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454" r:id="rId3"/>
    <p:sldId id="317" r:id="rId4"/>
    <p:sldId id="506" r:id="rId5"/>
    <p:sldId id="505" r:id="rId6"/>
    <p:sldId id="508" r:id="rId7"/>
    <p:sldId id="507" r:id="rId8"/>
    <p:sldId id="509" r:id="rId9"/>
    <p:sldId id="510" r:id="rId10"/>
    <p:sldId id="511" r:id="rId11"/>
    <p:sldId id="512" r:id="rId12"/>
    <p:sldId id="548" r:id="rId13"/>
    <p:sldId id="481" r:id="rId14"/>
    <p:sldId id="482" r:id="rId15"/>
    <p:sldId id="480" r:id="rId16"/>
    <p:sldId id="479" r:id="rId17"/>
    <p:sldId id="483" r:id="rId18"/>
    <p:sldId id="533" r:id="rId19"/>
    <p:sldId id="563" r:id="rId20"/>
    <p:sldId id="488" r:id="rId21"/>
    <p:sldId id="555" r:id="rId22"/>
    <p:sldId id="560" r:id="rId23"/>
    <p:sldId id="565" r:id="rId24"/>
    <p:sldId id="566" r:id="rId25"/>
    <p:sldId id="550" r:id="rId26"/>
    <p:sldId id="567" r:id="rId27"/>
    <p:sldId id="568" r:id="rId28"/>
    <p:sldId id="569" r:id="rId29"/>
    <p:sldId id="338" r:id="rId30"/>
    <p:sldId id="351" r:id="rId31"/>
    <p:sldId id="353" r:id="rId32"/>
    <p:sldId id="352" r:id="rId33"/>
    <p:sldId id="341" r:id="rId34"/>
    <p:sldId id="535" r:id="rId35"/>
    <p:sldId id="534" r:id="rId36"/>
    <p:sldId id="536" r:id="rId37"/>
    <p:sldId id="537" r:id="rId38"/>
    <p:sldId id="350" r:id="rId39"/>
    <p:sldId id="574" r:id="rId40"/>
    <p:sldId id="570" r:id="rId41"/>
    <p:sldId id="572" r:id="rId42"/>
    <p:sldId id="571" r:id="rId43"/>
    <p:sldId id="573" r:id="rId44"/>
    <p:sldId id="575" r:id="rId45"/>
    <p:sldId id="487" r:id="rId46"/>
    <p:sldId id="484" r:id="rId47"/>
    <p:sldId id="485" r:id="rId48"/>
    <p:sldId id="261" r:id="rId49"/>
  </p:sldIdLst>
  <p:sldSz cx="12192000" cy="6858000"/>
  <p:notesSz cx="6858000" cy="9144000"/>
  <p:embeddedFontLst>
    <p:embeddedFont>
      <p:font typeface=".VnAvant" panose="020B7200000000000000" pitchFamily="34" charset="0"/>
      <p:regular r:id="rId51"/>
      <p:bold r:id="rId52"/>
      <p:italic r:id="rId53"/>
      <p:boldItalic r:id="rId54"/>
    </p:embeddedFont>
    <p:embeddedFont>
      <p:font typeface=".VnCooper" panose="020B7200000000000000" pitchFamily="34" charset="0"/>
      <p:regular r:id="rId55"/>
    </p:embeddedFont>
    <p:embeddedFont>
      <p:font typeface="Arial Black" panose="020B0A04020102020204" pitchFamily="34" charset="0"/>
      <p:bold r:id="rId56"/>
    </p:embeddedFont>
    <p:embeddedFont>
      <p:font typeface="Bookman Old Style" panose="02050604050505020204" pitchFamily="18" charset="0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Comic Sans MS" panose="030F0702030302020204" pitchFamily="66" charset="0"/>
      <p:regular r:id="rId67"/>
      <p:bold r:id="rId68"/>
      <p:italic r:id="rId69"/>
      <p:boldItalic r:id="rId70"/>
    </p:embeddedFont>
    <p:embeddedFont>
      <p:font typeface="Kirang Haerang" panose="020B0604020202020204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E5"/>
    <a:srgbClr val="FFD002"/>
    <a:srgbClr val="D5FFFF"/>
    <a:srgbClr val="F26522"/>
    <a:srgbClr val="C41B0E"/>
    <a:srgbClr val="53B212"/>
    <a:srgbClr val="64DA16"/>
    <a:srgbClr val="DDF8F9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13BD-31BA-497B-8F2C-B2A567C889F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4DA1-C5DA-4951-83D8-B90FECBD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B2BE-72FB-4A01-986D-18A3E9B553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05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B2BE-72FB-4A01-986D-18A3E9B55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94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B2BE-72FB-4A01-986D-18A3E9B553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13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B2BE-72FB-4A01-986D-18A3E9B553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66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B2BE-72FB-4A01-986D-18A3E9B5532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862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B2BE-72FB-4A01-986D-18A3E9B5532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503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B2BE-72FB-4A01-986D-18A3E9B5532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017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B2BE-72FB-4A01-986D-18A3E9B5532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080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B2BE-72FB-4A01-986D-18A3E9B5532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84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DDAA-6432-C471-ED54-589D92B7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F5ECE-8AE8-BF53-DC49-0E96B1BD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54644-9FDD-6B97-AB5F-7570ABFE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770C-DE4A-1F29-78A1-4617B222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FEC1-08DA-C1B8-80EE-93B42D0F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F6937-6413-FB69-0D35-2A6181F60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EB85-F391-883C-BD00-984D30FA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4DA5-4CE1-3EB6-4B5E-D5F450C8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9D4A4-0665-44C1-3054-7C1FA8D0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3894-7DFD-63BC-540A-B55E6437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0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809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31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76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E749-8F17-2229-9BDA-F8DB740E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499C-7661-A2A6-CEFD-98ED965D2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D575E-C658-C560-A8B3-53FEC4A7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9291-BF9F-61BB-ABAB-9E8E9F3F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E2E-FFD1-3979-8AC7-0D1CF97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CE46-7FD9-CDDD-6FE2-D246CD74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DFF5-6598-9A15-E0D3-542BA214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800A0-51CE-56DC-12C3-0054EB87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8DE2E-A58F-EA5B-5E6A-CF769A4F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BC820-983D-1133-A987-2B96A10E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E28F-25D7-6089-4F68-21F4954C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0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5B0-F68E-539E-AE28-419788E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F319-844C-D44C-79D4-358D2CB7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B9DB-3F8A-D664-42C5-BD3AD6FB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D37B0-76EA-DB0E-38A6-6ED4D8F52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85866-0DCB-9159-AAC5-5438E702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62AD4-8F35-56BB-778F-4BAE62F8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B3EE5-1266-28D1-276C-E6C3981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CA9CB4-8596-92A6-E513-22F987C5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002-1865-3C82-7742-9E87885D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FD75-9201-89EE-567D-E21FF76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50B5C-4BCC-F7CA-437D-AE2E677A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5C604-D45C-AF04-5E05-79581A2D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481B5-C709-3A35-B136-BC2D8FF9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54233-881E-3B94-E876-8FB6F16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0904-6AD0-94D6-0428-2BD629EA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2596-BD4F-DAEC-5E2C-1D9EEF92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D9721-A81D-96DA-6A2F-E8ADFD1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C84EB-FD79-ED19-E84C-6DC8F6BDE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5D499-16B8-5378-79C8-0D18683B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9F6F4-5A37-626B-8B3B-86714D1E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156CD-DB3D-7B76-076C-CDD5EE60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C80F-EEBE-27BE-142F-3E32CEF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E4B5E-2318-76D4-3579-1D788B20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C6BB-6943-44D2-E067-F6A2A5B2F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F6513-E9DB-11D4-E3C8-332F1F81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BB57C-D71D-A126-3C59-C3D79DE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A4F7-028F-C139-66C6-A823DB8D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AE376DB-AC4B-5BD7-5913-E9629635A67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5953E-CCEB-42E3-DF1A-B3CA75092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4163" t="2562" r="3517" b="3378"/>
          <a:stretch/>
        </p:blipFill>
        <p:spPr>
          <a:xfrm>
            <a:off x="50800" y="-38099"/>
            <a:ext cx="12090400" cy="6934197"/>
          </a:xfrm>
          <a:custGeom>
            <a:avLst/>
            <a:gdLst>
              <a:gd name="connsiteX0" fmla="*/ 16015724 w 17983200"/>
              <a:gd name="connsiteY0" fmla="*/ 244 h 10401296"/>
              <a:gd name="connsiteX1" fmla="*/ 16789116 w 17983200"/>
              <a:gd name="connsiteY1" fmla="*/ 196288 h 10401296"/>
              <a:gd name="connsiteX2" fmla="*/ 17983200 w 17983200"/>
              <a:gd name="connsiteY2" fmla="*/ 5147214 h 10401296"/>
              <a:gd name="connsiteX3" fmla="*/ 16789116 w 17983200"/>
              <a:gd name="connsiteY3" fmla="*/ 10098139 h 10401296"/>
              <a:gd name="connsiteX4" fmla="*/ 13379501 w 17983200"/>
              <a:gd name="connsiteY4" fmla="*/ 9993283 h 10401296"/>
              <a:gd name="connsiteX5" fmla="*/ 5697078 w 17983200"/>
              <a:gd name="connsiteY5" fmla="*/ 9873983 h 10401296"/>
              <a:gd name="connsiteX6" fmla="*/ 1194085 w 17983200"/>
              <a:gd name="connsiteY6" fmla="*/ 10098139 h 10401296"/>
              <a:gd name="connsiteX7" fmla="*/ 0 w 17983200"/>
              <a:gd name="connsiteY7" fmla="*/ 5147214 h 10401296"/>
              <a:gd name="connsiteX8" fmla="*/ 1194085 w 17983200"/>
              <a:gd name="connsiteY8" fmla="*/ 196288 h 10401296"/>
              <a:gd name="connsiteX9" fmla="*/ 3970691 w 17983200"/>
              <a:gd name="connsiteY9" fmla="*/ 210731 h 10401296"/>
              <a:gd name="connsiteX10" fmla="*/ 11480475 w 17983200"/>
              <a:gd name="connsiteY10" fmla="*/ 449330 h 10401296"/>
              <a:gd name="connsiteX11" fmla="*/ 16015724 w 17983200"/>
              <a:gd name="connsiteY11" fmla="*/ 244 h 1040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83200" h="10401296">
                <a:moveTo>
                  <a:pt x="16015724" y="244"/>
                </a:moveTo>
                <a:cubicBezTo>
                  <a:pt x="16294775" y="-4107"/>
                  <a:pt x="16553536" y="49479"/>
                  <a:pt x="16789116" y="196288"/>
                </a:cubicBezTo>
                <a:cubicBezTo>
                  <a:pt x="17448590" y="196288"/>
                  <a:pt x="17983200" y="2412897"/>
                  <a:pt x="17983200" y="5147214"/>
                </a:cubicBezTo>
                <a:cubicBezTo>
                  <a:pt x="17983200" y="7881530"/>
                  <a:pt x="17448590" y="10098139"/>
                  <a:pt x="16789116" y="10098139"/>
                </a:cubicBezTo>
                <a:lnTo>
                  <a:pt x="13379501" y="9993283"/>
                </a:lnTo>
                <a:cubicBezTo>
                  <a:pt x="10818693" y="9953512"/>
                  <a:pt x="8315432" y="10390951"/>
                  <a:pt x="5697078" y="9873983"/>
                </a:cubicBezTo>
                <a:cubicBezTo>
                  <a:pt x="3666174" y="9891455"/>
                  <a:pt x="2143598" y="10885938"/>
                  <a:pt x="1194085" y="10098139"/>
                </a:cubicBezTo>
                <a:cubicBezTo>
                  <a:pt x="534611" y="10098139"/>
                  <a:pt x="0" y="7881530"/>
                  <a:pt x="0" y="5147214"/>
                </a:cubicBezTo>
                <a:cubicBezTo>
                  <a:pt x="0" y="2412897"/>
                  <a:pt x="534611" y="196288"/>
                  <a:pt x="1194085" y="196288"/>
                </a:cubicBezTo>
                <a:lnTo>
                  <a:pt x="3970691" y="210731"/>
                </a:lnTo>
                <a:cubicBezTo>
                  <a:pt x="6502725" y="51661"/>
                  <a:pt x="8977213" y="1085597"/>
                  <a:pt x="11480475" y="449330"/>
                </a:cubicBezTo>
                <a:cubicBezTo>
                  <a:pt x="13216303" y="1125890"/>
                  <a:pt x="14806506" y="19101"/>
                  <a:pt x="16015724" y="244"/>
                </a:cubicBezTo>
                <a:close/>
              </a:path>
            </a:pathLst>
          </a:custGeom>
          <a:ln>
            <a:solidFill>
              <a:srgbClr val="8BDDF3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D8AE36-2968-01B8-DE6A-AE82A66651D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411617"/>
            <a:ext cx="642999" cy="415903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C16A2D-1A02-2FCD-2025-0AE74BF66AB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990914" y="93981"/>
            <a:ext cx="1170606" cy="403859"/>
          </a:xfrm>
          <a:prstGeom prst="rect">
            <a:avLst/>
          </a:prstGeom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B19BAF-9C81-0BAF-DC22-96AF880D04B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rot="915644">
            <a:off x="-278155" y="-88325"/>
            <a:ext cx="1516383" cy="1172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241C9B-5734-A645-8E71-119D4F1CB1E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970594" y="6141232"/>
            <a:ext cx="1170606" cy="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  <p:sldLayoutId id="21474836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10.wav"/><Relationship Id="rId10" Type="http://schemas.openxmlformats.org/officeDocument/2006/relationships/image" Target="../media/image26.png"/><Relationship Id="rId4" Type="http://schemas.openxmlformats.org/officeDocument/2006/relationships/audio" Target="../media/audio9.wav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8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2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audio" Target="../media/audio20.wav"/><Relationship Id="rId5" Type="http://schemas.openxmlformats.org/officeDocument/2006/relationships/audio" Target="../media/audio14.wav"/><Relationship Id="rId10" Type="http://schemas.openxmlformats.org/officeDocument/2006/relationships/audio" Target="../media/audio19.wav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3.jpe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3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7" Type="http://schemas.openxmlformats.org/officeDocument/2006/relationships/image" Target="../media/image36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openxmlformats.org/officeDocument/2006/relationships/image" Target="../media/image37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audio" Target="../media/audio28.wav"/><Relationship Id="rId7" Type="http://schemas.openxmlformats.org/officeDocument/2006/relationships/image" Target="../media/image43.gif"/><Relationship Id="rId12" Type="http://schemas.openxmlformats.org/officeDocument/2006/relationships/image" Target="../media/image49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audio" Target="../media/audio29.wav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audio" Target="../media/audio29.wav"/><Relationship Id="rId7" Type="http://schemas.openxmlformats.org/officeDocument/2006/relationships/image" Target="../media/image43.gif"/><Relationship Id="rId12" Type="http://schemas.openxmlformats.org/officeDocument/2006/relationships/image" Target="../media/image49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51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audio" Target="../media/audio28.wav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9.png"/><Relationship Id="rId3" Type="http://schemas.openxmlformats.org/officeDocument/2006/relationships/audio" Target="../media/audio29.wav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jpg"/><Relationship Id="rId10" Type="http://schemas.openxmlformats.org/officeDocument/2006/relationships/image" Target="../media/image46.png"/><Relationship Id="rId4" Type="http://schemas.openxmlformats.org/officeDocument/2006/relationships/audio" Target="../media/audio28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9.png"/><Relationship Id="rId3" Type="http://schemas.openxmlformats.org/officeDocument/2006/relationships/audio" Target="../media/audio29.wav"/><Relationship Id="rId7" Type="http://schemas.openxmlformats.org/officeDocument/2006/relationships/image" Target="../media/image42.png"/><Relationship Id="rId12" Type="http://schemas.openxmlformats.org/officeDocument/2006/relationships/image" Target="../media/image53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jpg"/><Relationship Id="rId10" Type="http://schemas.openxmlformats.org/officeDocument/2006/relationships/image" Target="../media/image46.png"/><Relationship Id="rId4" Type="http://schemas.openxmlformats.org/officeDocument/2006/relationships/audio" Target="../media/audio28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9.wav"/><Relationship Id="rId7" Type="http://schemas.openxmlformats.org/officeDocument/2006/relationships/image" Target="../media/image43.gif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audio" Target="../media/audio28.wav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8.wav"/><Relationship Id="rId7" Type="http://schemas.openxmlformats.org/officeDocument/2006/relationships/image" Target="../media/image43.gif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audio" Target="../media/audio29.wav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9.wav"/><Relationship Id="rId7" Type="http://schemas.openxmlformats.org/officeDocument/2006/relationships/image" Target="../media/image43.gif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audio" Target="../media/audio28.wav"/><Relationship Id="rId9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8.wav"/><Relationship Id="rId7" Type="http://schemas.openxmlformats.org/officeDocument/2006/relationships/image" Target="../media/image43.gif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audio" Target="../media/audio29.wav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9.png"/><Relationship Id="rId7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9.png"/><Relationship Id="rId7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9.png"/><Relationship Id="rId7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9.png"/><Relationship Id="rId7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9.png"/><Relationship Id="rId7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9.png"/><Relationship Id="rId7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5.png"/><Relationship Id="rId10" Type="http://schemas.openxmlformats.org/officeDocument/2006/relationships/image" Target="../media/image65.png"/><Relationship Id="rId4" Type="http://schemas.openxmlformats.org/officeDocument/2006/relationships/image" Target="../media/image31.png"/><Relationship Id="rId9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5.jpeg"/><Relationship Id="rId7" Type="http://schemas.openxmlformats.org/officeDocument/2006/relationships/image" Target="../media/image66.png"/><Relationship Id="rId12" Type="http://schemas.openxmlformats.org/officeDocument/2006/relationships/image" Target="../media/image6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6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001094-E0E7-BD49-A3E9-39E7E63DC7F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2B813E50-44BD-CCFF-9F09-BB67DF29114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669EBA80-07D6-9FBE-53D7-61A32624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929531-44D1-004F-05CD-A6C09C45907F}"/>
              </a:ext>
            </a:extLst>
          </p:cNvPr>
          <p:cNvGrpSpPr/>
          <p:nvPr/>
        </p:nvGrpSpPr>
        <p:grpSpPr>
          <a:xfrm>
            <a:off x="2026314" y="2567486"/>
            <a:ext cx="2018542" cy="2182073"/>
            <a:chOff x="3903409" y="3183324"/>
            <a:chExt cx="1322798" cy="1429964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FE57A50-8D98-7649-3ED1-FB0AECF76A97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83AC5DF4-12A1-ED6F-2C0D-35F951E8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My Friends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E661A84-2563-2904-4462-355F1FFC86A2}"/>
              </a:ext>
            </a:extLst>
          </p:cNvPr>
          <p:cNvSpPr txBox="1">
            <a:spLocks/>
          </p:cNvSpPr>
          <p:nvPr/>
        </p:nvSpPr>
        <p:spPr>
          <a:xfrm>
            <a:off x="325374" y="1308777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</a:t>
            </a:r>
            <a:endParaRPr lang="en-US" sz="4267" b="1"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531518" y="3948610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1</a:t>
            </a:r>
          </a:p>
        </p:txBody>
      </p:sp>
    </p:spTree>
    <p:extLst>
      <p:ext uri="{BB962C8B-B14F-4D97-AF65-F5344CB8AC3E}">
        <p14:creationId xmlns:p14="http://schemas.microsoft.com/office/powerpoint/2010/main" val="684311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Mspham-0936082789">
            <a:extLst>
              <a:ext uri="{FF2B5EF4-FFF2-40B4-BE49-F238E27FC236}">
                <a16:creationId xmlns:a16="http://schemas.microsoft.com/office/drawing/2014/main" id="{E6D4A45E-3748-E8B0-5CFF-74E04F924765}"/>
              </a:ext>
            </a:extLst>
          </p:cNvPr>
          <p:cNvGrpSpPr/>
          <p:nvPr/>
        </p:nvGrpSpPr>
        <p:grpSpPr>
          <a:xfrm>
            <a:off x="4354880" y="1830147"/>
            <a:ext cx="4307045" cy="707076"/>
            <a:chOff x="4606825" y="3304722"/>
            <a:chExt cx="5148342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85DBC7CE-C1C7-388F-0F4B-A595E5068B44}"/>
                </a:ext>
              </a:extLst>
            </p:cNvPr>
            <p:cNvSpPr txBox="1"/>
            <p:nvPr/>
          </p:nvSpPr>
          <p:spPr>
            <a:xfrm>
              <a:off x="8432369" y="3393584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E569D928-4635-0370-1F74-FEBB62B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B494DF-40C7-84A1-CB90-03FBA922AF97}"/>
              </a:ext>
            </a:extLst>
          </p:cNvPr>
          <p:cNvGrpSpPr/>
          <p:nvPr/>
        </p:nvGrpSpPr>
        <p:grpSpPr>
          <a:xfrm>
            <a:off x="0" y="-81280"/>
            <a:ext cx="12192000" cy="7010400"/>
            <a:chOff x="0" y="-81280"/>
            <a:chExt cx="12192000" cy="70104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AC9ECA-5F3D-6F18-DBD8-8EAEF1F2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81280"/>
              <a:ext cx="12191999" cy="7010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A69CFC-0540-0947-28E9-B38DCC8A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698734"/>
              <a:ext cx="12192000" cy="41592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CCC0D8-89FF-DAA3-33EE-3BCDC621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33685" y="4172607"/>
              <a:ext cx="1975275" cy="241422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7B2A373-DA47-7F12-4B76-153D2C6EF07C}"/>
              </a:ext>
            </a:extLst>
          </p:cNvPr>
          <p:cNvSpPr txBox="1"/>
          <p:nvPr/>
        </p:nvSpPr>
        <p:spPr>
          <a:xfrm>
            <a:off x="4934630" y="381964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CDE36B-4CB2-05B7-4860-DE5383F03273}"/>
              </a:ext>
            </a:extLst>
          </p:cNvPr>
          <p:cNvSpPr/>
          <p:nvPr/>
        </p:nvSpPr>
        <p:spPr>
          <a:xfrm>
            <a:off x="6696989" y="1235227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Britain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76EDDE-2CB3-1C66-E5AD-C32F9D4600F3}"/>
              </a:ext>
            </a:extLst>
          </p:cNvPr>
          <p:cNvSpPr/>
          <p:nvPr/>
        </p:nvSpPr>
        <p:spPr>
          <a:xfrm>
            <a:off x="3330127" y="1236624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A35E72-40F2-DAFF-8D97-9F4407182A8B}"/>
              </a:ext>
            </a:extLst>
          </p:cNvPr>
          <p:cNvSpPr/>
          <p:nvPr/>
        </p:nvSpPr>
        <p:spPr>
          <a:xfrm>
            <a:off x="3343383" y="401524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E65785-D012-C13F-FBE2-69F80FE3FDA7}"/>
              </a:ext>
            </a:extLst>
          </p:cNvPr>
          <p:cNvSpPr/>
          <p:nvPr/>
        </p:nvSpPr>
        <p:spPr>
          <a:xfrm>
            <a:off x="6751616" y="3969680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</p:txBody>
      </p:sp>
      <p:pic>
        <p:nvPicPr>
          <p:cNvPr id="31" name="Google Shape;94;p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CE42F9-84A9-65AC-DDD5-5301429B3B9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61211" y="5617216"/>
            <a:ext cx="1047750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104C3E-9342-3507-663D-D38B271BA4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53" y="7510529"/>
            <a:ext cx="1987166" cy="21262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4E0646-F6EE-EF3F-5B55-D116E7D265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926" y="-2207672"/>
            <a:ext cx="1127360" cy="1171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C1FEB2-1601-7DCE-AD7A-4909D7C2AF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07" y="-2511181"/>
            <a:ext cx="1987166" cy="21262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CE00EE-64FF-F792-9FEB-5FD2E5CB59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85" y="7459213"/>
            <a:ext cx="1987166" cy="21262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065FAC-6A57-97F0-9BC9-D949CFDD6BA1}"/>
              </a:ext>
            </a:extLst>
          </p:cNvPr>
          <p:cNvSpPr txBox="1"/>
          <p:nvPr/>
        </p:nvSpPr>
        <p:spPr>
          <a:xfrm>
            <a:off x="12963881" y="2469699"/>
            <a:ext cx="228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Britain </a:t>
            </a:r>
          </a:p>
        </p:txBody>
      </p:sp>
      <p:pic>
        <p:nvPicPr>
          <p:cNvPr id="6" name="Picture 5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104C181-184F-DE8D-D0EE-CC1621DD46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11" y="2547098"/>
            <a:ext cx="862018" cy="8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37574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04388 0.466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1.11111E-6 L -1.66667E-6 0.5483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-2.59259E-6 L -2.29167E-6 -0.5067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0 L -4.375E-6 -0.5141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1.66667E-6 0.55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FA09F552-3363-3B59-6549-8E29D0797EE0}"/>
              </a:ext>
            </a:extLst>
          </p:cNvPr>
          <p:cNvGrpSpPr/>
          <p:nvPr/>
        </p:nvGrpSpPr>
        <p:grpSpPr>
          <a:xfrm>
            <a:off x="4354880" y="1830147"/>
            <a:ext cx="4307045" cy="707076"/>
            <a:chOff x="4606825" y="3304722"/>
            <a:chExt cx="5148342" cy="84518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69DE6A83-60F0-A0F1-6984-886120841547}"/>
                </a:ext>
              </a:extLst>
            </p:cNvPr>
            <p:cNvSpPr txBox="1"/>
            <p:nvPr/>
          </p:nvSpPr>
          <p:spPr>
            <a:xfrm>
              <a:off x="8432369" y="3393584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0D836E8C-841E-3197-DBEA-B8C1FF5E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463438-DBF2-2FFA-EF1D-678CBE8D2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9B494DF-40C7-84A1-CB90-03FBA922AF97}"/>
              </a:ext>
            </a:extLst>
          </p:cNvPr>
          <p:cNvGrpSpPr/>
          <p:nvPr/>
        </p:nvGrpSpPr>
        <p:grpSpPr>
          <a:xfrm>
            <a:off x="0" y="2698734"/>
            <a:ext cx="12192000" cy="4159266"/>
            <a:chOff x="0" y="2698734"/>
            <a:chExt cx="12192000" cy="415926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A69CFC-0540-0947-28E9-B38DCC8A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698734"/>
              <a:ext cx="12192000" cy="41592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CCC0D8-89FF-DAA3-33EE-3BCDC621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1570" y="3584315"/>
              <a:ext cx="2466843" cy="301503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7B2A373-DA47-7F12-4B76-153D2C6EF07C}"/>
              </a:ext>
            </a:extLst>
          </p:cNvPr>
          <p:cNvSpPr txBox="1"/>
          <p:nvPr/>
        </p:nvSpPr>
        <p:spPr>
          <a:xfrm>
            <a:off x="3408762" y="2912032"/>
            <a:ext cx="6542176" cy="1143903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>
                <a:gd name="adj" fmla="val 11160235"/>
              </a:avLst>
            </a:prstTxWarp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b="1">
                <a:ln w="13462">
                  <a:solidFill>
                    <a:srgbClr val="02ADA5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rgbClr val="02ADA5"/>
                  </a:outerShdw>
                </a:effectLst>
              </a:rPr>
              <a:t>Well done!</a:t>
            </a:r>
          </a:p>
        </p:txBody>
      </p:sp>
      <p:pic>
        <p:nvPicPr>
          <p:cNvPr id="31" name="Google Shape;94;p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CE42F9-84A9-65AC-DDD5-5301429B3B9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66851" y="2945489"/>
            <a:ext cx="1047750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4E0646-F6EE-EF3F-5B55-D116E7D265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926" y="-2207672"/>
            <a:ext cx="1127360" cy="11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99845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24974 0.1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199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8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Singapo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/ˌsɪŋəˈpɔː(r)/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Singapore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822470" y="2594301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2" descr="Free Vector | Illustration of singapore flag">
            <a:extLst>
              <a:ext uri="{FF2B5EF4-FFF2-40B4-BE49-F238E27FC236}">
                <a16:creationId xmlns:a16="http://schemas.microsoft.com/office/drawing/2014/main" id="{9463CD0E-EE7C-91BD-485C-5CEAAA85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18" y="2236013"/>
            <a:ext cx="5498647" cy="28986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9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822470" y="2594301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E9EBDE1-E609-A3C4-83D1-76919852A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7" r="3428"/>
          <a:stretch/>
        </p:blipFill>
        <p:spPr>
          <a:xfrm>
            <a:off x="1084250" y="2236013"/>
            <a:ext cx="5494983" cy="28986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Ma-lai-si-a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/məˈleɪʒə/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Malaysia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229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Thái Lan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/ˈtaɪlænd/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Thailand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822470" y="2594301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2" descr="Thailand Flag Vector Art, Icons, and Graphics for Free Download">
            <a:extLst>
              <a:ext uri="{FF2B5EF4-FFF2-40B4-BE49-F238E27FC236}">
                <a16:creationId xmlns:a16="http://schemas.microsoft.com/office/drawing/2014/main" id="{7C9DB33F-0FD5-EF10-5E04-C07EBC0F3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1084622" y="2236013"/>
            <a:ext cx="5494238" cy="28986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7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Nhật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/dʒəˈpæn/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Japan 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822470" y="2594301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2" descr="unit 1,2,3 lóp 4 A | English - Quizizz">
            <a:extLst>
              <a:ext uri="{FF2B5EF4-FFF2-40B4-BE49-F238E27FC236}">
                <a16:creationId xmlns:a16="http://schemas.microsoft.com/office/drawing/2014/main" id="{17226368-9280-F0CF-E689-35FA85133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50" y="2236013"/>
            <a:ext cx="5494983" cy="28986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88159" y="1465948"/>
            <a:ext cx="1106638" cy="1813646"/>
            <a:chOff x="4424665" y="3304722"/>
            <a:chExt cx="1322798" cy="21679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424665" y="488785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2" descr="Free Vector | Illustration of singapore flag">
            <a:extLst>
              <a:ext uri="{FF2B5EF4-FFF2-40B4-BE49-F238E27FC236}">
                <a16:creationId xmlns:a16="http://schemas.microsoft.com/office/drawing/2014/main" id="{E62272D0-6243-5863-EFD2-FA53CA93F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00" y="2650303"/>
            <a:ext cx="1734589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ailand Flag Vector Art, Icons, and Graphics for Free Download">
            <a:extLst>
              <a:ext uri="{FF2B5EF4-FFF2-40B4-BE49-F238E27FC236}">
                <a16:creationId xmlns:a16="http://schemas.microsoft.com/office/drawing/2014/main" id="{E708E584-89E7-472C-A9E7-142488190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1290554" y="3966545"/>
            <a:ext cx="1733198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97580-09DB-8340-FF30-40D9520001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87" r="3428"/>
          <a:stretch/>
        </p:blipFill>
        <p:spPr>
          <a:xfrm>
            <a:off x="1302356" y="1323702"/>
            <a:ext cx="1733433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5" name="Picture 2" descr="unit 1,2,3 lóp 4 A | English - Quizizz">
            <a:extLst>
              <a:ext uri="{FF2B5EF4-FFF2-40B4-BE49-F238E27FC236}">
                <a16:creationId xmlns:a16="http://schemas.microsoft.com/office/drawing/2014/main" id="{8B4ADCC7-064A-69C7-7755-73D6D9E7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37" y="5289801"/>
            <a:ext cx="1733433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12160" y="1443785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Malaysia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12160" y="4075011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Thailand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312160" y="2759398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Singapore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312160" y="5390624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Japan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F98C004-E30B-92B7-86CF-66924C9CCABF}"/>
              </a:ext>
            </a:extLst>
          </p:cNvPr>
          <p:cNvSpPr txBox="1">
            <a:spLocks/>
          </p:cNvSpPr>
          <p:nvPr/>
        </p:nvSpPr>
        <p:spPr>
          <a:xfrm>
            <a:off x="5374640" y="1443785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/məˈleɪʒə/ 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C5B0E0B-3239-D015-43CE-E8ADCC562AFF}"/>
              </a:ext>
            </a:extLst>
          </p:cNvPr>
          <p:cNvSpPr txBox="1">
            <a:spLocks/>
          </p:cNvSpPr>
          <p:nvPr/>
        </p:nvSpPr>
        <p:spPr>
          <a:xfrm>
            <a:off x="5374640" y="4075011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/ˈtaɪlænd/ 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C60BF77C-4D59-7CF1-6EE5-1C9727BF2906}"/>
              </a:ext>
            </a:extLst>
          </p:cNvPr>
          <p:cNvSpPr txBox="1">
            <a:spLocks/>
          </p:cNvSpPr>
          <p:nvPr/>
        </p:nvSpPr>
        <p:spPr>
          <a:xfrm>
            <a:off x="5374640" y="2759398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/ˌsɪŋəˈpɔː(r)/ 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9E93955-32F6-415F-79AD-F00FC821B0B0}"/>
              </a:ext>
            </a:extLst>
          </p:cNvPr>
          <p:cNvSpPr txBox="1">
            <a:spLocks/>
          </p:cNvSpPr>
          <p:nvPr/>
        </p:nvSpPr>
        <p:spPr>
          <a:xfrm>
            <a:off x="5374640" y="5390624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/dʒəˈpæn/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7853680" y="1443785"/>
            <a:ext cx="39070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Ma-lai-si-a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7853680" y="4075011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Thái Lan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7853680" y="2759398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Singapo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7853680" y="5390624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Nhật Bản</a:t>
            </a:r>
          </a:p>
        </p:txBody>
      </p:sp>
    </p:spTree>
    <p:extLst>
      <p:ext uri="{BB962C8B-B14F-4D97-AF65-F5344CB8AC3E}">
        <p14:creationId xmlns:p14="http://schemas.microsoft.com/office/powerpoint/2010/main" val="7767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2" grpId="0"/>
      <p:bldP spid="12" grpId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75FF653C-3DE5-824E-D5C7-AC0D659A7E04}"/>
              </a:ext>
            </a:extLst>
          </p:cNvPr>
          <p:cNvSpPr txBox="1">
            <a:spLocks/>
          </p:cNvSpPr>
          <p:nvPr/>
        </p:nvSpPr>
        <p:spPr>
          <a:xfrm>
            <a:off x="2465408" y="414611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match</a:t>
            </a:r>
          </a:p>
        </p:txBody>
      </p:sp>
      <p:pic>
        <p:nvPicPr>
          <p:cNvPr id="3" name="Picture 2" descr="Free Vector | Illustration of singapore flag">
            <a:extLst>
              <a:ext uri="{FF2B5EF4-FFF2-40B4-BE49-F238E27FC236}">
                <a16:creationId xmlns:a16="http://schemas.microsoft.com/office/drawing/2014/main" id="{911CD0A3-9EB6-A397-333C-C47C608A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22" y="2645735"/>
            <a:ext cx="1734589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ailand Flag Vector Art, Icons, and Graphics for Free Download">
            <a:extLst>
              <a:ext uri="{FF2B5EF4-FFF2-40B4-BE49-F238E27FC236}">
                <a16:creationId xmlns:a16="http://schemas.microsoft.com/office/drawing/2014/main" id="{6EE08016-D60D-B4E1-FD10-246B22477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2118317" y="3967768"/>
            <a:ext cx="1733198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C66DC-BC31-F9FD-3553-62339DC5A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7" r="3428"/>
          <a:stretch/>
        </p:blipFill>
        <p:spPr>
          <a:xfrm>
            <a:off x="2118200" y="1323702"/>
            <a:ext cx="1733433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6" name="Picture 2" descr="unit 1,2,3 lóp 4 A | English - Quizizz">
            <a:extLst>
              <a:ext uri="{FF2B5EF4-FFF2-40B4-BE49-F238E27FC236}">
                <a16:creationId xmlns:a16="http://schemas.microsoft.com/office/drawing/2014/main" id="{7D257A8E-E73D-22B5-F0A4-A0214CA5D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200" y="5289801"/>
            <a:ext cx="1733433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ED95FC4E-2A25-F9F3-8F4B-B029FEE43993}"/>
              </a:ext>
            </a:extLst>
          </p:cNvPr>
          <p:cNvSpPr txBox="1">
            <a:spLocks/>
          </p:cNvSpPr>
          <p:nvPr/>
        </p:nvSpPr>
        <p:spPr>
          <a:xfrm>
            <a:off x="8102278" y="1424525"/>
            <a:ext cx="2490357" cy="712755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Japan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60D52AD-B755-859F-B625-DE69CA6FC023}"/>
              </a:ext>
            </a:extLst>
          </p:cNvPr>
          <p:cNvSpPr txBox="1">
            <a:spLocks/>
          </p:cNvSpPr>
          <p:nvPr/>
        </p:nvSpPr>
        <p:spPr>
          <a:xfrm>
            <a:off x="8102278" y="4068591"/>
            <a:ext cx="2490357" cy="712755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Malaysia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77AAEA4-E3C7-A1A9-E9F0-217CAF8D3969}"/>
              </a:ext>
            </a:extLst>
          </p:cNvPr>
          <p:cNvSpPr txBox="1">
            <a:spLocks/>
          </p:cNvSpPr>
          <p:nvPr/>
        </p:nvSpPr>
        <p:spPr>
          <a:xfrm>
            <a:off x="8102278" y="2746558"/>
            <a:ext cx="2490357" cy="712755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Thailand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D269758C-1C9A-27BF-58BF-D87250563F5E}"/>
              </a:ext>
            </a:extLst>
          </p:cNvPr>
          <p:cNvSpPr txBox="1">
            <a:spLocks/>
          </p:cNvSpPr>
          <p:nvPr/>
        </p:nvSpPr>
        <p:spPr>
          <a:xfrm>
            <a:off x="8102278" y="5390624"/>
            <a:ext cx="2490357" cy="712755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Singapore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3958541" y="141514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 1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80514E89-59AF-7711-B9B6-3A8C07C2A07D}"/>
              </a:ext>
            </a:extLst>
          </p:cNvPr>
          <p:cNvSpPr txBox="1">
            <a:spLocks/>
          </p:cNvSpPr>
          <p:nvPr/>
        </p:nvSpPr>
        <p:spPr>
          <a:xfrm>
            <a:off x="3958541" y="4059208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 3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A00C406-83C0-60E5-A8D3-2808615396BD}"/>
              </a:ext>
            </a:extLst>
          </p:cNvPr>
          <p:cNvSpPr txBox="1">
            <a:spLocks/>
          </p:cNvSpPr>
          <p:nvPr/>
        </p:nvSpPr>
        <p:spPr>
          <a:xfrm>
            <a:off x="3958541" y="2737175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2 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D2E1C359-EF94-6143-C8B4-4AF1E8124062}"/>
              </a:ext>
            </a:extLst>
          </p:cNvPr>
          <p:cNvSpPr txBox="1">
            <a:spLocks/>
          </p:cNvSpPr>
          <p:nvPr/>
        </p:nvSpPr>
        <p:spPr>
          <a:xfrm>
            <a:off x="3958541" y="538124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 4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3DEC9E77-BEEA-5D12-DE27-506D00BA15C7}"/>
              </a:ext>
            </a:extLst>
          </p:cNvPr>
          <p:cNvSpPr txBox="1">
            <a:spLocks/>
          </p:cNvSpPr>
          <p:nvPr/>
        </p:nvSpPr>
        <p:spPr>
          <a:xfrm>
            <a:off x="7263732" y="140576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 a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B51043C6-B293-21BA-3D9D-8268C3F3B185}"/>
              </a:ext>
            </a:extLst>
          </p:cNvPr>
          <p:cNvSpPr txBox="1">
            <a:spLocks/>
          </p:cNvSpPr>
          <p:nvPr/>
        </p:nvSpPr>
        <p:spPr>
          <a:xfrm>
            <a:off x="7263732" y="4049826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c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5E319E07-7A54-C712-8388-45E521354AA1}"/>
              </a:ext>
            </a:extLst>
          </p:cNvPr>
          <p:cNvSpPr txBox="1">
            <a:spLocks/>
          </p:cNvSpPr>
          <p:nvPr/>
        </p:nvSpPr>
        <p:spPr>
          <a:xfrm>
            <a:off x="7263732" y="272779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 b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79FA83C0-CF30-D824-AC49-2B3D1BECA4EA}"/>
              </a:ext>
            </a:extLst>
          </p:cNvPr>
          <p:cNvSpPr txBox="1">
            <a:spLocks/>
          </p:cNvSpPr>
          <p:nvPr/>
        </p:nvSpPr>
        <p:spPr>
          <a:xfrm>
            <a:off x="7263732" y="5371859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 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E950BE-DC94-FA34-6A78-2BE235D163D8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>
            <a:off x="4690061" y="1780902"/>
            <a:ext cx="2573671" cy="263468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063CCC-DAEF-39F5-A558-0B4087226E66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>
            <a:off x="4690061" y="3102935"/>
            <a:ext cx="2573671" cy="263468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3DB4A0-CBBC-0213-B007-2FE620C51BA7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4690061" y="3093553"/>
            <a:ext cx="2573671" cy="133141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4FFA23-0538-1499-EE74-D638482B0303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4689365" y="1771520"/>
            <a:ext cx="2574367" cy="4090800"/>
          </a:xfrm>
          <a:prstGeom prst="line">
            <a:avLst/>
          </a:prstGeom>
          <a:ln w="19050">
            <a:solidFill>
              <a:srgbClr val="F2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C203551-D7D5-173D-6AD2-E14D45A0FF25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CB4C34B-F890-4DB7-85A1-F7F2ABA6BFD1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967DBF74-D3CC-C92F-AD9E-4E441F3142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01" y="5401442"/>
            <a:ext cx="644856" cy="644856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4700F4BE-86E1-0EE3-AA8A-6A8FA2C850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8997" y="7032182"/>
            <a:ext cx="4676775" cy="3667125"/>
          </a:xfrm>
          <a:prstGeom prst="rect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F3DB426-8326-FDF7-2C5A-0B83615967B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98424" y="1662588"/>
            <a:ext cx="11458148" cy="3532824"/>
          </a:xfrm>
          <a:custGeom>
            <a:avLst/>
            <a:gdLst>
              <a:gd name="connsiteX0" fmla="*/ 0 w 11132261"/>
              <a:gd name="connsiteY0" fmla="*/ 0 h 3432345"/>
              <a:gd name="connsiteX1" fmla="*/ 11132261 w 11132261"/>
              <a:gd name="connsiteY1" fmla="*/ 0 h 3432345"/>
              <a:gd name="connsiteX2" fmla="*/ 11132261 w 11132261"/>
              <a:gd name="connsiteY2" fmla="*/ 3432345 h 3432345"/>
              <a:gd name="connsiteX3" fmla="*/ 0 w 11132261"/>
              <a:gd name="connsiteY3" fmla="*/ 3432345 h 3432345"/>
              <a:gd name="connsiteX4" fmla="*/ 0 w 11132261"/>
              <a:gd name="connsiteY4" fmla="*/ 0 h 3432345"/>
              <a:gd name="connsiteX5" fmla="*/ 2020291 w 11132261"/>
              <a:gd name="connsiteY5" fmla="*/ 148485 h 3432345"/>
              <a:gd name="connsiteX6" fmla="*/ 2020291 w 11132261"/>
              <a:gd name="connsiteY6" fmla="*/ 372005 h 3432345"/>
              <a:gd name="connsiteX7" fmla="*/ 2481605 w 11132261"/>
              <a:gd name="connsiteY7" fmla="*/ 372005 h 3432345"/>
              <a:gd name="connsiteX8" fmla="*/ 2481605 w 11132261"/>
              <a:gd name="connsiteY8" fmla="*/ 148485 h 3432345"/>
              <a:gd name="connsiteX9" fmla="*/ 2020291 w 11132261"/>
              <a:gd name="connsiteY9" fmla="*/ 148485 h 343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32261" h="3432345">
                <a:moveTo>
                  <a:pt x="0" y="0"/>
                </a:moveTo>
                <a:lnTo>
                  <a:pt x="11132261" y="0"/>
                </a:lnTo>
                <a:lnTo>
                  <a:pt x="11132261" y="3432345"/>
                </a:lnTo>
                <a:lnTo>
                  <a:pt x="0" y="3432345"/>
                </a:lnTo>
                <a:lnTo>
                  <a:pt x="0" y="0"/>
                </a:lnTo>
                <a:close/>
                <a:moveTo>
                  <a:pt x="2020291" y="148485"/>
                </a:moveTo>
                <a:lnTo>
                  <a:pt x="2020291" y="372005"/>
                </a:lnTo>
                <a:lnTo>
                  <a:pt x="2481605" y="372005"/>
                </a:lnTo>
                <a:lnTo>
                  <a:pt x="2481605" y="148485"/>
                </a:lnTo>
                <a:lnTo>
                  <a:pt x="2020291" y="148485"/>
                </a:lnTo>
                <a:close/>
              </a:path>
            </a:pathLst>
          </a:custGeom>
        </p:spPr>
      </p:pic>
      <p:pic>
        <p:nvPicPr>
          <p:cNvPr id="2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D618390E-AF70-409E-9895-3E76F7D22D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16" y="5401442"/>
            <a:ext cx="644856" cy="644856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28FC8EEE-7F95-8E10-1FB5-16CCADA24D5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0598" t="73438" r="31617" b="15530"/>
          <a:stretch/>
        </p:blipFill>
        <p:spPr>
          <a:xfrm>
            <a:off x="6096000" y="4257040"/>
            <a:ext cx="2037821" cy="389737"/>
          </a:xfrm>
          <a:custGeom>
            <a:avLst/>
            <a:gdLst>
              <a:gd name="connsiteX0" fmla="*/ 0 w 11132261"/>
              <a:gd name="connsiteY0" fmla="*/ 0 h 3432345"/>
              <a:gd name="connsiteX1" fmla="*/ 11132261 w 11132261"/>
              <a:gd name="connsiteY1" fmla="*/ 0 h 3432345"/>
              <a:gd name="connsiteX2" fmla="*/ 11132261 w 11132261"/>
              <a:gd name="connsiteY2" fmla="*/ 3432345 h 3432345"/>
              <a:gd name="connsiteX3" fmla="*/ 0 w 11132261"/>
              <a:gd name="connsiteY3" fmla="*/ 3432345 h 3432345"/>
              <a:gd name="connsiteX4" fmla="*/ 0 w 11132261"/>
              <a:gd name="connsiteY4" fmla="*/ 0 h 3432345"/>
              <a:gd name="connsiteX5" fmla="*/ 2020291 w 11132261"/>
              <a:gd name="connsiteY5" fmla="*/ 148485 h 3432345"/>
              <a:gd name="connsiteX6" fmla="*/ 2020291 w 11132261"/>
              <a:gd name="connsiteY6" fmla="*/ 372005 h 3432345"/>
              <a:gd name="connsiteX7" fmla="*/ 2481605 w 11132261"/>
              <a:gd name="connsiteY7" fmla="*/ 372005 h 3432345"/>
              <a:gd name="connsiteX8" fmla="*/ 2481605 w 11132261"/>
              <a:gd name="connsiteY8" fmla="*/ 148485 h 3432345"/>
              <a:gd name="connsiteX9" fmla="*/ 2020291 w 11132261"/>
              <a:gd name="connsiteY9" fmla="*/ 148485 h 343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32261" h="3432345">
                <a:moveTo>
                  <a:pt x="0" y="0"/>
                </a:moveTo>
                <a:lnTo>
                  <a:pt x="11132261" y="0"/>
                </a:lnTo>
                <a:lnTo>
                  <a:pt x="11132261" y="3432345"/>
                </a:lnTo>
                <a:lnTo>
                  <a:pt x="0" y="3432345"/>
                </a:lnTo>
                <a:lnTo>
                  <a:pt x="0" y="0"/>
                </a:lnTo>
                <a:close/>
                <a:moveTo>
                  <a:pt x="2020291" y="148485"/>
                </a:moveTo>
                <a:lnTo>
                  <a:pt x="2020291" y="372005"/>
                </a:lnTo>
                <a:lnTo>
                  <a:pt x="2481605" y="372005"/>
                </a:lnTo>
                <a:lnTo>
                  <a:pt x="2481605" y="148485"/>
                </a:lnTo>
                <a:lnTo>
                  <a:pt x="2020291" y="148485"/>
                </a:lnTo>
                <a:close/>
              </a:path>
            </a:pathLst>
          </a:cu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0B21DCB-A00D-5E2E-621B-B667518F116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1346" t="78615" r="8880" b="10353"/>
          <a:stretch/>
        </p:blipFill>
        <p:spPr>
          <a:xfrm>
            <a:off x="8473440" y="4439920"/>
            <a:ext cx="2265680" cy="389737"/>
          </a:xfrm>
          <a:custGeom>
            <a:avLst/>
            <a:gdLst>
              <a:gd name="connsiteX0" fmla="*/ 0 w 11132261"/>
              <a:gd name="connsiteY0" fmla="*/ 0 h 3432345"/>
              <a:gd name="connsiteX1" fmla="*/ 11132261 w 11132261"/>
              <a:gd name="connsiteY1" fmla="*/ 0 h 3432345"/>
              <a:gd name="connsiteX2" fmla="*/ 11132261 w 11132261"/>
              <a:gd name="connsiteY2" fmla="*/ 3432345 h 3432345"/>
              <a:gd name="connsiteX3" fmla="*/ 0 w 11132261"/>
              <a:gd name="connsiteY3" fmla="*/ 3432345 h 3432345"/>
              <a:gd name="connsiteX4" fmla="*/ 0 w 11132261"/>
              <a:gd name="connsiteY4" fmla="*/ 0 h 3432345"/>
              <a:gd name="connsiteX5" fmla="*/ 2020291 w 11132261"/>
              <a:gd name="connsiteY5" fmla="*/ 148485 h 3432345"/>
              <a:gd name="connsiteX6" fmla="*/ 2020291 w 11132261"/>
              <a:gd name="connsiteY6" fmla="*/ 372005 h 3432345"/>
              <a:gd name="connsiteX7" fmla="*/ 2481605 w 11132261"/>
              <a:gd name="connsiteY7" fmla="*/ 372005 h 3432345"/>
              <a:gd name="connsiteX8" fmla="*/ 2481605 w 11132261"/>
              <a:gd name="connsiteY8" fmla="*/ 148485 h 3432345"/>
              <a:gd name="connsiteX9" fmla="*/ 2020291 w 11132261"/>
              <a:gd name="connsiteY9" fmla="*/ 148485 h 343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32261" h="3432345">
                <a:moveTo>
                  <a:pt x="0" y="0"/>
                </a:moveTo>
                <a:lnTo>
                  <a:pt x="11132261" y="0"/>
                </a:lnTo>
                <a:lnTo>
                  <a:pt x="11132261" y="3432345"/>
                </a:lnTo>
                <a:lnTo>
                  <a:pt x="0" y="3432345"/>
                </a:lnTo>
                <a:lnTo>
                  <a:pt x="0" y="0"/>
                </a:lnTo>
                <a:close/>
                <a:moveTo>
                  <a:pt x="2020291" y="148485"/>
                </a:moveTo>
                <a:lnTo>
                  <a:pt x="2020291" y="372005"/>
                </a:lnTo>
                <a:lnTo>
                  <a:pt x="2481605" y="372005"/>
                </a:lnTo>
                <a:lnTo>
                  <a:pt x="2481605" y="148485"/>
                </a:lnTo>
                <a:lnTo>
                  <a:pt x="2020291" y="148485"/>
                </a:lnTo>
                <a:close/>
              </a:path>
            </a:pathLst>
          </a:cu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79058BD4-F69D-EDF3-2342-648A3684F2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396" t="6327" r="13491" b="78327"/>
          <a:stretch/>
        </p:blipFill>
        <p:spPr>
          <a:xfrm>
            <a:off x="8249920" y="1886102"/>
            <a:ext cx="1960880" cy="542138"/>
          </a:xfrm>
          <a:custGeom>
            <a:avLst/>
            <a:gdLst>
              <a:gd name="connsiteX0" fmla="*/ 0 w 11132261"/>
              <a:gd name="connsiteY0" fmla="*/ 0 h 3432345"/>
              <a:gd name="connsiteX1" fmla="*/ 11132261 w 11132261"/>
              <a:gd name="connsiteY1" fmla="*/ 0 h 3432345"/>
              <a:gd name="connsiteX2" fmla="*/ 11132261 w 11132261"/>
              <a:gd name="connsiteY2" fmla="*/ 3432345 h 3432345"/>
              <a:gd name="connsiteX3" fmla="*/ 0 w 11132261"/>
              <a:gd name="connsiteY3" fmla="*/ 3432345 h 3432345"/>
              <a:gd name="connsiteX4" fmla="*/ 0 w 11132261"/>
              <a:gd name="connsiteY4" fmla="*/ 0 h 3432345"/>
              <a:gd name="connsiteX5" fmla="*/ 2020291 w 11132261"/>
              <a:gd name="connsiteY5" fmla="*/ 148485 h 3432345"/>
              <a:gd name="connsiteX6" fmla="*/ 2020291 w 11132261"/>
              <a:gd name="connsiteY6" fmla="*/ 372005 h 3432345"/>
              <a:gd name="connsiteX7" fmla="*/ 2481605 w 11132261"/>
              <a:gd name="connsiteY7" fmla="*/ 372005 h 3432345"/>
              <a:gd name="connsiteX8" fmla="*/ 2481605 w 11132261"/>
              <a:gd name="connsiteY8" fmla="*/ 148485 h 3432345"/>
              <a:gd name="connsiteX9" fmla="*/ 2020291 w 11132261"/>
              <a:gd name="connsiteY9" fmla="*/ 148485 h 343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32261" h="3432345">
                <a:moveTo>
                  <a:pt x="0" y="0"/>
                </a:moveTo>
                <a:lnTo>
                  <a:pt x="11132261" y="0"/>
                </a:lnTo>
                <a:lnTo>
                  <a:pt x="11132261" y="3432345"/>
                </a:lnTo>
                <a:lnTo>
                  <a:pt x="0" y="3432345"/>
                </a:lnTo>
                <a:lnTo>
                  <a:pt x="0" y="0"/>
                </a:lnTo>
                <a:close/>
                <a:moveTo>
                  <a:pt x="2020291" y="148485"/>
                </a:moveTo>
                <a:lnTo>
                  <a:pt x="2020291" y="372005"/>
                </a:lnTo>
                <a:lnTo>
                  <a:pt x="2481605" y="372005"/>
                </a:lnTo>
                <a:lnTo>
                  <a:pt x="2481605" y="148485"/>
                </a:lnTo>
                <a:lnTo>
                  <a:pt x="2020291" y="148485"/>
                </a:lnTo>
                <a:close/>
              </a:path>
            </a:pathLst>
          </a:cu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61FEC06F-E398-B5B3-90D6-0AD5FDBA982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3967" t="3555" r="34062" b="85414"/>
          <a:stretch/>
        </p:blipFill>
        <p:spPr>
          <a:xfrm>
            <a:off x="6482080" y="1788160"/>
            <a:ext cx="1371600" cy="389737"/>
          </a:xfrm>
          <a:custGeom>
            <a:avLst/>
            <a:gdLst>
              <a:gd name="connsiteX0" fmla="*/ 0 w 11132261"/>
              <a:gd name="connsiteY0" fmla="*/ 0 h 3432345"/>
              <a:gd name="connsiteX1" fmla="*/ 11132261 w 11132261"/>
              <a:gd name="connsiteY1" fmla="*/ 0 h 3432345"/>
              <a:gd name="connsiteX2" fmla="*/ 11132261 w 11132261"/>
              <a:gd name="connsiteY2" fmla="*/ 3432345 h 3432345"/>
              <a:gd name="connsiteX3" fmla="*/ 0 w 11132261"/>
              <a:gd name="connsiteY3" fmla="*/ 3432345 h 3432345"/>
              <a:gd name="connsiteX4" fmla="*/ 0 w 11132261"/>
              <a:gd name="connsiteY4" fmla="*/ 0 h 3432345"/>
              <a:gd name="connsiteX5" fmla="*/ 2020291 w 11132261"/>
              <a:gd name="connsiteY5" fmla="*/ 148485 h 3432345"/>
              <a:gd name="connsiteX6" fmla="*/ 2020291 w 11132261"/>
              <a:gd name="connsiteY6" fmla="*/ 372005 h 3432345"/>
              <a:gd name="connsiteX7" fmla="*/ 2481605 w 11132261"/>
              <a:gd name="connsiteY7" fmla="*/ 372005 h 3432345"/>
              <a:gd name="connsiteX8" fmla="*/ 2481605 w 11132261"/>
              <a:gd name="connsiteY8" fmla="*/ 148485 h 3432345"/>
              <a:gd name="connsiteX9" fmla="*/ 2020291 w 11132261"/>
              <a:gd name="connsiteY9" fmla="*/ 148485 h 343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32261" h="3432345">
                <a:moveTo>
                  <a:pt x="0" y="0"/>
                </a:moveTo>
                <a:lnTo>
                  <a:pt x="11132261" y="0"/>
                </a:lnTo>
                <a:lnTo>
                  <a:pt x="11132261" y="3432345"/>
                </a:lnTo>
                <a:lnTo>
                  <a:pt x="0" y="3432345"/>
                </a:lnTo>
                <a:lnTo>
                  <a:pt x="0" y="0"/>
                </a:lnTo>
                <a:close/>
                <a:moveTo>
                  <a:pt x="2020291" y="148485"/>
                </a:moveTo>
                <a:lnTo>
                  <a:pt x="2020291" y="372005"/>
                </a:lnTo>
                <a:lnTo>
                  <a:pt x="2481605" y="372005"/>
                </a:lnTo>
                <a:lnTo>
                  <a:pt x="2481605" y="148485"/>
                </a:lnTo>
                <a:lnTo>
                  <a:pt x="2020291" y="148485"/>
                </a:lnTo>
                <a:close/>
              </a:path>
            </a:pathLst>
          </a:cu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5756FE79-A667-D2E3-9AFF-D5B41D30E72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189" t="82641" r="55698" b="6902"/>
          <a:stretch/>
        </p:blipFill>
        <p:spPr>
          <a:xfrm>
            <a:off x="3413760" y="4582162"/>
            <a:ext cx="1960880" cy="369415"/>
          </a:xfrm>
          <a:custGeom>
            <a:avLst/>
            <a:gdLst>
              <a:gd name="connsiteX0" fmla="*/ 0 w 11132261"/>
              <a:gd name="connsiteY0" fmla="*/ 0 h 3432345"/>
              <a:gd name="connsiteX1" fmla="*/ 11132261 w 11132261"/>
              <a:gd name="connsiteY1" fmla="*/ 0 h 3432345"/>
              <a:gd name="connsiteX2" fmla="*/ 11132261 w 11132261"/>
              <a:gd name="connsiteY2" fmla="*/ 3432345 h 3432345"/>
              <a:gd name="connsiteX3" fmla="*/ 0 w 11132261"/>
              <a:gd name="connsiteY3" fmla="*/ 3432345 h 3432345"/>
              <a:gd name="connsiteX4" fmla="*/ 0 w 11132261"/>
              <a:gd name="connsiteY4" fmla="*/ 0 h 3432345"/>
              <a:gd name="connsiteX5" fmla="*/ 2020291 w 11132261"/>
              <a:gd name="connsiteY5" fmla="*/ 148485 h 3432345"/>
              <a:gd name="connsiteX6" fmla="*/ 2020291 w 11132261"/>
              <a:gd name="connsiteY6" fmla="*/ 372005 h 3432345"/>
              <a:gd name="connsiteX7" fmla="*/ 2481605 w 11132261"/>
              <a:gd name="connsiteY7" fmla="*/ 372005 h 3432345"/>
              <a:gd name="connsiteX8" fmla="*/ 2481605 w 11132261"/>
              <a:gd name="connsiteY8" fmla="*/ 148485 h 3432345"/>
              <a:gd name="connsiteX9" fmla="*/ 2020291 w 11132261"/>
              <a:gd name="connsiteY9" fmla="*/ 148485 h 343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32261" h="3432345">
                <a:moveTo>
                  <a:pt x="0" y="0"/>
                </a:moveTo>
                <a:lnTo>
                  <a:pt x="11132261" y="0"/>
                </a:lnTo>
                <a:lnTo>
                  <a:pt x="11132261" y="3432345"/>
                </a:lnTo>
                <a:lnTo>
                  <a:pt x="0" y="3432345"/>
                </a:lnTo>
                <a:lnTo>
                  <a:pt x="0" y="0"/>
                </a:lnTo>
                <a:close/>
                <a:moveTo>
                  <a:pt x="2020291" y="148485"/>
                </a:moveTo>
                <a:lnTo>
                  <a:pt x="2020291" y="372005"/>
                </a:lnTo>
                <a:lnTo>
                  <a:pt x="2481605" y="372005"/>
                </a:lnTo>
                <a:lnTo>
                  <a:pt x="2481605" y="148485"/>
                </a:lnTo>
                <a:lnTo>
                  <a:pt x="2020291" y="148485"/>
                </a:lnTo>
                <a:close/>
              </a:path>
            </a:pathLst>
          </a:cu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1EBD28F0-FC9D-D8DA-E138-D58121E6AAA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691" t="82066" r="79107" b="6902"/>
          <a:stretch/>
        </p:blipFill>
        <p:spPr>
          <a:xfrm>
            <a:off x="721360" y="4561840"/>
            <a:ext cx="1971040" cy="389737"/>
          </a:xfrm>
          <a:custGeom>
            <a:avLst/>
            <a:gdLst>
              <a:gd name="connsiteX0" fmla="*/ 0 w 11132261"/>
              <a:gd name="connsiteY0" fmla="*/ 0 h 3432345"/>
              <a:gd name="connsiteX1" fmla="*/ 11132261 w 11132261"/>
              <a:gd name="connsiteY1" fmla="*/ 0 h 3432345"/>
              <a:gd name="connsiteX2" fmla="*/ 11132261 w 11132261"/>
              <a:gd name="connsiteY2" fmla="*/ 3432345 h 3432345"/>
              <a:gd name="connsiteX3" fmla="*/ 0 w 11132261"/>
              <a:gd name="connsiteY3" fmla="*/ 3432345 h 3432345"/>
              <a:gd name="connsiteX4" fmla="*/ 0 w 11132261"/>
              <a:gd name="connsiteY4" fmla="*/ 0 h 3432345"/>
              <a:gd name="connsiteX5" fmla="*/ 2020291 w 11132261"/>
              <a:gd name="connsiteY5" fmla="*/ 148485 h 3432345"/>
              <a:gd name="connsiteX6" fmla="*/ 2020291 w 11132261"/>
              <a:gd name="connsiteY6" fmla="*/ 372005 h 3432345"/>
              <a:gd name="connsiteX7" fmla="*/ 2481605 w 11132261"/>
              <a:gd name="connsiteY7" fmla="*/ 372005 h 3432345"/>
              <a:gd name="connsiteX8" fmla="*/ 2481605 w 11132261"/>
              <a:gd name="connsiteY8" fmla="*/ 148485 h 3432345"/>
              <a:gd name="connsiteX9" fmla="*/ 2020291 w 11132261"/>
              <a:gd name="connsiteY9" fmla="*/ 148485 h 343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32261" h="3432345">
                <a:moveTo>
                  <a:pt x="0" y="0"/>
                </a:moveTo>
                <a:lnTo>
                  <a:pt x="11132261" y="0"/>
                </a:lnTo>
                <a:lnTo>
                  <a:pt x="11132261" y="3432345"/>
                </a:lnTo>
                <a:lnTo>
                  <a:pt x="0" y="3432345"/>
                </a:lnTo>
                <a:lnTo>
                  <a:pt x="0" y="0"/>
                </a:lnTo>
                <a:close/>
                <a:moveTo>
                  <a:pt x="2020291" y="148485"/>
                </a:moveTo>
                <a:lnTo>
                  <a:pt x="2020291" y="372005"/>
                </a:lnTo>
                <a:lnTo>
                  <a:pt x="2481605" y="372005"/>
                </a:lnTo>
                <a:lnTo>
                  <a:pt x="2481605" y="148485"/>
                </a:lnTo>
                <a:lnTo>
                  <a:pt x="2020291" y="148485"/>
                </a:lnTo>
                <a:close/>
              </a:path>
            </a:pathLst>
          </a:cu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FDBE3315-6BC6-1BDE-B234-5453B498B09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189" t="6327" r="55698" b="82641"/>
          <a:stretch/>
        </p:blipFill>
        <p:spPr>
          <a:xfrm>
            <a:off x="3413760" y="1886102"/>
            <a:ext cx="1960880" cy="389737"/>
          </a:xfrm>
          <a:custGeom>
            <a:avLst/>
            <a:gdLst>
              <a:gd name="connsiteX0" fmla="*/ 0 w 11132261"/>
              <a:gd name="connsiteY0" fmla="*/ 0 h 3432345"/>
              <a:gd name="connsiteX1" fmla="*/ 11132261 w 11132261"/>
              <a:gd name="connsiteY1" fmla="*/ 0 h 3432345"/>
              <a:gd name="connsiteX2" fmla="*/ 11132261 w 11132261"/>
              <a:gd name="connsiteY2" fmla="*/ 3432345 h 3432345"/>
              <a:gd name="connsiteX3" fmla="*/ 0 w 11132261"/>
              <a:gd name="connsiteY3" fmla="*/ 3432345 h 3432345"/>
              <a:gd name="connsiteX4" fmla="*/ 0 w 11132261"/>
              <a:gd name="connsiteY4" fmla="*/ 0 h 3432345"/>
              <a:gd name="connsiteX5" fmla="*/ 2020291 w 11132261"/>
              <a:gd name="connsiteY5" fmla="*/ 148485 h 3432345"/>
              <a:gd name="connsiteX6" fmla="*/ 2020291 w 11132261"/>
              <a:gd name="connsiteY6" fmla="*/ 372005 h 3432345"/>
              <a:gd name="connsiteX7" fmla="*/ 2481605 w 11132261"/>
              <a:gd name="connsiteY7" fmla="*/ 372005 h 3432345"/>
              <a:gd name="connsiteX8" fmla="*/ 2481605 w 11132261"/>
              <a:gd name="connsiteY8" fmla="*/ 148485 h 3432345"/>
              <a:gd name="connsiteX9" fmla="*/ 2020291 w 11132261"/>
              <a:gd name="connsiteY9" fmla="*/ 148485 h 343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32261" h="3432345">
                <a:moveTo>
                  <a:pt x="0" y="0"/>
                </a:moveTo>
                <a:lnTo>
                  <a:pt x="11132261" y="0"/>
                </a:lnTo>
                <a:lnTo>
                  <a:pt x="11132261" y="3432345"/>
                </a:lnTo>
                <a:lnTo>
                  <a:pt x="0" y="3432345"/>
                </a:lnTo>
                <a:lnTo>
                  <a:pt x="0" y="0"/>
                </a:lnTo>
                <a:close/>
                <a:moveTo>
                  <a:pt x="2020291" y="148485"/>
                </a:moveTo>
                <a:lnTo>
                  <a:pt x="2020291" y="372005"/>
                </a:lnTo>
                <a:lnTo>
                  <a:pt x="2481605" y="372005"/>
                </a:lnTo>
                <a:lnTo>
                  <a:pt x="2481605" y="148485"/>
                </a:lnTo>
                <a:lnTo>
                  <a:pt x="2020291" y="148485"/>
                </a:lnTo>
                <a:close/>
              </a:path>
            </a:pathLst>
          </a:cu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0DF8F804-EE50-B3EE-3D0D-CCE6A1DE067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908" t="3555" r="82122" b="85414"/>
          <a:stretch/>
        </p:blipFill>
        <p:spPr>
          <a:xfrm>
            <a:off x="975360" y="1788160"/>
            <a:ext cx="1371600" cy="389737"/>
          </a:xfrm>
          <a:custGeom>
            <a:avLst/>
            <a:gdLst>
              <a:gd name="connsiteX0" fmla="*/ 0 w 11132261"/>
              <a:gd name="connsiteY0" fmla="*/ 0 h 3432345"/>
              <a:gd name="connsiteX1" fmla="*/ 11132261 w 11132261"/>
              <a:gd name="connsiteY1" fmla="*/ 0 h 3432345"/>
              <a:gd name="connsiteX2" fmla="*/ 11132261 w 11132261"/>
              <a:gd name="connsiteY2" fmla="*/ 3432345 h 3432345"/>
              <a:gd name="connsiteX3" fmla="*/ 0 w 11132261"/>
              <a:gd name="connsiteY3" fmla="*/ 3432345 h 3432345"/>
              <a:gd name="connsiteX4" fmla="*/ 0 w 11132261"/>
              <a:gd name="connsiteY4" fmla="*/ 0 h 3432345"/>
              <a:gd name="connsiteX5" fmla="*/ 2020291 w 11132261"/>
              <a:gd name="connsiteY5" fmla="*/ 148485 h 3432345"/>
              <a:gd name="connsiteX6" fmla="*/ 2020291 w 11132261"/>
              <a:gd name="connsiteY6" fmla="*/ 372005 h 3432345"/>
              <a:gd name="connsiteX7" fmla="*/ 2481605 w 11132261"/>
              <a:gd name="connsiteY7" fmla="*/ 372005 h 3432345"/>
              <a:gd name="connsiteX8" fmla="*/ 2481605 w 11132261"/>
              <a:gd name="connsiteY8" fmla="*/ 148485 h 3432345"/>
              <a:gd name="connsiteX9" fmla="*/ 2020291 w 11132261"/>
              <a:gd name="connsiteY9" fmla="*/ 148485 h 343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32261" h="3432345">
                <a:moveTo>
                  <a:pt x="0" y="0"/>
                </a:moveTo>
                <a:lnTo>
                  <a:pt x="11132261" y="0"/>
                </a:lnTo>
                <a:lnTo>
                  <a:pt x="11132261" y="3432345"/>
                </a:lnTo>
                <a:lnTo>
                  <a:pt x="0" y="3432345"/>
                </a:lnTo>
                <a:lnTo>
                  <a:pt x="0" y="0"/>
                </a:lnTo>
                <a:close/>
                <a:moveTo>
                  <a:pt x="2020291" y="148485"/>
                </a:moveTo>
                <a:lnTo>
                  <a:pt x="2020291" y="372005"/>
                </a:lnTo>
                <a:lnTo>
                  <a:pt x="2481605" y="372005"/>
                </a:lnTo>
                <a:lnTo>
                  <a:pt x="2481605" y="148485"/>
                </a:lnTo>
                <a:lnTo>
                  <a:pt x="2020291" y="14848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25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0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0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1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1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Structure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0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499363D-DC33-024B-71D3-D09A4735526F}"/>
              </a:ext>
            </a:extLst>
          </p:cNvPr>
          <p:cNvGrpSpPr/>
          <p:nvPr/>
        </p:nvGrpSpPr>
        <p:grpSpPr>
          <a:xfrm>
            <a:off x="3060940" y="4556221"/>
            <a:ext cx="1292781" cy="848840"/>
            <a:chOff x="3709758" y="3204070"/>
            <a:chExt cx="1768014" cy="1160877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E65AC1E9-7143-D678-5555-961703FF4A70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BB7B8CC0-B9DF-7D51-25AA-8FF57B484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6234" y="1904791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360779" y="1245263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655337" y="1175676"/>
            <a:ext cx="5639736" cy="640080"/>
          </a:xfrm>
          <a:prstGeom prst="wedgeRoundRectCallout">
            <a:avLst>
              <a:gd name="adj1" fmla="val -55531"/>
              <a:gd name="adj2" fmla="val -868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he/she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71309" y="2008348"/>
            <a:ext cx="4923764" cy="712755"/>
          </a:xfrm>
          <a:prstGeom prst="wedgeRoundRectCallout">
            <a:avLst>
              <a:gd name="adj1" fmla="val -57327"/>
              <a:gd name="adj2" fmla="val -22563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FF0066"/>
                </a:solidFill>
                <a:latin typeface=".VnAvant" panose="020B7200000000000000" pitchFamily="34" charset="0"/>
              </a:rPr>
              <a:t>He</a:t>
            </a:r>
            <a:r>
              <a:rPr lang="en-US" sz="2800" b="1">
                <a:solidFill>
                  <a:srgbClr val="00B0F0"/>
                </a:solidFill>
                <a:latin typeface=".VnAvant" panose="020B7200000000000000" pitchFamily="34" charset="0"/>
              </a:rPr>
              <a:t>’s</a:t>
            </a:r>
            <a:r>
              <a:rPr lang="en-US" sz="2800" b="1">
                <a:solidFill>
                  <a:srgbClr val="FF0066"/>
                </a:solidFill>
                <a:latin typeface=".VnAvant" panose="020B7200000000000000" pitchFamily="34" charset="0"/>
              </a:rPr>
              <a:t>/She</a:t>
            </a:r>
            <a:r>
              <a:rPr lang="en-US" sz="2800" b="1">
                <a:solidFill>
                  <a:srgbClr val="00B0F0"/>
                </a:solidFill>
                <a:latin typeface=".VnAvant" panose="020B7200000000000000" pitchFamily="34" charset="0"/>
              </a:rPr>
              <a:t>’s</a:t>
            </a:r>
            <a:r>
              <a:rPr lang="en-US" sz="2800" b="1">
                <a:solidFill>
                  <a:srgbClr val="002060"/>
                </a:solidFill>
                <a:latin typeface=".VnAvant" panose="020B7200000000000000" pitchFamily="34" charset="0"/>
              </a:rPr>
              <a:t> from ________. 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8295072" y="1127613"/>
            <a:ext cx="376357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 / Cô ấy đến từ đâu?)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8295072" y="2008348"/>
            <a:ext cx="376357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 / Cô ấy đến từ ____.)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E38CD1-71A3-F506-65BF-B82B6572AA8D}"/>
              </a:ext>
            </a:extLst>
          </p:cNvPr>
          <p:cNvGrpSpPr/>
          <p:nvPr/>
        </p:nvGrpSpPr>
        <p:grpSpPr>
          <a:xfrm>
            <a:off x="2363542" y="3249104"/>
            <a:ext cx="2599275" cy="797339"/>
            <a:chOff x="8837304" y="2135458"/>
            <a:chExt cx="2599275" cy="797339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D2618667-A651-B40C-86C9-288ABB9EDBB2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047A55-5A2B-7F59-B324-63F77587380C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105774" y="247259"/>
            <a:ext cx="8504951" cy="712755"/>
            <a:chOff x="1105774" y="247259"/>
            <a:chExt cx="8504951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779274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người </a:t>
              </a:r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 đó đến từ đâu 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8" name="Title 4">
            <a:extLst>
              <a:ext uri="{FF2B5EF4-FFF2-40B4-BE49-F238E27FC236}">
                <a16:creationId xmlns:a16="http://schemas.microsoft.com/office/drawing/2014/main" id="{B9016A90-2B7C-3653-6020-A057A117838B}"/>
              </a:ext>
            </a:extLst>
          </p:cNvPr>
          <p:cNvSpPr txBox="1">
            <a:spLocks/>
          </p:cNvSpPr>
          <p:nvPr/>
        </p:nvSpPr>
        <p:spPr>
          <a:xfrm>
            <a:off x="1132660" y="3273290"/>
            <a:ext cx="220686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347888" y="4298554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52F6E4-F10F-AECD-CE9E-9AACC91FE4D3}"/>
              </a:ext>
            </a:extLst>
          </p:cNvPr>
          <p:cNvGrpSpPr/>
          <p:nvPr/>
        </p:nvGrpSpPr>
        <p:grpSpPr>
          <a:xfrm>
            <a:off x="2816521" y="4395360"/>
            <a:ext cx="2053572" cy="929496"/>
            <a:chOff x="8875746" y="4135120"/>
            <a:chExt cx="2247042" cy="101706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 descr="Free Vector | Illustration of singapore flag">
              <a:extLst>
                <a:ext uri="{FF2B5EF4-FFF2-40B4-BE49-F238E27FC236}">
                  <a16:creationId xmlns:a16="http://schemas.microsoft.com/office/drawing/2014/main" id="{EBAF8A28-B794-5145-C019-C6805E0F1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5746" y="4223344"/>
              <a:ext cx="1734589" cy="9144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A5FD8F-F5FF-C7D5-5500-AAD7F8860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3" b="99554" l="971" r="100000">
                          <a14:foregroundMark x1="45631" y1="93304" x2="45631" y2="93304"/>
                          <a14:backgroundMark x1="91748" y1="7143" x2="91748" y2="7143"/>
                          <a14:backgroundMark x1="91748" y1="4464" x2="91748" y2="4464"/>
                          <a14:backgroundMark x1="90291" y1="3125" x2="90291" y2="3125"/>
                          <a14:backgroundMark x1="91262" y1="7143" x2="91262" y2="7143"/>
                          <a14:backgroundMark x1="91748" y1="8036" x2="91748" y2="8036"/>
                          <a14:backgroundMark x1="91748" y1="8036" x2="91748" y2="80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0187451" y="4135120"/>
              <a:ext cx="935337" cy="1017065"/>
            </a:xfrm>
            <a:prstGeom prst="rect">
              <a:avLst/>
            </a:prstGeom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41582A0-9496-6BD4-7531-22B2ADAC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3554" y="5946355"/>
            <a:ext cx="622815" cy="62281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7A8491F-06C1-9796-50F1-72EE3424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908204" y="5644367"/>
            <a:ext cx="713477" cy="71347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35DE2DE-59C6-6CDE-E622-04A54E10F19A}"/>
              </a:ext>
            </a:extLst>
          </p:cNvPr>
          <p:cNvSpPr txBox="1"/>
          <p:nvPr/>
        </p:nvSpPr>
        <p:spPr>
          <a:xfrm>
            <a:off x="2129993" y="5543906"/>
            <a:ext cx="3715222" cy="457200"/>
          </a:xfrm>
          <a:prstGeom prst="wedgeRoundRectCallout">
            <a:avLst>
              <a:gd name="adj1" fmla="val -63654"/>
              <a:gd name="adj2" fmla="val -8685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400" b="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400" b="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 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from?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1AF024D-F56D-CC89-AB6A-FB9DC8B65DA9}"/>
              </a:ext>
            </a:extLst>
          </p:cNvPr>
          <p:cNvSpPr txBox="1">
            <a:spLocks/>
          </p:cNvSpPr>
          <p:nvPr/>
        </p:nvSpPr>
        <p:spPr>
          <a:xfrm>
            <a:off x="2401373" y="6157479"/>
            <a:ext cx="3483084" cy="457200"/>
          </a:xfrm>
          <a:prstGeom prst="wedgeRoundRectCallout">
            <a:avLst>
              <a:gd name="adj1" fmla="val -54196"/>
              <a:gd name="adj2" fmla="val -10805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66"/>
                </a:solidFill>
                <a:latin typeface=".VnAvant" panose="020B7200000000000000" pitchFamily="34" charset="0"/>
              </a:rPr>
              <a:t>He</a:t>
            </a:r>
            <a:r>
              <a:rPr lang="en-US" sz="2400">
                <a:solidFill>
                  <a:srgbClr val="00B0F0"/>
                </a:solidFill>
                <a:latin typeface=".VnAvant" panose="020B7200000000000000" pitchFamily="34" charset="0"/>
              </a:rPr>
              <a:t>’s </a:t>
            </a:r>
            <a:r>
              <a:rPr lang="en-US" sz="2400">
                <a:solidFill>
                  <a:srgbClr val="002060"/>
                </a:solidFill>
                <a:latin typeface=".VnAvant" panose="020B7200000000000000" pitchFamily="34" charset="0"/>
              </a:rPr>
              <a:t>from Singapore. </a:t>
            </a:r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C1E2522C-2D54-511F-73E5-52434C715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549" y="5817507"/>
            <a:ext cx="622815" cy="62281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5F6EF27C-187A-3EEA-FAA7-10373518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6223199" y="5515519"/>
            <a:ext cx="713477" cy="71347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F8A49-D955-7A26-BD1F-F2EBF44A26AD}"/>
              </a:ext>
            </a:extLst>
          </p:cNvPr>
          <p:cNvSpPr txBox="1"/>
          <p:nvPr/>
        </p:nvSpPr>
        <p:spPr>
          <a:xfrm>
            <a:off x="7444988" y="5439346"/>
            <a:ext cx="3715222" cy="457200"/>
          </a:xfrm>
          <a:prstGeom prst="wedgeRoundRectCallout">
            <a:avLst>
              <a:gd name="adj1" fmla="val -63654"/>
              <a:gd name="adj2" fmla="val -8685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400" b="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400" b="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 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from?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9CBE4D0-D57B-97A9-638D-D458A470B38A}"/>
              </a:ext>
            </a:extLst>
          </p:cNvPr>
          <p:cNvSpPr txBox="1">
            <a:spLocks/>
          </p:cNvSpPr>
          <p:nvPr/>
        </p:nvSpPr>
        <p:spPr>
          <a:xfrm>
            <a:off x="7716368" y="6028631"/>
            <a:ext cx="3483084" cy="457200"/>
          </a:xfrm>
          <a:prstGeom prst="wedgeRoundRectCallout">
            <a:avLst>
              <a:gd name="adj1" fmla="val -54196"/>
              <a:gd name="adj2" fmla="val -10805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66"/>
                </a:solidFill>
                <a:latin typeface=".VnAvant" panose="020B7200000000000000" pitchFamily="34" charset="0"/>
              </a:rPr>
              <a:t>She</a:t>
            </a:r>
            <a:r>
              <a:rPr lang="en-US" sz="2400">
                <a:solidFill>
                  <a:srgbClr val="00B0F0"/>
                </a:solidFill>
                <a:latin typeface=".VnAvant" panose="020B7200000000000000" pitchFamily="34" charset="0"/>
              </a:rPr>
              <a:t>’s </a:t>
            </a:r>
            <a:r>
              <a:rPr lang="en-US" sz="2400">
                <a:solidFill>
                  <a:srgbClr val="002060"/>
                </a:solidFill>
                <a:latin typeface=".VnAvant" panose="020B7200000000000000" pitchFamily="34" charset="0"/>
              </a:rPr>
              <a:t>from Thailand.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180E4C-81E7-868F-1998-7731AC64C5BD}"/>
              </a:ext>
            </a:extLst>
          </p:cNvPr>
          <p:cNvGrpSpPr/>
          <p:nvPr/>
        </p:nvGrpSpPr>
        <p:grpSpPr>
          <a:xfrm>
            <a:off x="8189593" y="4296023"/>
            <a:ext cx="2216048" cy="995369"/>
            <a:chOff x="8893734" y="4203200"/>
            <a:chExt cx="2142911" cy="962519"/>
          </a:xfrm>
        </p:grpSpPr>
        <p:pic>
          <p:nvPicPr>
            <p:cNvPr id="21" name="Picture 2" descr="Thailand Flag Vector Art, Icons, and Graphics for Free Download">
              <a:extLst>
                <a:ext uri="{FF2B5EF4-FFF2-40B4-BE49-F238E27FC236}">
                  <a16:creationId xmlns:a16="http://schemas.microsoft.com/office/drawing/2014/main" id="{E97F637B-7F0F-5EBD-7005-59182AC172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0"/>
            <a:stretch/>
          </p:blipFill>
          <p:spPr bwMode="auto">
            <a:xfrm>
              <a:off x="8893734" y="4251319"/>
              <a:ext cx="1733198" cy="9144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518966-3C80-6C0F-DEC7-6FA87B9FE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83" b="99563" l="2804" r="95794">
                          <a14:foregroundMark x1="29907" y1="93886" x2="29907" y2="93886"/>
                          <a14:foregroundMark x1="39720" y1="93013" x2="39720" y2="93013"/>
                          <a14:foregroundMark x1="58879" y1="90393" x2="58879" y2="90393"/>
                          <a14:foregroundMark x1="56075" y1="94323" x2="56075" y2="94323"/>
                          <a14:foregroundMark x1="63084" y1="95197" x2="63084" y2="95197"/>
                          <a14:foregroundMark x1="63084" y1="95197" x2="63084" y2="95197"/>
                          <a14:foregroundMark x1="63084" y1="95197" x2="63084" y2="95197"/>
                          <a14:foregroundMark x1="75701" y1="91266" x2="75701" y2="91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0155602" y="4203200"/>
              <a:ext cx="881043" cy="942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620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8" grpId="0"/>
      <p:bldP spid="10" grpId="0"/>
      <p:bldP spid="38" grpId="0"/>
      <p:bldP spid="39" grpId="0"/>
      <p:bldP spid="9" grpId="0" animBg="1"/>
      <p:bldP spid="12" grpId="0" animBg="1"/>
      <p:bldP spid="17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B096CD-51BF-EFFF-3AA2-F8F13FE27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432" y="1906922"/>
            <a:ext cx="3518768" cy="2103120"/>
          </a:xfrm>
          <a:prstGeom prst="roundRect">
            <a:avLst>
              <a:gd name="adj" fmla="val 511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4FF024-5C8C-D7E8-5A0E-C3CD03968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369" y="1906922"/>
            <a:ext cx="3351586" cy="2103120"/>
          </a:xfrm>
          <a:prstGeom prst="roundRect">
            <a:avLst>
              <a:gd name="adj" fmla="val 511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40BB1-6D7C-B441-2C18-881525DE0A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0432" y="4303118"/>
            <a:ext cx="3518767" cy="2103120"/>
          </a:xfrm>
          <a:prstGeom prst="roundRect">
            <a:avLst>
              <a:gd name="adj" fmla="val 511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8D5C5E-4668-F790-DCC2-ADCD034AF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2951" y="4303118"/>
            <a:ext cx="3416423" cy="2103120"/>
          </a:xfrm>
          <a:prstGeom prst="roundRect">
            <a:avLst>
              <a:gd name="adj" fmla="val 511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2161285" y="192024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6443803" y="192024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2161285" y="434010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6443803" y="434010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5946091" y="574364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is he/she 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5946091" y="1218741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He’s/She’s from _________.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150814" y="3790244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Singapore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7395480" y="3790244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Malaysia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3150814" y="614007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Thailand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7395480" y="614007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114748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E282F9-08C6-1EFA-FB1C-3995BEF29D42}"/>
              </a:ext>
            </a:extLst>
          </p:cNvPr>
          <p:cNvGrpSpPr/>
          <p:nvPr/>
        </p:nvGrpSpPr>
        <p:grpSpPr>
          <a:xfrm>
            <a:off x="3042775" y="1424579"/>
            <a:ext cx="5077474" cy="3276667"/>
            <a:chOff x="2130432" y="1906922"/>
            <a:chExt cx="3518768" cy="22707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ACE9051-0764-8F5E-C395-F78067555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30432" y="1906922"/>
              <a:ext cx="3518768" cy="2103120"/>
            </a:xfrm>
            <a:prstGeom prst="roundRect">
              <a:avLst>
                <a:gd name="adj" fmla="val 5110"/>
              </a:avLst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E13EB9C9-C78C-1874-91AF-45AD38CDDCA1}"/>
                </a:ext>
              </a:extLst>
            </p:cNvPr>
            <p:cNvSpPr txBox="1">
              <a:spLocks/>
            </p:cNvSpPr>
            <p:nvPr/>
          </p:nvSpPr>
          <p:spPr>
            <a:xfrm>
              <a:off x="3150814" y="3790244"/>
              <a:ext cx="1869441" cy="38745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Singapore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2885263" y="1542658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710291C-19B6-EC42-E7C6-8167A5473596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06F9AB0-DA5D-066C-C69F-F2AA18111E53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F6FC6C-CD8E-F582-C3D0-D5DE6D34D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312" y="5529729"/>
            <a:ext cx="557784" cy="55778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A847FC5-3B94-FF05-E4E2-2D9A0FA709E1}"/>
              </a:ext>
            </a:extLst>
          </p:cNvPr>
          <p:cNvSpPr txBox="1"/>
          <p:nvPr/>
        </p:nvSpPr>
        <p:spPr>
          <a:xfrm>
            <a:off x="3513860" y="4984899"/>
            <a:ext cx="4222982" cy="544830"/>
          </a:xfrm>
          <a:prstGeom prst="wedgeRoundRectCallout">
            <a:avLst>
              <a:gd name="adj1" fmla="val -56461"/>
              <a:gd name="adj2" fmla="val -3377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59B6B996-2AE1-D7ED-5F29-01CAFCCE3A35}"/>
              </a:ext>
            </a:extLst>
          </p:cNvPr>
          <p:cNvSpPr txBox="1">
            <a:spLocks/>
          </p:cNvSpPr>
          <p:nvPr/>
        </p:nvSpPr>
        <p:spPr>
          <a:xfrm>
            <a:off x="3384322" y="5777610"/>
            <a:ext cx="4394379" cy="640080"/>
          </a:xfrm>
          <a:prstGeom prst="wedgeRoundRectCallout">
            <a:avLst>
              <a:gd name="adj1" fmla="val 56241"/>
              <a:gd name="adj2" fmla="val -31837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FF0066"/>
                </a:solidFill>
                <a:latin typeface=".VnAvant" panose="020B7200000000000000" pitchFamily="34" charset="0"/>
              </a:rPr>
              <a:t>He</a:t>
            </a:r>
            <a:r>
              <a:rPr lang="en-US" b="1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’s</a:t>
            </a:r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 from Singapore. </a:t>
            </a:r>
          </a:p>
        </p:txBody>
      </p:sp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061BE32F-D153-9C50-A649-96A48D326C61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DC38A27-FA59-6A48-64C4-D43B27F0D008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E14B89-C6FD-C98A-D9B6-3D6E9B9B0194}"/>
              </a:ext>
            </a:extLst>
          </p:cNvPr>
          <p:cNvGrpSpPr/>
          <p:nvPr/>
        </p:nvGrpSpPr>
        <p:grpSpPr>
          <a:xfrm>
            <a:off x="3163395" y="1424579"/>
            <a:ext cx="4836235" cy="3276667"/>
            <a:chOff x="6445369" y="1906922"/>
            <a:chExt cx="3351586" cy="22707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93C417-9188-2972-BB2C-E7F1C1342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5369" y="1906922"/>
              <a:ext cx="3351586" cy="2103120"/>
            </a:xfrm>
            <a:prstGeom prst="roundRect">
              <a:avLst>
                <a:gd name="adj" fmla="val 5110"/>
              </a:avLst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1DE3902C-258B-8A13-6A06-9EBB0B3F8512}"/>
                </a:ext>
              </a:extLst>
            </p:cNvPr>
            <p:cNvSpPr txBox="1">
              <a:spLocks/>
            </p:cNvSpPr>
            <p:nvPr/>
          </p:nvSpPr>
          <p:spPr>
            <a:xfrm>
              <a:off x="7395480" y="3790244"/>
              <a:ext cx="1869441" cy="38745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Malaysia</a:t>
              </a:r>
            </a:p>
          </p:txBody>
        </p:sp>
      </p:grp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2969737" y="1430837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CBE9F7-3624-140C-FC53-0F7349CFB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3821" y="5170232"/>
            <a:ext cx="557784" cy="55778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9B537A5F-B2C5-509C-DD2A-FC758D135048}"/>
              </a:ext>
            </a:extLst>
          </p:cNvPr>
          <p:cNvSpPr txBox="1"/>
          <p:nvPr/>
        </p:nvSpPr>
        <p:spPr>
          <a:xfrm>
            <a:off x="3585862" y="4981271"/>
            <a:ext cx="4222982" cy="544830"/>
          </a:xfrm>
          <a:prstGeom prst="wedgeRoundRectCallout">
            <a:avLst>
              <a:gd name="adj1" fmla="val -57557"/>
              <a:gd name="adj2" fmla="val -125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64CD299-2C41-763E-2C0E-84BE10A3EBCF}"/>
              </a:ext>
            </a:extLst>
          </p:cNvPr>
          <p:cNvSpPr txBox="1">
            <a:spLocks/>
          </p:cNvSpPr>
          <p:nvPr/>
        </p:nvSpPr>
        <p:spPr>
          <a:xfrm>
            <a:off x="3535677" y="5728016"/>
            <a:ext cx="4463953" cy="640080"/>
          </a:xfrm>
          <a:prstGeom prst="wedgeRoundRectCallout">
            <a:avLst>
              <a:gd name="adj1" fmla="val 56716"/>
              <a:gd name="adj2" fmla="val -55783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FF0066"/>
                </a:solidFill>
                <a:latin typeface=".VnAvant" panose="020B7200000000000000" pitchFamily="34" charset="0"/>
              </a:rPr>
              <a:t>  He</a:t>
            </a:r>
            <a:r>
              <a:rPr lang="en-US" b="1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’s</a:t>
            </a:r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 from Malaysia.</a:t>
            </a:r>
          </a:p>
        </p:txBody>
      </p:sp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3821" y="5554631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3A26BDE-8098-445E-0A6A-B0CE0ADFDCA8}"/>
              </a:ext>
            </a:extLst>
          </p:cNvPr>
          <p:cNvSpPr txBox="1">
            <a:spLocks/>
          </p:cNvSpPr>
          <p:nvPr/>
        </p:nvSpPr>
        <p:spPr>
          <a:xfrm>
            <a:off x="4772997" y="413354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2F8B8B6-0270-FDE6-FC53-E6627DCF9F46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DA46F15-7A3E-3D0D-EF13-4344368207A5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0B36FF-ABDD-94E6-E3B7-745F34BE3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763884" y="5121074"/>
            <a:ext cx="557784" cy="55778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A8F90D-9262-38A1-8014-72A7D3CDE888}"/>
              </a:ext>
            </a:extLst>
          </p:cNvPr>
          <p:cNvGrpSpPr/>
          <p:nvPr/>
        </p:nvGrpSpPr>
        <p:grpSpPr>
          <a:xfrm>
            <a:off x="3042776" y="1458034"/>
            <a:ext cx="5077473" cy="3209757"/>
            <a:chOff x="2130432" y="4303118"/>
            <a:chExt cx="3518767" cy="2224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038FD8-0827-642F-F819-68462C26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30432" y="4303118"/>
              <a:ext cx="3518767" cy="2103120"/>
            </a:xfrm>
            <a:prstGeom prst="roundRect">
              <a:avLst>
                <a:gd name="adj" fmla="val 5110"/>
              </a:avLst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7FDC5D2E-D200-B7F4-D569-C7218025E4DC}"/>
                </a:ext>
              </a:extLst>
            </p:cNvPr>
            <p:cNvSpPr txBox="1">
              <a:spLocks/>
            </p:cNvSpPr>
            <p:nvPr/>
          </p:nvSpPr>
          <p:spPr>
            <a:xfrm>
              <a:off x="3150814" y="6140070"/>
              <a:ext cx="1869441" cy="38745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Thailand</a:t>
              </a:r>
            </a:p>
          </p:txBody>
        </p:sp>
      </p:grp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2969737" y="140771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0B551F6B-3574-D37F-FEFD-24617A511ECF}"/>
              </a:ext>
            </a:extLst>
          </p:cNvPr>
          <p:cNvSpPr txBox="1"/>
          <p:nvPr/>
        </p:nvSpPr>
        <p:spPr>
          <a:xfrm>
            <a:off x="3534789" y="4984899"/>
            <a:ext cx="4222982" cy="544830"/>
          </a:xfrm>
          <a:prstGeom prst="wedgeRoundRectCallout">
            <a:avLst>
              <a:gd name="adj1" fmla="val -56461"/>
              <a:gd name="adj2" fmla="val -3377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161A7D6-1C57-7708-8C4F-FD3B7DBFC3BD}"/>
              </a:ext>
            </a:extLst>
          </p:cNvPr>
          <p:cNvSpPr txBox="1">
            <a:spLocks/>
          </p:cNvSpPr>
          <p:nvPr/>
        </p:nvSpPr>
        <p:spPr>
          <a:xfrm>
            <a:off x="3534789" y="5735272"/>
            <a:ext cx="4394379" cy="640080"/>
          </a:xfrm>
          <a:prstGeom prst="wedgeRoundRectCallout">
            <a:avLst>
              <a:gd name="adj1" fmla="val 55247"/>
              <a:gd name="adj2" fmla="val -35873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FF0066"/>
                </a:solidFill>
                <a:latin typeface=".VnAvant" panose="020B7200000000000000" pitchFamily="34" charset="0"/>
              </a:rPr>
              <a:t> She</a:t>
            </a:r>
            <a:r>
              <a:rPr lang="en-US" b="1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’s</a:t>
            </a:r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 from Thailand.</a:t>
            </a:r>
          </a:p>
        </p:txBody>
      </p:sp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47E9FCB-BEFF-1D95-F064-7494F09D19C4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358704C-1FA1-CEFB-FDFD-7FB94378F828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7A4B9E-5A71-4356-2F46-E5819FE1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709" y="5517836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75075-83BD-FA3F-3151-5ECD9118E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747187" y="5139104"/>
            <a:ext cx="557784" cy="55778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3EB3BE-13B5-39F0-D97B-ACFAF95B8AEC}"/>
              </a:ext>
            </a:extLst>
          </p:cNvPr>
          <p:cNvGrpSpPr/>
          <p:nvPr/>
        </p:nvGrpSpPr>
        <p:grpSpPr>
          <a:xfrm>
            <a:off x="3116615" y="1458034"/>
            <a:ext cx="4929794" cy="3209757"/>
            <a:chOff x="6412951" y="4303118"/>
            <a:chExt cx="3416423" cy="22244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D13CE2-B245-833C-2768-FE08255E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2951" y="4303118"/>
              <a:ext cx="3416423" cy="2103120"/>
            </a:xfrm>
            <a:prstGeom prst="roundRect">
              <a:avLst>
                <a:gd name="adj" fmla="val 5110"/>
              </a:avLst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75346F79-013F-06A5-C731-BC54A29DF20E}"/>
                </a:ext>
              </a:extLst>
            </p:cNvPr>
            <p:cNvSpPr txBox="1">
              <a:spLocks/>
            </p:cNvSpPr>
            <p:nvPr/>
          </p:nvSpPr>
          <p:spPr>
            <a:xfrm>
              <a:off x="7395480" y="6140070"/>
              <a:ext cx="1869441" cy="38745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Japan</a:t>
              </a:r>
            </a:p>
          </p:txBody>
        </p:sp>
      </p:grp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2920025" y="141033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C9A976A-F885-32DA-74E5-3BC5890C8902}"/>
              </a:ext>
            </a:extLst>
          </p:cNvPr>
          <p:cNvSpPr txBox="1"/>
          <p:nvPr/>
        </p:nvSpPr>
        <p:spPr>
          <a:xfrm>
            <a:off x="3521349" y="4973006"/>
            <a:ext cx="4222982" cy="544830"/>
          </a:xfrm>
          <a:prstGeom prst="wedgeRoundRectCallout">
            <a:avLst>
              <a:gd name="adj1" fmla="val -56187"/>
              <a:gd name="adj2" fmla="val -14000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F074617-DBE2-5717-651B-E13F50EA3D2D}"/>
              </a:ext>
            </a:extLst>
          </p:cNvPr>
          <p:cNvSpPr txBox="1">
            <a:spLocks/>
          </p:cNvSpPr>
          <p:nvPr/>
        </p:nvSpPr>
        <p:spPr>
          <a:xfrm>
            <a:off x="3521349" y="5798348"/>
            <a:ext cx="4166998" cy="640080"/>
          </a:xfrm>
          <a:prstGeom prst="wedgeRoundRectCallout">
            <a:avLst>
              <a:gd name="adj1" fmla="val 56786"/>
              <a:gd name="adj2" fmla="val -35218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FF0066"/>
                </a:solidFill>
                <a:latin typeface=".VnAvant" panose="020B7200000000000000" pitchFamily="34" charset="0"/>
              </a:rPr>
              <a:t>  She</a:t>
            </a:r>
            <a:r>
              <a:rPr lang="en-US" b="1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’s</a:t>
            </a:r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 from Japan.</a:t>
            </a:r>
          </a:p>
        </p:txBody>
      </p:sp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B096CD-51BF-EFFF-3AA2-F8F13FE2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32" y="1906922"/>
            <a:ext cx="3518768" cy="2103120"/>
          </a:xfrm>
          <a:prstGeom prst="roundRect">
            <a:avLst>
              <a:gd name="adj" fmla="val 511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4FF024-5C8C-D7E8-5A0E-C3CD03968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369" y="1906922"/>
            <a:ext cx="3351586" cy="2103120"/>
          </a:xfrm>
          <a:prstGeom prst="roundRect">
            <a:avLst>
              <a:gd name="adj" fmla="val 511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40BB1-6D7C-B441-2C18-881525DE0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432" y="4303118"/>
            <a:ext cx="3518767" cy="2103120"/>
          </a:xfrm>
          <a:prstGeom prst="roundRect">
            <a:avLst>
              <a:gd name="adj" fmla="val 511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8D5C5E-4668-F790-DCC2-ADCD034AF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951" y="4303118"/>
            <a:ext cx="3416423" cy="2103120"/>
          </a:xfrm>
          <a:prstGeom prst="roundRect">
            <a:avLst>
              <a:gd name="adj" fmla="val 511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2161285" y="192024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6443803" y="192024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2161285" y="434010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6443803" y="434010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5946091" y="574364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is he/she 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5946091" y="1218741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He’s/She’s from _________.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150814" y="3790244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Singapore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7395480" y="3790244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Malaysia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3150814" y="614007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Thailand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7395480" y="614007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1338561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MsPham0936082789" descr="Shape&#10;&#10;Description automatically generated">
            <a:extLst>
              <a:ext uri="{FF2B5EF4-FFF2-40B4-BE49-F238E27FC236}">
                <a16:creationId xmlns:a16="http://schemas.microsoft.com/office/drawing/2014/main" id="{DE29B546-59D6-1280-18D7-42F0268D1D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0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sp>
        <p:nvSpPr>
          <p:cNvPr id="19" name="MsPham093608278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3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9B494DF-40C7-84A1-CB90-03FBA922AF97}"/>
              </a:ext>
            </a:extLst>
          </p:cNvPr>
          <p:cNvGrpSpPr/>
          <p:nvPr/>
        </p:nvGrpSpPr>
        <p:grpSpPr>
          <a:xfrm>
            <a:off x="0" y="-81280"/>
            <a:ext cx="12192000" cy="7010400"/>
            <a:chOff x="0" y="-81280"/>
            <a:chExt cx="12192000" cy="70104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AC9ECA-5F3D-6F18-DBD8-8EAEF1F2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81280"/>
              <a:ext cx="12191999" cy="7010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A69CFC-0540-0947-28E9-B38DCC8A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698734"/>
              <a:ext cx="12192000" cy="41592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CCC0D8-89FF-DAA3-33EE-3BCDC621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3685" y="4172607"/>
              <a:ext cx="1975275" cy="241422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7B2A373-DA47-7F12-4B76-153D2C6EF07C}"/>
              </a:ext>
            </a:extLst>
          </p:cNvPr>
          <p:cNvSpPr txBox="1"/>
          <p:nvPr/>
        </p:nvSpPr>
        <p:spPr>
          <a:xfrm>
            <a:off x="4934630" y="381964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</a:p>
        </p:txBody>
      </p:sp>
      <p:grpSp>
        <p:nvGrpSpPr>
          <p:cNvPr id="14" name="Mspham-0936082789">
            <a:extLst>
              <a:ext uri="{FF2B5EF4-FFF2-40B4-BE49-F238E27FC236}">
                <a16:creationId xmlns:a16="http://schemas.microsoft.com/office/drawing/2014/main" id="{E6D4A45E-3748-E8B0-5CFF-74E04F924765}"/>
              </a:ext>
            </a:extLst>
          </p:cNvPr>
          <p:cNvGrpSpPr/>
          <p:nvPr/>
        </p:nvGrpSpPr>
        <p:grpSpPr>
          <a:xfrm>
            <a:off x="4354880" y="1830147"/>
            <a:ext cx="4307045" cy="707076"/>
            <a:chOff x="4606825" y="3304722"/>
            <a:chExt cx="5148342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85DBC7CE-C1C7-388F-0F4B-A595E5068B44}"/>
                </a:ext>
              </a:extLst>
            </p:cNvPr>
            <p:cNvSpPr txBox="1"/>
            <p:nvPr/>
          </p:nvSpPr>
          <p:spPr>
            <a:xfrm>
              <a:off x="8432369" y="3393584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E569D928-4635-0370-1F74-FEBB62B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4F48C8DE-70AE-6D08-FB58-A7DCA51B2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4344" y="4229071"/>
            <a:ext cx="2225584" cy="13353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FD07040A-B8CA-08D8-704F-9242A969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7088744" y="1446809"/>
            <a:ext cx="2211184" cy="147375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6E219279-7872-F475-ACDC-9948741840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0297"/>
          <a:stretch/>
        </p:blipFill>
        <p:spPr>
          <a:xfrm>
            <a:off x="3602701" y="4224276"/>
            <a:ext cx="2292255" cy="13449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ADFA62D-070B-C170-94A4-FD02381976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604"/>
          <a:stretch/>
        </p:blipFill>
        <p:spPr>
          <a:xfrm>
            <a:off x="3673240" y="1536092"/>
            <a:ext cx="2266368" cy="129518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CDE36B-4CB2-05B7-4860-DE5383F03273}"/>
              </a:ext>
            </a:extLst>
          </p:cNvPr>
          <p:cNvSpPr/>
          <p:nvPr/>
        </p:nvSpPr>
        <p:spPr>
          <a:xfrm>
            <a:off x="3343383" y="1280788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76EDDE-2CB3-1C66-E5AD-C32F9D4600F3}"/>
              </a:ext>
            </a:extLst>
          </p:cNvPr>
          <p:cNvSpPr/>
          <p:nvPr/>
        </p:nvSpPr>
        <p:spPr>
          <a:xfrm>
            <a:off x="6751616" y="1235227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88F21AD-6441-D154-9259-E198731C14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313" y="2831279"/>
            <a:ext cx="862018" cy="8546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3A35E72-40F2-DAFF-8D97-9F4407182A8B}"/>
              </a:ext>
            </a:extLst>
          </p:cNvPr>
          <p:cNvSpPr/>
          <p:nvPr/>
        </p:nvSpPr>
        <p:spPr>
          <a:xfrm>
            <a:off x="3343383" y="401524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E65785-D012-C13F-FBE2-69F80FE3FDA7}"/>
              </a:ext>
            </a:extLst>
          </p:cNvPr>
          <p:cNvSpPr/>
          <p:nvPr/>
        </p:nvSpPr>
        <p:spPr>
          <a:xfrm>
            <a:off x="6751616" y="3969680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oogle Shape;94;p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CE42F9-84A9-65AC-DDD5-5301429B3B9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821322" y="5472168"/>
            <a:ext cx="1047750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104C3E-9342-3507-663D-D38B271BA43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53" y="7510529"/>
            <a:ext cx="1987166" cy="21262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4E0646-F6EE-EF3F-5B55-D116E7D265F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20" y="-2162111"/>
            <a:ext cx="1127360" cy="1171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C1FEB2-1601-7DCE-AD7A-4909D7C2AF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696" y="-2512578"/>
            <a:ext cx="1987166" cy="21262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CE00EE-64FF-F792-9FEB-5FD2E5CB59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85" y="7459213"/>
            <a:ext cx="1987166" cy="21262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065FAC-6A57-97F0-9BC9-D949CFDD6BA1}"/>
              </a:ext>
            </a:extLst>
          </p:cNvPr>
          <p:cNvSpPr txBox="1"/>
          <p:nvPr/>
        </p:nvSpPr>
        <p:spPr>
          <a:xfrm>
            <a:off x="3642427" y="2868256"/>
            <a:ext cx="228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711825479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-0.04388 0.466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2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2.59259E-6 L -6.25E-7 0.5483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-2.59259E-6 L -2.29167E-6 -0.5067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0 L -4.375E-6 -0.5141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6.25E-7 0.55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Singapore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Malaysia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Japan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90B737-1B31-AF35-FF6E-90A10301E0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5195" y="675711"/>
            <a:ext cx="1382391" cy="2194811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3BB74929-7B91-AFCB-4AEB-BD9D06235CE7}"/>
              </a:ext>
            </a:extLst>
          </p:cNvPr>
          <p:cNvSpPr txBox="1">
            <a:spLocks/>
          </p:cNvSpPr>
          <p:nvPr/>
        </p:nvSpPr>
        <p:spPr>
          <a:xfrm>
            <a:off x="8141432" y="4050313"/>
            <a:ext cx="2964959" cy="418567"/>
          </a:xfrm>
          <a:prstGeom prst="wedgeRoundRectCallout">
            <a:avLst>
              <a:gd name="adj1" fmla="val 55407"/>
              <a:gd name="adj2" fmla="val -39279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</a:t>
            </a:r>
            <a:r>
              <a:rPr 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______.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545238CA-698B-BAD9-FF97-B86765036866}"/>
              </a:ext>
            </a:extLst>
          </p:cNvPr>
          <p:cNvSpPr txBox="1"/>
          <p:nvPr/>
        </p:nvSpPr>
        <p:spPr>
          <a:xfrm>
            <a:off x="8462769" y="3318092"/>
            <a:ext cx="2964958" cy="408623"/>
          </a:xfrm>
          <a:prstGeom prst="wedgeRoundRectCallout">
            <a:avLst>
              <a:gd name="adj1" fmla="val -55815"/>
              <a:gd name="adj2" fmla="val 4324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2400" b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6DD47AE1-6323-4770-CB32-76A085AF7F46}"/>
              </a:ext>
            </a:extLst>
          </p:cNvPr>
          <p:cNvPicPr/>
          <p:nvPr/>
        </p:nvPicPr>
        <p:blipFill rotWithShape="1">
          <a:blip r:embed="rId12" cstate="print"/>
          <a:srcRect l="20863" t="5859" r="27067" b="57065"/>
          <a:stretch/>
        </p:blipFill>
        <p:spPr>
          <a:xfrm>
            <a:off x="7781527" y="3513662"/>
            <a:ext cx="511345" cy="515031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0FA8F2C-A0A6-1306-8E63-FCD77B0F1F0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31038" b="64670"/>
          <a:stretch/>
        </p:blipFill>
        <p:spPr>
          <a:xfrm>
            <a:off x="11264243" y="3763393"/>
            <a:ext cx="449486" cy="457537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3142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Thailand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Singapore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Japan</a:t>
            </a:r>
          </a:p>
        </p:txBody>
      </p:sp>
      <p:sp>
        <p:nvSpPr>
          <p:cNvPr id="16" name="MsPham093608278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MsPham0936082789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 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19F76-EF8E-9D23-583B-DC28081CF0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6230" y="737570"/>
            <a:ext cx="1518036" cy="2121592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FB0B608-130D-9F42-E0D5-8B8C75E64DC5}"/>
              </a:ext>
            </a:extLst>
          </p:cNvPr>
          <p:cNvSpPr txBox="1">
            <a:spLocks/>
          </p:cNvSpPr>
          <p:nvPr/>
        </p:nvSpPr>
        <p:spPr>
          <a:xfrm>
            <a:off x="8141432" y="4050313"/>
            <a:ext cx="2964959" cy="418567"/>
          </a:xfrm>
          <a:prstGeom prst="wedgeRoundRectCallout">
            <a:avLst>
              <a:gd name="adj1" fmla="val 55407"/>
              <a:gd name="adj2" fmla="val -39279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  <a:r>
              <a:rPr 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______.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7438778-B62A-5542-E48B-05CD3DF999E1}"/>
              </a:ext>
            </a:extLst>
          </p:cNvPr>
          <p:cNvSpPr txBox="1"/>
          <p:nvPr/>
        </p:nvSpPr>
        <p:spPr>
          <a:xfrm>
            <a:off x="8462769" y="3318092"/>
            <a:ext cx="2964958" cy="408623"/>
          </a:xfrm>
          <a:prstGeom prst="wedgeRoundRectCallout">
            <a:avLst>
              <a:gd name="adj1" fmla="val -55815"/>
              <a:gd name="adj2" fmla="val 4324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2400" b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E3CCC2E7-4A93-D25D-4F12-079AB05BEE55}"/>
              </a:ext>
            </a:extLst>
          </p:cNvPr>
          <p:cNvPicPr/>
          <p:nvPr/>
        </p:nvPicPr>
        <p:blipFill rotWithShape="1">
          <a:blip r:embed="rId12" cstate="print"/>
          <a:srcRect l="20863" t="5859" r="27067" b="57065"/>
          <a:stretch/>
        </p:blipFill>
        <p:spPr>
          <a:xfrm>
            <a:off x="7781527" y="3513662"/>
            <a:ext cx="511345" cy="515031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DC38942-ED41-E02E-77B9-29A0454DF6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31038" b="64670"/>
          <a:stretch/>
        </p:blipFill>
        <p:spPr>
          <a:xfrm>
            <a:off x="11264243" y="3763393"/>
            <a:ext cx="449486" cy="457537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0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sPham0936082789" descr="Shape&#10;&#10;Description automatically generated">
            <a:extLst>
              <a:ext uri="{FF2B5EF4-FFF2-40B4-BE49-F238E27FC236}">
                <a16:creationId xmlns:a16="http://schemas.microsoft.com/office/drawing/2014/main" id="{5DE9660B-DADF-BB6C-8B1A-42908680649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Thailand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Malaysia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Japan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743055" y="532875"/>
            <a:ext cx="4258445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C2313-33B8-5C5C-83E0-929D4951017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816" b="5294"/>
          <a:stretch/>
        </p:blipFill>
        <p:spPr>
          <a:xfrm>
            <a:off x="9140884" y="605541"/>
            <a:ext cx="1518036" cy="237853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7BAE42C-7B5C-A08A-7BE1-EF983F7A72CD}"/>
              </a:ext>
            </a:extLst>
          </p:cNvPr>
          <p:cNvSpPr txBox="1">
            <a:spLocks/>
          </p:cNvSpPr>
          <p:nvPr/>
        </p:nvSpPr>
        <p:spPr>
          <a:xfrm>
            <a:off x="8141432" y="4050313"/>
            <a:ext cx="2964959" cy="418567"/>
          </a:xfrm>
          <a:prstGeom prst="wedgeRoundRectCallout">
            <a:avLst>
              <a:gd name="adj1" fmla="val 55407"/>
              <a:gd name="adj2" fmla="val -39279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  <a:r>
              <a:rPr 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______.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740534E-35B1-8C6F-A34E-370AB589519A}"/>
              </a:ext>
            </a:extLst>
          </p:cNvPr>
          <p:cNvSpPr txBox="1"/>
          <p:nvPr/>
        </p:nvSpPr>
        <p:spPr>
          <a:xfrm>
            <a:off x="8462769" y="3318092"/>
            <a:ext cx="2964958" cy="408623"/>
          </a:xfrm>
          <a:prstGeom prst="wedgeRoundRectCallout">
            <a:avLst>
              <a:gd name="adj1" fmla="val -55815"/>
              <a:gd name="adj2" fmla="val 4324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2400" b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A615A631-371A-3D55-FA82-C4FB06212FE0}"/>
              </a:ext>
            </a:extLst>
          </p:cNvPr>
          <p:cNvPicPr/>
          <p:nvPr/>
        </p:nvPicPr>
        <p:blipFill rotWithShape="1">
          <a:blip r:embed="rId13" cstate="print"/>
          <a:srcRect l="20863" t="5859" r="27067" b="57065"/>
          <a:stretch/>
        </p:blipFill>
        <p:spPr>
          <a:xfrm>
            <a:off x="7781527" y="3513662"/>
            <a:ext cx="511345" cy="515031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E224CBA-0DA4-14B4-5F39-A8B837C7B2A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31038" b="64670"/>
          <a:stretch/>
        </p:blipFill>
        <p:spPr>
          <a:xfrm>
            <a:off x="11264243" y="3763393"/>
            <a:ext cx="449486" cy="457537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06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sPham0936082789" descr="Shape&#10;&#10;Description automatically generated">
            <a:extLst>
              <a:ext uri="{FF2B5EF4-FFF2-40B4-BE49-F238E27FC236}">
                <a16:creationId xmlns:a16="http://schemas.microsoft.com/office/drawing/2014/main" id="{D34A6253-0475-91FB-5252-702BC77AE2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Malaysia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Singapore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Thailand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743055" y="532875"/>
            <a:ext cx="4016974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chemeClr val="tx1"/>
                </a:solidFill>
              </a:rPr>
              <a:t> 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488F5-706B-A81B-0FA1-12829102AB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8706" y="675711"/>
            <a:ext cx="1382391" cy="2166002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7D5E88E-75E1-D708-7933-FAE66302ED39}"/>
              </a:ext>
            </a:extLst>
          </p:cNvPr>
          <p:cNvSpPr txBox="1">
            <a:spLocks/>
          </p:cNvSpPr>
          <p:nvPr/>
        </p:nvSpPr>
        <p:spPr>
          <a:xfrm>
            <a:off x="8187732" y="4050313"/>
            <a:ext cx="2964959" cy="418567"/>
          </a:xfrm>
          <a:prstGeom prst="wedgeRoundRectCallout">
            <a:avLst>
              <a:gd name="adj1" fmla="val 55407"/>
              <a:gd name="adj2" fmla="val -39279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</a:t>
            </a:r>
            <a:r>
              <a:rPr 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______.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25ACA5C-B206-D3EF-A50C-01B5A7F4EB0E}"/>
              </a:ext>
            </a:extLst>
          </p:cNvPr>
          <p:cNvSpPr txBox="1"/>
          <p:nvPr/>
        </p:nvSpPr>
        <p:spPr>
          <a:xfrm>
            <a:off x="8509069" y="3318092"/>
            <a:ext cx="2964958" cy="408623"/>
          </a:xfrm>
          <a:prstGeom prst="wedgeRoundRectCallout">
            <a:avLst>
              <a:gd name="adj1" fmla="val -55815"/>
              <a:gd name="adj2" fmla="val 4324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2400" b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400" b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F354265-410B-08EE-F637-D2A20C86B2B5}"/>
              </a:ext>
            </a:extLst>
          </p:cNvPr>
          <p:cNvPicPr/>
          <p:nvPr/>
        </p:nvPicPr>
        <p:blipFill rotWithShape="1">
          <a:blip r:embed="rId13" cstate="print"/>
          <a:srcRect l="20863" t="5859" r="27067" b="57065"/>
          <a:stretch/>
        </p:blipFill>
        <p:spPr>
          <a:xfrm>
            <a:off x="7827827" y="3513662"/>
            <a:ext cx="511345" cy="515031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AEB836-B9A0-B81E-D666-5BD3FF0A0F2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31038" b="64670"/>
          <a:stretch/>
        </p:blipFill>
        <p:spPr>
          <a:xfrm>
            <a:off x="11310543" y="3763393"/>
            <a:ext cx="449486" cy="457537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653C955-883C-BA1B-1C72-30D6999F71F6}"/>
              </a:ext>
            </a:extLst>
          </p:cNvPr>
          <p:cNvSpPr/>
          <p:nvPr/>
        </p:nvSpPr>
        <p:spPr>
          <a:xfrm>
            <a:off x="9115425" y="857250"/>
            <a:ext cx="142875" cy="4086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2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He’s from Singapore. 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She’s from Singapore. 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I’m from Singapore. </a:t>
            </a:r>
          </a:p>
        </p:txBody>
      </p:sp>
      <p:sp>
        <p:nvSpPr>
          <p:cNvPr id="16" name="MsPham093608278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MsPham0936082789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 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7438778-B62A-5542-E48B-05CD3DF999E1}"/>
              </a:ext>
            </a:extLst>
          </p:cNvPr>
          <p:cNvSpPr txBox="1"/>
          <p:nvPr/>
        </p:nvSpPr>
        <p:spPr>
          <a:xfrm>
            <a:off x="8229633" y="2057465"/>
            <a:ext cx="2964958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400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40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40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</p:spTree>
    <p:extLst>
      <p:ext uri="{BB962C8B-B14F-4D97-AF65-F5344CB8AC3E}">
        <p14:creationId xmlns:p14="http://schemas.microsoft.com/office/powerpoint/2010/main" val="373638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He’s from Malaysia. 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I’m from Malaysya. 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She’s from Malaysia. 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5C8A86-8730-1651-1843-046301942C2D}"/>
              </a:ext>
            </a:extLst>
          </p:cNvPr>
          <p:cNvSpPr txBox="1"/>
          <p:nvPr/>
        </p:nvSpPr>
        <p:spPr>
          <a:xfrm>
            <a:off x="8229633" y="2057465"/>
            <a:ext cx="2964958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400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40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40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</p:spTree>
    <p:extLst>
      <p:ext uri="{BB962C8B-B14F-4D97-AF65-F5344CB8AC3E}">
        <p14:creationId xmlns:p14="http://schemas.microsoft.com/office/powerpoint/2010/main" val="31084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She’s from Japan. 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I’m from Japan. 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He’s from Japan. 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743055" y="532875"/>
            <a:ext cx="4258445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78554CB-A29F-1F43-19B5-D9A21E80C08B}"/>
              </a:ext>
            </a:extLst>
          </p:cNvPr>
          <p:cNvSpPr txBox="1"/>
          <p:nvPr/>
        </p:nvSpPr>
        <p:spPr>
          <a:xfrm>
            <a:off x="8229633" y="2057465"/>
            <a:ext cx="2964958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400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40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40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</p:spTree>
    <p:extLst>
      <p:ext uri="{BB962C8B-B14F-4D97-AF65-F5344CB8AC3E}">
        <p14:creationId xmlns:p14="http://schemas.microsoft.com/office/powerpoint/2010/main" val="554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from?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C766E3A-25B3-D59E-98A5-873BFCA8AFE2}"/>
              </a:ext>
            </a:extLst>
          </p:cNvPr>
          <p:cNvSpPr txBox="1"/>
          <p:nvPr/>
        </p:nvSpPr>
        <p:spPr>
          <a:xfrm>
            <a:off x="8141433" y="1620750"/>
            <a:ext cx="2964958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400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40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 Thailand.</a:t>
            </a:r>
          </a:p>
        </p:txBody>
      </p:sp>
    </p:spTree>
    <p:extLst>
      <p:ext uri="{BB962C8B-B14F-4D97-AF65-F5344CB8AC3E}">
        <p14:creationId xmlns:p14="http://schemas.microsoft.com/office/powerpoint/2010/main" val="39012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 descr="Shape&#10;&#10;Description automatically generated">
            <a:extLst>
              <a:ext uri="{FF2B5EF4-FFF2-40B4-BE49-F238E27FC236}">
                <a16:creationId xmlns:a16="http://schemas.microsoft.com/office/drawing/2014/main" id="{E6D16BB4-B9C0-F34A-DE4F-BE0F720CEF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4" name="MsPham093608278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4864" b="23833"/>
          <a:stretch/>
        </p:blipFill>
        <p:spPr>
          <a:xfrm>
            <a:off x="0" y="0"/>
            <a:ext cx="12230100" cy="4472609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831034" y="4472610"/>
            <a:ext cx="3036071" cy="9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EAB7110-E494-9BC9-4FE6-8A198864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0"/>
          <a:stretch/>
        </p:blipFill>
        <p:spPr>
          <a:xfrm>
            <a:off x="0" y="-7178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2936289" y="802575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is </a:t>
            </a:r>
            <a:r>
              <a:rPr lang="en-US" sz="2400">
                <a:solidFill>
                  <a:srgbClr val="FF0000"/>
                </a:solidFill>
                <a:latin typeface=".VnAvant" panose="020B7200000000000000" pitchFamily="34" charset="0"/>
              </a:rPr>
              <a:t>he/she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2936289" y="1446952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.VnAvant" panose="020B7200000000000000" pitchFamily="34" charset="0"/>
              </a:rPr>
              <a:t>He’s/She’s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from _________.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85DEA-71DA-8107-E491-5496E51B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202" y="3542978"/>
            <a:ext cx="1947803" cy="3012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6CE4A-F5B8-3E39-63E7-8029E4337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598" y="2160116"/>
            <a:ext cx="1705317" cy="314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073DF-CB47-72D2-1CB9-87E0CD9C7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9492">
            <a:off x="5432247" y="2702061"/>
            <a:ext cx="2224567" cy="3146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E66C7-C9DF-169E-C32B-E02625D7B2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29"/>
          <a:stretch/>
        </p:blipFill>
        <p:spPr>
          <a:xfrm>
            <a:off x="7382885" y="2999048"/>
            <a:ext cx="3036481" cy="3941245"/>
          </a:xfrm>
          <a:prstGeom prst="rect">
            <a:avLst/>
          </a:prstGeom>
        </p:spPr>
      </p:pic>
      <p:pic>
        <p:nvPicPr>
          <p:cNvPr id="11" name="object 4">
            <a:extLst>
              <a:ext uri="{FF2B5EF4-FFF2-40B4-BE49-F238E27FC236}">
                <a16:creationId xmlns:a16="http://schemas.microsoft.com/office/drawing/2014/main" id="{A7C1E343-22EB-D37A-0085-3B8D5EB57F79}"/>
              </a:ext>
            </a:extLst>
          </p:cNvPr>
          <p:cNvPicPr/>
          <p:nvPr/>
        </p:nvPicPr>
        <p:blipFill rotWithShape="1">
          <a:blip r:embed="rId7" cstate="print"/>
          <a:srcRect l="32419" t="10787" r="34043" b="66500"/>
          <a:stretch/>
        </p:blipFill>
        <p:spPr>
          <a:xfrm flipH="1">
            <a:off x="1962387" y="881388"/>
            <a:ext cx="605958" cy="58047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A281079-230D-9596-94B4-A736EFE2B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0125" y="1192220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812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9B494DF-40C7-84A1-CB90-03FBA922AF97}"/>
              </a:ext>
            </a:extLst>
          </p:cNvPr>
          <p:cNvGrpSpPr/>
          <p:nvPr/>
        </p:nvGrpSpPr>
        <p:grpSpPr>
          <a:xfrm>
            <a:off x="0" y="-81280"/>
            <a:ext cx="12192000" cy="7010400"/>
            <a:chOff x="0" y="-81280"/>
            <a:chExt cx="12192000" cy="70104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AC9ECA-5F3D-6F18-DBD8-8EAEF1F2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81280"/>
              <a:ext cx="12191999" cy="7010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A69CFC-0540-0947-28E9-B38DCC8A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698734"/>
              <a:ext cx="12192000" cy="41592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CCC0D8-89FF-DAA3-33EE-3BCDC621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3685" y="4172607"/>
              <a:ext cx="1975275" cy="241422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7B2A373-DA47-7F12-4B76-153D2C6EF07C}"/>
              </a:ext>
            </a:extLst>
          </p:cNvPr>
          <p:cNvSpPr txBox="1"/>
          <p:nvPr/>
        </p:nvSpPr>
        <p:spPr>
          <a:xfrm>
            <a:off x="4934630" y="381964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</a:p>
        </p:txBody>
      </p:sp>
      <p:grpSp>
        <p:nvGrpSpPr>
          <p:cNvPr id="14" name="Mspham-0936082789">
            <a:extLst>
              <a:ext uri="{FF2B5EF4-FFF2-40B4-BE49-F238E27FC236}">
                <a16:creationId xmlns:a16="http://schemas.microsoft.com/office/drawing/2014/main" id="{E6D4A45E-3748-E8B0-5CFF-74E04F924765}"/>
              </a:ext>
            </a:extLst>
          </p:cNvPr>
          <p:cNvGrpSpPr/>
          <p:nvPr/>
        </p:nvGrpSpPr>
        <p:grpSpPr>
          <a:xfrm>
            <a:off x="4354880" y="1830147"/>
            <a:ext cx="4307045" cy="707076"/>
            <a:chOff x="4606825" y="3304722"/>
            <a:chExt cx="5148342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85DBC7CE-C1C7-388F-0F4B-A595E5068B44}"/>
                </a:ext>
              </a:extLst>
            </p:cNvPr>
            <p:cNvSpPr txBox="1"/>
            <p:nvPr/>
          </p:nvSpPr>
          <p:spPr>
            <a:xfrm>
              <a:off x="8432369" y="3393584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E569D928-4635-0370-1F74-FEBB62B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4F48C8DE-70AE-6D08-FB58-A7DCA51B2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0356" y="1489246"/>
            <a:ext cx="2225584" cy="13353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FD07040A-B8CA-08D8-704F-9242A969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3673240" y="4229071"/>
            <a:ext cx="2211184" cy="147375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6E219279-7872-F475-ACDC-9948741840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0297"/>
          <a:stretch/>
        </p:blipFill>
        <p:spPr>
          <a:xfrm>
            <a:off x="6980492" y="4172607"/>
            <a:ext cx="2292255" cy="13449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ADFA62D-070B-C170-94A4-FD02381976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604"/>
          <a:stretch/>
        </p:blipFill>
        <p:spPr>
          <a:xfrm>
            <a:off x="3673240" y="1536092"/>
            <a:ext cx="2266368" cy="129518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CDE36B-4CB2-05B7-4860-DE5383F03273}"/>
              </a:ext>
            </a:extLst>
          </p:cNvPr>
          <p:cNvSpPr/>
          <p:nvPr/>
        </p:nvSpPr>
        <p:spPr>
          <a:xfrm>
            <a:off x="6720428" y="3954978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76EDDE-2CB3-1C66-E5AD-C32F9D4600F3}"/>
              </a:ext>
            </a:extLst>
          </p:cNvPr>
          <p:cNvSpPr/>
          <p:nvPr/>
        </p:nvSpPr>
        <p:spPr>
          <a:xfrm>
            <a:off x="3330127" y="1236624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88F21AD-6441-D154-9259-E198731C14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11" y="2535018"/>
            <a:ext cx="862018" cy="8546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3A35E72-40F2-DAFF-8D97-9F4407182A8B}"/>
              </a:ext>
            </a:extLst>
          </p:cNvPr>
          <p:cNvSpPr/>
          <p:nvPr/>
        </p:nvSpPr>
        <p:spPr>
          <a:xfrm>
            <a:off x="3343383" y="401524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oogle Shape;94;p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CE42F9-84A9-65AC-DDD5-5301429B3B9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728456" y="5640848"/>
            <a:ext cx="1047750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4E0646-F6EE-EF3F-5B55-D116E7D265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65" y="7585486"/>
            <a:ext cx="1127360" cy="1171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C1FEB2-1601-7DCE-AD7A-4909D7C2AF4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07" y="-2511181"/>
            <a:ext cx="1987166" cy="21262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CE00EE-64FF-F792-9FEB-5FD2E5CB59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85" y="7459213"/>
            <a:ext cx="1987166" cy="21262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065FAC-6A57-97F0-9BC9-D949CFDD6BA1}"/>
              </a:ext>
            </a:extLst>
          </p:cNvPr>
          <p:cNvSpPr txBox="1"/>
          <p:nvPr/>
        </p:nvSpPr>
        <p:spPr>
          <a:xfrm>
            <a:off x="7019472" y="5542446"/>
            <a:ext cx="228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BD6C4A-8605-0CF6-2627-316FFFA2A2F4}"/>
              </a:ext>
            </a:extLst>
          </p:cNvPr>
          <p:cNvSpPr/>
          <p:nvPr/>
        </p:nvSpPr>
        <p:spPr>
          <a:xfrm>
            <a:off x="6731602" y="125227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6E419-9CB4-352F-4319-90AD5B6FA1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82" y="-2495534"/>
            <a:ext cx="198716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53994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05821 -0.6064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1.11111E-6 L -1.66667E-6 0.5483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-3.7037E-6 L 2.08333E-6 0.5483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-2.59259E-6 L -2.29167E-6 -0.5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1.66667E-6 0.55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553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27" grpId="0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EAB7110-E494-9BC9-4FE6-8A198864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0"/>
          <a:stretch/>
        </p:blipFill>
        <p:spPr>
          <a:xfrm>
            <a:off x="0" y="-7178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2936289" y="802575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is </a:t>
            </a:r>
            <a:r>
              <a:rPr lang="en-US" sz="2400">
                <a:solidFill>
                  <a:srgbClr val="FF0000"/>
                </a:solidFill>
                <a:latin typeface=".VnAvant" panose="020B7200000000000000" pitchFamily="34" charset="0"/>
              </a:rPr>
              <a:t>he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2936289" y="1446952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.VnAvant" panose="020B7200000000000000" pitchFamily="34" charset="0"/>
              </a:rPr>
              <a:t>He’s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from Singapore.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85DEA-71DA-8107-E491-5496E51B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86" y="3549470"/>
            <a:ext cx="1947803" cy="3012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6CE4A-F5B8-3E39-63E7-8029E4337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598" y="2160116"/>
            <a:ext cx="1705317" cy="314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073DF-CB47-72D2-1CB9-87E0CD9C7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582" y="2805770"/>
            <a:ext cx="2224567" cy="3146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E66C7-C9DF-169E-C32B-E02625D7B2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29"/>
          <a:stretch/>
        </p:blipFill>
        <p:spPr>
          <a:xfrm>
            <a:off x="7811149" y="2916755"/>
            <a:ext cx="3036481" cy="3941245"/>
          </a:xfrm>
          <a:prstGeom prst="rect">
            <a:avLst/>
          </a:prstGeom>
        </p:spPr>
      </p:pic>
      <p:pic>
        <p:nvPicPr>
          <p:cNvPr id="24" name="object 4">
            <a:extLst>
              <a:ext uri="{FF2B5EF4-FFF2-40B4-BE49-F238E27FC236}">
                <a16:creationId xmlns:a16="http://schemas.microsoft.com/office/drawing/2014/main" id="{F04AD16D-F34C-CE44-DB44-740EB089D5B7}"/>
              </a:ext>
            </a:extLst>
          </p:cNvPr>
          <p:cNvPicPr/>
          <p:nvPr/>
        </p:nvPicPr>
        <p:blipFill rotWithShape="1">
          <a:blip r:embed="rId7" cstate="print"/>
          <a:srcRect l="32419" t="10787" r="34043" b="66500"/>
          <a:stretch/>
        </p:blipFill>
        <p:spPr>
          <a:xfrm flipH="1">
            <a:off x="1962387" y="881388"/>
            <a:ext cx="605958" cy="58047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FA756266-8A5E-7A95-4D2E-C7084003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0125" y="1192220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8AD86A-E43B-AD25-1ECF-A7B58DD68C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87756">
            <a:off x="6802422" y="2135415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EAB7110-E494-9BC9-4FE6-8A198864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0"/>
          <a:stretch/>
        </p:blipFill>
        <p:spPr>
          <a:xfrm>
            <a:off x="0" y="-7178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2936289" y="802575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is </a:t>
            </a:r>
            <a:r>
              <a:rPr lang="en-US" sz="2400">
                <a:solidFill>
                  <a:srgbClr val="FF0000"/>
                </a:solidFill>
                <a:latin typeface=".VnAvant" panose="020B7200000000000000" pitchFamily="34" charset="0"/>
              </a:rPr>
              <a:t>he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2936289" y="1446952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.VnAvant" panose="020B7200000000000000" pitchFamily="34" charset="0"/>
              </a:rPr>
              <a:t>He’s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from Malaysia.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85DEA-71DA-8107-E491-5496E51B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86" y="3549470"/>
            <a:ext cx="1947803" cy="3012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6CE4A-F5B8-3E39-63E7-8029E4337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598" y="2160116"/>
            <a:ext cx="1705317" cy="314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073DF-CB47-72D2-1CB9-87E0CD9C7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582" y="2805770"/>
            <a:ext cx="2224567" cy="3146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E66C7-C9DF-169E-C32B-E02625D7B2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29"/>
          <a:stretch/>
        </p:blipFill>
        <p:spPr>
          <a:xfrm>
            <a:off x="7811149" y="2916755"/>
            <a:ext cx="3036481" cy="3941245"/>
          </a:xfrm>
          <a:prstGeom prst="rect">
            <a:avLst/>
          </a:prstGeom>
        </p:spPr>
      </p:pic>
      <p:pic>
        <p:nvPicPr>
          <p:cNvPr id="24" name="object 4">
            <a:extLst>
              <a:ext uri="{FF2B5EF4-FFF2-40B4-BE49-F238E27FC236}">
                <a16:creationId xmlns:a16="http://schemas.microsoft.com/office/drawing/2014/main" id="{F04AD16D-F34C-CE44-DB44-740EB089D5B7}"/>
              </a:ext>
            </a:extLst>
          </p:cNvPr>
          <p:cNvPicPr/>
          <p:nvPr/>
        </p:nvPicPr>
        <p:blipFill rotWithShape="1">
          <a:blip r:embed="rId7" cstate="print"/>
          <a:srcRect l="32419" t="10787" r="34043" b="66500"/>
          <a:stretch/>
        </p:blipFill>
        <p:spPr>
          <a:xfrm flipH="1">
            <a:off x="1962387" y="881388"/>
            <a:ext cx="605958" cy="58047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FA756266-8A5E-7A95-4D2E-C7084003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0125" y="1192220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7317C-E724-B00A-78FA-5A51253352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08655">
            <a:off x="2740143" y="4826392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EAB7110-E494-9BC9-4FE6-8A198864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0"/>
          <a:stretch/>
        </p:blipFill>
        <p:spPr>
          <a:xfrm>
            <a:off x="0" y="-7178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2936289" y="809711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is she 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2936289" y="1446952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She’s from Japan.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85DEA-71DA-8107-E491-5496E51B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86" y="3549470"/>
            <a:ext cx="1947803" cy="3012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6CE4A-F5B8-3E39-63E7-8029E4337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598" y="2160116"/>
            <a:ext cx="1705317" cy="314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073DF-CB47-72D2-1CB9-87E0CD9C7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582" y="2805770"/>
            <a:ext cx="2224567" cy="3146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E66C7-C9DF-169E-C32B-E02625D7B2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29"/>
          <a:stretch/>
        </p:blipFill>
        <p:spPr>
          <a:xfrm>
            <a:off x="7811149" y="2916755"/>
            <a:ext cx="3036481" cy="3941245"/>
          </a:xfrm>
          <a:prstGeom prst="rect">
            <a:avLst/>
          </a:prstGeom>
        </p:spPr>
      </p:pic>
      <p:pic>
        <p:nvPicPr>
          <p:cNvPr id="24" name="object 4">
            <a:extLst>
              <a:ext uri="{FF2B5EF4-FFF2-40B4-BE49-F238E27FC236}">
                <a16:creationId xmlns:a16="http://schemas.microsoft.com/office/drawing/2014/main" id="{F04AD16D-F34C-CE44-DB44-740EB089D5B7}"/>
              </a:ext>
            </a:extLst>
          </p:cNvPr>
          <p:cNvPicPr/>
          <p:nvPr/>
        </p:nvPicPr>
        <p:blipFill rotWithShape="1">
          <a:blip r:embed="rId7" cstate="print"/>
          <a:srcRect l="32419" t="10787" r="34043" b="66500"/>
          <a:stretch/>
        </p:blipFill>
        <p:spPr>
          <a:xfrm flipH="1">
            <a:off x="1962387" y="881388"/>
            <a:ext cx="605958" cy="58047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FA756266-8A5E-7A95-4D2E-C7084003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0125" y="1192220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9F864C-CDB9-ABE6-D126-586E3F52B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41712">
            <a:off x="9676575" y="2322721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EAB7110-E494-9BC9-4FE6-8A198864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0"/>
          <a:stretch/>
        </p:blipFill>
        <p:spPr>
          <a:xfrm>
            <a:off x="0" y="-7178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2936289" y="802575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is she 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2936289" y="1446952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She’s from Thailand.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85DEA-71DA-8107-E491-5496E51B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86" y="3549470"/>
            <a:ext cx="1947803" cy="3012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6CE4A-F5B8-3E39-63E7-8029E4337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598" y="2160116"/>
            <a:ext cx="1705317" cy="314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073DF-CB47-72D2-1CB9-87E0CD9C7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582" y="2805770"/>
            <a:ext cx="2224567" cy="3146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E66C7-C9DF-169E-C32B-E02625D7B2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29"/>
          <a:stretch/>
        </p:blipFill>
        <p:spPr>
          <a:xfrm>
            <a:off x="7811149" y="2916755"/>
            <a:ext cx="3036481" cy="3941245"/>
          </a:xfrm>
          <a:prstGeom prst="rect">
            <a:avLst/>
          </a:prstGeom>
        </p:spPr>
      </p:pic>
      <p:pic>
        <p:nvPicPr>
          <p:cNvPr id="24" name="object 4">
            <a:extLst>
              <a:ext uri="{FF2B5EF4-FFF2-40B4-BE49-F238E27FC236}">
                <a16:creationId xmlns:a16="http://schemas.microsoft.com/office/drawing/2014/main" id="{F04AD16D-F34C-CE44-DB44-740EB089D5B7}"/>
              </a:ext>
            </a:extLst>
          </p:cNvPr>
          <p:cNvPicPr/>
          <p:nvPr/>
        </p:nvPicPr>
        <p:blipFill rotWithShape="1">
          <a:blip r:embed="rId7" cstate="print"/>
          <a:srcRect l="32419" t="10787" r="34043" b="66500"/>
          <a:stretch/>
        </p:blipFill>
        <p:spPr>
          <a:xfrm flipH="1">
            <a:off x="1962387" y="881388"/>
            <a:ext cx="605958" cy="58047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FA756266-8A5E-7A95-4D2E-C7084003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0125" y="1192220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8" name="AutoShape 2" descr="Pin by natawls on Point Me In The Right Direction | Clip art">
            <a:extLst>
              <a:ext uri="{FF2B5EF4-FFF2-40B4-BE49-F238E27FC236}">
                <a16:creationId xmlns:a16="http://schemas.microsoft.com/office/drawing/2014/main" id="{65F9F5FF-11B1-BCD5-5C24-0A97594B61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ED4B3-35EB-EAF8-6FD5-76C7347D16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371328">
            <a:off x="3279819" y="2968364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2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EAB7110-E494-9BC9-4FE6-8A198864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0"/>
          <a:stretch/>
        </p:blipFill>
        <p:spPr>
          <a:xfrm>
            <a:off x="0" y="-7178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2936289" y="802575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is </a:t>
            </a:r>
            <a:r>
              <a:rPr lang="en-US" sz="2400">
                <a:solidFill>
                  <a:srgbClr val="FF0000"/>
                </a:solidFill>
                <a:latin typeface=".VnAvant" panose="020B7200000000000000" pitchFamily="34" charset="0"/>
              </a:rPr>
              <a:t>he/she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2936289" y="1446952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.VnAvant" panose="020B7200000000000000" pitchFamily="34" charset="0"/>
              </a:rPr>
              <a:t>He’s/She’s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from _________.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85DEA-71DA-8107-E491-5496E51B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202" y="3542978"/>
            <a:ext cx="1947803" cy="3012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6CE4A-F5B8-3E39-63E7-8029E4337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598" y="2160116"/>
            <a:ext cx="1705317" cy="314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073DF-CB47-72D2-1CB9-87E0CD9C7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9492">
            <a:off x="5432247" y="2702061"/>
            <a:ext cx="2224567" cy="3146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E66C7-C9DF-169E-C32B-E02625D7B2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29"/>
          <a:stretch/>
        </p:blipFill>
        <p:spPr>
          <a:xfrm>
            <a:off x="7382885" y="2999048"/>
            <a:ext cx="3036481" cy="3941245"/>
          </a:xfrm>
          <a:prstGeom prst="rect">
            <a:avLst/>
          </a:prstGeom>
        </p:spPr>
      </p:pic>
      <p:pic>
        <p:nvPicPr>
          <p:cNvPr id="11" name="object 4">
            <a:extLst>
              <a:ext uri="{FF2B5EF4-FFF2-40B4-BE49-F238E27FC236}">
                <a16:creationId xmlns:a16="http://schemas.microsoft.com/office/drawing/2014/main" id="{A7C1E343-22EB-D37A-0085-3B8D5EB57F79}"/>
              </a:ext>
            </a:extLst>
          </p:cNvPr>
          <p:cNvPicPr/>
          <p:nvPr/>
        </p:nvPicPr>
        <p:blipFill rotWithShape="1">
          <a:blip r:embed="rId7" cstate="print"/>
          <a:srcRect l="32419" t="10787" r="34043" b="66500"/>
          <a:stretch/>
        </p:blipFill>
        <p:spPr>
          <a:xfrm flipH="1">
            <a:off x="1962387" y="881388"/>
            <a:ext cx="605958" cy="58047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A281079-230D-9596-94B4-A736EFE2B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0125" y="1192220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9282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19451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 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88277" y="3730527"/>
            <a:ext cx="3661818" cy="1948344"/>
            <a:chOff x="4142213" y="3183324"/>
            <a:chExt cx="4482871" cy="2385202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97" y="56347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6921" y="489858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24398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204637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749717" y="522539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99769" y="563474"/>
            <a:ext cx="5649258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 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are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you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3A808B-ED50-466C-36C8-EA56275EDDCA}"/>
              </a:ext>
            </a:extLst>
          </p:cNvPr>
          <p:cNvGrpSpPr/>
          <p:nvPr/>
        </p:nvGrpSpPr>
        <p:grpSpPr>
          <a:xfrm>
            <a:off x="9036370" y="4198859"/>
            <a:ext cx="2015494" cy="1036161"/>
            <a:chOff x="9536093" y="4033733"/>
            <a:chExt cx="2015494" cy="1036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B984B8-D644-8E5C-70F8-391C73D7A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04"/>
            <a:stretch/>
          </p:blipFill>
          <p:spPr>
            <a:xfrm>
              <a:off x="9536093" y="4033733"/>
              <a:ext cx="1796269" cy="10265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E078ED2-3EC1-06DF-8959-A7D3828F3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06" y="4619613"/>
              <a:ext cx="450281" cy="45028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48E170-18E4-5A25-63E1-F80A94737263}"/>
              </a:ext>
            </a:extLst>
          </p:cNvPr>
          <p:cNvGrpSpPr/>
          <p:nvPr/>
        </p:nvGrpSpPr>
        <p:grpSpPr>
          <a:xfrm>
            <a:off x="3368901" y="4941919"/>
            <a:ext cx="2085406" cy="1065967"/>
            <a:chOff x="4138362" y="4860120"/>
            <a:chExt cx="2085406" cy="10659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E3986E-7DB2-3905-09D9-567C6A4E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297"/>
            <a:stretch/>
          </p:blipFill>
          <p:spPr>
            <a:xfrm>
              <a:off x="4138362" y="4860120"/>
              <a:ext cx="1816786" cy="10659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77FFF4-DF0A-6B42-29DD-1860DE01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23" y="5429608"/>
              <a:ext cx="484645" cy="484645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273623-B362-1AFA-10AC-0C9CE7A74136}"/>
              </a:ext>
            </a:extLst>
          </p:cNvPr>
          <p:cNvGrpSpPr/>
          <p:nvPr/>
        </p:nvGrpSpPr>
        <p:grpSpPr>
          <a:xfrm>
            <a:off x="437835" y="3677826"/>
            <a:ext cx="2015089" cy="1194411"/>
            <a:chOff x="801728" y="4172343"/>
            <a:chExt cx="2015089" cy="1194411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7EB1252-F15E-2D31-4970-276A57837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064286" y="4172343"/>
              <a:ext cx="1752531" cy="1168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2B25206-EB37-F18C-8D59-FD2759DB5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28" y="4767943"/>
              <a:ext cx="598811" cy="59881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536814-7544-DC1F-E824-D2D9B018E914}"/>
              </a:ext>
            </a:extLst>
          </p:cNvPr>
          <p:cNvGrpSpPr/>
          <p:nvPr/>
        </p:nvGrpSpPr>
        <p:grpSpPr>
          <a:xfrm>
            <a:off x="6478682" y="4850925"/>
            <a:ext cx="1941222" cy="1072206"/>
            <a:chOff x="6411051" y="4850317"/>
            <a:chExt cx="1941222" cy="1072206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BE65567-CCA8-5977-2DD8-EA610E8EF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11051" y="4850317"/>
              <a:ext cx="1787010" cy="10722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B9733-D993-9444-461E-5C2D35AB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9403" y="5451986"/>
              <a:ext cx="462870" cy="462870"/>
            </a:xfrm>
            <a:prstGeom prst="ellipse">
              <a:avLst/>
            </a:prstGeom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487463" y="1785434"/>
            <a:ext cx="3636935" cy="197539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4277294" y="1785434"/>
            <a:ext cx="1847104" cy="3156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1172069" cy="30439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3580139" cy="23965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299769" y="1240604"/>
            <a:ext cx="5649258" cy="5448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I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’m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935940" y="452875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đến từ đâu?)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935940" y="1169574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đến từ ____)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BF0D8F-0861-4643-C7CE-84B9026125DC}"/>
              </a:ext>
            </a:extLst>
          </p:cNvPr>
          <p:cNvGrpSpPr/>
          <p:nvPr/>
        </p:nvGrpSpPr>
        <p:grpSpPr>
          <a:xfrm>
            <a:off x="9036370" y="1975794"/>
            <a:ext cx="2599275" cy="797339"/>
            <a:chOff x="8837304" y="2135458"/>
            <a:chExt cx="2599275" cy="797339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AEB7C595-2B41-83C9-33DF-00E344885C80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D3A6D7-8790-3BF1-3426-16FAD33270C4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  <p:bldP spid="10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52170" y="4225043"/>
            <a:ext cx="4005373" cy="1493481"/>
            <a:chOff x="4142213" y="3183324"/>
            <a:chExt cx="4903458" cy="1828350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722873" y="4426899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3B8711-8BD2-8FA8-54BC-01DFC948CAAB}"/>
              </a:ext>
            </a:extLst>
          </p:cNvPr>
          <p:cNvGrpSpPr/>
          <p:nvPr/>
        </p:nvGrpSpPr>
        <p:grpSpPr>
          <a:xfrm>
            <a:off x="606001" y="4155919"/>
            <a:ext cx="2318652" cy="1035956"/>
            <a:chOff x="606001" y="4155919"/>
            <a:chExt cx="2318652" cy="1035956"/>
          </a:xfrm>
        </p:grpSpPr>
        <p:pic>
          <p:nvPicPr>
            <p:cNvPr id="10" name="Mspham-0936082789" descr="Thailand Flag Vector Art, Icons, and Graphics for Free Download">
              <a:extLst>
                <a:ext uri="{FF2B5EF4-FFF2-40B4-BE49-F238E27FC236}">
                  <a16:creationId xmlns:a16="http://schemas.microsoft.com/office/drawing/2014/main" id="{94463CA9-7DAA-6CB5-965E-902B620A42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0"/>
            <a:stretch/>
          </p:blipFill>
          <p:spPr bwMode="auto">
            <a:xfrm>
              <a:off x="961053" y="4155919"/>
              <a:ext cx="1963600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44C497-1406-BCBA-6783-90809A24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83" b="99563" l="2804" r="95794">
                          <a14:foregroundMark x1="29907" y1="93886" x2="29907" y2="93886"/>
                          <a14:foregroundMark x1="39720" y1="93013" x2="39720" y2="93013"/>
                          <a14:foregroundMark x1="58879" y1="90393" x2="58879" y2="90393"/>
                          <a14:foregroundMark x1="56075" y1="94323" x2="56075" y2="94323"/>
                          <a14:foregroundMark x1="63084" y1="95197" x2="63084" y2="95197"/>
                          <a14:foregroundMark x1="63084" y1="95197" x2="63084" y2="95197"/>
                          <a14:foregroundMark x1="63084" y1="95197" x2="63084" y2="95197"/>
                          <a14:foregroundMark x1="75701" y1="91266" x2="75701" y2="91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6001" y="4249077"/>
              <a:ext cx="881043" cy="942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24E957-FA0C-AC1D-AD21-9DC9545E4DC9}"/>
              </a:ext>
            </a:extLst>
          </p:cNvPr>
          <p:cNvGrpSpPr/>
          <p:nvPr/>
        </p:nvGrpSpPr>
        <p:grpSpPr>
          <a:xfrm>
            <a:off x="9486454" y="4024311"/>
            <a:ext cx="2326387" cy="1046008"/>
            <a:chOff x="9486454" y="4024311"/>
            <a:chExt cx="2326387" cy="1046008"/>
          </a:xfrm>
        </p:grpSpPr>
        <p:pic>
          <p:nvPicPr>
            <p:cNvPr id="16" name="Mspham-0936082789" descr="unit 1,2,3 lóp 4 A | English - Quizizz">
              <a:extLst>
                <a:ext uri="{FF2B5EF4-FFF2-40B4-BE49-F238E27FC236}">
                  <a16:creationId xmlns:a16="http://schemas.microsoft.com/office/drawing/2014/main" id="{C11B321D-9B0E-680B-A499-F61589973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6454" y="4024311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09BECA-128B-89E9-A00B-2ED95BA57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039" t="62484" r="15011" b="9712"/>
            <a:stretch/>
          </p:blipFill>
          <p:spPr>
            <a:xfrm>
              <a:off x="11002483" y="4155919"/>
              <a:ext cx="810358" cy="914400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6B46CA-9E93-E305-7D83-804D9BBD4D7C}"/>
              </a:ext>
            </a:extLst>
          </p:cNvPr>
          <p:cNvGrpSpPr/>
          <p:nvPr/>
        </p:nvGrpSpPr>
        <p:grpSpPr>
          <a:xfrm>
            <a:off x="6429210" y="4803771"/>
            <a:ext cx="2432843" cy="1058329"/>
            <a:chOff x="7051896" y="4803771"/>
            <a:chExt cx="2432843" cy="1058329"/>
          </a:xfrm>
        </p:grpSpPr>
        <p:pic>
          <p:nvPicPr>
            <p:cNvPr id="15" name="Mspham-0936082789" descr="Free Vector | Illustration of singapore flag">
              <a:extLst>
                <a:ext uri="{FF2B5EF4-FFF2-40B4-BE49-F238E27FC236}">
                  <a16:creationId xmlns:a16="http://schemas.microsoft.com/office/drawing/2014/main" id="{79E6B1A8-8629-FC3B-6E3A-A8202DFD3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896" y="4803771"/>
              <a:ext cx="1965175" cy="1035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6DD7ED-5F86-E78F-8E76-4F2362DD1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93" b="99554" l="971" r="100000">
                          <a14:foregroundMark x1="45631" y1="93304" x2="45631" y2="93304"/>
                          <a14:backgroundMark x1="91748" y1="7143" x2="91748" y2="7143"/>
                          <a14:backgroundMark x1="91748" y1="4464" x2="91748" y2="4464"/>
                          <a14:backgroundMark x1="90291" y1="3125" x2="90291" y2="3125"/>
                          <a14:backgroundMark x1="91262" y1="7143" x2="91262" y2="7143"/>
                          <a14:backgroundMark x1="91748" y1="8036" x2="91748" y2="8036"/>
                          <a14:backgroundMark x1="91748" y1="8036" x2="91748" y2="80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49402" y="4845035"/>
              <a:ext cx="935337" cy="101706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4AF069-7827-D84C-55A2-C4E7C93BF9E4}"/>
              </a:ext>
            </a:extLst>
          </p:cNvPr>
          <p:cNvGrpSpPr/>
          <p:nvPr/>
        </p:nvGrpSpPr>
        <p:grpSpPr>
          <a:xfrm>
            <a:off x="3549054" y="4803770"/>
            <a:ext cx="2255755" cy="1035956"/>
            <a:chOff x="4047388" y="4803770"/>
            <a:chExt cx="2255755" cy="1035956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A8E5CF58-8DC7-5940-5348-48B27CC2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87" r="3428"/>
            <a:stretch/>
          </p:blipFill>
          <p:spPr>
            <a:xfrm>
              <a:off x="4047388" y="4803770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045D40-8440-FBD1-2128-1A5886920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27" t="22813" r="14275" b="49998"/>
            <a:stretch/>
          </p:blipFill>
          <p:spPr>
            <a:xfrm>
              <a:off x="5495605" y="4926733"/>
              <a:ext cx="807538" cy="912042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163508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115" y="51407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88942" y="5191875"/>
            <a:ext cx="22463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Thailand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329680" y="5906430"/>
            <a:ext cx="215202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Singapore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05051" y="5906430"/>
            <a:ext cx="20524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Malaysia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486454" y="5060267"/>
            <a:ext cx="232638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Japan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505051" y="597526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/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826000" y="1785434"/>
            <a:ext cx="1503680" cy="30596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329680" y="1785434"/>
            <a:ext cx="1082118" cy="30183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329680" y="1785434"/>
            <a:ext cx="4138707" cy="223887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543015" y="1191480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/</a:t>
            </a:r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________. 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1942853" y="1785434"/>
            <a:ext cx="4386827" cy="2370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14985C-5673-875E-D3AB-873946480C83}"/>
              </a:ext>
            </a:extLst>
          </p:cNvPr>
          <p:cNvGrpSpPr/>
          <p:nvPr/>
        </p:nvGrpSpPr>
        <p:grpSpPr>
          <a:xfrm>
            <a:off x="9848975" y="1635065"/>
            <a:ext cx="1963866" cy="797339"/>
            <a:chOff x="8837304" y="2135458"/>
            <a:chExt cx="2599275" cy="797339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507354E4-2F62-18CE-3676-68BCC546F834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644D56-0296-6142-8A80-1352A8193825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’s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84FB782-3637-1F42-4CDD-44BA6B8256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381169" y="557627"/>
            <a:ext cx="611504" cy="11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04A88A-5AFD-7410-C527-3465ECE1708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0729557F-A5DD-FAE0-A77C-EC6F15EA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AB8A3BE-C9BA-63B9-0D85-31717D5D886E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F81B2BD-BB0E-B934-788C-7F2FF33A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7027123" y="1684460"/>
            <a:ext cx="448538" cy="4572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1883E8-2180-826C-0AF8-6521B74407F4}"/>
              </a:ext>
            </a:extLst>
          </p:cNvPr>
          <p:cNvSpPr txBox="1"/>
          <p:nvPr/>
        </p:nvSpPr>
        <p:spPr>
          <a:xfrm>
            <a:off x="7621942" y="1661170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0DF148F-3099-13B0-03DA-62FC0096B7B8}"/>
              </a:ext>
            </a:extLst>
          </p:cNvPr>
          <p:cNvSpPr txBox="1"/>
          <p:nvPr/>
        </p:nvSpPr>
        <p:spPr>
          <a:xfrm>
            <a:off x="7681763" y="245924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pic>
        <p:nvPicPr>
          <p:cNvPr id="4" name="Picture 3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Thank you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9" name="Google Shape;1587;p38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965865" y="3705394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80930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9B494DF-40C7-84A1-CB90-03FBA922AF97}"/>
              </a:ext>
            </a:extLst>
          </p:cNvPr>
          <p:cNvGrpSpPr/>
          <p:nvPr/>
        </p:nvGrpSpPr>
        <p:grpSpPr>
          <a:xfrm>
            <a:off x="0" y="-81280"/>
            <a:ext cx="12192000" cy="7010400"/>
            <a:chOff x="0" y="-81280"/>
            <a:chExt cx="12192000" cy="70104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AC9ECA-5F3D-6F18-DBD8-8EAEF1F2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81280"/>
              <a:ext cx="12191999" cy="7010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A69CFC-0540-0947-28E9-B38DCC8A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698734"/>
              <a:ext cx="12192000" cy="41592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CCC0D8-89FF-DAA3-33EE-3BCDC621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3685" y="4172607"/>
              <a:ext cx="1975275" cy="241422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7B2A373-DA47-7F12-4B76-153D2C6EF07C}"/>
              </a:ext>
            </a:extLst>
          </p:cNvPr>
          <p:cNvSpPr txBox="1"/>
          <p:nvPr/>
        </p:nvSpPr>
        <p:spPr>
          <a:xfrm>
            <a:off x="4934630" y="381964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</a:p>
        </p:txBody>
      </p:sp>
      <p:grpSp>
        <p:nvGrpSpPr>
          <p:cNvPr id="14" name="Mspham-0936082789">
            <a:extLst>
              <a:ext uri="{FF2B5EF4-FFF2-40B4-BE49-F238E27FC236}">
                <a16:creationId xmlns:a16="http://schemas.microsoft.com/office/drawing/2014/main" id="{E6D4A45E-3748-E8B0-5CFF-74E04F924765}"/>
              </a:ext>
            </a:extLst>
          </p:cNvPr>
          <p:cNvGrpSpPr/>
          <p:nvPr/>
        </p:nvGrpSpPr>
        <p:grpSpPr>
          <a:xfrm>
            <a:off x="4354880" y="1830147"/>
            <a:ext cx="4307045" cy="707076"/>
            <a:chOff x="4606825" y="3304722"/>
            <a:chExt cx="5148342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85DBC7CE-C1C7-388F-0F4B-A595E5068B44}"/>
                </a:ext>
              </a:extLst>
            </p:cNvPr>
            <p:cNvSpPr txBox="1"/>
            <p:nvPr/>
          </p:nvSpPr>
          <p:spPr>
            <a:xfrm>
              <a:off x="8432369" y="3393584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E569D928-4635-0370-1F74-FEBB62B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4F48C8DE-70AE-6D08-FB58-A7DCA51B2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3998" y="4172607"/>
            <a:ext cx="2225584" cy="13353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FD07040A-B8CA-08D8-704F-9242A969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7088744" y="1446809"/>
            <a:ext cx="2211184" cy="147375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6E219279-7872-F475-ACDC-9948741840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0297"/>
          <a:stretch/>
        </p:blipFill>
        <p:spPr>
          <a:xfrm>
            <a:off x="3680480" y="1511215"/>
            <a:ext cx="2292255" cy="13449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ADFA62D-070B-C170-94A4-FD02381976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604"/>
          <a:stretch/>
        </p:blipFill>
        <p:spPr>
          <a:xfrm>
            <a:off x="7033560" y="4212770"/>
            <a:ext cx="2266368" cy="129518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CDE36B-4CB2-05B7-4860-DE5383F03273}"/>
              </a:ext>
            </a:extLst>
          </p:cNvPr>
          <p:cNvSpPr/>
          <p:nvPr/>
        </p:nvSpPr>
        <p:spPr>
          <a:xfrm>
            <a:off x="6696989" y="1235227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76EDDE-2CB3-1C66-E5AD-C32F9D4600F3}"/>
              </a:ext>
            </a:extLst>
          </p:cNvPr>
          <p:cNvSpPr/>
          <p:nvPr/>
        </p:nvSpPr>
        <p:spPr>
          <a:xfrm>
            <a:off x="3330127" y="1236624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88F21AD-6441-D154-9259-E198731C14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727" y="2736636"/>
            <a:ext cx="862018" cy="8546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3A35E72-40F2-DAFF-8D97-9F4407182A8B}"/>
              </a:ext>
            </a:extLst>
          </p:cNvPr>
          <p:cNvSpPr/>
          <p:nvPr/>
        </p:nvSpPr>
        <p:spPr>
          <a:xfrm>
            <a:off x="3343383" y="401524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E65785-D012-C13F-FBE2-69F80FE3FDA7}"/>
              </a:ext>
            </a:extLst>
          </p:cNvPr>
          <p:cNvSpPr/>
          <p:nvPr/>
        </p:nvSpPr>
        <p:spPr>
          <a:xfrm>
            <a:off x="6751616" y="3969680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oogle Shape;94;p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CE42F9-84A9-65AC-DDD5-5301429B3B9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761211" y="5617216"/>
            <a:ext cx="1047750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104C3E-9342-3507-663D-D38B271BA43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53" y="7510529"/>
            <a:ext cx="1987166" cy="21262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4E0646-F6EE-EF3F-5B55-D116E7D265F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926" y="-2207672"/>
            <a:ext cx="1127360" cy="1171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C1FEB2-1601-7DCE-AD7A-4909D7C2AF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07" y="-2511181"/>
            <a:ext cx="1987166" cy="21262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CE00EE-64FF-F792-9FEB-5FD2E5CB59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85" y="7459213"/>
            <a:ext cx="1987166" cy="21262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065FAC-6A57-97F0-9BC9-D949CFDD6BA1}"/>
              </a:ext>
            </a:extLst>
          </p:cNvPr>
          <p:cNvSpPr txBox="1"/>
          <p:nvPr/>
        </p:nvSpPr>
        <p:spPr>
          <a:xfrm>
            <a:off x="6996033" y="2822695"/>
            <a:ext cx="228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3127289239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04388 0.466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1.11111E-6 L -1.66667E-6 0.5483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-2.59259E-6 L -2.29167E-6 -0.5067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0 L -4.375E-6 -0.5141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1.66667E-6 0.55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9B494DF-40C7-84A1-CB90-03FBA922AF97}"/>
              </a:ext>
            </a:extLst>
          </p:cNvPr>
          <p:cNvGrpSpPr/>
          <p:nvPr/>
        </p:nvGrpSpPr>
        <p:grpSpPr>
          <a:xfrm>
            <a:off x="0" y="-81280"/>
            <a:ext cx="12192000" cy="7010400"/>
            <a:chOff x="0" y="-81280"/>
            <a:chExt cx="12192000" cy="70104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AC9ECA-5F3D-6F18-DBD8-8EAEF1F2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81280"/>
              <a:ext cx="12191999" cy="7010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A69CFC-0540-0947-28E9-B38DCC8A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698734"/>
              <a:ext cx="12192000" cy="41592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CCC0D8-89FF-DAA3-33EE-3BCDC621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3685" y="4172607"/>
              <a:ext cx="1975275" cy="241422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7B2A373-DA47-7F12-4B76-153D2C6EF07C}"/>
              </a:ext>
            </a:extLst>
          </p:cNvPr>
          <p:cNvSpPr txBox="1"/>
          <p:nvPr/>
        </p:nvSpPr>
        <p:spPr>
          <a:xfrm>
            <a:off x="4934630" y="381964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</a:p>
        </p:txBody>
      </p:sp>
      <p:grpSp>
        <p:nvGrpSpPr>
          <p:cNvPr id="14" name="Mspham-0936082789">
            <a:extLst>
              <a:ext uri="{FF2B5EF4-FFF2-40B4-BE49-F238E27FC236}">
                <a16:creationId xmlns:a16="http://schemas.microsoft.com/office/drawing/2014/main" id="{E6D4A45E-3748-E8B0-5CFF-74E04F924765}"/>
              </a:ext>
            </a:extLst>
          </p:cNvPr>
          <p:cNvGrpSpPr>
            <a:grpSpLocks/>
          </p:cNvGrpSpPr>
          <p:nvPr/>
        </p:nvGrpSpPr>
        <p:grpSpPr>
          <a:xfrm>
            <a:off x="4354880" y="1830147"/>
            <a:ext cx="4307045" cy="707076"/>
            <a:chOff x="4606825" y="3304722"/>
            <a:chExt cx="5148342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85DBC7CE-C1C7-388F-0F4B-A595E5068B44}"/>
                </a:ext>
              </a:extLst>
            </p:cNvPr>
            <p:cNvSpPr txBox="1">
              <a:spLocks/>
            </p:cNvSpPr>
            <p:nvPr/>
          </p:nvSpPr>
          <p:spPr>
            <a:xfrm>
              <a:off x="8432369" y="3393584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E569D928-4635-0370-1F74-FEBB62B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4F48C8DE-70AE-6D08-FB58-A7DCA51B2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4344" y="4229071"/>
            <a:ext cx="2225584" cy="13353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FD07040A-B8CA-08D8-704F-9242A969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3622651" y="1568102"/>
            <a:ext cx="2211184" cy="147375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6E219279-7872-F475-ACDC-9948741840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0297"/>
          <a:stretch/>
        </p:blipFill>
        <p:spPr>
          <a:xfrm>
            <a:off x="6965719" y="1608857"/>
            <a:ext cx="2292255" cy="13449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ADFA62D-070B-C170-94A4-FD02381976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604"/>
          <a:stretch/>
        </p:blipFill>
        <p:spPr>
          <a:xfrm>
            <a:off x="3545175" y="4269234"/>
            <a:ext cx="2266368" cy="129518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CDE36B-4CB2-05B7-4860-DE5383F03273}"/>
              </a:ext>
            </a:extLst>
          </p:cNvPr>
          <p:cNvSpPr/>
          <p:nvPr/>
        </p:nvSpPr>
        <p:spPr>
          <a:xfrm>
            <a:off x="6720428" y="3954978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76EDDE-2CB3-1C66-E5AD-C32F9D4600F3}"/>
              </a:ext>
            </a:extLst>
          </p:cNvPr>
          <p:cNvSpPr/>
          <p:nvPr/>
        </p:nvSpPr>
        <p:spPr>
          <a:xfrm>
            <a:off x="3330127" y="1236624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88F21AD-6441-D154-9259-E198731C14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11" y="2535018"/>
            <a:ext cx="862018" cy="8546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3A35E72-40F2-DAFF-8D97-9F4407182A8B}"/>
              </a:ext>
            </a:extLst>
          </p:cNvPr>
          <p:cNvSpPr/>
          <p:nvPr/>
        </p:nvSpPr>
        <p:spPr>
          <a:xfrm>
            <a:off x="3343383" y="401524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oogle Shape;94;p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CE42F9-84A9-65AC-DDD5-5301429B3B9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728456" y="5640848"/>
            <a:ext cx="1047750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4E0646-F6EE-EF3F-5B55-D116E7D265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65" y="7585486"/>
            <a:ext cx="1127360" cy="1171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C1FEB2-1601-7DCE-AD7A-4909D7C2AF4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07" y="-2511181"/>
            <a:ext cx="1987166" cy="21262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CE00EE-64FF-F792-9FEB-5FD2E5CB59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85" y="7459213"/>
            <a:ext cx="1987166" cy="21262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065FAC-6A57-97F0-9BC9-D949CFDD6BA1}"/>
              </a:ext>
            </a:extLst>
          </p:cNvPr>
          <p:cNvSpPr txBox="1"/>
          <p:nvPr/>
        </p:nvSpPr>
        <p:spPr>
          <a:xfrm>
            <a:off x="7019472" y="5542446"/>
            <a:ext cx="228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Britain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BD6C4A-8605-0CF6-2627-316FFFA2A2F4}"/>
              </a:ext>
            </a:extLst>
          </p:cNvPr>
          <p:cNvSpPr/>
          <p:nvPr/>
        </p:nvSpPr>
        <p:spPr>
          <a:xfrm>
            <a:off x="6731602" y="125227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6E419-9CB4-352F-4319-90AD5B6FA1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82" y="-2495534"/>
            <a:ext cx="198716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75703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05821 -0.6064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1.11111E-6 L -1.66667E-6 0.5483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-3.7037E-6 L 2.08333E-6 0.5483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-2.59259E-6 L -2.29167E-6 -0.5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1.66667E-6 0.55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553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2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Mspham-0936082789">
            <a:extLst>
              <a:ext uri="{FF2B5EF4-FFF2-40B4-BE49-F238E27FC236}">
                <a16:creationId xmlns:a16="http://schemas.microsoft.com/office/drawing/2014/main" id="{E6D4A45E-3748-E8B0-5CFF-74E04F924765}"/>
              </a:ext>
            </a:extLst>
          </p:cNvPr>
          <p:cNvGrpSpPr/>
          <p:nvPr/>
        </p:nvGrpSpPr>
        <p:grpSpPr>
          <a:xfrm>
            <a:off x="4354880" y="1830147"/>
            <a:ext cx="4307045" cy="707076"/>
            <a:chOff x="4606825" y="3304722"/>
            <a:chExt cx="5148342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85DBC7CE-C1C7-388F-0F4B-A595E5068B44}"/>
                </a:ext>
              </a:extLst>
            </p:cNvPr>
            <p:cNvSpPr txBox="1"/>
            <p:nvPr/>
          </p:nvSpPr>
          <p:spPr>
            <a:xfrm>
              <a:off x="8432369" y="3393584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E569D928-4635-0370-1F74-FEBB62B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B494DF-40C7-84A1-CB90-03FBA922AF97}"/>
              </a:ext>
            </a:extLst>
          </p:cNvPr>
          <p:cNvGrpSpPr/>
          <p:nvPr/>
        </p:nvGrpSpPr>
        <p:grpSpPr>
          <a:xfrm>
            <a:off x="0" y="-81280"/>
            <a:ext cx="12192000" cy="7010400"/>
            <a:chOff x="0" y="-81280"/>
            <a:chExt cx="12192000" cy="70104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AC9ECA-5F3D-6F18-DBD8-8EAEF1F2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81280"/>
              <a:ext cx="12191999" cy="7010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A69CFC-0540-0947-28E9-B38DCC8A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698734"/>
              <a:ext cx="12192000" cy="41592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CCC0D8-89FF-DAA3-33EE-3BCDC621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33685" y="4172607"/>
              <a:ext cx="1975275" cy="241422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7B2A373-DA47-7F12-4B76-153D2C6EF07C}"/>
              </a:ext>
            </a:extLst>
          </p:cNvPr>
          <p:cNvSpPr txBox="1"/>
          <p:nvPr/>
        </p:nvSpPr>
        <p:spPr>
          <a:xfrm>
            <a:off x="4934630" y="381964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CDE36B-4CB2-05B7-4860-DE5383F03273}"/>
              </a:ext>
            </a:extLst>
          </p:cNvPr>
          <p:cNvSpPr/>
          <p:nvPr/>
        </p:nvSpPr>
        <p:spPr>
          <a:xfrm>
            <a:off x="3344168" y="3954978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76EDDE-2CB3-1C66-E5AD-C32F9D4600F3}"/>
              </a:ext>
            </a:extLst>
          </p:cNvPr>
          <p:cNvSpPr/>
          <p:nvPr/>
        </p:nvSpPr>
        <p:spPr>
          <a:xfrm>
            <a:off x="3330127" y="1236624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A35E72-40F2-DAFF-8D97-9F4407182A8B}"/>
              </a:ext>
            </a:extLst>
          </p:cNvPr>
          <p:cNvSpPr/>
          <p:nvPr/>
        </p:nvSpPr>
        <p:spPr>
          <a:xfrm>
            <a:off x="6719625" y="3991795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Britain </a:t>
            </a:r>
          </a:p>
        </p:txBody>
      </p:sp>
      <p:pic>
        <p:nvPicPr>
          <p:cNvPr id="31" name="Google Shape;94;p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CE42F9-84A9-65AC-DDD5-5301429B3B9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61210" y="5542446"/>
            <a:ext cx="1047750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4E0646-F6EE-EF3F-5B55-D116E7D265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05" y="7585486"/>
            <a:ext cx="1127360" cy="1171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C1FEB2-1601-7DCE-AD7A-4909D7C2AF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07" y="-2511181"/>
            <a:ext cx="1987166" cy="21262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CE00EE-64FF-F792-9FEB-5FD2E5CB59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227" y="7435767"/>
            <a:ext cx="1987166" cy="21262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065FAC-6A57-97F0-9BC9-D949CFDD6BA1}"/>
              </a:ext>
            </a:extLst>
          </p:cNvPr>
          <p:cNvSpPr txBox="1"/>
          <p:nvPr/>
        </p:nvSpPr>
        <p:spPr>
          <a:xfrm>
            <a:off x="12640490" y="3549763"/>
            <a:ext cx="228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BD6C4A-8605-0CF6-2627-316FFFA2A2F4}"/>
              </a:ext>
            </a:extLst>
          </p:cNvPr>
          <p:cNvSpPr/>
          <p:nvPr/>
        </p:nvSpPr>
        <p:spPr>
          <a:xfrm>
            <a:off x="6731602" y="125227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America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6E419-9CB4-352F-4319-90AD5B6FA1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82" y="-2495534"/>
            <a:ext cx="1987166" cy="2126268"/>
          </a:xfrm>
          <a:prstGeom prst="rect">
            <a:avLst/>
          </a:prstGeom>
        </p:spPr>
      </p:pic>
      <p:pic>
        <p:nvPicPr>
          <p:cNvPr id="4" name="Picture 3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2325A90-62E7-84AE-86D0-EBCC4831D6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727" y="2736636"/>
            <a:ext cx="862018" cy="8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7308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0.0582 -0.6064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1.11111E-6 L -1.66667E-6 0.5483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-3.7037E-6 L 2.08333E-6 0.5483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8333E-6 -3.7037E-7 L 4.58333E-6 -0.5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1.66667E-6 0.55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00026 -0.5122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553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27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Mspham-0936082789">
            <a:extLst>
              <a:ext uri="{FF2B5EF4-FFF2-40B4-BE49-F238E27FC236}">
                <a16:creationId xmlns:a16="http://schemas.microsoft.com/office/drawing/2014/main" id="{E6D4A45E-3748-E8B0-5CFF-74E04F924765}"/>
              </a:ext>
            </a:extLst>
          </p:cNvPr>
          <p:cNvGrpSpPr/>
          <p:nvPr/>
        </p:nvGrpSpPr>
        <p:grpSpPr>
          <a:xfrm>
            <a:off x="4354880" y="1830147"/>
            <a:ext cx="4307045" cy="707076"/>
            <a:chOff x="4606825" y="3304722"/>
            <a:chExt cx="5148342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85DBC7CE-C1C7-388F-0F4B-A595E5068B44}"/>
                </a:ext>
              </a:extLst>
            </p:cNvPr>
            <p:cNvSpPr txBox="1"/>
            <p:nvPr/>
          </p:nvSpPr>
          <p:spPr>
            <a:xfrm>
              <a:off x="8432369" y="3393584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E569D928-4635-0370-1F74-FEBB62B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4F48C8DE-70AE-6D08-FB58-A7DCA51B2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4344" y="4229071"/>
            <a:ext cx="2225584" cy="13353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FD07040A-B8CA-08D8-704F-9242A969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7088744" y="1446809"/>
            <a:ext cx="2211184" cy="147375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6E219279-7872-F475-ACDC-9948741840F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297"/>
          <a:stretch/>
        </p:blipFill>
        <p:spPr>
          <a:xfrm>
            <a:off x="3602701" y="4224276"/>
            <a:ext cx="2292255" cy="13449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ADFA62D-070B-C170-94A4-FD02381976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4"/>
          <a:stretch/>
        </p:blipFill>
        <p:spPr>
          <a:xfrm>
            <a:off x="3673240" y="1536092"/>
            <a:ext cx="2266368" cy="129518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9B494DF-40C7-84A1-CB90-03FBA922AF97}"/>
              </a:ext>
            </a:extLst>
          </p:cNvPr>
          <p:cNvGrpSpPr/>
          <p:nvPr/>
        </p:nvGrpSpPr>
        <p:grpSpPr>
          <a:xfrm>
            <a:off x="0" y="-81280"/>
            <a:ext cx="12192000" cy="7010400"/>
            <a:chOff x="0" y="-81280"/>
            <a:chExt cx="12192000" cy="70104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AC9ECA-5F3D-6F18-DBD8-8EAEF1F2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-81280"/>
              <a:ext cx="12191999" cy="7010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A69CFC-0540-0947-28E9-B38DCC8A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698734"/>
              <a:ext cx="12192000" cy="41592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CCC0D8-89FF-DAA3-33EE-3BCDC621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33685" y="4172607"/>
              <a:ext cx="1975275" cy="241422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7B2A373-DA47-7F12-4B76-153D2C6EF07C}"/>
              </a:ext>
            </a:extLst>
          </p:cNvPr>
          <p:cNvSpPr txBox="1"/>
          <p:nvPr/>
        </p:nvSpPr>
        <p:spPr>
          <a:xfrm>
            <a:off x="4934630" y="381964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CDE36B-4CB2-05B7-4860-DE5383F03273}"/>
              </a:ext>
            </a:extLst>
          </p:cNvPr>
          <p:cNvSpPr/>
          <p:nvPr/>
        </p:nvSpPr>
        <p:spPr>
          <a:xfrm>
            <a:off x="3343383" y="1280788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76EDDE-2CB3-1C66-E5AD-C32F9D4600F3}"/>
              </a:ext>
            </a:extLst>
          </p:cNvPr>
          <p:cNvSpPr/>
          <p:nvPr/>
        </p:nvSpPr>
        <p:spPr>
          <a:xfrm>
            <a:off x="6751616" y="1235227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A35E72-40F2-DAFF-8D97-9F4407182A8B}"/>
              </a:ext>
            </a:extLst>
          </p:cNvPr>
          <p:cNvSpPr/>
          <p:nvPr/>
        </p:nvSpPr>
        <p:spPr>
          <a:xfrm>
            <a:off x="3343383" y="401524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E65785-D012-C13F-FBE2-69F80FE3FDA7}"/>
              </a:ext>
            </a:extLst>
          </p:cNvPr>
          <p:cNvSpPr/>
          <p:nvPr/>
        </p:nvSpPr>
        <p:spPr>
          <a:xfrm>
            <a:off x="6751616" y="3969680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Britain </a:t>
            </a:r>
          </a:p>
        </p:txBody>
      </p:sp>
      <p:pic>
        <p:nvPicPr>
          <p:cNvPr id="31" name="Google Shape;94;p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CE42F9-84A9-65AC-DDD5-5301429B3B9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821322" y="5472168"/>
            <a:ext cx="1047750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104C3E-9342-3507-663D-D38B271BA43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53" y="7510529"/>
            <a:ext cx="1987166" cy="21262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4E0646-F6EE-EF3F-5B55-D116E7D265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20" y="-2162111"/>
            <a:ext cx="1127360" cy="1171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C1FEB2-1601-7DCE-AD7A-4909D7C2AF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696" y="-2512578"/>
            <a:ext cx="1987166" cy="21262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CE00EE-64FF-F792-9FEB-5FD2E5CB59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85" y="7459213"/>
            <a:ext cx="1987166" cy="21262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065FAC-6A57-97F0-9BC9-D949CFDD6BA1}"/>
              </a:ext>
            </a:extLst>
          </p:cNvPr>
          <p:cNvSpPr txBox="1"/>
          <p:nvPr/>
        </p:nvSpPr>
        <p:spPr>
          <a:xfrm>
            <a:off x="13126469" y="2274231"/>
            <a:ext cx="228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America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6076F68-668F-479B-5BBA-2ABCE5A0E4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11" y="2535018"/>
            <a:ext cx="862018" cy="8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70241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-0.04388 0.466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2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2.59259E-6 L -6.25E-7 0.5483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-2.59259E-6 L -2.29167E-6 -0.5067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0 L -4.375E-6 -0.5141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6.25E-7 0.55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Mspham-0936082789">
            <a:extLst>
              <a:ext uri="{FF2B5EF4-FFF2-40B4-BE49-F238E27FC236}">
                <a16:creationId xmlns:a16="http://schemas.microsoft.com/office/drawing/2014/main" id="{E6D4A45E-3748-E8B0-5CFF-74E04F924765}"/>
              </a:ext>
            </a:extLst>
          </p:cNvPr>
          <p:cNvGrpSpPr/>
          <p:nvPr/>
        </p:nvGrpSpPr>
        <p:grpSpPr>
          <a:xfrm>
            <a:off x="4354880" y="1830147"/>
            <a:ext cx="4307045" cy="707076"/>
            <a:chOff x="4606825" y="3304722"/>
            <a:chExt cx="5148342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85DBC7CE-C1C7-388F-0F4B-A595E5068B44}"/>
                </a:ext>
              </a:extLst>
            </p:cNvPr>
            <p:cNvSpPr txBox="1"/>
            <p:nvPr/>
          </p:nvSpPr>
          <p:spPr>
            <a:xfrm>
              <a:off x="8432369" y="3393584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E569D928-4635-0370-1F74-FEBB62B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B494DF-40C7-84A1-CB90-03FBA922AF97}"/>
              </a:ext>
            </a:extLst>
          </p:cNvPr>
          <p:cNvGrpSpPr/>
          <p:nvPr/>
        </p:nvGrpSpPr>
        <p:grpSpPr>
          <a:xfrm>
            <a:off x="0" y="-81280"/>
            <a:ext cx="12192000" cy="7010400"/>
            <a:chOff x="0" y="-81280"/>
            <a:chExt cx="12192000" cy="70104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AC9ECA-5F3D-6F18-DBD8-8EAEF1F2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81280"/>
              <a:ext cx="12191999" cy="7010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A69CFC-0540-0947-28E9-B38DCC8A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698734"/>
              <a:ext cx="12192000" cy="41592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CCC0D8-89FF-DAA3-33EE-3BCDC621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33685" y="4172607"/>
              <a:ext cx="1975275" cy="241422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7B2A373-DA47-7F12-4B76-153D2C6EF07C}"/>
              </a:ext>
            </a:extLst>
          </p:cNvPr>
          <p:cNvSpPr txBox="1"/>
          <p:nvPr/>
        </p:nvSpPr>
        <p:spPr>
          <a:xfrm>
            <a:off x="4934630" y="381964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CDE36B-4CB2-05B7-4860-DE5383F03273}"/>
              </a:ext>
            </a:extLst>
          </p:cNvPr>
          <p:cNvSpPr/>
          <p:nvPr/>
        </p:nvSpPr>
        <p:spPr>
          <a:xfrm>
            <a:off x="6720428" y="3954978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76EDDE-2CB3-1C66-E5AD-C32F9D4600F3}"/>
              </a:ext>
            </a:extLst>
          </p:cNvPr>
          <p:cNvSpPr/>
          <p:nvPr/>
        </p:nvSpPr>
        <p:spPr>
          <a:xfrm>
            <a:off x="3330127" y="1236624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Britain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A35E72-40F2-DAFF-8D97-9F4407182A8B}"/>
              </a:ext>
            </a:extLst>
          </p:cNvPr>
          <p:cNvSpPr/>
          <p:nvPr/>
        </p:nvSpPr>
        <p:spPr>
          <a:xfrm>
            <a:off x="3343383" y="401524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America</a:t>
            </a:r>
          </a:p>
        </p:txBody>
      </p:sp>
      <p:pic>
        <p:nvPicPr>
          <p:cNvPr id="31" name="Google Shape;94;p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CE42F9-84A9-65AC-DDD5-5301429B3B9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28456" y="5640848"/>
            <a:ext cx="1047750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4E0646-F6EE-EF3F-5B55-D116E7D265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65" y="7585486"/>
            <a:ext cx="1127360" cy="1171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C1FEB2-1601-7DCE-AD7A-4909D7C2AF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07" y="-2511181"/>
            <a:ext cx="1987166" cy="21262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CE00EE-64FF-F792-9FEB-5FD2E5CB59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85" y="7459213"/>
            <a:ext cx="1987166" cy="21262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065FAC-6A57-97F0-9BC9-D949CFDD6BA1}"/>
              </a:ext>
            </a:extLst>
          </p:cNvPr>
          <p:cNvSpPr txBox="1"/>
          <p:nvPr/>
        </p:nvSpPr>
        <p:spPr>
          <a:xfrm>
            <a:off x="13248030" y="3954978"/>
            <a:ext cx="228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BD6C4A-8605-0CF6-2627-316FFFA2A2F4}"/>
              </a:ext>
            </a:extLst>
          </p:cNvPr>
          <p:cNvSpPr/>
          <p:nvPr/>
        </p:nvSpPr>
        <p:spPr>
          <a:xfrm>
            <a:off x="6731602" y="1252271"/>
            <a:ext cx="2885440" cy="21530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6E419-9CB4-352F-4319-90AD5B6FA1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82" y="-2495534"/>
            <a:ext cx="1987166" cy="2126268"/>
          </a:xfrm>
          <a:prstGeom prst="rect">
            <a:avLst/>
          </a:prstGeom>
        </p:spPr>
      </p:pic>
      <p:pic>
        <p:nvPicPr>
          <p:cNvPr id="4" name="Picture 3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4E2F9591-8085-5C21-93BD-44C4BD211A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11" y="2535018"/>
            <a:ext cx="862018" cy="8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07855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05821 -0.6064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1.11111E-6 L -1.66667E-6 0.5483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-3.7037E-6 L 2.08333E-6 0.5483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-2.59259E-6 L -2.29167E-6 -0.5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1.66667E-6 0.55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26 -0.5122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553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27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692</Words>
  <Application>Microsoft Office PowerPoint</Application>
  <PresentationFormat>Widescreen</PresentationFormat>
  <Paragraphs>306</Paragraphs>
  <Slides>48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Comic Sans MS</vt:lpstr>
      <vt:lpstr>Arial</vt:lpstr>
      <vt:lpstr>.VnCooper</vt:lpstr>
      <vt:lpstr>Calibri</vt:lpstr>
      <vt:lpstr>Kirang Haerang</vt:lpstr>
      <vt:lpstr>Bookman Old Style</vt:lpstr>
      <vt:lpstr>.VnAvant</vt:lpstr>
      <vt:lpstr>Arial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142</cp:revision>
  <dcterms:created xsi:type="dcterms:W3CDTF">2023-04-13T08:24:07Z</dcterms:created>
  <dcterms:modified xsi:type="dcterms:W3CDTF">2023-06-04T02:04:30Z</dcterms:modified>
</cp:coreProperties>
</file>