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454" r:id="rId3"/>
    <p:sldId id="266" r:id="rId4"/>
    <p:sldId id="499" r:id="rId5"/>
    <p:sldId id="570" r:id="rId6"/>
    <p:sldId id="571" r:id="rId7"/>
    <p:sldId id="572" r:id="rId8"/>
    <p:sldId id="573" r:id="rId9"/>
    <p:sldId id="574" r:id="rId10"/>
    <p:sldId id="575" r:id="rId11"/>
    <p:sldId id="576" r:id="rId12"/>
    <p:sldId id="267" r:id="rId13"/>
    <p:sldId id="487" r:id="rId14"/>
    <p:sldId id="500" r:id="rId15"/>
    <p:sldId id="567" r:id="rId16"/>
    <p:sldId id="568" r:id="rId17"/>
    <p:sldId id="569" r:id="rId18"/>
    <p:sldId id="261" r:id="rId19"/>
  </p:sldIdLst>
  <p:sldSz cx="12192000" cy="685800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Cooper" panose="020B7200000000000000" pitchFamily="34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Bodoni MT Black" panose="02070A03080606020203" pitchFamily="18" charset="0"/>
      <p:bold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Kirang Haerang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FF"/>
    <a:srgbClr val="02ADA5"/>
    <a:srgbClr val="94DEC7"/>
    <a:srgbClr val="A30404"/>
    <a:srgbClr val="CDF1FF"/>
    <a:srgbClr val="98E2FF"/>
    <a:srgbClr val="0067B4"/>
    <a:srgbClr val="02948D"/>
    <a:srgbClr val="028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235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06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898785"/>
      </p:ext>
    </p:extLst>
  </p:cSld>
  <p:clrMapOvr>
    <a:masterClrMapping/>
  </p:clrMapOvr>
  <p:transition spd="slow" advClick="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486268"/>
      </p:ext>
    </p:extLst>
  </p:cSld>
  <p:clrMapOvr>
    <a:masterClrMapping/>
  </p:clrMapOvr>
  <p:transition spd="slow"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325374" y="1308777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</a:t>
            </a:r>
            <a:endParaRPr lang="en-US" sz="4267" b="1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531518" y="3948610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</p:spTree>
    <p:extLst>
      <p:ext uri="{BB962C8B-B14F-4D97-AF65-F5344CB8AC3E}">
        <p14:creationId xmlns:p14="http://schemas.microsoft.com/office/powerpoint/2010/main" val="68431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58519" y="346966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Vietnam. 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CC3C6B9-088B-C231-81B1-5A1B3480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61902" y="3526572"/>
            <a:ext cx="761829" cy="50775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068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Britain. 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4572B744-624D-BF71-4994-54351C4C6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421" y="3550414"/>
            <a:ext cx="766790" cy="46007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66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FADC4-904A-E678-E403-A386D6FF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23431AF-44D5-8548-916A-DB21A97F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624">
            <a:off x="3133732" y="825897"/>
            <a:ext cx="2727234" cy="52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16E8B31E-E19E-7A46-82B1-7A7763C22491}"/>
              </a:ext>
            </a:extLst>
          </p:cNvPr>
          <p:cNvSpPr/>
          <p:nvPr/>
        </p:nvSpPr>
        <p:spPr>
          <a:xfrm>
            <a:off x="5992734" y="1484366"/>
            <a:ext cx="2729345" cy="1052945"/>
          </a:xfrm>
          <a:prstGeom prst="wedgeRoundRectCallout">
            <a:avLst>
              <a:gd name="adj1" fmla="val -57381"/>
              <a:gd name="adj2" fmla="val 96711"/>
              <a:gd name="adj3" fmla="val 16667"/>
            </a:avLst>
          </a:prstGeom>
          <a:solidFill>
            <a:schemeClr val="bg1"/>
          </a:solidFill>
          <a:ln w="28575">
            <a:solidFill>
              <a:srgbClr val="580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580014"/>
                </a:solidFill>
              </a:rPr>
              <a:t>Well done!</a:t>
            </a:r>
            <a:endParaRPr lang="ru-RU" sz="3200" dirty="0">
              <a:solidFill>
                <a:srgbClr val="580014"/>
              </a:solidFill>
            </a:endParaRPr>
          </a:p>
        </p:txBody>
      </p:sp>
      <p:sp>
        <p:nvSpPr>
          <p:cNvPr id="3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6E8DF3-7D29-55A5-9DDE-365431746A8E}"/>
              </a:ext>
            </a:extLst>
          </p:cNvPr>
          <p:cNvSpPr/>
          <p:nvPr/>
        </p:nvSpPr>
        <p:spPr>
          <a:xfrm>
            <a:off x="9463711" y="5540441"/>
            <a:ext cx="1818860" cy="698185"/>
          </a:xfrm>
          <a:prstGeom prst="roundRect">
            <a:avLst/>
          </a:prstGeom>
          <a:solidFill>
            <a:srgbClr val="FF505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ristmas tree clipart">
            <a:extLst>
              <a:ext uri="{FF2B5EF4-FFF2-40B4-BE49-F238E27FC236}">
                <a16:creationId xmlns:a16="http://schemas.microsoft.com/office/drawing/2014/main" id="{59255538-6E44-8D02-609E-0C344680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9" y="2742285"/>
            <a:ext cx="2131432" cy="2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2675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52170" y="4225043"/>
            <a:ext cx="4005373" cy="1493481"/>
            <a:chOff x="4142213" y="3183324"/>
            <a:chExt cx="4903458" cy="182835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722873" y="4426899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606001" y="4155919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486454" y="4024311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429210" y="4803771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549054" y="4803770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3508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15" y="51407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05051" y="597526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29680" y="1785434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29680" y="1785434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543015" y="1191480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942853" y="1785434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848975" y="1635065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5330960" y="1390693"/>
            <a:ext cx="1080523" cy="1242410"/>
            <a:chOff x="3909243" y="3183324"/>
            <a:chExt cx="1322798" cy="1520983"/>
          </a:xfrm>
          <a:effectLst/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4" y="900642"/>
            <a:ext cx="835246" cy="835246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8B28A825-47D6-A211-03AB-6002C33CBA35}"/>
              </a:ext>
            </a:extLst>
          </p:cNvPr>
          <p:cNvSpPr txBox="1">
            <a:spLocks/>
          </p:cNvSpPr>
          <p:nvPr/>
        </p:nvSpPr>
        <p:spPr>
          <a:xfrm>
            <a:off x="2406280" y="1806763"/>
            <a:ext cx="548640" cy="548640"/>
          </a:xfrm>
          <a:prstGeom prst="ellipse">
            <a:avLst/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1EC4FDF9-4795-7FC8-4FE3-5C6FC3CF057C}"/>
              </a:ext>
            </a:extLst>
          </p:cNvPr>
          <p:cNvSpPr txBox="1">
            <a:spLocks/>
          </p:cNvSpPr>
          <p:nvPr/>
        </p:nvSpPr>
        <p:spPr>
          <a:xfrm>
            <a:off x="2406280" y="4952128"/>
            <a:ext cx="548640" cy="548640"/>
          </a:xfrm>
          <a:prstGeom prst="ellipse">
            <a:avLst/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D8FBCC-1FEF-05B1-45A8-1DEBD75AD177}"/>
              </a:ext>
            </a:extLst>
          </p:cNvPr>
          <p:cNvGrpSpPr/>
          <p:nvPr/>
        </p:nvGrpSpPr>
        <p:grpSpPr>
          <a:xfrm>
            <a:off x="4130242" y="749378"/>
            <a:ext cx="6513057" cy="5757850"/>
            <a:chOff x="3382483" y="-2718785"/>
            <a:chExt cx="11929432" cy="10546181"/>
          </a:xfrm>
          <a:effectLst/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A24A997D-D89D-8C4E-C303-1CDC5DAF8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2483" y="-2718785"/>
              <a:ext cx="5391150" cy="4905375"/>
            </a:xfrm>
            <a:prstGeom prst="rect">
              <a:avLst/>
            </a:prstGeom>
          </p:spPr>
        </p:pic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1B316300-6219-F493-4F52-019C7FACB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20765" y="-2718785"/>
              <a:ext cx="5391150" cy="4905375"/>
            </a:xfrm>
            <a:prstGeom prst="rect">
              <a:avLst/>
            </a:prstGeom>
          </p:spPr>
        </p:pic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B051613E-4E1D-6289-A370-27E6D2059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2483" y="2922021"/>
              <a:ext cx="5391150" cy="4905375"/>
            </a:xfrm>
            <a:prstGeom prst="rect">
              <a:avLst/>
            </a:prstGeom>
          </p:spPr>
        </p:pic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2C6D3D66-47CD-5776-1C7D-200AE494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20765" y="2922020"/>
              <a:ext cx="5391150" cy="4905375"/>
            </a:xfrm>
            <a:prstGeom prst="rect">
              <a:avLst/>
            </a:prstGeom>
          </p:spPr>
        </p:pic>
      </p:grpSp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E476784-5E00-7940-553E-CE851E3F9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49" y="1761043"/>
            <a:ext cx="640080" cy="640080"/>
          </a:xfrm>
          <a:prstGeom prst="rect">
            <a:avLst/>
          </a:prstGeom>
        </p:spPr>
      </p:pic>
      <p:pic>
        <p:nvPicPr>
          <p:cNvPr id="3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B534309-57C1-1182-AEBE-22311E93E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49" y="4906408"/>
            <a:ext cx="640080" cy="64008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130242" y="75250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7691849" y="75265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B6D4CCC6-A101-17EF-3ED9-9DC5B90E03D0}"/>
              </a:ext>
            </a:extLst>
          </p:cNvPr>
          <p:cNvSpPr txBox="1">
            <a:spLocks/>
          </p:cNvSpPr>
          <p:nvPr/>
        </p:nvSpPr>
        <p:spPr>
          <a:xfrm>
            <a:off x="4130242" y="384174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634F7A9-62D7-89A5-F734-F152F3BEC713}"/>
              </a:ext>
            </a:extLst>
          </p:cNvPr>
          <p:cNvSpPr txBox="1">
            <a:spLocks/>
          </p:cNvSpPr>
          <p:nvPr/>
        </p:nvSpPr>
        <p:spPr>
          <a:xfrm>
            <a:off x="7691849" y="3841897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E2E0AD80-F207-E9A9-BBA4-B85C25952194}"/>
              </a:ext>
            </a:extLst>
          </p:cNvPr>
          <p:cNvSpPr txBox="1">
            <a:spLocks/>
          </p:cNvSpPr>
          <p:nvPr/>
        </p:nvSpPr>
        <p:spPr>
          <a:xfrm>
            <a:off x="6618662" y="296032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B43907B-D88F-CAB2-8016-A08EBE0CCB50}"/>
              </a:ext>
            </a:extLst>
          </p:cNvPr>
          <p:cNvSpPr txBox="1">
            <a:spLocks/>
          </p:cNvSpPr>
          <p:nvPr/>
        </p:nvSpPr>
        <p:spPr>
          <a:xfrm>
            <a:off x="10180269" y="29604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0CFE110-3000-36A1-2730-B1607921BF0D}"/>
              </a:ext>
            </a:extLst>
          </p:cNvPr>
          <p:cNvSpPr txBox="1">
            <a:spLocks/>
          </p:cNvSpPr>
          <p:nvPr/>
        </p:nvSpPr>
        <p:spPr>
          <a:xfrm>
            <a:off x="6618662" y="604956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C0C978AC-86EF-AB3E-3431-09A4B5A97905}"/>
              </a:ext>
            </a:extLst>
          </p:cNvPr>
          <p:cNvSpPr txBox="1">
            <a:spLocks/>
          </p:cNvSpPr>
          <p:nvPr/>
        </p:nvSpPr>
        <p:spPr>
          <a:xfrm>
            <a:off x="10180269" y="604971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128C6BF-11D4-2A32-C411-2AE95CAD4637}"/>
              </a:ext>
            </a:extLst>
          </p:cNvPr>
          <p:cNvSpPr/>
          <p:nvPr/>
        </p:nvSpPr>
        <p:spPr>
          <a:xfrm>
            <a:off x="6562039" y="2767480"/>
            <a:ext cx="820697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F41A8546-FF15-66A3-0C4A-271AC2C479CF}"/>
              </a:ext>
            </a:extLst>
          </p:cNvPr>
          <p:cNvSpPr/>
          <p:nvPr/>
        </p:nvSpPr>
        <p:spPr>
          <a:xfrm>
            <a:off x="6573014" y="5854861"/>
            <a:ext cx="820697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146340" y="1255661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5A0773-518A-A733-9D75-745BAF581A4E}"/>
              </a:ext>
            </a:extLst>
          </p:cNvPr>
          <p:cNvGrpSpPr>
            <a:grpSpLocks/>
          </p:cNvGrpSpPr>
          <p:nvPr/>
        </p:nvGrpSpPr>
        <p:grpSpPr>
          <a:xfrm>
            <a:off x="1463040" y="797091"/>
            <a:ext cx="9644880" cy="4989341"/>
            <a:chOff x="1833880" y="673504"/>
            <a:chExt cx="19543132" cy="10109752"/>
          </a:xfrm>
        </p:grpSpPr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FBE12006-DEBD-039A-0E6D-A1419C64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6742" y="673504"/>
              <a:ext cx="8439150" cy="412432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F6E44E-3B3E-51BC-D458-A4E3B1507F4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2852136" y="673504"/>
              <a:ext cx="8524876" cy="4124325"/>
              <a:chOff x="12852136" y="673504"/>
              <a:chExt cx="8524876" cy="4124325"/>
            </a:xfrm>
          </p:grpSpPr>
          <p:sp>
            <p:nvSpPr>
              <p:cNvPr id="14" name="Mspham-0936082789">
                <a:extLst>
                  <a:ext uri="{FF2B5EF4-FFF2-40B4-BE49-F238E27FC236}">
                    <a16:creationId xmlns:a16="http://schemas.microsoft.com/office/drawing/2014/main" id="{EFF6DEC9-28D6-6F34-918C-4917F40792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852136" y="673504"/>
                <a:ext cx="8524876" cy="4124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Mspham-0936082789">
                <a:extLst>
                  <a:ext uri="{FF2B5EF4-FFF2-40B4-BE49-F238E27FC236}">
                    <a16:creationId xmlns:a16="http://schemas.microsoft.com/office/drawing/2014/main" id="{8D556BDA-C7E0-3021-499C-B10A0ED38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9285"/>
              <a:stretch/>
            </p:blipFill>
            <p:spPr>
              <a:xfrm>
                <a:off x="13838849" y="702078"/>
                <a:ext cx="6551449" cy="4067176"/>
              </a:xfrm>
              <a:prstGeom prst="rect">
                <a:avLst/>
              </a:prstGeom>
            </p:spPr>
          </p:pic>
        </p:grp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7A05BF85-2A3D-1110-1CD5-771378B92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3880" y="6716080"/>
              <a:ext cx="8524875" cy="4067176"/>
            </a:xfrm>
            <a:prstGeom prst="rect">
              <a:avLst/>
            </a:prstGeom>
          </p:spPr>
        </p:pic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D2A0287B-DE42-5680-CF4A-50F1B8A6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52137" y="6716080"/>
              <a:ext cx="8524875" cy="4067176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446547" y="2897032"/>
            <a:ext cx="4537563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she from?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664962" y="2906122"/>
            <a:ext cx="501903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3566627" y="3081668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F7375867-0DA2-8F0D-D749-4E01DF86E465}"/>
              </a:ext>
            </a:extLst>
          </p:cNvPr>
          <p:cNvSpPr txBox="1">
            <a:spLocks/>
          </p:cNvSpPr>
          <p:nvPr/>
        </p:nvSpPr>
        <p:spPr>
          <a:xfrm>
            <a:off x="1484193" y="2385177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BEE718D-C18F-F48E-7ADB-95A71FFF2F06}"/>
              </a:ext>
            </a:extLst>
          </p:cNvPr>
          <p:cNvSpPr txBox="1">
            <a:spLocks/>
          </p:cNvSpPr>
          <p:nvPr/>
        </p:nvSpPr>
        <p:spPr>
          <a:xfrm>
            <a:off x="6900742" y="2385177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68C0C6D-70EF-0B69-C081-64D33C15885A}"/>
              </a:ext>
            </a:extLst>
          </p:cNvPr>
          <p:cNvSpPr txBox="1">
            <a:spLocks/>
          </p:cNvSpPr>
          <p:nvPr/>
        </p:nvSpPr>
        <p:spPr>
          <a:xfrm>
            <a:off x="1446548" y="534000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D6EA5CC-6675-4871-E4D1-48CD6DA350FD}"/>
              </a:ext>
            </a:extLst>
          </p:cNvPr>
          <p:cNvSpPr txBox="1">
            <a:spLocks/>
          </p:cNvSpPr>
          <p:nvPr/>
        </p:nvSpPr>
        <p:spPr>
          <a:xfrm>
            <a:off x="6863097" y="534000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4C5DFD99-445C-676E-00B3-FFA27DB36E22}"/>
              </a:ext>
            </a:extLst>
          </p:cNvPr>
          <p:cNvSpPr txBox="1">
            <a:spLocks/>
          </p:cNvSpPr>
          <p:nvPr/>
        </p:nvSpPr>
        <p:spPr>
          <a:xfrm>
            <a:off x="1446548" y="5825989"/>
            <a:ext cx="464945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she from?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__________________.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C67B493-A761-4065-2EF9-3705A7D54BC3}"/>
              </a:ext>
            </a:extLst>
          </p:cNvPr>
          <p:cNvSpPr txBox="1">
            <a:spLocks/>
          </p:cNvSpPr>
          <p:nvPr/>
        </p:nvSpPr>
        <p:spPr>
          <a:xfrm>
            <a:off x="6664962" y="5835079"/>
            <a:ext cx="501903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________________?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 Malaysia.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92C33867-308E-AAB0-D648-7AF23BDF78AB}"/>
              </a:ext>
            </a:extLst>
          </p:cNvPr>
          <p:cNvSpPr txBox="1">
            <a:spLocks/>
          </p:cNvSpPr>
          <p:nvPr/>
        </p:nvSpPr>
        <p:spPr>
          <a:xfrm>
            <a:off x="7387703" y="3104818"/>
            <a:ext cx="3757864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Singapore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28DFF87-8A01-8692-B8AB-B7E59F56578D}"/>
              </a:ext>
            </a:extLst>
          </p:cNvPr>
          <p:cNvSpPr txBox="1">
            <a:spLocks/>
          </p:cNvSpPr>
          <p:nvPr/>
        </p:nvSpPr>
        <p:spPr>
          <a:xfrm>
            <a:off x="2125499" y="5666051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84267C42-CE9A-77E9-65B0-A4462D019E4B}"/>
              </a:ext>
            </a:extLst>
          </p:cNvPr>
          <p:cNvSpPr txBox="1">
            <a:spLocks/>
          </p:cNvSpPr>
          <p:nvPr/>
        </p:nvSpPr>
        <p:spPr>
          <a:xfrm>
            <a:off x="2824223" y="6037758"/>
            <a:ext cx="267632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Thailand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C577B4FA-4F76-B833-9042-A6A5C128B1C1}"/>
              </a:ext>
            </a:extLst>
          </p:cNvPr>
          <p:cNvSpPr txBox="1">
            <a:spLocks/>
          </p:cNvSpPr>
          <p:nvPr/>
        </p:nvSpPr>
        <p:spPr>
          <a:xfrm>
            <a:off x="8536326" y="5666051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from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EF5A4C5D-0C6D-C25E-BA41-CFDABC2E2EE9}"/>
              </a:ext>
            </a:extLst>
          </p:cNvPr>
          <p:cNvSpPr txBox="1">
            <a:spLocks/>
          </p:cNvSpPr>
          <p:nvPr/>
        </p:nvSpPr>
        <p:spPr>
          <a:xfrm>
            <a:off x="7287518" y="6023638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</a:t>
            </a:r>
          </a:p>
        </p:txBody>
      </p:sp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405982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8410BBC-4A3F-A938-B22C-787D702CA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369" y="430004"/>
            <a:ext cx="13818987" cy="642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7975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65865" y="3705394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8B42F5-ACAE-FDE4-6970-A6C83031E3EC}"/>
              </a:ext>
            </a:extLst>
          </p:cNvPr>
          <p:cNvSpPr/>
          <p:nvPr/>
        </p:nvSpPr>
        <p:spPr>
          <a:xfrm>
            <a:off x="2702809" y="2501188"/>
            <a:ext cx="70721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Look, remember. 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Then ask and answer.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345038C-7883-9084-612F-780A9E52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266" name="Picture 2" descr="Christmas tree clipart">
            <a:extLst>
              <a:ext uri="{FF2B5EF4-FFF2-40B4-BE49-F238E27FC236}">
                <a16:creationId xmlns:a16="http://schemas.microsoft.com/office/drawing/2014/main" id="{127BD230-9706-6E45-914D-40D5DD630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27" y="3084306"/>
            <a:ext cx="2131432" cy="2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FBEB2-3FF9-7844-93FD-DFB429D955DD}"/>
              </a:ext>
            </a:extLst>
          </p:cNvPr>
          <p:cNvSpPr txBox="1"/>
          <p:nvPr/>
        </p:nvSpPr>
        <p:spPr>
          <a:xfrm>
            <a:off x="854248" y="1956710"/>
            <a:ext cx="62391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odoni MT Black" panose="02070A03080606020203" pitchFamily="18" charset="0"/>
              </a:rPr>
              <a:t>NUTCRACKER</a:t>
            </a:r>
          </a:p>
          <a:p>
            <a:r>
              <a:rPr lang="en-US" sz="5400" dirty="0">
                <a:solidFill>
                  <a:schemeClr val="bg1"/>
                </a:solidFill>
                <a:latin typeface="Bodoni MT Black" panose="02070A03080606020203" pitchFamily="18" charset="0"/>
              </a:rPr>
              <a:t>RIDDLES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C1A108-7805-1C47-9B54-C95663275A00}"/>
              </a:ext>
            </a:extLst>
          </p:cNvPr>
          <p:cNvSpPr/>
          <p:nvPr/>
        </p:nvSpPr>
        <p:spPr>
          <a:xfrm>
            <a:off x="3169700" y="4980889"/>
            <a:ext cx="2563091" cy="754470"/>
          </a:xfrm>
          <a:prstGeom prst="roundRect">
            <a:avLst/>
          </a:prstGeom>
          <a:solidFill>
            <a:srgbClr val="FFD002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1BCE7-79D6-8243-3953-936E24D4974E}"/>
              </a:ext>
            </a:extLst>
          </p:cNvPr>
          <p:cNvGrpSpPr/>
          <p:nvPr/>
        </p:nvGrpSpPr>
        <p:grpSpPr>
          <a:xfrm>
            <a:off x="7019608" y="588055"/>
            <a:ext cx="3281661" cy="6269945"/>
            <a:chOff x="4550569" y="478818"/>
            <a:chExt cx="3090863" cy="5905407"/>
          </a:xfrm>
        </p:grpSpPr>
        <p:pic>
          <p:nvPicPr>
            <p:cNvPr id="2" name="Picture 2" descr="Christmas Nutcracker PNG Clip Art Image​ | Gallery Yopriceville -  High-Quality Free Images and Transparent PNG Clipart">
              <a:extLst>
                <a:ext uri="{FF2B5EF4-FFF2-40B4-BE49-F238E27FC236}">
                  <a16:creationId xmlns:a16="http://schemas.microsoft.com/office/drawing/2014/main" id="{42B2F222-22EB-3259-04F8-E3D615FF1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0569" y="478818"/>
              <a:ext cx="3090863" cy="590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12">
              <a:extLst>
                <a:ext uri="{FF2B5EF4-FFF2-40B4-BE49-F238E27FC236}">
                  <a16:creationId xmlns:a16="http://schemas.microsoft.com/office/drawing/2014/main" id="{2AA51574-AA9F-33BE-2E63-CA9CF3051F6C}"/>
                </a:ext>
              </a:extLst>
            </p:cNvPr>
            <p:cNvSpPr/>
            <p:nvPr/>
          </p:nvSpPr>
          <p:spPr>
            <a:xfrm>
              <a:off x="5649167" y="3474157"/>
              <a:ext cx="782033" cy="776111"/>
            </a:xfrm>
            <a:prstGeom prst="rect">
              <a:avLst/>
            </a:prstGeom>
            <a:solidFill>
              <a:srgbClr val="580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2" descr="Plane clipart">
              <a:extLst>
                <a:ext uri="{FF2B5EF4-FFF2-40B4-BE49-F238E27FC236}">
                  <a16:creationId xmlns:a16="http://schemas.microsoft.com/office/drawing/2014/main" id="{8B3A17A4-8309-1F2D-4257-2B68A6D50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43717">
              <a:off x="5743062" y="3668564"/>
              <a:ext cx="707571" cy="35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Группа 33">
              <a:extLst>
                <a:ext uri="{FF2B5EF4-FFF2-40B4-BE49-F238E27FC236}">
                  <a16:creationId xmlns:a16="http://schemas.microsoft.com/office/drawing/2014/main" id="{692EC62F-C78F-E04A-8F55-CD9800E27855}"/>
                </a:ext>
              </a:extLst>
            </p:cNvPr>
            <p:cNvGrpSpPr/>
            <p:nvPr/>
          </p:nvGrpSpPr>
          <p:grpSpPr>
            <a:xfrm>
              <a:off x="5583677" y="3264287"/>
              <a:ext cx="966281" cy="955017"/>
              <a:chOff x="4059676" y="3264286"/>
              <a:chExt cx="966281" cy="975895"/>
            </a:xfrm>
          </p:grpSpPr>
          <p:sp>
            <p:nvSpPr>
              <p:cNvPr id="6" name="Прямоугольник 13">
                <a:extLst>
                  <a:ext uri="{FF2B5EF4-FFF2-40B4-BE49-F238E27FC236}">
                    <a16:creationId xmlns:a16="http://schemas.microsoft.com/office/drawing/2014/main" id="{DEF14166-348A-4B4D-B3DE-0E4D03996F70}"/>
                  </a:ext>
                </a:extLst>
              </p:cNvPr>
              <p:cNvSpPr/>
              <p:nvPr/>
            </p:nvSpPr>
            <p:spPr>
              <a:xfrm>
                <a:off x="4059676" y="3474156"/>
                <a:ext cx="966281" cy="766025"/>
              </a:xfrm>
              <a:prstGeom prst="rect">
                <a:avLst/>
              </a:prstGeom>
              <a:solidFill>
                <a:srgbClr val="A103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" name="Группа 23">
                <a:extLst>
                  <a:ext uri="{FF2B5EF4-FFF2-40B4-BE49-F238E27FC236}">
                    <a16:creationId xmlns:a16="http://schemas.microsoft.com/office/drawing/2014/main" id="{F7E23078-941F-8C31-35EF-9BA72CAB42F2}"/>
                  </a:ext>
                </a:extLst>
              </p:cNvPr>
              <p:cNvGrpSpPr/>
              <p:nvPr/>
            </p:nvGrpSpPr>
            <p:grpSpPr>
              <a:xfrm>
                <a:off x="4073411" y="3264286"/>
                <a:ext cx="952546" cy="266854"/>
                <a:chOff x="3926856" y="3031064"/>
                <a:chExt cx="1299899" cy="397933"/>
              </a:xfrm>
            </p:grpSpPr>
            <p:sp>
              <p:nvSpPr>
                <p:cNvPr id="9" name="Прямоугольник 24">
                  <a:extLst>
                    <a:ext uri="{FF2B5EF4-FFF2-40B4-BE49-F238E27FC236}">
                      <a16:creationId xmlns:a16="http://schemas.microsoft.com/office/drawing/2014/main" id="{6F8FCFE0-2F4F-84D7-9266-78C855178947}"/>
                    </a:ext>
                  </a:extLst>
                </p:cNvPr>
                <p:cNvSpPr/>
                <p:nvPr/>
              </p:nvSpPr>
              <p:spPr>
                <a:xfrm>
                  <a:off x="4413804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Прямоугольник 25">
                  <a:extLst>
                    <a:ext uri="{FF2B5EF4-FFF2-40B4-BE49-F238E27FC236}">
                      <a16:creationId xmlns:a16="http://schemas.microsoft.com/office/drawing/2014/main" id="{A199286A-66D7-4D87-ED10-BFA0315FDD2D}"/>
                    </a:ext>
                  </a:extLst>
                </p:cNvPr>
                <p:cNvSpPr/>
                <p:nvPr/>
              </p:nvSpPr>
              <p:spPr>
                <a:xfrm>
                  <a:off x="4576120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26">
                  <a:extLst>
                    <a:ext uri="{FF2B5EF4-FFF2-40B4-BE49-F238E27FC236}">
                      <a16:creationId xmlns:a16="http://schemas.microsoft.com/office/drawing/2014/main" id="{3E720C06-68C9-DF2F-AF20-EC7927D3779F}"/>
                    </a:ext>
                  </a:extLst>
                </p:cNvPr>
                <p:cNvSpPr/>
                <p:nvPr/>
              </p:nvSpPr>
              <p:spPr>
                <a:xfrm>
                  <a:off x="4738436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рямоугольник 27">
                  <a:extLst>
                    <a:ext uri="{FF2B5EF4-FFF2-40B4-BE49-F238E27FC236}">
                      <a16:creationId xmlns:a16="http://schemas.microsoft.com/office/drawing/2014/main" id="{F6B24AA6-B6A7-0749-CA30-13665F2769B1}"/>
                    </a:ext>
                  </a:extLst>
                </p:cNvPr>
                <p:cNvSpPr/>
                <p:nvPr/>
              </p:nvSpPr>
              <p:spPr>
                <a:xfrm>
                  <a:off x="4900752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28">
                  <a:extLst>
                    <a:ext uri="{FF2B5EF4-FFF2-40B4-BE49-F238E27FC236}">
                      <a16:creationId xmlns:a16="http://schemas.microsoft.com/office/drawing/2014/main" id="{DCE7FD07-0F98-E85D-1946-17F40C9DA848}"/>
                    </a:ext>
                  </a:extLst>
                </p:cNvPr>
                <p:cNvSpPr/>
                <p:nvPr/>
              </p:nvSpPr>
              <p:spPr>
                <a:xfrm>
                  <a:off x="5063066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29">
                  <a:extLst>
                    <a:ext uri="{FF2B5EF4-FFF2-40B4-BE49-F238E27FC236}">
                      <a16:creationId xmlns:a16="http://schemas.microsoft.com/office/drawing/2014/main" id="{4D366B25-4015-21F2-F915-7C2F8A3BB029}"/>
                    </a:ext>
                  </a:extLst>
                </p:cNvPr>
                <p:cNvSpPr/>
                <p:nvPr/>
              </p:nvSpPr>
              <p:spPr>
                <a:xfrm>
                  <a:off x="4251488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30">
                  <a:extLst>
                    <a:ext uri="{FF2B5EF4-FFF2-40B4-BE49-F238E27FC236}">
                      <a16:creationId xmlns:a16="http://schemas.microsoft.com/office/drawing/2014/main" id="{4DD3ECDB-4B0C-4E0F-0F6D-41242BF638FB}"/>
                    </a:ext>
                  </a:extLst>
                </p:cNvPr>
                <p:cNvSpPr/>
                <p:nvPr/>
              </p:nvSpPr>
              <p:spPr>
                <a:xfrm>
                  <a:off x="4089172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31">
                  <a:extLst>
                    <a:ext uri="{FF2B5EF4-FFF2-40B4-BE49-F238E27FC236}">
                      <a16:creationId xmlns:a16="http://schemas.microsoft.com/office/drawing/2014/main" id="{9E0FFAA4-BE45-86BF-8423-304E5990DA1B}"/>
                    </a:ext>
                  </a:extLst>
                </p:cNvPr>
                <p:cNvSpPr/>
                <p:nvPr/>
              </p:nvSpPr>
              <p:spPr>
                <a:xfrm>
                  <a:off x="3926856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8" name="Picture 2" descr="Christmas Nutcracker PNG Clip Art Image​ | Gallery Yopriceville -  High-Quality Free Images and Transparent PNG Clipart">
              <a:extLst>
                <a:ext uri="{FF2B5EF4-FFF2-40B4-BE49-F238E27FC236}">
                  <a16:creationId xmlns:a16="http://schemas.microsoft.com/office/drawing/2014/main" id="{5725524A-15AE-595B-BAC6-419EFA5821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84"/>
            <a:stretch/>
          </p:blipFill>
          <p:spPr bwMode="auto">
            <a:xfrm>
              <a:off x="4550569" y="4300467"/>
              <a:ext cx="3090863" cy="2083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34">
              <a:extLst>
                <a:ext uri="{FF2B5EF4-FFF2-40B4-BE49-F238E27FC236}">
                  <a16:creationId xmlns:a16="http://schemas.microsoft.com/office/drawing/2014/main" id="{7B373F02-44A6-D21E-AC42-39E9C6B68558}"/>
                </a:ext>
              </a:extLst>
            </p:cNvPr>
            <p:cNvSpPr/>
            <p:nvPr/>
          </p:nvSpPr>
          <p:spPr>
            <a:xfrm>
              <a:off x="5186504" y="4142137"/>
              <a:ext cx="1741165" cy="457200"/>
            </a:xfrm>
            <a:prstGeom prst="rect">
              <a:avLst/>
            </a:prstGeom>
            <a:solidFill>
              <a:srgbClr val="F8C617"/>
            </a:solidFill>
            <a:ln w="28575">
              <a:solidFill>
                <a:srgbClr val="580012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36">
              <a:extLst>
                <a:ext uri="{FF2B5EF4-FFF2-40B4-BE49-F238E27FC236}">
                  <a16:creationId xmlns:a16="http://schemas.microsoft.com/office/drawing/2014/main" id="{874B12E5-61E5-E8B2-5AAD-82D9A5D8676A}"/>
                </a:ext>
              </a:extLst>
            </p:cNvPr>
            <p:cNvSpPr/>
            <p:nvPr/>
          </p:nvSpPr>
          <p:spPr>
            <a:xfrm>
              <a:off x="5993724" y="4891244"/>
              <a:ext cx="170764" cy="634005"/>
            </a:xfrm>
            <a:custGeom>
              <a:avLst/>
              <a:gdLst>
                <a:gd name="connsiteX0" fmla="*/ 6482 w 170764"/>
                <a:gd name="connsiteY0" fmla="*/ 629991 h 634005"/>
                <a:gd name="connsiteX1" fmla="*/ 76150 w 170764"/>
                <a:gd name="connsiteY1" fmla="*/ 529843 h 634005"/>
                <a:gd name="connsiteX2" fmla="*/ 167590 w 170764"/>
                <a:gd name="connsiteY2" fmla="*/ 603866 h 634005"/>
                <a:gd name="connsiteX3" fmla="*/ 145819 w 170764"/>
                <a:gd name="connsiteY3" fmla="*/ 373088 h 634005"/>
                <a:gd name="connsiteX4" fmla="*/ 106630 w 170764"/>
                <a:gd name="connsiteY4" fmla="*/ 20391 h 634005"/>
                <a:gd name="connsiteX5" fmla="*/ 41316 w 170764"/>
                <a:gd name="connsiteY5" fmla="*/ 76997 h 634005"/>
                <a:gd name="connsiteX6" fmla="*/ 6482 w 170764"/>
                <a:gd name="connsiteY6" fmla="*/ 364380 h 634005"/>
                <a:gd name="connsiteX7" fmla="*/ 6482 w 170764"/>
                <a:gd name="connsiteY7" fmla="*/ 629991 h 63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64" h="634005">
                  <a:moveTo>
                    <a:pt x="6482" y="629991"/>
                  </a:moveTo>
                  <a:cubicBezTo>
                    <a:pt x="18093" y="657568"/>
                    <a:pt x="49299" y="534197"/>
                    <a:pt x="76150" y="529843"/>
                  </a:cubicBezTo>
                  <a:cubicBezTo>
                    <a:pt x="103001" y="525489"/>
                    <a:pt x="155979" y="629992"/>
                    <a:pt x="167590" y="603866"/>
                  </a:cubicBezTo>
                  <a:cubicBezTo>
                    <a:pt x="179201" y="577740"/>
                    <a:pt x="155979" y="470334"/>
                    <a:pt x="145819" y="373088"/>
                  </a:cubicBezTo>
                  <a:cubicBezTo>
                    <a:pt x="135659" y="275842"/>
                    <a:pt x="124047" y="69739"/>
                    <a:pt x="106630" y="20391"/>
                  </a:cubicBezTo>
                  <a:cubicBezTo>
                    <a:pt x="89213" y="-28957"/>
                    <a:pt x="58007" y="19666"/>
                    <a:pt x="41316" y="76997"/>
                  </a:cubicBezTo>
                  <a:cubicBezTo>
                    <a:pt x="24625" y="134328"/>
                    <a:pt x="11562" y="274392"/>
                    <a:pt x="6482" y="364380"/>
                  </a:cubicBezTo>
                  <a:cubicBezTo>
                    <a:pt x="1402" y="454368"/>
                    <a:pt x="-5129" y="602414"/>
                    <a:pt x="6482" y="629991"/>
                  </a:cubicBezTo>
                  <a:close/>
                </a:path>
              </a:pathLst>
            </a:custGeom>
            <a:solidFill>
              <a:srgbClr val="5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37">
              <a:extLst>
                <a:ext uri="{FF2B5EF4-FFF2-40B4-BE49-F238E27FC236}">
                  <a16:creationId xmlns:a16="http://schemas.microsoft.com/office/drawing/2014/main" id="{01107C33-5184-91BE-6D94-BB88830F6217}"/>
                </a:ext>
              </a:extLst>
            </p:cNvPr>
            <p:cNvSpPr/>
            <p:nvPr/>
          </p:nvSpPr>
          <p:spPr>
            <a:xfrm>
              <a:off x="5735427" y="4120451"/>
              <a:ext cx="675510" cy="514364"/>
            </a:xfrm>
            <a:prstGeom prst="ellipse">
              <a:avLst/>
            </a:prstGeom>
            <a:solidFill>
              <a:srgbClr val="FFDE4A"/>
            </a:solidFill>
            <a:ln w="28575">
              <a:solidFill>
                <a:srgbClr val="58001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094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 descr="Thailand Flag Vector Art, Icons, and Graphics for Free Download">
            <a:extLst>
              <a:ext uri="{FF2B5EF4-FFF2-40B4-BE49-F238E27FC236}">
                <a16:creationId xmlns:a16="http://schemas.microsoft.com/office/drawing/2014/main" id="{20F4A939-214D-CFE3-C5D9-6C9287B78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2743139" y="3523828"/>
            <a:ext cx="782033" cy="4769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Thailand.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0044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B2DEB4B7-AEC4-4F5F-8C32-293A722E5B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" r="3428"/>
          <a:stretch/>
        </p:blipFill>
        <p:spPr>
          <a:xfrm>
            <a:off x="2743086" y="3523828"/>
            <a:ext cx="782139" cy="4769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 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 </a:t>
            </a:r>
            <a:r>
              <a:rPr lang="en-US" sz="2800"/>
              <a:t>from Malaysia.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993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Mspham-0936082789" descr="Free Vector | Illustration of singapore flag">
            <a:extLst>
              <a:ext uri="{FF2B5EF4-FFF2-40B4-BE49-F238E27FC236}">
                <a16:creationId xmlns:a16="http://schemas.microsoft.com/office/drawing/2014/main" id="{997540E8-0706-475A-58D3-296FC7AE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25" y="3523828"/>
            <a:ext cx="782661" cy="4769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 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Singapore.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944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 descr="unit 1,2,3 lóp 4 A | English - Quizizz">
            <a:extLst>
              <a:ext uri="{FF2B5EF4-FFF2-40B4-BE49-F238E27FC236}">
                <a16:creationId xmlns:a16="http://schemas.microsoft.com/office/drawing/2014/main" id="{26957438-F8EE-D68D-F6DF-3CFC1EEF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86" y="3523828"/>
            <a:ext cx="782139" cy="4769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Japan.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03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Austrailia.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60943EBA-5DB2-CF6F-CA7B-21C719B58E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04"/>
          <a:stretch/>
        </p:blipFill>
        <p:spPr>
          <a:xfrm>
            <a:off x="2752395" y="3557333"/>
            <a:ext cx="780842" cy="44623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629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America. 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5DB977D-469D-434B-C709-0999AEEBC0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297"/>
          <a:stretch/>
        </p:blipFill>
        <p:spPr>
          <a:xfrm>
            <a:off x="2747936" y="3548762"/>
            <a:ext cx="789761" cy="46337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745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232</Words>
  <Application>Microsoft Office PowerPoint</Application>
  <PresentationFormat>Widescreen</PresentationFormat>
  <Paragraphs>107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.VnAvant</vt:lpstr>
      <vt:lpstr>Bodoni MT Black</vt:lpstr>
      <vt:lpstr>.VnCooper</vt:lpstr>
      <vt:lpstr>Arial Black</vt:lpstr>
      <vt:lpstr>Comic Sans MS</vt:lpstr>
      <vt:lpstr>Arial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138</cp:revision>
  <dcterms:created xsi:type="dcterms:W3CDTF">2023-04-13T08:24:07Z</dcterms:created>
  <dcterms:modified xsi:type="dcterms:W3CDTF">2023-06-02T02:35:19Z</dcterms:modified>
</cp:coreProperties>
</file>