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539" r:id="rId3"/>
    <p:sldId id="398" r:id="rId4"/>
    <p:sldId id="540" r:id="rId5"/>
    <p:sldId id="541" r:id="rId6"/>
    <p:sldId id="542" r:id="rId7"/>
    <p:sldId id="544" r:id="rId8"/>
    <p:sldId id="543" r:id="rId9"/>
    <p:sldId id="545" r:id="rId10"/>
    <p:sldId id="546" r:id="rId11"/>
    <p:sldId id="402" r:id="rId12"/>
    <p:sldId id="487" r:id="rId13"/>
    <p:sldId id="484" r:id="rId14"/>
    <p:sldId id="485" r:id="rId15"/>
    <p:sldId id="560" r:id="rId16"/>
    <p:sldId id="566" r:id="rId17"/>
    <p:sldId id="568" r:id="rId18"/>
    <p:sldId id="567" r:id="rId19"/>
    <p:sldId id="569" r:id="rId20"/>
    <p:sldId id="561" r:id="rId21"/>
    <p:sldId id="562" r:id="rId22"/>
    <p:sldId id="563" r:id="rId23"/>
    <p:sldId id="564" r:id="rId24"/>
    <p:sldId id="565" r:id="rId25"/>
    <p:sldId id="571" r:id="rId26"/>
    <p:sldId id="570" r:id="rId27"/>
    <p:sldId id="261" r:id="rId28"/>
  </p:sldIdLst>
  <p:sldSz cx="12192000" cy="6858000"/>
  <p:notesSz cx="6858000" cy="9144000"/>
  <p:embeddedFontLs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.VnCooper" panose="020B7200000000000000" pitchFamily="34" charset="0"/>
      <p:regular r:id="rId34"/>
    </p:embeddedFont>
    <p:embeddedFont>
      <p:font typeface="Amasis MT Pro Black" panose="02040A04050005020304" pitchFamily="18" charset="0"/>
      <p:bold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Kirang Haerang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EEDFF"/>
    <a:srgbClr val="FFFFE5"/>
    <a:srgbClr val="FFD002"/>
    <a:srgbClr val="D5FFFF"/>
    <a:srgbClr val="F26522"/>
    <a:srgbClr val="C41B0E"/>
    <a:srgbClr val="53B212"/>
    <a:srgbClr val="64DA16"/>
    <a:srgbClr val="DDF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6" autoAdjust="0"/>
    <p:restoredTop sz="94660"/>
  </p:normalViewPr>
  <p:slideViewPr>
    <p:cSldViewPr snapToGrid="0">
      <p:cViewPr>
        <p:scale>
          <a:sx n="66" d="100"/>
          <a:sy n="66" d="100"/>
        </p:scale>
        <p:origin x="821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3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7.jpe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7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6.wav"/><Relationship Id="rId7" Type="http://schemas.openxmlformats.org/officeDocument/2006/relationships/image" Target="../media/image5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2.wav"/><Relationship Id="rId7" Type="http://schemas.openxmlformats.org/officeDocument/2006/relationships/audio" Target="../media/audio12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audio" Target="../media/audio16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5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57.png"/><Relationship Id="rId5" Type="http://schemas.openxmlformats.org/officeDocument/2006/relationships/audio" Target="../media/audio20.wav"/><Relationship Id="rId10" Type="http://schemas.openxmlformats.org/officeDocument/2006/relationships/image" Target="../media/image56.png"/><Relationship Id="rId4" Type="http://schemas.openxmlformats.org/officeDocument/2006/relationships/audio" Target="../media/audio19.wav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001094-E0E7-BD49-A3E9-39E7E63DC7F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2B813E50-44BD-CCFF-9F09-BB67DF29114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669EBA80-07D6-9FBE-53D7-61A3262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929531-44D1-004F-05CD-A6C09C45907F}"/>
              </a:ext>
            </a:extLst>
          </p:cNvPr>
          <p:cNvGrpSpPr/>
          <p:nvPr/>
        </p:nvGrpSpPr>
        <p:grpSpPr>
          <a:xfrm>
            <a:off x="2026314" y="2567486"/>
            <a:ext cx="2018542" cy="2182073"/>
            <a:chOff x="3903409" y="3183324"/>
            <a:chExt cx="1322798" cy="1429964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FE57A50-8D98-7649-3ED1-FB0AECF76A97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83AC5DF4-12A1-ED6F-2C0D-35F951E8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My Friends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E661A84-2563-2904-4462-355F1FFC86A2}"/>
              </a:ext>
            </a:extLst>
          </p:cNvPr>
          <p:cNvSpPr txBox="1">
            <a:spLocks/>
          </p:cNvSpPr>
          <p:nvPr/>
        </p:nvSpPr>
        <p:spPr>
          <a:xfrm>
            <a:off x="325374" y="1308777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</a:t>
            </a:r>
            <a:endParaRPr lang="en-US" sz="4267" b="1"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531518" y="3948610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MsPham English Class</a:t>
            </a:r>
          </a:p>
        </p:txBody>
      </p:sp>
    </p:spTree>
    <p:extLst>
      <p:ext uri="{BB962C8B-B14F-4D97-AF65-F5344CB8AC3E}">
        <p14:creationId xmlns:p14="http://schemas.microsoft.com/office/powerpoint/2010/main" val="684311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Where are they from?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___________________.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749040" y="5668587"/>
            <a:ext cx="532384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from ThaiLand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245115" y="4237214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LEGO, cartoon&#10;&#10;Description automatically generated">
            <a:extLst>
              <a:ext uri="{FF2B5EF4-FFF2-40B4-BE49-F238E27FC236}">
                <a16:creationId xmlns:a16="http://schemas.microsoft.com/office/drawing/2014/main" id="{F3EA8F30-D37E-AA90-29E4-27E36C269E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32296" r="1841"/>
          <a:stretch/>
        </p:blipFill>
        <p:spPr>
          <a:xfrm>
            <a:off x="3593465" y="891062"/>
            <a:ext cx="6098642" cy="2795466"/>
          </a:xfrm>
          <a:prstGeom prst="rect">
            <a:avLst/>
          </a:prstGeom>
        </p:spPr>
      </p:pic>
      <p:pic>
        <p:nvPicPr>
          <p:cNvPr id="7" name="Picture 6" descr="Cartoon of a child and child&#10;&#10;Description automatically generated with low confidence">
            <a:extLst>
              <a:ext uri="{FF2B5EF4-FFF2-40B4-BE49-F238E27FC236}">
                <a16:creationId xmlns:a16="http://schemas.microsoft.com/office/drawing/2014/main" id="{273E9FA6-273F-AE68-6272-248A9B26D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93" y="2469677"/>
            <a:ext cx="2513851" cy="2513851"/>
          </a:xfrm>
          <a:prstGeom prst="rect">
            <a:avLst/>
          </a:prstGeom>
        </p:spPr>
      </p:pic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8" name="Picture 2" descr="Thailand Flag Vector Art, Icons, and Graphics for Free Download">
            <a:extLst>
              <a:ext uri="{FF2B5EF4-FFF2-40B4-BE49-F238E27FC236}">
                <a16:creationId xmlns:a16="http://schemas.microsoft.com/office/drawing/2014/main" id="{5A76E7CF-6DC5-EE5C-53D8-BBEA89DC5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"/>
          <a:stretch/>
        </p:blipFill>
        <p:spPr bwMode="auto">
          <a:xfrm>
            <a:off x="5570427" y="3656845"/>
            <a:ext cx="2012454" cy="106173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01DF0-B2C9-4811-9CE6-7C7F01A2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43170-4C0A-4B9A-B3A7-8322B649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0E081-6BBE-4BC7-9670-DD2E62C28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FD37-E46C-4A47-A981-3CBB36333A4A}"/>
              </a:ext>
            </a:extLst>
          </p:cNvPr>
          <p:cNvSpPr txBox="1"/>
          <p:nvPr/>
        </p:nvSpPr>
        <p:spPr>
          <a:xfrm>
            <a:off x="784474" y="1551788"/>
            <a:ext cx="10623052" cy="3631763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sis MT Pro Black" panose="02040A04050005020304" pitchFamily="18" charset="0"/>
                <a:cs typeface="Times New Roman" panose="02020603050405020304" pitchFamily="18" charset="0"/>
              </a:rPr>
              <a:t>You’re welldone!</a:t>
            </a:r>
            <a:endParaRPr lang="en-SG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masis MT Pro Black" panose="02040A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88277" y="3730527"/>
            <a:ext cx="3661818" cy="1948344"/>
            <a:chOff x="4142213" y="3183324"/>
            <a:chExt cx="4482871" cy="2385202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97" y="56347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99769" y="563474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036370" y="4198859"/>
            <a:ext cx="2015494" cy="1036161"/>
            <a:chOff x="9536093" y="4033733"/>
            <a:chExt cx="2015494" cy="1036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368901" y="4941919"/>
            <a:ext cx="2085406" cy="1065967"/>
            <a:chOff x="4138362" y="4860120"/>
            <a:chExt cx="2085406" cy="10659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437835" y="3677826"/>
            <a:ext cx="2015089" cy="1194411"/>
            <a:chOff x="801728" y="4172343"/>
            <a:chExt cx="2015089" cy="119441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478682" y="4850925"/>
            <a:ext cx="1941222" cy="1072206"/>
            <a:chOff x="6411051" y="4850317"/>
            <a:chExt cx="1941222" cy="1072206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87463" y="1785434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4277294" y="1785434"/>
            <a:ext cx="1847104" cy="3156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299769" y="1240604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935940" y="452875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935940" y="1169574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78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52170" y="4225043"/>
            <a:ext cx="4005373" cy="1493481"/>
            <a:chOff x="4142213" y="3183324"/>
            <a:chExt cx="4903458" cy="182835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722873" y="4426899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3B8711-8BD2-8FA8-54BC-01DFC948CAAB}"/>
              </a:ext>
            </a:extLst>
          </p:cNvPr>
          <p:cNvGrpSpPr/>
          <p:nvPr/>
        </p:nvGrpSpPr>
        <p:grpSpPr>
          <a:xfrm>
            <a:off x="606001" y="4155919"/>
            <a:ext cx="2318652" cy="1035956"/>
            <a:chOff x="606001" y="4155919"/>
            <a:chExt cx="2318652" cy="1035956"/>
          </a:xfrm>
        </p:grpSpPr>
        <p:pic>
          <p:nvPicPr>
            <p:cNvPr id="10" name="Mspham-0936082789" descr="Thailand Flag Vector Art, Icons, and Graphics for Free Download">
              <a:extLst>
                <a:ext uri="{FF2B5EF4-FFF2-40B4-BE49-F238E27FC236}">
                  <a16:creationId xmlns:a16="http://schemas.microsoft.com/office/drawing/2014/main" id="{94463CA9-7DAA-6CB5-965E-902B620A4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 bwMode="auto">
            <a:xfrm>
              <a:off x="961053" y="4155919"/>
              <a:ext cx="1963600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44C497-1406-BCBA-6783-90809A24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83" b="99563" l="2804" r="95794">
                          <a14:foregroundMark x1="29907" y1="93886" x2="29907" y2="93886"/>
                          <a14:foregroundMark x1="39720" y1="93013" x2="39720" y2="93013"/>
                          <a14:foregroundMark x1="58879" y1="90393" x2="58879" y2="90393"/>
                          <a14:foregroundMark x1="56075" y1="94323" x2="56075" y2="94323"/>
                          <a14:foregroundMark x1="63084" y1="95197" x2="63084" y2="95197"/>
                          <a14:foregroundMark x1="63084" y1="95197" x2="63084" y2="95197"/>
                          <a14:foregroundMark x1="63084" y1="95197" x2="63084" y2="95197"/>
                          <a14:foregroundMark x1="75701" y1="91266" x2="75701" y2="91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6001" y="4249077"/>
              <a:ext cx="881043" cy="942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24E957-FA0C-AC1D-AD21-9DC9545E4DC9}"/>
              </a:ext>
            </a:extLst>
          </p:cNvPr>
          <p:cNvGrpSpPr/>
          <p:nvPr/>
        </p:nvGrpSpPr>
        <p:grpSpPr>
          <a:xfrm>
            <a:off x="9486454" y="4024311"/>
            <a:ext cx="2326387" cy="1046008"/>
            <a:chOff x="9486454" y="4024311"/>
            <a:chExt cx="2326387" cy="1046008"/>
          </a:xfrm>
        </p:grpSpPr>
        <p:pic>
          <p:nvPicPr>
            <p:cNvPr id="16" name="Mspham-0936082789" descr="unit 1,2,3 lóp 4 A | English - Quizizz">
              <a:extLst>
                <a:ext uri="{FF2B5EF4-FFF2-40B4-BE49-F238E27FC236}">
                  <a16:creationId xmlns:a16="http://schemas.microsoft.com/office/drawing/2014/main" id="{C11B321D-9B0E-680B-A499-F6158997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454" y="4024311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09BECA-128B-89E9-A00B-2ED95BA5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039" t="62484" r="15011" b="9712"/>
            <a:stretch/>
          </p:blipFill>
          <p:spPr>
            <a:xfrm>
              <a:off x="11002483" y="4155919"/>
              <a:ext cx="810358" cy="91440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6B46CA-9E93-E305-7D83-804D9BBD4D7C}"/>
              </a:ext>
            </a:extLst>
          </p:cNvPr>
          <p:cNvGrpSpPr/>
          <p:nvPr/>
        </p:nvGrpSpPr>
        <p:grpSpPr>
          <a:xfrm>
            <a:off x="6429210" y="4803771"/>
            <a:ext cx="2432843" cy="1058329"/>
            <a:chOff x="7051896" y="4803771"/>
            <a:chExt cx="2432843" cy="1058329"/>
          </a:xfrm>
        </p:grpSpPr>
        <p:pic>
          <p:nvPicPr>
            <p:cNvPr id="15" name="Mspham-0936082789" descr="Free Vector | Illustration of singapore flag">
              <a:extLst>
                <a:ext uri="{FF2B5EF4-FFF2-40B4-BE49-F238E27FC236}">
                  <a16:creationId xmlns:a16="http://schemas.microsoft.com/office/drawing/2014/main" id="{79E6B1A8-8629-FC3B-6E3A-A8202DFD3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896" y="4803771"/>
              <a:ext cx="1965175" cy="1035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6DD7ED-5F86-E78F-8E76-4F2362DD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93" b="99554" l="971" r="100000">
                          <a14:foregroundMark x1="45631" y1="93304" x2="45631" y2="93304"/>
                          <a14:backgroundMark x1="91748" y1="7143" x2="91748" y2="7143"/>
                          <a14:backgroundMark x1="91748" y1="4464" x2="91748" y2="4464"/>
                          <a14:backgroundMark x1="90291" y1="3125" x2="90291" y2="3125"/>
                          <a14:backgroundMark x1="91262" y1="7143" x2="91262" y2="7143"/>
                          <a14:backgroundMark x1="91748" y1="8036" x2="91748" y2="8036"/>
                          <a14:backgroundMark x1="91748" y1="8036" x2="91748" y2="8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49402" y="4845035"/>
              <a:ext cx="935337" cy="101706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4AF069-7827-D84C-55A2-C4E7C93BF9E4}"/>
              </a:ext>
            </a:extLst>
          </p:cNvPr>
          <p:cNvGrpSpPr/>
          <p:nvPr/>
        </p:nvGrpSpPr>
        <p:grpSpPr>
          <a:xfrm>
            <a:off x="3549054" y="4803770"/>
            <a:ext cx="2255755" cy="1035956"/>
            <a:chOff x="4047388" y="4803770"/>
            <a:chExt cx="2255755" cy="1035956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A8E5CF58-8DC7-5940-5348-48B27CC2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87" r="3428"/>
            <a:stretch/>
          </p:blipFill>
          <p:spPr>
            <a:xfrm>
              <a:off x="4047388" y="4803770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045D40-8440-FBD1-2128-1A588692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27" t="22813" r="14275" b="49998"/>
            <a:stretch/>
          </p:blipFill>
          <p:spPr>
            <a:xfrm>
              <a:off x="5495605" y="4926733"/>
              <a:ext cx="807538" cy="912042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163508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15" y="51407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8942" y="5191875"/>
            <a:ext cx="22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Thailand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329680" y="5906430"/>
            <a:ext cx="215202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Singapore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051" y="5906430"/>
            <a:ext cx="20524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486454" y="5060267"/>
            <a:ext cx="232638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505051" y="597526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/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826000" y="1785434"/>
            <a:ext cx="1503680" cy="30596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29680" y="1785434"/>
            <a:ext cx="1082118" cy="30183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329680" y="1785434"/>
            <a:ext cx="4138707" cy="22388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543015" y="1191480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/</a:t>
            </a:r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________. 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1942853" y="1785434"/>
            <a:ext cx="4386827" cy="2370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14985C-5673-875E-D3AB-873946480C83}"/>
              </a:ext>
            </a:extLst>
          </p:cNvPr>
          <p:cNvGrpSpPr/>
          <p:nvPr/>
        </p:nvGrpSpPr>
        <p:grpSpPr>
          <a:xfrm>
            <a:off x="9848975" y="1635065"/>
            <a:ext cx="1963866" cy="797339"/>
            <a:chOff x="8837304" y="2135458"/>
            <a:chExt cx="2599275" cy="797339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07354E4-2F62-18CE-3676-68BCC546F834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644D56-0296-6142-8A80-1352A8193825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84FB782-3637-1F42-4CDD-44BA6B825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381169" y="557627"/>
            <a:ext cx="611504" cy="11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Phonics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4 - Unit 1- My friends - -ə- and -iə-">
            <a:hlinkClick r:id="" action="ppaction://media"/>
            <a:extLst>
              <a:ext uri="{FF2B5EF4-FFF2-40B4-BE49-F238E27FC236}">
                <a16:creationId xmlns:a16="http://schemas.microsoft.com/office/drawing/2014/main" id="{2EE2744C-B8DD-16F7-EF37-1593D30B90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933" end="968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18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731514" y="172183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1953905" y="1721833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273528" y="-8505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402080" y="1880329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>
                <a:solidFill>
                  <a:srgbClr val="002060"/>
                </a:solidFill>
              </a:rPr>
              <a:t>/əˈmerɪk</a:t>
            </a:r>
            <a:r>
              <a:rPr lang="en-US" sz="2800">
                <a:solidFill>
                  <a:srgbClr val="FF0000"/>
                </a:solidFill>
              </a:rPr>
              <a:t>ə</a:t>
            </a:r>
            <a:r>
              <a:rPr lang="en-US" sz="2800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402080" y="105811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Americ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C20C95F4-AA00-8464-5CE7-A8C587FC2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297"/>
          <a:stretch/>
        </p:blipFill>
        <p:spPr>
          <a:xfrm>
            <a:off x="7559362" y="1048631"/>
            <a:ext cx="2835016" cy="166339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402080" y="395345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/ˈɪŋɡl</a:t>
            </a:r>
            <a:r>
              <a:rPr lang="en-US">
                <a:solidFill>
                  <a:srgbClr val="FF0000"/>
                </a:solidFill>
              </a:rPr>
              <a:t>ə</a:t>
            </a:r>
            <a:r>
              <a:rPr lang="en-US"/>
              <a:t>nd/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402080" y="313124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Engl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r>
              <a:rPr lang="en-US" sz="4800">
                <a:latin typeface=".VnAvant" panose="020B7200000000000000" pitchFamily="34" charset="0"/>
              </a:rPr>
              <a:t>nd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402080" y="574440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/dʒ</a:t>
            </a:r>
            <a:r>
              <a:rPr lang="en-US">
                <a:solidFill>
                  <a:srgbClr val="FF0000"/>
                </a:solidFill>
              </a:rPr>
              <a:t>ə</a:t>
            </a:r>
            <a:r>
              <a:rPr lang="en-US"/>
              <a:t>ˈpæn/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402080" y="492219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J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r>
              <a:rPr lang="en-US" sz="4800">
                <a:latin typeface=".VnAvant" panose="020B7200000000000000" pitchFamily="34" charset="0"/>
              </a:rPr>
              <a:t>pan </a:t>
            </a:r>
          </a:p>
        </p:txBody>
      </p:sp>
      <p:pic>
        <p:nvPicPr>
          <p:cNvPr id="17" name="Picture 2" descr="unit 1,2,3 lóp 4 A | English - Quizizz">
            <a:extLst>
              <a:ext uri="{FF2B5EF4-FFF2-40B4-BE49-F238E27FC236}">
                <a16:creationId xmlns:a16="http://schemas.microsoft.com/office/drawing/2014/main" id="{916A84A5-D1E8-7A00-3793-05EF8E6E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62" y="5005441"/>
            <a:ext cx="2835016" cy="149549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7FCDAD-AFAD-F2D1-1605-ED7037CB6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9362" y="3008228"/>
            <a:ext cx="2835016" cy="170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- My friends - -ə- and -iə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- My friends - -ə- and -iə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- My friends - -ə- and -iə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  <p:bldP spid="6" grpId="0"/>
      <p:bldP spid="7" grpId="1"/>
      <p:bldP spid="7" grpId="2"/>
      <p:bldP spid="9" grpId="0"/>
      <p:bldP spid="10" grpId="0"/>
      <p:bldP spid="10" grpId="1"/>
      <p:bldP spid="15" grpId="0"/>
      <p:bldP spid="16" grpId="1"/>
      <p:bldP spid="16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4 - Unit 1- My friends - -ə- and -iə-">
            <a:hlinkClick r:id="" action="ppaction://media"/>
            <a:extLst>
              <a:ext uri="{FF2B5EF4-FFF2-40B4-BE49-F238E27FC236}">
                <a16:creationId xmlns:a16="http://schemas.microsoft.com/office/drawing/2014/main" id="{2EE2744C-B8DD-16F7-EF37-1593D30B90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012" end="373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97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905139" y="172183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127530" y="1721833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/iə/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273528" y="-8505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402080" y="1772607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/ˈɪndiə/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402080" y="105811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Ind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402080" y="395345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/kæmˈbəʊdiə/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402080" y="313124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Cambod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402080" y="574440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/ɒˈstreɪliə/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402080" y="492219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Austral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5FDB7-997A-A6F8-6CDA-B5FEE5D5E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255" y="1104812"/>
            <a:ext cx="2097117" cy="1394300"/>
          </a:xfrm>
          <a:prstGeom prst="rect">
            <a:avLst/>
          </a:prstGeom>
        </p:spPr>
      </p:pic>
      <p:pic>
        <p:nvPicPr>
          <p:cNvPr id="1026" name="Picture 2" descr="upload.wikimedia.org/wikipedia/commons/8/83/Flag_o...">
            <a:extLst>
              <a:ext uri="{FF2B5EF4-FFF2-40B4-BE49-F238E27FC236}">
                <a16:creationId xmlns:a16="http://schemas.microsoft.com/office/drawing/2014/main" id="{063E363B-9476-11BA-A803-6209AE4E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55" y="3123362"/>
            <a:ext cx="2185715" cy="13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667F7-BC9C-0899-AD32-FD3767ABB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3255" y="5037815"/>
            <a:ext cx="2185715" cy="12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- My friends - -ə- and -iə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- My friends - -ə- and -iə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- My friends - -ə- and -iə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731E5E-711F-4C91-8D2A-81C871C5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C1D5F-234A-428F-96AC-E1968D68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68BF0-C25F-4DD3-BA43-78A68A07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FD37-E46C-4A47-A981-3CBB36333A4A}"/>
              </a:ext>
            </a:extLst>
          </p:cNvPr>
          <p:cNvSpPr txBox="1"/>
          <p:nvPr/>
        </p:nvSpPr>
        <p:spPr>
          <a:xfrm>
            <a:off x="784474" y="2151156"/>
            <a:ext cx="106230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>
                    <a:srgbClr val="0070C0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LET’S PLAY!</a:t>
            </a:r>
            <a:endParaRPr lang="en-SG" sz="115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glow>
                  <a:srgbClr val="0070C0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61F8E-B36F-B3DE-153B-3CDC238D20B0}"/>
              </a:ext>
            </a:extLst>
          </p:cNvPr>
          <p:cNvSpPr txBox="1"/>
          <p:nvPr/>
        </p:nvSpPr>
        <p:spPr>
          <a:xfrm>
            <a:off x="4282632" y="3924015"/>
            <a:ext cx="3807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Look and guess</a:t>
            </a:r>
          </a:p>
        </p:txBody>
      </p:sp>
      <p:sp>
        <p:nvSpPr>
          <p:cNvPr id="3" name="Rectangle: Rounded Corners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EECD94-F686-E78D-5706-31278194F9AB}"/>
              </a:ext>
            </a:extLst>
          </p:cNvPr>
          <p:cNvSpPr/>
          <p:nvPr/>
        </p:nvSpPr>
        <p:spPr>
          <a:xfrm>
            <a:off x="8981954" y="5250231"/>
            <a:ext cx="1597307" cy="618133"/>
          </a:xfrm>
          <a:prstGeom prst="roundRect">
            <a:avLst>
              <a:gd name="adj" fmla="val 50000"/>
            </a:avLst>
          </a:prstGeom>
          <a:solidFill>
            <a:srgbClr val="53B21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467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D89ED4-0120-D5EA-A2D4-0D2CC44B709D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76" y="261071"/>
            <a:ext cx="548640" cy="54864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BB5B84-3A78-3167-8816-5D110CB28BF2}"/>
              </a:ext>
            </a:extLst>
          </p:cNvPr>
          <p:cNvSpPr txBox="1">
            <a:spLocks/>
          </p:cNvSpPr>
          <p:nvPr/>
        </p:nvSpPr>
        <p:spPr>
          <a:xfrm>
            <a:off x="2310670" y="2036611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2892FFC-8A4F-4AAA-0E30-103A8BBCB1BB}"/>
              </a:ext>
            </a:extLst>
          </p:cNvPr>
          <p:cNvSpPr txBox="1">
            <a:spLocks/>
          </p:cNvSpPr>
          <p:nvPr/>
        </p:nvSpPr>
        <p:spPr>
          <a:xfrm>
            <a:off x="2336683" y="3622815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577F687-72AE-F9F9-A029-FB33C36E8892}"/>
              </a:ext>
            </a:extLst>
          </p:cNvPr>
          <p:cNvSpPr txBox="1">
            <a:spLocks/>
          </p:cNvSpPr>
          <p:nvPr/>
        </p:nvSpPr>
        <p:spPr>
          <a:xfrm>
            <a:off x="6069987" y="2036611"/>
            <a:ext cx="5505060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Americ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67D4760-3B77-2868-90BD-7C6FE8077A1E}"/>
              </a:ext>
            </a:extLst>
          </p:cNvPr>
          <p:cNvSpPr txBox="1">
            <a:spLocks/>
          </p:cNvSpPr>
          <p:nvPr/>
        </p:nvSpPr>
        <p:spPr>
          <a:xfrm>
            <a:off x="6096000" y="3622815"/>
            <a:ext cx="5505060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Austral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585350" y="2036611"/>
            <a:ext cx="1222392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611363" y="3622815"/>
            <a:ext cx="1222392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</a:p>
        </p:txBody>
      </p:sp>
    </p:spTree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D89ED4-0120-D5EA-A2D4-0D2CC44B709D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98" y="234007"/>
            <a:ext cx="640080" cy="64008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1267544" y="120323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1267544" y="3958480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2668080" y="1203233"/>
            <a:ext cx="7899605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_________.</a:t>
            </a:r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D532434-BC1C-263A-F462-51A10081C2A5}"/>
              </a:ext>
            </a:extLst>
          </p:cNvPr>
          <p:cNvSpPr txBox="1">
            <a:spLocks/>
          </p:cNvSpPr>
          <p:nvPr/>
        </p:nvSpPr>
        <p:spPr>
          <a:xfrm>
            <a:off x="2668080" y="3958480"/>
            <a:ext cx="7899605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_________.</a:t>
            </a:r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F98639B-49CF-733D-93A2-339D1C95691B}"/>
              </a:ext>
            </a:extLst>
          </p:cNvPr>
          <p:cNvSpPr txBox="1">
            <a:spLocks/>
          </p:cNvSpPr>
          <p:nvPr/>
        </p:nvSpPr>
        <p:spPr>
          <a:xfrm>
            <a:off x="874004" y="2451651"/>
            <a:ext cx="12043343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Australi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Malaysi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867EB5E-67AF-151F-9CF3-2982C17C0A1A}"/>
              </a:ext>
            </a:extLst>
          </p:cNvPr>
          <p:cNvSpPr txBox="1">
            <a:spLocks/>
          </p:cNvSpPr>
          <p:nvPr/>
        </p:nvSpPr>
        <p:spPr>
          <a:xfrm>
            <a:off x="874004" y="5192570"/>
            <a:ext cx="12043343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Australi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4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Americ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24EDCB1-23C6-6C86-F6E5-1966F7A7F608}"/>
              </a:ext>
            </a:extLst>
          </p:cNvPr>
          <p:cNvSpPr txBox="1">
            <a:spLocks/>
          </p:cNvSpPr>
          <p:nvPr/>
        </p:nvSpPr>
        <p:spPr>
          <a:xfrm>
            <a:off x="722244" y="2481906"/>
            <a:ext cx="879996" cy="879996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8C16E49B-20BA-0E5B-9686-412931D6F57F}"/>
              </a:ext>
            </a:extLst>
          </p:cNvPr>
          <p:cNvSpPr txBox="1">
            <a:spLocks/>
          </p:cNvSpPr>
          <p:nvPr/>
        </p:nvSpPr>
        <p:spPr>
          <a:xfrm>
            <a:off x="4339300" y="5178057"/>
            <a:ext cx="879996" cy="879996"/>
          </a:xfrm>
          <a:prstGeom prst="ellipse">
            <a:avLst/>
          </a:prstGeom>
          <a:noFill/>
          <a:ln w="28575">
            <a:solidFill>
              <a:srgbClr val="0070C0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0CE8976-29FE-B11B-7C83-C3E4F4C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97" y="1477203"/>
            <a:ext cx="640080" cy="64008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FC4B057-3764-A5E8-144D-5206BAF29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17" y="432009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D28FD1C-89B8-3362-12BF-AC8B5A0B8447}"/>
              </a:ext>
            </a:extLst>
          </p:cNvPr>
          <p:cNvSpPr txBox="1">
            <a:spLocks/>
          </p:cNvSpPr>
          <p:nvPr/>
        </p:nvSpPr>
        <p:spPr>
          <a:xfrm>
            <a:off x="3864897" y="5129555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2FB598E-948B-AA53-7F85-09A870E9BC84}"/>
              </a:ext>
            </a:extLst>
          </p:cNvPr>
          <p:cNvSpPr txBox="1">
            <a:spLocks/>
          </p:cNvSpPr>
          <p:nvPr/>
        </p:nvSpPr>
        <p:spPr>
          <a:xfrm>
            <a:off x="3864897" y="4392920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Ben’s from Australia.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E0BEB71-07EE-622C-159F-E90ADFD92A10}"/>
              </a:ext>
            </a:extLst>
          </p:cNvPr>
          <p:cNvSpPr txBox="1">
            <a:spLocks/>
          </p:cNvSpPr>
          <p:nvPr/>
        </p:nvSpPr>
        <p:spPr>
          <a:xfrm>
            <a:off x="3864897" y="3656286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Australia, Australia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C06E4E3-9446-30B4-636E-ABD1181B196E}"/>
              </a:ext>
            </a:extLst>
          </p:cNvPr>
          <p:cNvSpPr txBox="1">
            <a:spLocks/>
          </p:cNvSpPr>
          <p:nvPr/>
        </p:nvSpPr>
        <p:spPr>
          <a:xfrm>
            <a:off x="3864897" y="2510309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America.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8F2D714-762C-0F8E-951D-A7F847161A6E}"/>
              </a:ext>
            </a:extLst>
          </p:cNvPr>
          <p:cNvSpPr txBox="1">
            <a:spLocks/>
          </p:cNvSpPr>
          <p:nvPr/>
        </p:nvSpPr>
        <p:spPr>
          <a:xfrm>
            <a:off x="3864897" y="1819420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Mary’s from America.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3864897" y="1128532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America, America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AC8D93-69AA-76E2-33F1-D6ABD380332A}"/>
              </a:ext>
            </a:extLst>
          </p:cNvPr>
          <p:cNvGrpSpPr/>
          <p:nvPr/>
        </p:nvGrpSpPr>
        <p:grpSpPr>
          <a:xfrm>
            <a:off x="1084080" y="1736203"/>
            <a:ext cx="10050766" cy="3993265"/>
            <a:chOff x="1084080" y="2002963"/>
            <a:chExt cx="10050766" cy="3993265"/>
          </a:xfrm>
        </p:grpSpPr>
        <p:pic>
          <p:nvPicPr>
            <p:cNvPr id="7" name="Picture 6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5A7B989-58E6-F969-6BBA-A45C3A5C6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2" t="12496" r="7890" b="25111"/>
            <a:stretch/>
          </p:blipFill>
          <p:spPr>
            <a:xfrm>
              <a:off x="1084080" y="2002963"/>
              <a:ext cx="10050766" cy="3993265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D1B442E-1769-935D-C3DC-2AE754A39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7191" y="2845672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3C51B96-3901-3562-3D8B-66936880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24315" y="3738119"/>
              <a:ext cx="2041821" cy="2041821"/>
            </a:xfrm>
            <a:prstGeom prst="rect">
              <a:avLst/>
            </a:prstGeom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D89ED4-0120-D5EA-A2D4-0D2CC44B709D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03" y="5186545"/>
            <a:ext cx="962265" cy="962265"/>
          </a:xfrm>
          <a:prstGeom prst="rect">
            <a:avLst/>
          </a:prstGeom>
        </p:spPr>
      </p:pic>
      <p:sp>
        <p:nvSpPr>
          <p:cNvPr id="22" name="1Mspham-0936082789">
            <a:extLst>
              <a:ext uri="{FF2B5EF4-FFF2-40B4-BE49-F238E27FC236}">
                <a16:creationId xmlns:a16="http://schemas.microsoft.com/office/drawing/2014/main" id="{399B6366-922A-5E35-075E-E6F725452C3E}"/>
              </a:ext>
            </a:extLst>
          </p:cNvPr>
          <p:cNvSpPr txBox="1">
            <a:spLocks/>
          </p:cNvSpPr>
          <p:nvPr/>
        </p:nvSpPr>
        <p:spPr>
          <a:xfrm>
            <a:off x="3864898" y="1130299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America, America</a:t>
            </a:r>
          </a:p>
        </p:txBody>
      </p:sp>
      <p:sp>
        <p:nvSpPr>
          <p:cNvPr id="23" name="2Mspham-0936082789">
            <a:extLst>
              <a:ext uri="{FF2B5EF4-FFF2-40B4-BE49-F238E27FC236}">
                <a16:creationId xmlns:a16="http://schemas.microsoft.com/office/drawing/2014/main" id="{C86C7C4D-F420-8BDB-128D-BD72097F82C3}"/>
              </a:ext>
            </a:extLst>
          </p:cNvPr>
          <p:cNvSpPr txBox="1">
            <a:spLocks/>
          </p:cNvSpPr>
          <p:nvPr/>
        </p:nvSpPr>
        <p:spPr>
          <a:xfrm>
            <a:off x="3864898" y="1821187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Mary’s from America.</a:t>
            </a:r>
          </a:p>
        </p:txBody>
      </p:sp>
      <p:sp>
        <p:nvSpPr>
          <p:cNvPr id="24" name="3Mspham-0936082789">
            <a:extLst>
              <a:ext uri="{FF2B5EF4-FFF2-40B4-BE49-F238E27FC236}">
                <a16:creationId xmlns:a16="http://schemas.microsoft.com/office/drawing/2014/main" id="{1549FA61-03C9-8F08-2E59-45D85BF195D1}"/>
              </a:ext>
            </a:extLst>
          </p:cNvPr>
          <p:cNvSpPr txBox="1">
            <a:spLocks/>
          </p:cNvSpPr>
          <p:nvPr/>
        </p:nvSpPr>
        <p:spPr>
          <a:xfrm>
            <a:off x="3864898" y="2512076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She’s from America. </a:t>
            </a:r>
          </a:p>
        </p:txBody>
      </p:sp>
      <p:sp>
        <p:nvSpPr>
          <p:cNvPr id="25" name="4Mspham-0936082789">
            <a:extLst>
              <a:ext uri="{FF2B5EF4-FFF2-40B4-BE49-F238E27FC236}">
                <a16:creationId xmlns:a16="http://schemas.microsoft.com/office/drawing/2014/main" id="{228C9BDE-FDC4-1280-7F5A-8BAEF1982F76}"/>
              </a:ext>
            </a:extLst>
          </p:cNvPr>
          <p:cNvSpPr txBox="1">
            <a:spLocks/>
          </p:cNvSpPr>
          <p:nvPr/>
        </p:nvSpPr>
        <p:spPr>
          <a:xfrm>
            <a:off x="3864898" y="3658053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Australia, Australia</a:t>
            </a:r>
          </a:p>
        </p:txBody>
      </p:sp>
      <p:sp>
        <p:nvSpPr>
          <p:cNvPr id="26" name="5Mspham-0936082789">
            <a:extLst>
              <a:ext uri="{FF2B5EF4-FFF2-40B4-BE49-F238E27FC236}">
                <a16:creationId xmlns:a16="http://schemas.microsoft.com/office/drawing/2014/main" id="{46D59E45-403D-965F-2B34-E4298BE6E7A2}"/>
              </a:ext>
            </a:extLst>
          </p:cNvPr>
          <p:cNvSpPr txBox="1">
            <a:spLocks/>
          </p:cNvSpPr>
          <p:nvPr/>
        </p:nvSpPr>
        <p:spPr>
          <a:xfrm>
            <a:off x="3864898" y="4394687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Ben’s from Australia.</a:t>
            </a:r>
          </a:p>
        </p:txBody>
      </p:sp>
      <p:sp>
        <p:nvSpPr>
          <p:cNvPr id="27" name="6Mspham-0936082789">
            <a:extLst>
              <a:ext uri="{FF2B5EF4-FFF2-40B4-BE49-F238E27FC236}">
                <a16:creationId xmlns:a16="http://schemas.microsoft.com/office/drawing/2014/main" id="{A056BE87-0852-641E-FB63-C31CFE7F627D}"/>
              </a:ext>
            </a:extLst>
          </p:cNvPr>
          <p:cNvSpPr txBox="1">
            <a:spLocks/>
          </p:cNvSpPr>
          <p:nvPr/>
        </p:nvSpPr>
        <p:spPr>
          <a:xfrm>
            <a:off x="3864898" y="5131322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3864897" y="1128532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America, America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3864897" y="1819420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Mary’s from America.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3864897" y="2510309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She’s from America.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3864897" y="3656286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Australia, Australia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3864897" y="4392920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Ben’s from Australia.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E64C24B-D64A-6763-3117-7C078D5F3391}"/>
              </a:ext>
            </a:extLst>
          </p:cNvPr>
          <p:cNvSpPr txBox="1">
            <a:spLocks/>
          </p:cNvSpPr>
          <p:nvPr/>
        </p:nvSpPr>
        <p:spPr>
          <a:xfrm>
            <a:off x="3864897" y="5129555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</p:txBody>
      </p:sp>
    </p:spTree>
    <p:extLst>
      <p:ext uri="{BB962C8B-B14F-4D97-AF65-F5344CB8AC3E}">
        <p14:creationId xmlns:p14="http://schemas.microsoft.com/office/powerpoint/2010/main" val="399173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99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9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188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74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191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63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89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4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D28FD1C-89B8-3362-12BF-AC8B5A0B8447}"/>
              </a:ext>
            </a:extLst>
          </p:cNvPr>
          <p:cNvSpPr txBox="1">
            <a:spLocks/>
          </p:cNvSpPr>
          <p:nvPr/>
        </p:nvSpPr>
        <p:spPr>
          <a:xfrm>
            <a:off x="3864897" y="5129555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2FB598E-948B-AA53-7F85-09A870E9BC84}"/>
              </a:ext>
            </a:extLst>
          </p:cNvPr>
          <p:cNvSpPr txBox="1">
            <a:spLocks/>
          </p:cNvSpPr>
          <p:nvPr/>
        </p:nvSpPr>
        <p:spPr>
          <a:xfrm>
            <a:off x="3864897" y="4392920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Ben’s from Australia.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E0BEB71-07EE-622C-159F-E90ADFD92A10}"/>
              </a:ext>
            </a:extLst>
          </p:cNvPr>
          <p:cNvSpPr txBox="1">
            <a:spLocks/>
          </p:cNvSpPr>
          <p:nvPr/>
        </p:nvSpPr>
        <p:spPr>
          <a:xfrm>
            <a:off x="3864897" y="3656286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Australia, Australia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C06E4E3-9446-30B4-636E-ABD1181B196E}"/>
              </a:ext>
            </a:extLst>
          </p:cNvPr>
          <p:cNvSpPr txBox="1">
            <a:spLocks/>
          </p:cNvSpPr>
          <p:nvPr/>
        </p:nvSpPr>
        <p:spPr>
          <a:xfrm>
            <a:off x="3864897" y="2510309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America.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8F2D714-762C-0F8E-951D-A7F847161A6E}"/>
              </a:ext>
            </a:extLst>
          </p:cNvPr>
          <p:cNvSpPr txBox="1">
            <a:spLocks/>
          </p:cNvSpPr>
          <p:nvPr/>
        </p:nvSpPr>
        <p:spPr>
          <a:xfrm>
            <a:off x="3864897" y="1819420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Mary’s from America.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3864897" y="1128532"/>
            <a:ext cx="529815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America, America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AC8D93-69AA-76E2-33F1-D6ABD380332A}"/>
              </a:ext>
            </a:extLst>
          </p:cNvPr>
          <p:cNvGrpSpPr/>
          <p:nvPr/>
        </p:nvGrpSpPr>
        <p:grpSpPr>
          <a:xfrm>
            <a:off x="1084080" y="1736203"/>
            <a:ext cx="10050766" cy="3993265"/>
            <a:chOff x="1084080" y="2002963"/>
            <a:chExt cx="10050766" cy="3993265"/>
          </a:xfrm>
        </p:grpSpPr>
        <p:pic>
          <p:nvPicPr>
            <p:cNvPr id="7" name="Picture 6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5A7B989-58E6-F969-6BBA-A45C3A5C6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2" t="12496" r="7890" b="25111"/>
            <a:stretch/>
          </p:blipFill>
          <p:spPr>
            <a:xfrm>
              <a:off x="1084080" y="2002963"/>
              <a:ext cx="10050766" cy="3993265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D1B442E-1769-935D-C3DC-2AE754A39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7191" y="2845672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3C51B96-3901-3562-3D8B-66936880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4315" y="3738119"/>
              <a:ext cx="2041821" cy="2041821"/>
            </a:xfrm>
            <a:prstGeom prst="rect">
              <a:avLst/>
            </a:prstGeom>
          </p:spPr>
        </p:pic>
      </p:grp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D89ED4-0120-D5EA-A2D4-0D2CC44B709D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8455" y="5362276"/>
            <a:ext cx="1038025" cy="1038025"/>
          </a:xfrm>
          <a:prstGeom prst="rect">
            <a:avLst/>
          </a:prstGeom>
        </p:spPr>
      </p:pic>
      <p:sp>
        <p:nvSpPr>
          <p:cNvPr id="22" name="1Mspham-0936082789">
            <a:extLst>
              <a:ext uri="{FF2B5EF4-FFF2-40B4-BE49-F238E27FC236}">
                <a16:creationId xmlns:a16="http://schemas.microsoft.com/office/drawing/2014/main" id="{399B6366-922A-5E35-075E-E6F725452C3E}"/>
              </a:ext>
            </a:extLst>
          </p:cNvPr>
          <p:cNvSpPr txBox="1">
            <a:spLocks/>
          </p:cNvSpPr>
          <p:nvPr/>
        </p:nvSpPr>
        <p:spPr>
          <a:xfrm>
            <a:off x="3864898" y="1130299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America, America</a:t>
            </a:r>
          </a:p>
        </p:txBody>
      </p:sp>
      <p:sp>
        <p:nvSpPr>
          <p:cNvPr id="23" name="2Mspham-0936082789">
            <a:extLst>
              <a:ext uri="{FF2B5EF4-FFF2-40B4-BE49-F238E27FC236}">
                <a16:creationId xmlns:a16="http://schemas.microsoft.com/office/drawing/2014/main" id="{C86C7C4D-F420-8BDB-128D-BD72097F82C3}"/>
              </a:ext>
            </a:extLst>
          </p:cNvPr>
          <p:cNvSpPr txBox="1">
            <a:spLocks/>
          </p:cNvSpPr>
          <p:nvPr/>
        </p:nvSpPr>
        <p:spPr>
          <a:xfrm>
            <a:off x="3864898" y="1821187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Mary’s from America.</a:t>
            </a:r>
          </a:p>
        </p:txBody>
      </p:sp>
      <p:sp>
        <p:nvSpPr>
          <p:cNvPr id="24" name="3Mspham-0936082789">
            <a:extLst>
              <a:ext uri="{FF2B5EF4-FFF2-40B4-BE49-F238E27FC236}">
                <a16:creationId xmlns:a16="http://schemas.microsoft.com/office/drawing/2014/main" id="{1549FA61-03C9-8F08-2E59-45D85BF195D1}"/>
              </a:ext>
            </a:extLst>
          </p:cNvPr>
          <p:cNvSpPr txBox="1">
            <a:spLocks/>
          </p:cNvSpPr>
          <p:nvPr/>
        </p:nvSpPr>
        <p:spPr>
          <a:xfrm>
            <a:off x="3864898" y="2512076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She’s from America. </a:t>
            </a:r>
          </a:p>
        </p:txBody>
      </p:sp>
      <p:sp>
        <p:nvSpPr>
          <p:cNvPr id="25" name="4Mspham-0936082789">
            <a:extLst>
              <a:ext uri="{FF2B5EF4-FFF2-40B4-BE49-F238E27FC236}">
                <a16:creationId xmlns:a16="http://schemas.microsoft.com/office/drawing/2014/main" id="{228C9BDE-FDC4-1280-7F5A-8BAEF1982F76}"/>
              </a:ext>
            </a:extLst>
          </p:cNvPr>
          <p:cNvSpPr txBox="1">
            <a:spLocks/>
          </p:cNvSpPr>
          <p:nvPr/>
        </p:nvSpPr>
        <p:spPr>
          <a:xfrm>
            <a:off x="3864898" y="3658053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Australia, Australia</a:t>
            </a:r>
          </a:p>
        </p:txBody>
      </p:sp>
      <p:sp>
        <p:nvSpPr>
          <p:cNvPr id="26" name="5Mspham-0936082789">
            <a:extLst>
              <a:ext uri="{FF2B5EF4-FFF2-40B4-BE49-F238E27FC236}">
                <a16:creationId xmlns:a16="http://schemas.microsoft.com/office/drawing/2014/main" id="{46D59E45-403D-965F-2B34-E4298BE6E7A2}"/>
              </a:ext>
            </a:extLst>
          </p:cNvPr>
          <p:cNvSpPr txBox="1">
            <a:spLocks/>
          </p:cNvSpPr>
          <p:nvPr/>
        </p:nvSpPr>
        <p:spPr>
          <a:xfrm>
            <a:off x="3864898" y="4394687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Ben’s from Australia.</a:t>
            </a:r>
          </a:p>
        </p:txBody>
      </p:sp>
      <p:sp>
        <p:nvSpPr>
          <p:cNvPr id="27" name="6Mspham-0936082789">
            <a:extLst>
              <a:ext uri="{FF2B5EF4-FFF2-40B4-BE49-F238E27FC236}">
                <a16:creationId xmlns:a16="http://schemas.microsoft.com/office/drawing/2014/main" id="{A056BE87-0852-641E-FB63-C31CFE7F627D}"/>
              </a:ext>
            </a:extLst>
          </p:cNvPr>
          <p:cNvSpPr txBox="1">
            <a:spLocks/>
          </p:cNvSpPr>
          <p:nvPr/>
        </p:nvSpPr>
        <p:spPr>
          <a:xfrm>
            <a:off x="3864898" y="5131322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3864897" y="1128532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America, America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3864897" y="1819420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Mary’s from America.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3864897" y="2510309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She’s from America.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3864897" y="3656286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Australia, Australia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3864897" y="4392920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Ben’s from Australia.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E64C24B-D64A-6763-3117-7C078D5F3391}"/>
              </a:ext>
            </a:extLst>
          </p:cNvPr>
          <p:cNvSpPr txBox="1">
            <a:spLocks/>
          </p:cNvSpPr>
          <p:nvPr/>
        </p:nvSpPr>
        <p:spPr>
          <a:xfrm>
            <a:off x="3864897" y="5129555"/>
            <a:ext cx="4268924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</p:txBody>
      </p:sp>
    </p:spTree>
    <p:extLst>
      <p:ext uri="{BB962C8B-B14F-4D97-AF65-F5344CB8AC3E}">
        <p14:creationId xmlns:p14="http://schemas.microsoft.com/office/powerpoint/2010/main" val="61868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esentation1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99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9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188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74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191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63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89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1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4319666" y="1629235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5542057" y="1629235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273528" y="-8505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521E407-D527-CCEE-18FB-51B40402BBD0}"/>
              </a:ext>
            </a:extLst>
          </p:cNvPr>
          <p:cNvSpPr txBox="1">
            <a:spLocks/>
          </p:cNvSpPr>
          <p:nvPr/>
        </p:nvSpPr>
        <p:spPr>
          <a:xfrm>
            <a:off x="4319666" y="3314945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D23E70F-F224-8709-0325-CC18F08EDAD7}"/>
              </a:ext>
            </a:extLst>
          </p:cNvPr>
          <p:cNvSpPr txBox="1">
            <a:spLocks/>
          </p:cNvSpPr>
          <p:nvPr/>
        </p:nvSpPr>
        <p:spPr>
          <a:xfrm>
            <a:off x="5542057" y="3314945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/iə/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5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  <p:bldP spid="2" grpId="1"/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04A88A-5AFD-7410-C527-3465ECE1708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0729557F-A5DD-FAE0-A77C-EC6F15EA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AB8A3BE-C9BA-63B9-0D85-31717D5D886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F81B2BD-BB0E-B934-788C-7F2FF33A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027123" y="1684460"/>
            <a:ext cx="448538" cy="4572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1883E8-2180-826C-0AF8-6521B74407F4}"/>
              </a:ext>
            </a:extLst>
          </p:cNvPr>
          <p:cNvSpPr txBox="1"/>
          <p:nvPr/>
        </p:nvSpPr>
        <p:spPr>
          <a:xfrm>
            <a:off x="7621942" y="166117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0DF148F-3099-13B0-03DA-62FC0096B7B8}"/>
              </a:ext>
            </a:extLst>
          </p:cNvPr>
          <p:cNvSpPr txBox="1"/>
          <p:nvPr/>
        </p:nvSpPr>
        <p:spPr>
          <a:xfrm>
            <a:off x="7681763" y="245924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pic>
        <p:nvPicPr>
          <p:cNvPr id="4" name="Picture 3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Thank you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9" name="Google Shape;1587;p38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965865" y="3705394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8093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Where are from?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___________________.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454400" y="5643761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Australia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1120F9-0F2F-3522-12C3-7E5EAAD175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46" b="20932"/>
          <a:stretch/>
        </p:blipFill>
        <p:spPr>
          <a:xfrm>
            <a:off x="3418750" y="1345762"/>
            <a:ext cx="4818418" cy="2733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0BD1E-E054-82CA-AC20-C150F4DDE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99206" y="2253529"/>
            <a:ext cx="2520336" cy="2034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BC4E6A-925D-F614-6666-2229BF605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092" y="2790320"/>
            <a:ext cx="1248730" cy="214441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066FBF8-4F71-E6F8-E6EA-E357197AEB34}"/>
              </a:ext>
            </a:extLst>
          </p:cNvPr>
          <p:cNvSpPr/>
          <p:nvPr/>
        </p:nvSpPr>
        <p:spPr>
          <a:xfrm>
            <a:off x="3028798" y="3657873"/>
            <a:ext cx="643584" cy="646133"/>
          </a:xfrm>
          <a:prstGeom prst="ellipse">
            <a:avLst/>
          </a:prstGeom>
          <a:solidFill>
            <a:srgbClr val="C41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A47D5D2B-C45A-2DA6-B418-F6049A647A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04"/>
          <a:stretch/>
        </p:blipFill>
        <p:spPr>
          <a:xfrm>
            <a:off x="7645718" y="1115727"/>
            <a:ext cx="1411992" cy="80692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7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Where are you from?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______________.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126726" y="5700448"/>
            <a:ext cx="5556035" cy="681952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Vietnam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224795" y="5739733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09876E-E32A-19DD-4F74-551D4C820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67" t="2371" r="1690" b="8774"/>
          <a:stretch/>
        </p:blipFill>
        <p:spPr>
          <a:xfrm>
            <a:off x="4041676" y="1010108"/>
            <a:ext cx="2233595" cy="1801148"/>
          </a:xfrm>
          <a:prstGeom prst="roundRect">
            <a:avLst>
              <a:gd name="adj" fmla="val 1008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9">
            <a:extLst>
              <a:ext uri="{FF2B5EF4-FFF2-40B4-BE49-F238E27FC236}">
                <a16:creationId xmlns:a16="http://schemas.microsoft.com/office/drawing/2014/main" id="{7B6A21FD-EA92-1934-68DF-E88ED3B8EC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62939" y="2186340"/>
            <a:ext cx="1327574" cy="2485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98AF8-7EDF-F04B-4977-78B80FEF37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41" t="21458" r="5248"/>
          <a:stretch/>
        </p:blipFill>
        <p:spPr>
          <a:xfrm>
            <a:off x="6878998" y="978318"/>
            <a:ext cx="2505462" cy="1864728"/>
          </a:xfrm>
          <a:prstGeom prst="roundRect">
            <a:avLst>
              <a:gd name="adj" fmla="val 1008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Gần 29 nghìn lượt người vào lăng viếng Bác trong ngày Quốc khánh 2/9">
            <a:extLst>
              <a:ext uri="{FF2B5EF4-FFF2-40B4-BE49-F238E27FC236}">
                <a16:creationId xmlns:a16="http://schemas.microsoft.com/office/drawing/2014/main" id="{FD85499F-AF77-5BEF-A1B8-A307EE9B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21" y="2984599"/>
            <a:ext cx="2723117" cy="1687060"/>
          </a:xfrm>
          <a:prstGeom prst="roundRect">
            <a:avLst>
              <a:gd name="adj" fmla="val 1008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B3500CA-1A5F-6099-151B-436C014FB58B}"/>
              </a:ext>
            </a:extLst>
          </p:cNvPr>
          <p:cNvSpPr/>
          <p:nvPr/>
        </p:nvSpPr>
        <p:spPr>
          <a:xfrm>
            <a:off x="2961831" y="3270372"/>
            <a:ext cx="497306" cy="607094"/>
          </a:xfrm>
          <a:prstGeom prst="ellipse">
            <a:avLst/>
          </a:prstGeom>
          <a:solidFill>
            <a:srgbClr val="C41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FCB2FD3-98E5-49AC-A6BB-76E6FCFBE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2483889" y="1110346"/>
            <a:ext cx="1377611" cy="9181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Where is he from?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______________.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4013200" y="5668587"/>
            <a:ext cx="433832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America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63835" y="4147046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3FA7FA-81DD-940E-3938-05491F4C2416}"/>
              </a:ext>
            </a:extLst>
          </p:cNvPr>
          <p:cNvGrpSpPr/>
          <p:nvPr/>
        </p:nvGrpSpPr>
        <p:grpSpPr>
          <a:xfrm>
            <a:off x="4045071" y="967590"/>
            <a:ext cx="5026673" cy="3482568"/>
            <a:chOff x="4790994" y="1610359"/>
            <a:chExt cx="5026673" cy="3482568"/>
          </a:xfrm>
        </p:grpSpPr>
        <p:pic>
          <p:nvPicPr>
            <p:cNvPr id="6" name="Picture 5" descr="Bridge PNG transparent image download, size: 1024x1024px">
              <a:extLst>
                <a:ext uri="{FF2B5EF4-FFF2-40B4-BE49-F238E27FC236}">
                  <a16:creationId xmlns:a16="http://schemas.microsoft.com/office/drawing/2014/main" id="{7CE2B807-BD60-4237-19BD-02A9AE1B8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099" y="1610359"/>
              <a:ext cx="3482568" cy="3482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93571A5-8E84-F03F-848D-82C0221B81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601" r="48009" b="5790"/>
            <a:stretch/>
          </p:blipFill>
          <p:spPr bwMode="auto">
            <a:xfrm>
              <a:off x="4790994" y="1706431"/>
              <a:ext cx="2116320" cy="3207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AEC296-8BD9-EA37-A223-F102B327B9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47045" r="72807" b="33576"/>
          <a:stretch/>
        </p:blipFill>
        <p:spPr>
          <a:xfrm>
            <a:off x="2800466" y="1482381"/>
            <a:ext cx="1301748" cy="1307939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6CE83-17AD-6C15-11C4-4FEC60BE05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3" r="64311" b="11900"/>
          <a:stretch/>
        </p:blipFill>
        <p:spPr>
          <a:xfrm>
            <a:off x="2526472" y="1352148"/>
            <a:ext cx="1958267" cy="2876344"/>
          </a:xfrm>
          <a:prstGeom prst="round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2D4B53F-3650-117B-E3E8-49E66896CD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297"/>
          <a:stretch/>
        </p:blipFill>
        <p:spPr>
          <a:xfrm>
            <a:off x="7876005" y="931851"/>
            <a:ext cx="1432669" cy="84059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4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Where is she from?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______________.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4128248" y="5668587"/>
            <a:ext cx="4497592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Britain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271817" y="4147046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2" descr="London Clipart Vector Art, Icons, and Graphics for Free Download">
            <a:extLst>
              <a:ext uri="{FF2B5EF4-FFF2-40B4-BE49-F238E27FC236}">
                <a16:creationId xmlns:a16="http://schemas.microsoft.com/office/drawing/2014/main" id="{A5251FC6-EB6F-36EF-3AA5-85698F2D8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4"/>
          <a:stretch/>
        </p:blipFill>
        <p:spPr bwMode="auto">
          <a:xfrm>
            <a:off x="3757491" y="1099200"/>
            <a:ext cx="5522093" cy="33822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B3645-B913-7249-F394-E7E6DB97D2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46106" r="4325" b="9502"/>
          <a:stretch/>
        </p:blipFill>
        <p:spPr>
          <a:xfrm>
            <a:off x="2594960" y="1892954"/>
            <a:ext cx="1533288" cy="20595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608994-D100-5526-BB7C-41A767DE61D0}"/>
              </a:ext>
            </a:extLst>
          </p:cNvPr>
          <p:cNvSpPr/>
          <p:nvPr/>
        </p:nvSpPr>
        <p:spPr>
          <a:xfrm>
            <a:off x="2912416" y="2721536"/>
            <a:ext cx="533149" cy="646133"/>
          </a:xfrm>
          <a:prstGeom prst="ellipse">
            <a:avLst/>
          </a:prstGeom>
          <a:solidFill>
            <a:srgbClr val="C41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DF8C3E8A-A3F3-209A-1A68-679F524D1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168" y="774651"/>
            <a:ext cx="1890456" cy="113427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4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Where is he from?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________________.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942081" y="5668587"/>
            <a:ext cx="470408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from Malaysia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252921" y="4188035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C3ACCE-3459-6FE8-3AC9-224886061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298" y="1080509"/>
            <a:ext cx="4741967" cy="3161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7A71C-935D-8E8D-E52E-A560B2F514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2" t="-350" r="73458" b="350"/>
          <a:stretch/>
        </p:blipFill>
        <p:spPr>
          <a:xfrm>
            <a:off x="2859398" y="1931410"/>
            <a:ext cx="1485900" cy="2905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F18F73-95FB-F726-D277-45A98771B38D}"/>
              </a:ext>
            </a:extLst>
          </p:cNvPr>
          <p:cNvSpPr/>
          <p:nvPr/>
        </p:nvSpPr>
        <p:spPr>
          <a:xfrm rot="21068304">
            <a:off x="3052211" y="2146009"/>
            <a:ext cx="942747" cy="709063"/>
          </a:xfrm>
          <a:prstGeom prst="roundRect">
            <a:avLst/>
          </a:prstGeom>
          <a:solidFill>
            <a:srgbClr val="C41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15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Where is she from?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______________.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4165600" y="5673733"/>
            <a:ext cx="420624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Japan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076445" y="4073109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0EE9952D-4E4A-DBB3-32DD-F22D12EE57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97569" y="1333899"/>
            <a:ext cx="1617671" cy="3081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72181-C0FB-6974-40CF-8D96D5FB16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11" b="6204"/>
          <a:stretch/>
        </p:blipFill>
        <p:spPr>
          <a:xfrm>
            <a:off x="6528334" y="1211868"/>
            <a:ext cx="2641350" cy="1662670"/>
          </a:xfrm>
          <a:prstGeom prst="rect">
            <a:avLst/>
          </a:prstGeom>
        </p:spPr>
      </p:pic>
      <p:pic>
        <p:nvPicPr>
          <p:cNvPr id="8" name="Picture 7" descr="A plate of sushi with sauce&#10;&#10;Description automatically generated with low confidence">
            <a:extLst>
              <a:ext uri="{FF2B5EF4-FFF2-40B4-BE49-F238E27FC236}">
                <a16:creationId xmlns:a16="http://schemas.microsoft.com/office/drawing/2014/main" id="{0AEB5E60-D333-9EC6-BE05-34D39FC4E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47" y="2362663"/>
            <a:ext cx="2585777" cy="2585777"/>
          </a:xfrm>
          <a:prstGeom prst="rect">
            <a:avLst/>
          </a:prstGeom>
        </p:spPr>
      </p:pic>
      <p:pic>
        <p:nvPicPr>
          <p:cNvPr id="9" name="Picture 2" descr="unit 1,2,3 lóp 4 A | English - Quizizz">
            <a:extLst>
              <a:ext uri="{FF2B5EF4-FFF2-40B4-BE49-F238E27FC236}">
                <a16:creationId xmlns:a16="http://schemas.microsoft.com/office/drawing/2014/main" id="{5EF2D53F-4D15-339D-7A03-0488328F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579" y="3309673"/>
            <a:ext cx="1733433" cy="914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Where is she from? </a:t>
            </a:r>
          </a:p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__________________.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738622" y="5641979"/>
            <a:ext cx="5127586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from Singapore 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252921" y="4306789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2CC11-B3FD-EB60-B0C8-4B02DB87A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3188">
            <a:off x="3985611" y="1193921"/>
            <a:ext cx="4892779" cy="2681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A8324-C5B8-CA7B-CD1A-24F472C39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478178" y="2193064"/>
            <a:ext cx="1926145" cy="277094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1BB0DA-9CE7-4D4C-4EF3-F91921AE5867}"/>
              </a:ext>
            </a:extLst>
          </p:cNvPr>
          <p:cNvSpPr/>
          <p:nvPr/>
        </p:nvSpPr>
        <p:spPr>
          <a:xfrm rot="530240">
            <a:off x="3717944" y="2711452"/>
            <a:ext cx="638734" cy="451550"/>
          </a:xfrm>
          <a:prstGeom prst="roundRect">
            <a:avLst/>
          </a:prstGeom>
          <a:solidFill>
            <a:srgbClr val="C41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73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441</Words>
  <Application>Microsoft Office PowerPoint</Application>
  <PresentationFormat>Widescreen</PresentationFormat>
  <Paragraphs>184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.VnAvant</vt:lpstr>
      <vt:lpstr>.VnCooper</vt:lpstr>
      <vt:lpstr>Calibri Light</vt:lpstr>
      <vt:lpstr>Arial Black</vt:lpstr>
      <vt:lpstr>Kirang Haerang</vt:lpstr>
      <vt:lpstr>Comic Sans MS</vt:lpstr>
      <vt:lpstr>Amasis MT Pro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145</cp:revision>
  <dcterms:created xsi:type="dcterms:W3CDTF">2023-04-13T08:24:07Z</dcterms:created>
  <dcterms:modified xsi:type="dcterms:W3CDTF">2023-06-02T02:04:56Z</dcterms:modified>
</cp:coreProperties>
</file>