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1166" r:id="rId4"/>
    <p:sldId id="1168" r:id="rId5"/>
    <p:sldId id="1171" r:id="rId6"/>
    <p:sldId id="1170" r:id="rId7"/>
    <p:sldId id="1172" r:id="rId8"/>
    <p:sldId id="1173" r:id="rId9"/>
    <p:sldId id="1169" r:id="rId10"/>
    <p:sldId id="487" r:id="rId11"/>
    <p:sldId id="568" r:id="rId12"/>
    <p:sldId id="569" r:id="rId13"/>
    <p:sldId id="484" r:id="rId14"/>
    <p:sldId id="485" r:id="rId15"/>
    <p:sldId id="561" r:id="rId16"/>
    <p:sldId id="562" r:id="rId17"/>
    <p:sldId id="563" r:id="rId18"/>
    <p:sldId id="564" r:id="rId19"/>
    <p:sldId id="261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Cooper" panose="020B7200000000000000" pitchFamily="34" charset="0"/>
      <p:regular r:id="rId26"/>
    </p:embeddedFont>
    <p:embeddedFont>
      <p:font typeface="Amasis MT Pro Black" panose="02040A04050005020304" pitchFamily="18" charset="0"/>
      <p:bold r:id="rId27"/>
      <p:boldItalic r:id="rId28"/>
    </p:embeddedFon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Kirang Haerang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2"/>
    <a:srgbClr val="FFFBF3"/>
    <a:srgbClr val="FEF1D9"/>
    <a:srgbClr val="BEEDFF"/>
    <a:srgbClr val="FF0066"/>
    <a:srgbClr val="FFFFE5"/>
    <a:srgbClr val="D5FFFF"/>
    <a:srgbClr val="F26522"/>
    <a:srgbClr val="C41B0E"/>
    <a:srgbClr val="53B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8.wav"/><Relationship Id="rId7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325374" y="1308777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</a:t>
            </a:r>
            <a:endParaRPr lang="en-US" sz="4267" b="1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531518" y="3948610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MsPham English Class</a:t>
            </a:r>
          </a:p>
        </p:txBody>
      </p:sp>
    </p:spTree>
    <p:extLst>
      <p:ext uri="{BB962C8B-B14F-4D97-AF65-F5344CB8AC3E}">
        <p14:creationId xmlns:p14="http://schemas.microsoft.com/office/powerpoint/2010/main" val="68431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31514" y="172183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1953905" y="172183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73528" y="-8505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402080" y="1880329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>
                <a:solidFill>
                  <a:srgbClr val="002060"/>
                </a:solidFill>
              </a:rPr>
              <a:t>/əˈmerɪk</a:t>
            </a:r>
            <a:r>
              <a:rPr lang="en-US" sz="2800">
                <a:solidFill>
                  <a:srgbClr val="FF0000"/>
                </a:solidFill>
              </a:rPr>
              <a:t>ə</a:t>
            </a:r>
            <a:r>
              <a:rPr lang="en-US" sz="280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402080" y="10581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Americ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0C95F4-AA00-8464-5CE7-A8C587FC22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97"/>
          <a:stretch/>
        </p:blipFill>
        <p:spPr>
          <a:xfrm>
            <a:off x="7559362" y="1048631"/>
            <a:ext cx="2835016" cy="166339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402080" y="395345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/ˈɪŋɡl</a:t>
            </a:r>
            <a:r>
              <a:rPr lang="en-US">
                <a:solidFill>
                  <a:srgbClr val="FF0000"/>
                </a:solidFill>
              </a:rPr>
              <a:t>ə</a:t>
            </a:r>
            <a:r>
              <a:rPr lang="en-US"/>
              <a:t>nd/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402080" y="313124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Engl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4800">
                <a:latin typeface=".VnAvant" panose="020B7200000000000000" pitchFamily="34" charset="0"/>
              </a:rPr>
              <a:t>nd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402080" y="574440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/dʒ</a:t>
            </a:r>
            <a:r>
              <a:rPr lang="en-US">
                <a:solidFill>
                  <a:srgbClr val="FF0000"/>
                </a:solidFill>
              </a:rPr>
              <a:t>ə</a:t>
            </a:r>
            <a:r>
              <a:rPr lang="en-US"/>
              <a:t>ˈpæn/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402080" y="49221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J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4800">
                <a:latin typeface=".VnAvant" panose="020B7200000000000000" pitchFamily="34" charset="0"/>
              </a:rPr>
              <a:t>pan </a:t>
            </a:r>
          </a:p>
        </p:txBody>
      </p:sp>
      <p:pic>
        <p:nvPicPr>
          <p:cNvPr id="17" name="Picture 2" descr="unit 1,2,3 lóp 4 A | English - Quizizz">
            <a:extLst>
              <a:ext uri="{FF2B5EF4-FFF2-40B4-BE49-F238E27FC236}">
                <a16:creationId xmlns:a16="http://schemas.microsoft.com/office/drawing/2014/main" id="{916A84A5-D1E8-7A00-3793-05EF8E6E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62" y="5005441"/>
            <a:ext cx="2835016" cy="14954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7FCDAD-AFAD-F2D1-1605-ED7037CB6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362" y="3008228"/>
            <a:ext cx="2835016" cy="17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- My friends - -ə- and -iə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- My friends - -ə- and -iə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- My friends - -ə- and -iə-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905139" y="172183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127530" y="172183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273528" y="-8505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402080" y="1772607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/ˈɪndiə/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402080" y="105811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Ind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402080" y="395345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/kæmˈbəʊdiə/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402080" y="313124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Cambod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402080" y="574440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/ɒˈstreɪliə/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402080" y="492219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Austral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5FDB7-997A-A6F8-6CDA-B5FEE5D5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255" y="1104812"/>
            <a:ext cx="2097117" cy="1394300"/>
          </a:xfrm>
          <a:prstGeom prst="rect">
            <a:avLst/>
          </a:prstGeom>
        </p:spPr>
      </p:pic>
      <p:pic>
        <p:nvPicPr>
          <p:cNvPr id="1026" name="Picture 2" descr="upload.wikimedia.org/wikipedia/commons/8/83/Flag_o...">
            <a:extLst>
              <a:ext uri="{FF2B5EF4-FFF2-40B4-BE49-F238E27FC236}">
                <a16:creationId xmlns:a16="http://schemas.microsoft.com/office/drawing/2014/main" id="{063E363B-9476-11BA-A803-6209AE4E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55" y="3123362"/>
            <a:ext cx="2185715" cy="13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667F7-BC9C-0899-AD32-FD3767ABB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3255" y="5037815"/>
            <a:ext cx="2185715" cy="12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- My friends - -ə- and -iə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- My friends - -ə- and -iə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- My friends - -ə- and -iə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78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2170" y="4225043"/>
            <a:ext cx="4005373" cy="1493481"/>
            <a:chOff x="4142213" y="3183324"/>
            <a:chExt cx="4903458" cy="182835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722873" y="4426899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606001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4024311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429210" y="4803771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49054" y="4803770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3508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51407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597526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29680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785434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942853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 True or False.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1FC95EA-4D00-D4FA-4531-A6C7272D02FD}"/>
              </a:ext>
            </a:extLst>
          </p:cNvPr>
          <p:cNvSpPr txBox="1">
            <a:spLocks/>
          </p:cNvSpPr>
          <p:nvPr/>
        </p:nvSpPr>
        <p:spPr>
          <a:xfrm>
            <a:off x="1084080" y="953833"/>
            <a:ext cx="10338317" cy="1685195"/>
          </a:xfrm>
          <a:prstGeom prst="roundRect">
            <a:avLst>
              <a:gd name="adj" fmla="val 8645"/>
            </a:avLst>
          </a:prstGeom>
          <a:solidFill>
            <a:srgbClr val="FFFBF3"/>
          </a:solidFill>
          <a:ln>
            <a:solidFill>
              <a:srgbClr val="FFD002"/>
            </a:solidFill>
          </a:ln>
        </p:spPr>
        <p:txBody>
          <a:bodyPr spcFirstLastPara="1" wrap="square" lIns="274320" tIns="182880" rIns="274320" bIns="18288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Hello. I am Minh. I am nine years old. I am from Viet Nam. I have two new friends, Tony and Laura. Tony is from America. Laura is from Australia. They are friendly.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A78BE7B9-0114-7830-8CDA-57F8A361E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67393"/>
              </p:ext>
            </p:extLst>
          </p:nvPr>
        </p:nvGraphicFramePr>
        <p:xfrm>
          <a:off x="1544078" y="2731625"/>
          <a:ext cx="9418320" cy="36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2240">
                  <a:extLst>
                    <a:ext uri="{9D8B030D-6E8A-4147-A177-3AD203B41FA5}">
                      <a16:colId xmlns:a16="http://schemas.microsoft.com/office/drawing/2014/main" val="171241112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4457997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8714500"/>
                    </a:ext>
                  </a:extLst>
                </a:gridCol>
              </a:tblGrid>
              <a:tr h="738464"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531"/>
                  </a:ext>
                </a:extLst>
              </a:tr>
              <a:tr h="738464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Minh is </a:t>
                      </a:r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nine years old.</a:t>
                      </a:r>
                      <a:endParaRPr lang="en-US" sz="28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354060"/>
                  </a:ext>
                </a:extLst>
              </a:tr>
              <a:tr h="738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Minh is </a:t>
                      </a:r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Viet Nam.</a:t>
                      </a:r>
                      <a:endParaRPr lang="en-US" sz="28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005686"/>
                  </a:ext>
                </a:extLst>
              </a:tr>
              <a:tr h="738464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 is from Australia.</a:t>
                      </a:r>
                      <a:endParaRPr lang="en-US" sz="28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94780"/>
                  </a:ext>
                </a:extLst>
              </a:tr>
              <a:tr h="738464">
                <a:tc>
                  <a:txBody>
                    <a:bodyPr/>
                    <a:lstStyle/>
                    <a:p>
                      <a:r>
                        <a:rPr lang="en-US" sz="28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Laura is from America.</a:t>
                      </a:r>
                      <a:endParaRPr lang="en-US" sz="2800" b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742500"/>
                  </a:ext>
                </a:extLst>
              </a:tr>
            </a:tbl>
          </a:graphicData>
        </a:graphic>
      </p:graphicFrame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9838626-7FB6-2C71-1B94-0CBEB38276A2}"/>
              </a:ext>
            </a:extLst>
          </p:cNvPr>
          <p:cNvSpPr/>
          <p:nvPr/>
        </p:nvSpPr>
        <p:spPr>
          <a:xfrm>
            <a:off x="8564460" y="3657599"/>
            <a:ext cx="593514" cy="51110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93CAAF4-8301-2209-F9D4-C937BE68892C}"/>
              </a:ext>
            </a:extLst>
          </p:cNvPr>
          <p:cNvSpPr/>
          <p:nvPr/>
        </p:nvSpPr>
        <p:spPr>
          <a:xfrm>
            <a:off x="8564460" y="4322231"/>
            <a:ext cx="593514" cy="51110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6BD96FC-ADED-95E0-07EF-A83D6221CEDD}"/>
              </a:ext>
            </a:extLst>
          </p:cNvPr>
          <p:cNvSpPr/>
          <p:nvPr/>
        </p:nvSpPr>
        <p:spPr>
          <a:xfrm>
            <a:off x="9895549" y="5081285"/>
            <a:ext cx="593514" cy="51110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900A9AB-422E-FD46-DE1C-78524054D505}"/>
              </a:ext>
            </a:extLst>
          </p:cNvPr>
          <p:cNvSpPr/>
          <p:nvPr/>
        </p:nvSpPr>
        <p:spPr>
          <a:xfrm>
            <a:off x="9895549" y="5745917"/>
            <a:ext cx="593514" cy="51110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D0C7166-A6B3-5C2C-791E-CDDBCFADB01C}"/>
              </a:ext>
            </a:extLst>
          </p:cNvPr>
          <p:cNvSpPr txBox="1">
            <a:spLocks/>
          </p:cNvSpPr>
          <p:nvPr/>
        </p:nvSpPr>
        <p:spPr>
          <a:xfrm>
            <a:off x="1084080" y="1922017"/>
            <a:ext cx="9992891" cy="301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Hi. My name is _____________. I am __________ years old. I am from Viet Nam.</a:t>
            </a:r>
          </a:p>
          <a:p>
            <a:pPr algn="l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friend, _________. He/She is from ____________.</a:t>
            </a:r>
          </a:p>
          <a:p>
            <a:pPr algn="l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this is _____________. He/She is from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D89ED4-0120-D5EA-A2D4-0D2CC44B709D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13C27-4758-2F8A-CC1C-6DB605168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1" t="1045" r="3261" b="10313"/>
          <a:stretch/>
        </p:blipFill>
        <p:spPr>
          <a:xfrm>
            <a:off x="546365" y="1539432"/>
            <a:ext cx="11099269" cy="41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005651" y="252924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65865" y="3705394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5EA3D69-F4F2-AF1D-9453-E521BA57B831}"/>
              </a:ext>
            </a:extLst>
          </p:cNvPr>
          <p:cNvSpPr txBox="1"/>
          <p:nvPr/>
        </p:nvSpPr>
        <p:spPr>
          <a:xfrm>
            <a:off x="1310347" y="1420463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46DD2A04-8C1C-3C83-722B-3EA8F7D7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151" y="575274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454" y="1176747"/>
            <a:ext cx="6875294" cy="4660858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3428433" y="2097658"/>
            <a:ext cx="5426197" cy="2997231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6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</a:t>
            </a:r>
          </a:p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r">
              <a:lnSpc>
                <a:spcPct val="150000"/>
              </a:lnSpc>
            </a:pPr>
            <a:r>
              <a:rPr lang="en-US" sz="6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False </a:t>
            </a:r>
            <a:endParaRPr lang="en-US" sz="6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964C82-2A55-31F1-8038-76CE7F911E02}"/>
              </a:ext>
            </a:extLst>
          </p:cNvPr>
          <p:cNvGrpSpPr/>
          <p:nvPr/>
        </p:nvGrpSpPr>
        <p:grpSpPr>
          <a:xfrm>
            <a:off x="9271532" y="4237543"/>
            <a:ext cx="2566670" cy="222009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109316" y="4605291"/>
              <a:ext cx="2743200" cy="1668378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Play 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latin typeface="Amasis MT Pro Black" panose="02040A040500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A09E22-49F6-248D-250A-4BA3872B159A}"/>
              </a:ext>
            </a:extLst>
          </p:cNvPr>
          <p:cNvGrpSpPr/>
          <p:nvPr/>
        </p:nvGrpSpPr>
        <p:grpSpPr>
          <a:xfrm>
            <a:off x="512428" y="2493135"/>
            <a:ext cx="3122033" cy="3576183"/>
            <a:chOff x="-302249" y="-445979"/>
            <a:chExt cx="6236698" cy="71439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A3D04A-CCE5-DD2C-7CB5-A0F725941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1706" y="4198371"/>
              <a:ext cx="4182218" cy="24995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D71787-858B-D7EC-8B5D-1A03EEBC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02249" y="-445979"/>
              <a:ext cx="6236698" cy="6858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E6E365-3AFD-4472-EF72-444C79597B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283" y="1151836"/>
            <a:ext cx="2566670" cy="2569500"/>
          </a:xfrm>
          <a:prstGeom prst="rect">
            <a:avLst/>
          </a:prstGeom>
        </p:spPr>
      </p:pic>
      <p:pic>
        <p:nvPicPr>
          <p:cNvPr id="27" name="SaiMsPham">
            <a:extLst>
              <a:ext uri="{FF2B5EF4-FFF2-40B4-BE49-F238E27FC236}">
                <a16:creationId xmlns:a16="http://schemas.microsoft.com/office/drawing/2014/main" id="{8D126309-6478-631A-63F7-C57FF4DD94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9863" y="4029025"/>
            <a:ext cx="967864" cy="964954"/>
          </a:xfrm>
          <a:prstGeom prst="rect">
            <a:avLst/>
          </a:prstGeom>
        </p:spPr>
      </p:pic>
      <p:pic>
        <p:nvPicPr>
          <p:cNvPr id="32" name="DungMsPham">
            <a:extLst>
              <a:ext uri="{FF2B5EF4-FFF2-40B4-BE49-F238E27FC236}">
                <a16:creationId xmlns:a16="http://schemas.microsoft.com/office/drawing/2014/main" id="{32FB627F-0BD5-2C9F-28FF-D137FFCAC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0230" y="2094976"/>
            <a:ext cx="1119551" cy="111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F55B5E9-6742-83E7-BD48-5CC6B4D59E9E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3AF2F74-3F78-567D-0034-78796BB24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613140" y="2348699"/>
            <a:ext cx="4867802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pPr algn="l"/>
            <a:r>
              <a:rPr lang="en-US" sz="6600">
                <a:latin typeface=".VnAvant" panose="020B7200000000000000" pitchFamily="34" charset="0"/>
              </a:rPr>
              <a:t>Americ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6671664" y="3244713"/>
            <a:ext cx="3883240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5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F410D211-7549-275B-5A84-A1598C5BC165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F4DDD429-3641-D830-51CD-9C385FE8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270171" y="2394865"/>
            <a:ext cx="5365101" cy="1015663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000">
                <a:latin typeface=".VnAvant" panose="020B7200000000000000" pitchFamily="34" charset="0"/>
              </a:rPr>
              <a:t>Cambod</a:t>
            </a:r>
            <a:r>
              <a:rPr lang="en-US" sz="60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7482840" y="3244713"/>
            <a:ext cx="3072064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CC3115D-062D-3AFA-6C2B-E3917E039636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24AC964-C709-C864-26E3-4DCD4F51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613139" y="2394865"/>
            <a:ext cx="4286903" cy="1015663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000">
                <a:latin typeface=".VnAvant" panose="020B7200000000000000" pitchFamily="34" charset="0"/>
              </a:rPr>
              <a:t>Austral</a:t>
            </a:r>
            <a:r>
              <a:rPr lang="en-US" sz="60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6560644" y="3244713"/>
            <a:ext cx="3994260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3E39503-29E4-1863-59B8-C2D790A9963E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1650966-CF29-7F1A-FC2D-7604C4BC8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613140" y="2348699"/>
            <a:ext cx="4867802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latin typeface=".VnAvant" panose="020B7200000000000000" pitchFamily="34" charset="0"/>
              </a:rPr>
              <a:t>Ind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6671664" y="3244713"/>
            <a:ext cx="3883240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8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27F88D3-D468-C65B-3382-329F952D93AE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CFDB05C-7E9C-6160-5052-8A74F475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613139" y="2348699"/>
            <a:ext cx="4286903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latin typeface=".VnAvant" panose="020B7200000000000000" pitchFamily="34" charset="0"/>
              </a:rPr>
              <a:t>J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6600">
                <a:latin typeface=".VnAvant" panose="020B7200000000000000" pitchFamily="34" charset="0"/>
              </a:rPr>
              <a:t>pan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6842760" y="3244713"/>
            <a:ext cx="3712144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7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3D64A39-D773-E6AF-AD17-1F8B9FE64602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3DD9889-79E9-FA0F-E886-F24DA2668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73FB3-3533-2572-FDDB-1A6138118B1A}"/>
              </a:ext>
            </a:extLst>
          </p:cNvPr>
          <p:cNvGrpSpPr/>
          <p:nvPr/>
        </p:nvGrpSpPr>
        <p:grpSpPr>
          <a:xfrm>
            <a:off x="773503" y="3813079"/>
            <a:ext cx="5255685" cy="2569500"/>
            <a:chOff x="770796" y="3840065"/>
            <a:chExt cx="5578042" cy="27271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5297FE-4B15-8F45-6D4D-0A6615E9FD74}"/>
                </a:ext>
              </a:extLst>
            </p:cNvPr>
            <p:cNvGrpSpPr/>
            <p:nvPr/>
          </p:nvGrpSpPr>
          <p:grpSpPr>
            <a:xfrm>
              <a:off x="770796" y="3840065"/>
              <a:ext cx="5578042" cy="2727100"/>
              <a:chOff x="2271542" y="4323088"/>
              <a:chExt cx="11322678" cy="553564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6E6E365-3AFD-4472-EF72-444C79597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4669" y="4323088"/>
                <a:ext cx="5529551" cy="55356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3F5F72-626B-4E02-A06F-DC1246F2F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71542" y="5798448"/>
                <a:ext cx="6767147" cy="4060288"/>
              </a:xfrm>
              <a:prstGeom prst="rect">
                <a:avLst/>
              </a:prstGeom>
            </p:spPr>
          </p:pic>
        </p:grpSp>
        <p:pic>
          <p:nvPicPr>
            <p:cNvPr id="10" name="SaiMsPham">
              <a:extLst>
                <a:ext uri="{FF2B5EF4-FFF2-40B4-BE49-F238E27FC236}">
                  <a16:creationId xmlns:a16="http://schemas.microsoft.com/office/drawing/2014/main" id="{28396BA3-5A7D-7312-1371-357C14C1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70365" y="5035383"/>
              <a:ext cx="1299173" cy="129526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DD3FD8-3B1D-5BFD-C039-E84DE018485C}"/>
              </a:ext>
            </a:extLst>
          </p:cNvPr>
          <p:cNvGrpSpPr/>
          <p:nvPr/>
        </p:nvGrpSpPr>
        <p:grpSpPr>
          <a:xfrm>
            <a:off x="649448" y="659323"/>
            <a:ext cx="4802556" cy="2879654"/>
            <a:chOff x="639539" y="748739"/>
            <a:chExt cx="5097120" cy="3056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A09E22-49F6-248D-250A-4BA3872B159A}"/>
                </a:ext>
              </a:extLst>
            </p:cNvPr>
            <p:cNvGrpSpPr/>
            <p:nvPr/>
          </p:nvGrpSpPr>
          <p:grpSpPr>
            <a:xfrm>
              <a:off x="639539" y="748739"/>
              <a:ext cx="5097120" cy="3056277"/>
              <a:chOff x="-302249" y="-445979"/>
              <a:chExt cx="11914318" cy="71439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E9B8477-EA4E-EE6B-8C27-EBF4544F8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44922" y="716402"/>
                <a:ext cx="6767147" cy="406028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4A3D04A-CCE5-DD2C-7CB5-A0F725941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1706" y="4198371"/>
                <a:ext cx="4182218" cy="249957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5D71787-858B-D7EC-8B5D-1A03EEBC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02249" y="-445979"/>
                <a:ext cx="6236698" cy="6858000"/>
              </a:xfrm>
              <a:prstGeom prst="rect">
                <a:avLst/>
              </a:prstGeom>
            </p:spPr>
          </p:pic>
        </p:grpSp>
        <p:pic>
          <p:nvPicPr>
            <p:cNvPr id="11" name="DungMsPham">
              <a:extLst>
                <a:ext uri="{FF2B5EF4-FFF2-40B4-BE49-F238E27FC236}">
                  <a16:creationId xmlns:a16="http://schemas.microsoft.com/office/drawing/2014/main" id="{27957045-AC12-4E09-ED09-7CDF1397A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57658" y="1659261"/>
              <a:ext cx="1188219" cy="118582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4615" y="1109636"/>
            <a:ext cx="5965541" cy="404412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6613139" y="2348699"/>
            <a:ext cx="4286903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latin typeface=".VnAvant" panose="020B7200000000000000" pitchFamily="34" charset="0"/>
              </a:rPr>
              <a:t>Engl</a:t>
            </a:r>
            <a:r>
              <a:rPr lang="en-US" sz="660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r>
              <a:rPr lang="en-US" sz="6600">
                <a:latin typeface=".VnAvant" panose="020B7200000000000000" pitchFamily="34" charset="0"/>
              </a:rPr>
              <a:t>nd</a:t>
            </a:r>
            <a:endParaRPr lang="en-US" sz="6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B33A1-0285-CB91-1989-84DF06B4289C}"/>
              </a:ext>
            </a:extLst>
          </p:cNvPr>
          <p:cNvGrpSpPr/>
          <p:nvPr/>
        </p:nvGrpSpPr>
        <p:grpSpPr>
          <a:xfrm>
            <a:off x="8860618" y="3972361"/>
            <a:ext cx="3122033" cy="270046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047041" y="4339104"/>
              <a:ext cx="2743200" cy="2011680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Next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124A33-ACBA-8EE5-AF7F-9979FEB29565}"/>
              </a:ext>
            </a:extLst>
          </p:cNvPr>
          <p:cNvSpPr txBox="1"/>
          <p:nvPr/>
        </p:nvSpPr>
        <p:spPr>
          <a:xfrm>
            <a:off x="6842760" y="3244713"/>
            <a:ext cx="3712144" cy="110799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/iə/</a:t>
            </a:r>
            <a:endParaRPr lang="en-US" sz="66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9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Answer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DB094CF-BDC1-8290-0F82-F9D90F341FEE}"/>
              </a:ext>
            </a:extLst>
          </p:cNvPr>
          <p:cNvSpPr txBox="1"/>
          <p:nvPr/>
        </p:nvSpPr>
        <p:spPr>
          <a:xfrm>
            <a:off x="2528255" y="114647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B8CA0AC9-F4B2-D8A0-8F0F-EEDC5C70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59" y="30128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5DFA8-9F1B-8C2B-6987-62D891AB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415BE-0B21-717C-B8A6-2AC122C09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73" b="18731"/>
          <a:stretch/>
        </p:blipFill>
        <p:spPr>
          <a:xfrm>
            <a:off x="-366656" y="6585523"/>
            <a:ext cx="12558656" cy="2724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A4516-D7E7-FC6D-3A78-E73D325B9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4841" y="-732103"/>
            <a:ext cx="2901948" cy="2737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078194-A175-81C5-C0F4-C9798A5D6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611" y="-1"/>
            <a:ext cx="1950889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CD3FF4-4DF8-2BAB-C1F6-C3309769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454" y="1176747"/>
            <a:ext cx="6875294" cy="4660858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2474059-E29A-2C19-8ED1-B8B6ED7745EB}"/>
              </a:ext>
            </a:extLst>
          </p:cNvPr>
          <p:cNvSpPr txBox="1"/>
          <p:nvPr/>
        </p:nvSpPr>
        <p:spPr>
          <a:xfrm>
            <a:off x="2835252" y="3131183"/>
            <a:ext cx="6082482" cy="1323439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noFill/>
          </a:ln>
          <a:effectLst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002060"/>
                </a:solidFill>
                <a:cs typeface="Calibri" panose="020F0502020204030204" pitchFamily="34" charset="0"/>
              </a:defRPr>
            </a:lvl1pPr>
          </a:lstStyle>
          <a:p>
            <a:r>
              <a:rPr lang="en-US" sz="800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Good job!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964C82-2A55-31F1-8038-76CE7F911E02}"/>
              </a:ext>
            </a:extLst>
          </p:cNvPr>
          <p:cNvGrpSpPr/>
          <p:nvPr/>
        </p:nvGrpSpPr>
        <p:grpSpPr>
          <a:xfrm>
            <a:off x="9271532" y="4237543"/>
            <a:ext cx="2566670" cy="2220097"/>
            <a:chOff x="8860618" y="3972361"/>
            <a:chExt cx="3122033" cy="27004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68CD7-68DA-F77F-4674-3D69AE3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60618" y="3972361"/>
              <a:ext cx="3122033" cy="2700467"/>
            </a:xfrm>
            <a:prstGeom prst="rect">
              <a:avLst/>
            </a:prstGeom>
          </p:spPr>
        </p:pic>
        <p:sp>
          <p:nvSpPr>
            <p:cNvPr id="12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C34019-00C8-3798-584D-85026BF6CC42}"/>
                </a:ext>
              </a:extLst>
            </p:cNvPr>
            <p:cNvSpPr txBox="1"/>
            <p:nvPr/>
          </p:nvSpPr>
          <p:spPr>
            <a:xfrm>
              <a:off x="9109316" y="4605291"/>
              <a:ext cx="2743200" cy="1668378"/>
            </a:xfrm>
            <a:prstGeom prst="rect">
              <a:avLst/>
            </a:prstGeom>
            <a:solidFill>
              <a:srgbClr val="FFCE54">
                <a:alpha val="0"/>
              </a:srgbClr>
            </a:solidFill>
            <a:ln>
              <a:noFill/>
            </a:ln>
            <a:effectLst/>
          </p:spPr>
          <p:txBody>
            <a:bodyPr wrap="square" rtlCol="0" anchor="b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  <a:cs typeface="Calibri" panose="020F0502020204030204" pitchFamily="34" charset="0"/>
                </a:defRPr>
              </a:lvl1pPr>
            </a:lstStyle>
            <a:p>
              <a:r>
                <a:rPr lang="en-US" sz="3200">
                  <a:ln w="10160">
                    <a:solidFill>
                      <a:srgbClr val="328C8E"/>
                    </a:solidFill>
                    <a:prstDash val="solid"/>
                  </a:ln>
                  <a:solidFill>
                    <a:srgbClr val="FFFFFF"/>
                  </a:solidFill>
                  <a:latin typeface="Amasis MT Pro Black" panose="02040A04050005020304" pitchFamily="18" charset="0"/>
                  <a:cs typeface="Arial" panose="020B0604020202020204" pitchFamily="34" charset="0"/>
                </a:rPr>
                <a:t>Play </a:t>
              </a:r>
              <a:endParaRPr lang="en-US" sz="3200" dirty="0">
                <a:ln w="10160">
                  <a:solidFill>
                    <a:srgbClr val="328C8E"/>
                  </a:solidFill>
                  <a:prstDash val="solid"/>
                </a:ln>
                <a:solidFill>
                  <a:srgbClr val="FFFFFF"/>
                </a:solidFill>
                <a:latin typeface="Amasis MT Pro Black" panose="02040A040500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A09E22-49F6-248D-250A-4BA3872B159A}"/>
              </a:ext>
            </a:extLst>
          </p:cNvPr>
          <p:cNvGrpSpPr/>
          <p:nvPr/>
        </p:nvGrpSpPr>
        <p:grpSpPr>
          <a:xfrm>
            <a:off x="512428" y="2493135"/>
            <a:ext cx="3122033" cy="3576183"/>
            <a:chOff x="-302249" y="-445979"/>
            <a:chExt cx="6236698" cy="71439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4A3D04A-CCE5-DD2C-7CB5-A0F725941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1706" y="4198371"/>
              <a:ext cx="4182218" cy="24995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D71787-858B-D7EC-8B5D-1A03EEBC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02249" y="-445979"/>
              <a:ext cx="6236698" cy="6858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6E6E365-3AFD-4472-EF72-444C79597B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283" y="1151836"/>
            <a:ext cx="2566670" cy="25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310</Words>
  <Application>Microsoft Office PowerPoint</Application>
  <PresentationFormat>Widescreen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.VnAvant</vt:lpstr>
      <vt:lpstr>Calibri</vt:lpstr>
      <vt:lpstr>Amasis MT Pro Black</vt:lpstr>
      <vt:lpstr>.VnCooper</vt:lpstr>
      <vt:lpstr>Arial Black</vt:lpstr>
      <vt:lpstr>Calibri Light</vt:lpstr>
      <vt:lpstr>Comic Sans MS</vt:lpstr>
      <vt:lpstr>Arial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135</cp:revision>
  <dcterms:created xsi:type="dcterms:W3CDTF">2023-04-13T08:24:07Z</dcterms:created>
  <dcterms:modified xsi:type="dcterms:W3CDTF">2023-06-02T02:16:35Z</dcterms:modified>
</cp:coreProperties>
</file>