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2"/>
  </p:notesMasterIdLst>
  <p:sldIdLst>
    <p:sldId id="486" r:id="rId2"/>
    <p:sldId id="256" r:id="rId3"/>
    <p:sldId id="288" r:id="rId4"/>
    <p:sldId id="575" r:id="rId5"/>
    <p:sldId id="512" r:id="rId6"/>
    <p:sldId id="519" r:id="rId7"/>
    <p:sldId id="525" r:id="rId8"/>
    <p:sldId id="526" r:id="rId9"/>
    <p:sldId id="527" r:id="rId10"/>
    <p:sldId id="529" r:id="rId11"/>
    <p:sldId id="530" r:id="rId12"/>
    <p:sldId id="531" r:id="rId13"/>
    <p:sldId id="532" r:id="rId14"/>
    <p:sldId id="534" r:id="rId15"/>
    <p:sldId id="535" r:id="rId16"/>
    <p:sldId id="536" r:id="rId17"/>
    <p:sldId id="537" r:id="rId18"/>
    <p:sldId id="551" r:id="rId19"/>
    <p:sldId id="577" r:id="rId20"/>
    <p:sldId id="576" r:id="rId21"/>
    <p:sldId id="579" r:id="rId22"/>
    <p:sldId id="580" r:id="rId23"/>
    <p:sldId id="257" r:id="rId24"/>
    <p:sldId id="538" r:id="rId25"/>
    <p:sldId id="786" r:id="rId26"/>
    <p:sldId id="550" r:id="rId27"/>
    <p:sldId id="549" r:id="rId28"/>
    <p:sldId id="787" r:id="rId29"/>
    <p:sldId id="574" r:id="rId30"/>
    <p:sldId id="573" r:id="rId31"/>
    <p:sldId id="572" r:id="rId32"/>
    <p:sldId id="571" r:id="rId33"/>
    <p:sldId id="340" r:id="rId34"/>
    <p:sldId id="368" r:id="rId35"/>
    <p:sldId id="367" r:id="rId36"/>
    <p:sldId id="581" r:id="rId37"/>
    <p:sldId id="371" r:id="rId38"/>
    <p:sldId id="370" r:id="rId39"/>
    <p:sldId id="341" r:id="rId40"/>
    <p:sldId id="373" r:id="rId41"/>
    <p:sldId id="369" r:id="rId42"/>
    <p:sldId id="374" r:id="rId43"/>
    <p:sldId id="372" r:id="rId44"/>
    <p:sldId id="583" r:id="rId45"/>
    <p:sldId id="582" r:id="rId46"/>
    <p:sldId id="360" r:id="rId47"/>
    <p:sldId id="789" r:id="rId48"/>
    <p:sldId id="584" r:id="rId49"/>
    <p:sldId id="539" r:id="rId50"/>
    <p:sldId id="306" r:id="rId51"/>
  </p:sldIdLst>
  <p:sldSz cx="18288000" cy="10287000"/>
  <p:notesSz cx="6858000" cy="9144000"/>
  <p:embeddedFontLst>
    <p:embeddedFont>
      <p:font typeface=".VnAvant" panose="020B7200000000000000"/>
      <p:regular r:id="rId53"/>
      <p:bold r:id="rId54"/>
      <p:italic r:id="rId55"/>
      <p:boldItalic r:id="rId56"/>
    </p:embeddedFont>
    <p:embeddedFont>
      <p:font typeface=".VnCooper" panose="020B7200000000000000"/>
      <p:regular r:id="rId57"/>
    </p:embeddedFont>
    <p:embeddedFont>
      <p:font typeface="Algerian" panose="04020705040A02060702" pitchFamily="82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Comic Sans MS" panose="030F0702030302020204" pitchFamily="66" charset="0"/>
      <p:regular r:id="rId67"/>
      <p:bold r:id="rId68"/>
      <p:italic r:id="rId69"/>
      <p:boldItalic r:id="rId70"/>
    </p:embeddedFont>
    <p:embeddedFont>
      <p:font typeface="Joti One" panose="020B0604020202020204" charset="0"/>
      <p:regular r:id="rId71"/>
    </p:embeddedFont>
    <p:embeddedFont>
      <p:font typeface="Kirang Haerang" panose="020B0604020202020204" charset="0"/>
      <p:regular r:id="rId72"/>
    </p:embeddedFont>
    <p:embeddedFont>
      <p:font typeface="Roboto Condensed" panose="02000000000000000000" pitchFamily="2" charset="0"/>
      <p:regular r:id="rId73"/>
      <p:bold r:id="rId74"/>
      <p:italic r:id="rId75"/>
      <p:boldItalic r:id="rId76"/>
    </p:embeddedFont>
    <p:embeddedFont>
      <p:font typeface="Script MT Bold" panose="03040602040607080904" pitchFamily="66" charset="0"/>
      <p:bold r:id="rId77"/>
    </p:embeddedFont>
    <p:embeddedFont>
      <p:font typeface="Snap ITC" panose="04040A07060A02020202" pitchFamily="82" charset="0"/>
      <p:regular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F2"/>
    <a:srgbClr val="59D59A"/>
    <a:srgbClr val="69C8C3"/>
    <a:srgbClr val="FFF7F0"/>
    <a:srgbClr val="007768"/>
    <a:srgbClr val="B0EBCF"/>
    <a:srgbClr val="005953"/>
    <a:srgbClr val="FAFAFA"/>
    <a:srgbClr val="ADADAC"/>
    <a:srgbClr val="1E7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379" autoAdjust="0"/>
  </p:normalViewPr>
  <p:slideViewPr>
    <p:cSldViewPr>
      <p:cViewPr varScale="1">
        <p:scale>
          <a:sx n="49" d="100"/>
          <a:sy n="49" d="100"/>
        </p:scale>
        <p:origin x="57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0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24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03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53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98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5050ea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5050ea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12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71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00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43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48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4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60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0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0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546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F3337-61D5-5350-3109-EAA657A1C3C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0" r:id="rId13"/>
    <p:sldLayoutId id="21474836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35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audio" Target="../media/audio9.wav"/><Relationship Id="rId19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1.png"/><Relationship Id="rId2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38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0.wav"/><Relationship Id="rId7" Type="http://schemas.openxmlformats.org/officeDocument/2006/relationships/image" Target="../media/image41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audio" Target="../media/audio22.wav"/><Relationship Id="rId10" Type="http://schemas.openxmlformats.org/officeDocument/2006/relationships/image" Target="../media/image44.png"/><Relationship Id="rId4" Type="http://schemas.openxmlformats.org/officeDocument/2006/relationships/audio" Target="../media/audio21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46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openxmlformats.org/officeDocument/2006/relationships/image" Target="../media/image48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47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7" Type="http://schemas.openxmlformats.org/officeDocument/2006/relationships/image" Target="../media/image47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6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7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8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19" Type="http://schemas.openxmlformats.org/officeDocument/2006/relationships/image" Target="../media/image69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0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1.jpe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2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3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4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5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6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77.png"/><Relationship Id="rId3" Type="http://schemas.openxmlformats.org/officeDocument/2006/relationships/audio" Target="../media/audio29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31.wav"/><Relationship Id="rId15" Type="http://schemas.openxmlformats.org/officeDocument/2006/relationships/image" Target="../media/image62.jpeg"/><Relationship Id="rId10" Type="http://schemas.openxmlformats.org/officeDocument/2006/relationships/image" Target="../media/image52.png"/><Relationship Id="rId4" Type="http://schemas.openxmlformats.org/officeDocument/2006/relationships/audio" Target="../media/audio30.wav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" y="-1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9FC20-CDB7-82E1-7316-A97360E6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586;p38">
            <a:extLst>
              <a:ext uri="{FF2B5EF4-FFF2-40B4-BE49-F238E27FC236}">
                <a16:creationId xmlns:a16="http://schemas.microsoft.com/office/drawing/2014/main" id="{24DDAA4B-6C38-241F-63E5-7FB39179B42C}"/>
              </a:ext>
            </a:extLst>
          </p:cNvPr>
          <p:cNvSpPr txBox="1">
            <a:spLocks/>
          </p:cNvSpPr>
          <p:nvPr/>
        </p:nvSpPr>
        <p:spPr>
          <a:xfrm>
            <a:off x="6221802" y="2685344"/>
            <a:ext cx="3389600" cy="98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Unit 4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9611402" y="7210189"/>
            <a:ext cx="643331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en-US" sz="4800">
                <a:solidFill>
                  <a:srgbClr val="005953"/>
                </a:solidFill>
              </a:rPr>
              <a:t>Lesson 1 - Period 1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9586057-F7CB-01E9-2BAD-5E5506A89288}"/>
              </a:ext>
            </a:extLst>
          </p:cNvPr>
          <p:cNvGrpSpPr/>
          <p:nvPr/>
        </p:nvGrpSpPr>
        <p:grpSpPr>
          <a:xfrm>
            <a:off x="5904539" y="3314700"/>
            <a:ext cx="10641555" cy="3933885"/>
            <a:chOff x="5904539" y="3236682"/>
            <a:chExt cx="10641555" cy="3933885"/>
          </a:xfrm>
        </p:grpSpPr>
        <p:sp>
          <p:nvSpPr>
            <p:cNvPr id="132" name="TextBox 22">
              <a:extLst>
                <a:ext uri="{FF2B5EF4-FFF2-40B4-BE49-F238E27FC236}">
                  <a16:creationId xmlns:a16="http://schemas.microsoft.com/office/drawing/2014/main" id="{0263C5C1-CD22-BC19-B2B7-942A088C37A3}"/>
                </a:ext>
              </a:extLst>
            </p:cNvPr>
            <p:cNvSpPr txBox="1"/>
            <p:nvPr/>
          </p:nvSpPr>
          <p:spPr>
            <a:xfrm>
              <a:off x="6596647" y="3236682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My </a:t>
              </a:r>
              <a:r>
                <a:rPr lang="en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Birthday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3CA011F2-5286-6FCF-650D-6A03E824E318}"/>
                </a:ext>
              </a:extLst>
            </p:cNvPr>
            <p:cNvSpPr txBox="1"/>
            <p:nvPr/>
          </p:nvSpPr>
          <p:spPr>
            <a:xfrm>
              <a:off x="5904539" y="4708355"/>
              <a:ext cx="9949447" cy="2462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0" indent="0" algn="r">
                <a:buClr>
                  <a:schemeClr val="dk1"/>
                </a:buClr>
                <a:buSzPts val="5000"/>
                <a:buFont typeface="Joti One"/>
                <a:buNone/>
                <a:defRPr sz="5000" b="1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1pPr>
              <a:lvl2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2pPr>
              <a:lvl3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3pPr>
              <a:lvl4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4pPr>
              <a:lvl5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5pPr>
              <a:lvl6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6pPr>
              <a:lvl7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7pPr>
              <a:lvl8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8pPr>
              <a:lvl9pPr algn="r">
                <a:buClr>
                  <a:schemeClr val="dk1"/>
                </a:buClr>
                <a:buSzPts val="5200"/>
                <a:buFont typeface="Joti One"/>
                <a:buNone/>
                <a:defRPr sz="5200">
                  <a:solidFill>
                    <a:schemeClr val="dk1"/>
                  </a:solidFill>
                  <a:latin typeface="Joti One"/>
                  <a:ea typeface="Joti One"/>
                  <a:cs typeface="Joti One"/>
                  <a:sym typeface="Joti One"/>
                </a:defRPr>
              </a:lvl9pPr>
            </a:lstStyle>
            <a:p>
              <a:r>
                <a:rPr lang="en-GB" sz="13000">
                  <a:solidFill>
                    <a:srgbClr val="005953"/>
                  </a:solidFill>
                  <a:latin typeface="Script MT Bold" panose="03040602040607080904" pitchFamily="66" charset="0"/>
                </a:rPr>
                <a:t>Party</a:t>
              </a:r>
              <a:endParaRPr lang="en-US" sz="13000">
                <a:solidFill>
                  <a:srgbClr val="005953"/>
                </a:solidFill>
                <a:latin typeface="Script MT Bold" panose="030406020406070809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5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/meɪ/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May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person and a cake&#10;&#10;Description automatically generated with low confidence">
            <a:extLst>
              <a:ext uri="{FF2B5EF4-FFF2-40B4-BE49-F238E27FC236}">
                <a16:creationId xmlns:a16="http://schemas.microsoft.com/office/drawing/2014/main" id="{328104F7-5604-4A63-7F85-156F98B64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2573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5039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/dʒuːn/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calendar, pink&#10;&#10;Description automatically generated">
            <a:extLst>
              <a:ext uri="{FF2B5EF4-FFF2-40B4-BE49-F238E27FC236}">
                <a16:creationId xmlns:a16="http://schemas.microsoft.com/office/drawing/2014/main" id="{FA8B892E-C509-8CF0-B7A6-B043E41D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74" y="11811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41790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7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/dʒuˈlaɪ/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July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screenshot, calendar, pink&#10;&#10;Description automatically generated">
            <a:extLst>
              <a:ext uri="{FF2B5EF4-FFF2-40B4-BE49-F238E27FC236}">
                <a16:creationId xmlns:a16="http://schemas.microsoft.com/office/drawing/2014/main" id="{D3A163AA-6FAF-B174-AE9A-84A6DD637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9525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8595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8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/ɔːˈɡʌst/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August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person and a note&#10;&#10;Description automatically generated with medium confidence">
            <a:extLst>
              <a:ext uri="{FF2B5EF4-FFF2-40B4-BE49-F238E27FC236}">
                <a16:creationId xmlns:a16="http://schemas.microsoft.com/office/drawing/2014/main" id="{6A50911B-66F6-811E-5E5D-66DC438D7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573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02783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9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/sepˈtembər/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September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B7AAB5CE-DB02-86E4-C812-E0BB2675B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9525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4182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10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/ɒkˈtəʊbə(r)/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October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a picture of a castle and a rainbow&#10;&#10;Description automatically generated with low confidence">
            <a:extLst>
              <a:ext uri="{FF2B5EF4-FFF2-40B4-BE49-F238E27FC236}">
                <a16:creationId xmlns:a16="http://schemas.microsoft.com/office/drawing/2014/main" id="{B1BC9226-9F61-E2A8-7F60-F88901C88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64873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11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/nəʊˈvembə(r)/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November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font, pink, design&#10;&#10;Description automatically generated">
            <a:extLst>
              <a:ext uri="{FF2B5EF4-FFF2-40B4-BE49-F238E27FC236}">
                <a16:creationId xmlns:a16="http://schemas.microsoft.com/office/drawing/2014/main" id="{AF993F0B-0088-307B-525A-148A3D5D8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9189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12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/dɪˈsembə(r)/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December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calendar with santa claus and christmas trees&#10;&#10;Description automatically generated with low confidence">
            <a:extLst>
              <a:ext uri="{FF2B5EF4-FFF2-40B4-BE49-F238E27FC236}">
                <a16:creationId xmlns:a16="http://schemas.microsoft.com/office/drawing/2014/main" id="{75782060-B35B-E460-B1E9-812AC37DA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87485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D8D42DF-B253-C222-F329-6645D51B3AA2}"/>
              </a:ext>
            </a:extLst>
          </p:cNvPr>
          <p:cNvGrpSpPr/>
          <p:nvPr/>
        </p:nvGrpSpPr>
        <p:grpSpPr>
          <a:xfrm>
            <a:off x="982856" y="2675422"/>
            <a:ext cx="1899879" cy="2151499"/>
            <a:chOff x="4149796" y="3451609"/>
            <a:chExt cx="830024" cy="939952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37212B46-06FF-3E16-A78C-A650466027B2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8235469-73E3-B2E3-973F-A884F546F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68073" y="3451609"/>
              <a:ext cx="576903" cy="5769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6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Months of a year.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ABBDC88-1487-6B9A-6EC4-D66D610985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855" y="1793941"/>
            <a:ext cx="2249961" cy="3300376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D34981FF-9BF3-BBF6-4B01-6029E7C896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4947" y="1790700"/>
            <a:ext cx="2230509" cy="330685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A13D1D6-D8E5-47B0-012D-0BCF7E2D06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61586" y="1790700"/>
            <a:ext cx="2249961" cy="330685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CCD52A1-0D01-D727-C7DE-30C2AFCD84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07677" y="1793941"/>
            <a:ext cx="2522291" cy="330037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6DE517-F855-BC63-C2F5-43FA652BDA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26099" y="1793941"/>
            <a:ext cx="2282381" cy="3300375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FB63E3A3-1E22-1EBA-B20F-7D7A3706F9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04610" y="1790700"/>
            <a:ext cx="2314802" cy="3306859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502C82E8-1B3A-A049-E878-937C42787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81294" y="6107081"/>
            <a:ext cx="2282381" cy="3300375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5260821-2819-F3CB-DCF8-A5117589A45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8587" y="6107081"/>
            <a:ext cx="2249961" cy="3300376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22A6D316-619A-E95C-CF0F-F670827DA85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72448" y="6103840"/>
            <a:ext cx="2249961" cy="3306859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F1E42799-8014-6E74-F849-21D021F592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76310" y="6103839"/>
            <a:ext cx="2295350" cy="330686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02CF1F40-1F61-6CEF-A630-A4DC34DEB9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25560" y="6107081"/>
            <a:ext cx="2301834" cy="3300376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1B39161F-697D-02D4-06EB-CC42BC8DF40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5317578" y="6103840"/>
            <a:ext cx="2301834" cy="3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2A2BE78-32B3-994C-D226-6BB0A8132E17}"/>
              </a:ext>
            </a:extLst>
          </p:cNvPr>
          <p:cNvGrpSpPr/>
          <p:nvPr/>
        </p:nvGrpSpPr>
        <p:grpSpPr>
          <a:xfrm>
            <a:off x="2025196" y="4046050"/>
            <a:ext cx="1899879" cy="2564587"/>
            <a:chOff x="4149796" y="3271138"/>
            <a:chExt cx="830024" cy="1120423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9092536E-7176-16CB-B757-4C2E67966493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622E4CC0-AEAA-D4E6-06A7-0A69E8072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6106" y="3271138"/>
              <a:ext cx="677404" cy="67740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1" name="Picture 20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48CB1589-8B6B-1BD9-BC00-DAFB19CA6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4876800" y="3845050"/>
            <a:ext cx="1752599" cy="2596899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F48FB3-99E5-C1D9-6C7E-28A8BB739A6E}"/>
              </a:ext>
            </a:extLst>
          </p:cNvPr>
          <p:cNvGrpSpPr/>
          <p:nvPr/>
        </p:nvGrpSpPr>
        <p:grpSpPr>
          <a:xfrm>
            <a:off x="1850156" y="3490071"/>
            <a:ext cx="13919625" cy="3306859"/>
            <a:chOff x="1850156" y="3490071"/>
            <a:chExt cx="13919625" cy="3306859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CABBDC88-1487-6B9A-6EC4-D66D61098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0156" y="3493312"/>
              <a:ext cx="2249961" cy="3300376"/>
            </a:xfrm>
            <a:prstGeom prst="rect">
              <a:avLst/>
            </a:prstGeom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1A13D1D6-D8E5-47B0-012D-0BCF7E2D0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2887" y="3490071"/>
              <a:ext cx="2249961" cy="3306859"/>
            </a:xfrm>
            <a:prstGeom prst="rect">
              <a:avLst/>
            </a:prstGeom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CCD52A1-0D01-D727-C7DE-30C2AFC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68978" y="3493312"/>
              <a:ext cx="2522291" cy="3300376"/>
            </a:xfrm>
            <a:prstGeom prst="rect">
              <a:avLst/>
            </a:prstGeom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C6DE517-F855-BC63-C2F5-43FA652B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87400" y="3493312"/>
              <a:ext cx="2282381" cy="3300375"/>
            </a:xfrm>
            <a:prstGeom prst="rect">
              <a:avLst/>
            </a:prstGeom>
          </p:spPr>
        </p:pic>
      </p:grp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11DCF2B8-AB82-584E-A1AF-2EE3BC4EFD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6248" y="3490071"/>
            <a:ext cx="2230509" cy="3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1025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54B21A1F-E7BF-7430-9BF9-96E89B0A57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7679158" y="4050678"/>
            <a:ext cx="1752599" cy="2596899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9D406-B825-7C39-1FEF-383739FC6215}"/>
              </a:ext>
            </a:extLst>
          </p:cNvPr>
          <p:cNvGrpSpPr/>
          <p:nvPr/>
        </p:nvGrpSpPr>
        <p:grpSpPr>
          <a:xfrm>
            <a:off x="1741537" y="3695700"/>
            <a:ext cx="13984465" cy="3306859"/>
            <a:chOff x="1741537" y="3695700"/>
            <a:chExt cx="13984465" cy="3306859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D34981FF-9BF3-BBF6-4B01-6029E7C89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1537" y="3695700"/>
              <a:ext cx="2230509" cy="3306859"/>
            </a:xfrm>
            <a:prstGeom prst="rect">
              <a:avLst/>
            </a:prstGeom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1A13D1D6-D8E5-47B0-012D-0BCF7E2D0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68176" y="3695700"/>
              <a:ext cx="2249961" cy="3306859"/>
            </a:xfrm>
            <a:prstGeom prst="rect">
              <a:avLst/>
            </a:prstGeom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C6DE517-F855-BC63-C2F5-43FA652B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32689" y="3698941"/>
              <a:ext cx="2282381" cy="3300375"/>
            </a:xfrm>
            <a:prstGeom prst="rect">
              <a:avLst/>
            </a:prstGeom>
          </p:spPr>
        </p:pic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FB63E3A3-1E22-1EBA-B20F-7D7A3706F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11200" y="3695700"/>
              <a:ext cx="2314802" cy="3306859"/>
            </a:xfrm>
            <a:prstGeom prst="rect">
              <a:avLst/>
            </a:prstGeom>
          </p:spPr>
        </p:pic>
      </p:grpSp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603B4C0F-B6ED-F307-FDA8-C6B6D61AB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267" y="3698941"/>
            <a:ext cx="2522291" cy="330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36A50F-5992-F607-5AFE-EBD06349E203}"/>
              </a:ext>
            </a:extLst>
          </p:cNvPr>
          <p:cNvGrpSpPr/>
          <p:nvPr/>
        </p:nvGrpSpPr>
        <p:grpSpPr>
          <a:xfrm>
            <a:off x="1682225" y="3486829"/>
            <a:ext cx="14061687" cy="3306859"/>
            <a:chOff x="1682225" y="3486829"/>
            <a:chExt cx="14061687" cy="3306859"/>
          </a:xfrm>
        </p:grpSpPr>
        <p:pic>
          <p:nvPicPr>
            <p:cNvPr id="17" name="Picture 16" descr="A yellow question mark with a face&#10;&#10;Description automatically generated with low confidence">
              <a:extLst>
                <a:ext uri="{FF2B5EF4-FFF2-40B4-BE49-F238E27FC236}">
                  <a16:creationId xmlns:a16="http://schemas.microsoft.com/office/drawing/2014/main" id="{54B21A1F-E7BF-7430-9BF9-96E89B0A5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5" r="21730" b="8124"/>
            <a:stretch/>
          </p:blipFill>
          <p:spPr>
            <a:xfrm>
              <a:off x="7679158" y="4050678"/>
              <a:ext cx="1752599" cy="2596899"/>
            </a:xfrm>
            <a:prstGeom prst="rect">
              <a:avLst/>
            </a:prstGeom>
          </p:spPr>
        </p:pic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E02FC72E-5142-4ACB-D13C-B86F88EE1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2225" y="3493311"/>
              <a:ext cx="2522291" cy="3300376"/>
            </a:xfrm>
            <a:prstGeom prst="rect">
              <a:avLst/>
            </a:prstGeom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E8537E92-9706-7E57-3D05-1976F56C2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0647" y="3493311"/>
              <a:ext cx="2282381" cy="3300375"/>
            </a:xfrm>
            <a:prstGeom prst="rect">
              <a:avLst/>
            </a:prstGeom>
          </p:spPr>
        </p:pic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298D4BF6-0A58-53E6-3C6E-1E246B360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90090" y="3490070"/>
              <a:ext cx="2249961" cy="3300376"/>
            </a:xfrm>
            <a:prstGeom prst="rect">
              <a:avLst/>
            </a:prstGeom>
          </p:spPr>
        </p:pic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F06B0850-3B0A-FBAA-A73B-4A8CEC57C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493951" y="3486829"/>
              <a:ext cx="2249961" cy="3306859"/>
            </a:xfrm>
            <a:prstGeom prst="rect">
              <a:avLst/>
            </a:prstGeom>
          </p:spPr>
        </p:pic>
      </p:grp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8FAA7E96-31A7-BA4B-8AA3-972561B49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9158" y="3490070"/>
            <a:ext cx="2314802" cy="33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a16="http://schemas.microsoft.com/office/drawing/2014/main" id="{04019844-D9D3-FDF6-94CE-3F90A2EC0F49}"/>
              </a:ext>
            </a:extLst>
          </p:cNvPr>
          <p:cNvSpPr txBox="1"/>
          <p:nvPr/>
        </p:nvSpPr>
        <p:spPr>
          <a:xfrm>
            <a:off x="1480225" y="-114300"/>
            <a:ext cx="14521775" cy="132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8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What is the month missing?</a:t>
            </a:r>
          </a:p>
        </p:txBody>
      </p:sp>
      <p:pic>
        <p:nvPicPr>
          <p:cNvPr id="4" name="Picture 3" descr="A yellow question mark with a face&#10;&#10;Description automatically generated with low confidence">
            <a:extLst>
              <a:ext uri="{FF2B5EF4-FFF2-40B4-BE49-F238E27FC236}">
                <a16:creationId xmlns:a16="http://schemas.microsoft.com/office/drawing/2014/main" id="{565AC22B-4887-4833-E4A2-35758C706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5" r="21730" b="8124"/>
          <a:stretch/>
        </p:blipFill>
        <p:spPr>
          <a:xfrm>
            <a:off x="7679158" y="4050678"/>
            <a:ext cx="1752599" cy="2596899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D2159DE-9864-4ACF-4BB7-EE99BD43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158" y="3695700"/>
            <a:ext cx="2301834" cy="33003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A5482D-FD84-1035-83FC-913C5154BCAF}"/>
              </a:ext>
            </a:extLst>
          </p:cNvPr>
          <p:cNvGrpSpPr/>
          <p:nvPr/>
        </p:nvGrpSpPr>
        <p:grpSpPr>
          <a:xfrm>
            <a:off x="1826046" y="3692458"/>
            <a:ext cx="14046964" cy="3306860"/>
            <a:chOff x="1826046" y="3692458"/>
            <a:chExt cx="14046964" cy="3306860"/>
          </a:xfrm>
        </p:grpSpPr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BBF66905-1F7F-8283-9815-DC926C570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4892" y="3695700"/>
              <a:ext cx="2282381" cy="3300375"/>
            </a:xfrm>
            <a:prstGeom prst="rect">
              <a:avLst/>
            </a:prstGeom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349C6B83-687A-83FE-3310-86971BCB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6046" y="3692459"/>
              <a:ext cx="2249961" cy="3306859"/>
            </a:xfrm>
            <a:prstGeom prst="rect">
              <a:avLst/>
            </a:prstGeom>
          </p:spPr>
        </p:pic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4CCF0DE0-284E-D9F7-E52C-83FB9C341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29908" y="3692458"/>
              <a:ext cx="2295350" cy="3306860"/>
            </a:xfrm>
            <a:prstGeom prst="rect">
              <a:avLst/>
            </a:prstGeom>
          </p:spPr>
        </p:pic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CBF9E3DE-D74D-42A3-DA20-EF25B344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71176" y="3692459"/>
              <a:ext cx="2301834" cy="3306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4572000" y="2345108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22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524000" y="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I. 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56164F-7213-7589-8276-D7D2D919D621}"/>
              </a:ext>
            </a:extLst>
          </p:cNvPr>
          <p:cNvGrpSpPr/>
          <p:nvPr/>
        </p:nvGrpSpPr>
        <p:grpSpPr>
          <a:xfrm>
            <a:off x="3276600" y="1943100"/>
            <a:ext cx="4526280" cy="7629676"/>
            <a:chOff x="3276600" y="1943100"/>
            <a:chExt cx="4526280" cy="7629676"/>
          </a:xfrm>
        </p:grpSpPr>
        <p:sp>
          <p:nvSpPr>
            <p:cNvPr id="5" name="Title 4">
              <a:extLst>
                <a:ext uri="{FF2B5EF4-FFF2-40B4-BE49-F238E27FC236}">
                  <a16:creationId xmlns:a16="http://schemas.microsoft.com/office/drawing/2014/main" id="{0F204707-21DA-AB5B-A944-F25201AE4CAC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1943100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January</a:t>
              </a:r>
            </a:p>
          </p:txBody>
        </p:sp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811CF075-274B-AE72-3541-02CF2F6CF853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4567318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March</a:t>
              </a:r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39055E7F-A573-665B-E2F2-7463B823B591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3255209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February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E51EFCB4-9D13-97A6-1488-6E8CFC5D2972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5879427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April</a:t>
              </a:r>
            </a:p>
          </p:txBody>
        </p:sp>
        <p:sp>
          <p:nvSpPr>
            <p:cNvPr id="25" name="Title 4">
              <a:extLst>
                <a:ext uri="{FF2B5EF4-FFF2-40B4-BE49-F238E27FC236}">
                  <a16:creationId xmlns:a16="http://schemas.microsoft.com/office/drawing/2014/main" id="{24382B35-3BDE-6778-9A8A-4C1FD3D4490B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7191536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May</a:t>
              </a:r>
            </a:p>
          </p:txBody>
        </p:sp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42C41A4B-73EF-0157-6E7F-D6DE173833FF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8503643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June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5A1E74-185B-B5EE-1774-1FDFFE60F488}"/>
              </a:ext>
            </a:extLst>
          </p:cNvPr>
          <p:cNvGrpSpPr/>
          <p:nvPr/>
        </p:nvGrpSpPr>
        <p:grpSpPr>
          <a:xfrm>
            <a:off x="7946549" y="1943100"/>
            <a:ext cx="7158636" cy="7629676"/>
            <a:chOff x="7946549" y="1943100"/>
            <a:chExt cx="7158636" cy="7629676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422AAFA4-E2D4-6A89-9417-25E052DC2DB1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1943100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 </a:t>
              </a:r>
            </a:p>
          </p:txBody>
        </p:sp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38780DF3-9C62-BCED-7077-6927D571F824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4567318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3</a:t>
              </a:r>
            </a:p>
          </p:txBody>
        </p:sp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9C2D3FE-23EF-0033-CBE9-3ADED214172C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3255209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2</a:t>
              </a:r>
            </a:p>
          </p:txBody>
        </p:sp>
        <p:sp>
          <p:nvSpPr>
            <p:cNvPr id="21" name="Title 4">
              <a:extLst>
                <a:ext uri="{FF2B5EF4-FFF2-40B4-BE49-F238E27FC236}">
                  <a16:creationId xmlns:a16="http://schemas.microsoft.com/office/drawing/2014/main" id="{D976FEA6-E61A-254F-2985-6A93738419C0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5879427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4 </a:t>
              </a:r>
            </a:p>
          </p:txBody>
        </p: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B5652BE9-AC69-CA86-F1EC-8A6B18EAF9EA}"/>
                </a:ext>
              </a:extLst>
            </p:cNvPr>
            <p:cNvSpPr txBox="1">
              <a:spLocks/>
            </p:cNvSpPr>
            <p:nvPr/>
          </p:nvSpPr>
          <p:spPr>
            <a:xfrm>
              <a:off x="7946549" y="7191536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5 </a:t>
              </a:r>
            </a:p>
          </p:txBody>
        </p: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CF5779E1-0B25-B3D1-9F6C-869985A8909F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8503643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5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4572000" y="2345108"/>
            <a:ext cx="1899878" cy="2817642"/>
            <a:chOff x="4329070" y="3304722"/>
            <a:chExt cx="1513988" cy="224534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TextBox 22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480225" y="38100"/>
            <a:ext cx="14521775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60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76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I. Vocabulary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77424C-D82B-4EF3-D48D-3E1913917B09}"/>
              </a:ext>
            </a:extLst>
          </p:cNvPr>
          <p:cNvGrpSpPr/>
          <p:nvPr/>
        </p:nvGrpSpPr>
        <p:grpSpPr>
          <a:xfrm>
            <a:off x="3276600" y="1943100"/>
            <a:ext cx="4526280" cy="7629676"/>
            <a:chOff x="3276600" y="1943100"/>
            <a:chExt cx="4526280" cy="7629676"/>
          </a:xfrm>
        </p:grpSpPr>
        <p:sp>
          <p:nvSpPr>
            <p:cNvPr id="5" name="Title 4">
              <a:extLst>
                <a:ext uri="{FF2B5EF4-FFF2-40B4-BE49-F238E27FC236}">
                  <a16:creationId xmlns:a16="http://schemas.microsoft.com/office/drawing/2014/main" id="{0F204707-21DA-AB5B-A944-F25201AE4CAC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1943100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July</a:t>
              </a:r>
            </a:p>
          </p:txBody>
        </p:sp>
        <p:sp>
          <p:nvSpPr>
            <p:cNvPr id="7" name="Title 4">
              <a:extLst>
                <a:ext uri="{FF2B5EF4-FFF2-40B4-BE49-F238E27FC236}">
                  <a16:creationId xmlns:a16="http://schemas.microsoft.com/office/drawing/2014/main" id="{811CF075-274B-AE72-3541-02CF2F6CF853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4567318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September</a:t>
              </a:r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39055E7F-A573-665B-E2F2-7463B823B591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3255209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August</a:t>
              </a:r>
            </a:p>
          </p:txBody>
        </p:sp>
        <p:sp>
          <p:nvSpPr>
            <p:cNvPr id="12" name="Title 4">
              <a:extLst>
                <a:ext uri="{FF2B5EF4-FFF2-40B4-BE49-F238E27FC236}">
                  <a16:creationId xmlns:a16="http://schemas.microsoft.com/office/drawing/2014/main" id="{E51EFCB4-9D13-97A6-1488-6E8CFC5D2972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5879427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October</a:t>
              </a:r>
            </a:p>
          </p:txBody>
        </p:sp>
        <p:sp>
          <p:nvSpPr>
            <p:cNvPr id="25" name="Title 4">
              <a:extLst>
                <a:ext uri="{FF2B5EF4-FFF2-40B4-BE49-F238E27FC236}">
                  <a16:creationId xmlns:a16="http://schemas.microsoft.com/office/drawing/2014/main" id="{24382B35-3BDE-6778-9A8A-4C1FD3D4490B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7191536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November</a:t>
              </a:r>
            </a:p>
          </p:txBody>
        </p:sp>
        <p:sp>
          <p:nvSpPr>
            <p:cNvPr id="26" name="Title 4">
              <a:extLst>
                <a:ext uri="{FF2B5EF4-FFF2-40B4-BE49-F238E27FC236}">
                  <a16:creationId xmlns:a16="http://schemas.microsoft.com/office/drawing/2014/main" id="{42C41A4B-73EF-0157-6E7F-D6DE173833FF}"/>
                </a:ext>
              </a:extLst>
            </p:cNvPr>
            <p:cNvSpPr txBox="1">
              <a:spLocks/>
            </p:cNvSpPr>
            <p:nvPr/>
          </p:nvSpPr>
          <p:spPr>
            <a:xfrm>
              <a:off x="3276600" y="8503643"/>
              <a:ext cx="4526280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800" b="1" i="0" u="none" strike="noStrike" cap="none">
                  <a:solidFill>
                    <a:srgbClr val="002060"/>
                  </a:solidFill>
                  <a:latin typeface=".VnAvant" panose="020B7200000000000000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/>
                <a:t>December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C50C98-DD53-DD34-13EA-875D4FB5ABD6}"/>
              </a:ext>
            </a:extLst>
          </p:cNvPr>
          <p:cNvGrpSpPr/>
          <p:nvPr/>
        </p:nvGrpSpPr>
        <p:grpSpPr>
          <a:xfrm>
            <a:off x="7946549" y="1943100"/>
            <a:ext cx="7158636" cy="7629676"/>
            <a:chOff x="7946549" y="1943100"/>
            <a:chExt cx="7158636" cy="7629676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422AAFA4-E2D4-6A89-9417-25E052DC2DB1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1943100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7 </a:t>
              </a:r>
            </a:p>
          </p:txBody>
        </p:sp>
        <p:sp>
          <p:nvSpPr>
            <p:cNvPr id="19" name="Title 4">
              <a:extLst>
                <a:ext uri="{FF2B5EF4-FFF2-40B4-BE49-F238E27FC236}">
                  <a16:creationId xmlns:a16="http://schemas.microsoft.com/office/drawing/2014/main" id="{38780DF3-9C62-BCED-7077-6927D571F824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4567318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9</a:t>
              </a:r>
            </a:p>
          </p:txBody>
        </p:sp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09C2D3FE-23EF-0033-CBE9-3ADED214172C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3255209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8</a:t>
              </a:r>
            </a:p>
          </p:txBody>
        </p:sp>
        <p:sp>
          <p:nvSpPr>
            <p:cNvPr id="21" name="Title 4">
              <a:extLst>
                <a:ext uri="{FF2B5EF4-FFF2-40B4-BE49-F238E27FC236}">
                  <a16:creationId xmlns:a16="http://schemas.microsoft.com/office/drawing/2014/main" id="{D976FEA6-E61A-254F-2985-6A93738419C0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5879427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10</a:t>
              </a:r>
            </a:p>
          </p:txBody>
        </p:sp>
        <p:sp>
          <p:nvSpPr>
            <p:cNvPr id="27" name="Title 4">
              <a:extLst>
                <a:ext uri="{FF2B5EF4-FFF2-40B4-BE49-F238E27FC236}">
                  <a16:creationId xmlns:a16="http://schemas.microsoft.com/office/drawing/2014/main" id="{B5652BE9-AC69-CA86-F1EC-8A6B18EAF9EA}"/>
                </a:ext>
              </a:extLst>
            </p:cNvPr>
            <p:cNvSpPr txBox="1">
              <a:spLocks/>
            </p:cNvSpPr>
            <p:nvPr/>
          </p:nvSpPr>
          <p:spPr>
            <a:xfrm>
              <a:off x="7946549" y="7191536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11</a:t>
              </a:r>
            </a:p>
          </p:txBody>
        </p:sp>
        <p:sp>
          <p:nvSpPr>
            <p:cNvPr id="28" name="Title 4">
              <a:extLst>
                <a:ext uri="{FF2B5EF4-FFF2-40B4-BE49-F238E27FC236}">
                  <a16:creationId xmlns:a16="http://schemas.microsoft.com/office/drawing/2014/main" id="{CF5779E1-0B25-B3D1-9F6C-869985A8909F}"/>
                </a:ext>
              </a:extLst>
            </p:cNvPr>
            <p:cNvSpPr txBox="1">
              <a:spLocks/>
            </p:cNvSpPr>
            <p:nvPr/>
          </p:nvSpPr>
          <p:spPr>
            <a:xfrm>
              <a:off x="7964134" y="8503643"/>
              <a:ext cx="7141051" cy="10691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Tháng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5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905000" y="495300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1018397" y="442317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85" y="8181085"/>
            <a:ext cx="967284" cy="967284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821" y="8181085"/>
            <a:ext cx="967284" cy="9672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913E8D-CA86-FBF0-5F46-6BC3BCF7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542" y="2247900"/>
            <a:ext cx="16814225" cy="5114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D85225-1535-31A3-2BCD-D3F7C85912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982" t="23930" r="8883" b="67402"/>
          <a:stretch/>
        </p:blipFill>
        <p:spPr>
          <a:xfrm>
            <a:off x="14620964" y="3471894"/>
            <a:ext cx="1704109" cy="443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F60EA2-4891-2178-7B8E-A9B952820A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899" t="8490" r="20007" b="80405"/>
          <a:stretch/>
        </p:blipFill>
        <p:spPr>
          <a:xfrm>
            <a:off x="10907947" y="2682185"/>
            <a:ext cx="3546764" cy="5680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B00CB5-9BF3-B968-EB72-DC0262CA98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33" t="73497" r="55768" b="3208"/>
          <a:stretch/>
        </p:blipFill>
        <p:spPr>
          <a:xfrm>
            <a:off x="5213728" y="6007276"/>
            <a:ext cx="3228109" cy="1191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B63AA2-ABC8-80B3-3C53-1BA0A6205F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355" t="1177" r="60876" b="82774"/>
          <a:stretch/>
        </p:blipFill>
        <p:spPr>
          <a:xfrm>
            <a:off x="2913873" y="2308111"/>
            <a:ext cx="4668982" cy="8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Structure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3293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3567529" y="6901305"/>
            <a:ext cx="1939171" cy="1227093"/>
            <a:chOff x="3709758" y="3204070"/>
            <a:chExt cx="1768014" cy="1118785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9771932" cy="1069133"/>
            <a:chOff x="1105774" y="247259"/>
            <a:chExt cx="6514621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5802416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sinh nhật của bạn: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5306348" y="1334149"/>
            <a:ext cx="7574079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658662" y="5178565"/>
            <a:ext cx="3218138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4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Mspham-0936082789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13106400" y="1524222"/>
            <a:ext cx="354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(Khi nào là sinh nhật của bạn?)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34F78A0-335D-0715-6DF0-08CBF8CDD5AF}"/>
              </a:ext>
            </a:extLst>
          </p:cNvPr>
          <p:cNvSpPr/>
          <p:nvPr/>
        </p:nvSpPr>
        <p:spPr>
          <a:xfrm>
            <a:off x="5315873" y="2628900"/>
            <a:ext cx="7564554" cy="10929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_________.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AB9FE-8416-53B2-868C-89B18CD93142}"/>
              </a:ext>
            </a:extLst>
          </p:cNvPr>
          <p:cNvSpPr txBox="1"/>
          <p:nvPr/>
        </p:nvSpPr>
        <p:spPr>
          <a:xfrm>
            <a:off x="8763000" y="2882963"/>
            <a:ext cx="30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month)</a:t>
            </a:r>
            <a:endParaRPr lang="en-US" sz="3200">
              <a:solidFill>
                <a:srgbClr val="007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4143172" y="6421950"/>
            <a:ext cx="7574079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4152697" y="7716701"/>
            <a:ext cx="7564554" cy="1092902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6000"/>
              </a:lnSpc>
              <a:spcAft>
                <a:spcPts val="9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It’s in </a:t>
            </a:r>
            <a:r>
              <a:rPr lang="en-US" sz="4800" b="1">
                <a:solidFill>
                  <a:srgbClr val="007768"/>
                </a:solidFill>
                <a:latin typeface="Century Gothic" panose="020B0502020202020204" pitchFamily="34" charset="0"/>
              </a:rPr>
              <a:t>June</a:t>
            </a: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F5343D9-66D2-D124-20EB-03CF0834A6F8}"/>
              </a:ext>
            </a:extLst>
          </p:cNvPr>
          <p:cNvSpPr txBox="1">
            <a:spLocks/>
          </p:cNvSpPr>
          <p:nvPr/>
        </p:nvSpPr>
        <p:spPr>
          <a:xfrm>
            <a:off x="13258800" y="2754983"/>
            <a:ext cx="44958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(Vào tháng _____.)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82886D-C0DE-CABE-D6EE-FFEE39969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2941" y="5304926"/>
            <a:ext cx="3047998" cy="43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" grpId="0" animBg="1"/>
      <p:bldP spid="5" grpId="0"/>
      <p:bldP spid="8" grpId="0"/>
      <p:bldP spid="10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CC2D27F-8860-7498-4F3E-8648D3D077A1}"/>
              </a:ext>
            </a:extLst>
          </p:cNvPr>
          <p:cNvGrpSpPr/>
          <p:nvPr/>
        </p:nvGrpSpPr>
        <p:grpSpPr>
          <a:xfrm>
            <a:off x="5471648" y="3271535"/>
            <a:ext cx="1467068" cy="1591172"/>
            <a:chOff x="3709758" y="2872126"/>
            <a:chExt cx="1337580" cy="1450729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8D3BE212-B023-4EC1-FC6C-0751848D8622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0EAC06D4-E87B-8BEC-B439-1CC3A7AE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C1DEB3-EBB7-5DE2-645D-C8D35E052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022" y="2145875"/>
            <a:ext cx="5397762" cy="35523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B62FD0-95F6-AA2C-6CD8-B233E53C02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7628" y="2145875"/>
            <a:ext cx="5401606" cy="35523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3CFC1A8-9B99-5CFD-B248-D1B505166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5022" y="6159282"/>
            <a:ext cx="5397762" cy="35562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F9AEF2B-B2E3-C683-591E-C2687EE5A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7628" y="6150750"/>
            <a:ext cx="5401606" cy="3552373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C7EB67-526A-920D-FAF2-C5E163AE6EEA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1EAA1985-DA3D-618B-5AE3-2B16F21FD5D5}"/>
              </a:ext>
            </a:extLst>
          </p:cNvPr>
          <p:cNvSpPr txBox="1">
            <a:spLocks/>
          </p:cNvSpPr>
          <p:nvPr/>
        </p:nvSpPr>
        <p:spPr>
          <a:xfrm>
            <a:off x="30480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5BBB008-14A9-3022-62F8-A688B95C3645}"/>
              </a:ext>
            </a:extLst>
          </p:cNvPr>
          <p:cNvSpPr txBox="1">
            <a:spLocks/>
          </p:cNvSpPr>
          <p:nvPr/>
        </p:nvSpPr>
        <p:spPr>
          <a:xfrm>
            <a:off x="9448800" y="21721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4455582-D041-EA5C-CCFC-A053094A3AF1}"/>
              </a:ext>
            </a:extLst>
          </p:cNvPr>
          <p:cNvSpPr txBox="1">
            <a:spLocks/>
          </p:cNvSpPr>
          <p:nvPr/>
        </p:nvSpPr>
        <p:spPr>
          <a:xfrm>
            <a:off x="30480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B7D2FDA-71B1-8026-6FFA-07A2A7B9858E}"/>
              </a:ext>
            </a:extLst>
          </p:cNvPr>
          <p:cNvSpPr txBox="1">
            <a:spLocks/>
          </p:cNvSpPr>
          <p:nvPr/>
        </p:nvSpPr>
        <p:spPr>
          <a:xfrm>
            <a:off x="9448800" y="61345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CCFB87C-038F-E5C9-C27F-1412E3120AE4}"/>
              </a:ext>
            </a:extLst>
          </p:cNvPr>
          <p:cNvSpPr txBox="1">
            <a:spLocks/>
          </p:cNvSpPr>
          <p:nvPr/>
        </p:nvSpPr>
        <p:spPr>
          <a:xfrm>
            <a:off x="10561217" y="461121"/>
            <a:ext cx="6160271" cy="68580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When’s </a:t>
            </a:r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</a:rPr>
              <a:t>your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birthday?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993FCC-AC87-A5A2-EDD2-53A0B564CCDB}"/>
              </a:ext>
            </a:extLst>
          </p:cNvPr>
          <p:cNvSpPr txBox="1">
            <a:spLocks/>
          </p:cNvSpPr>
          <p:nvPr/>
        </p:nvSpPr>
        <p:spPr>
          <a:xfrm>
            <a:off x="10591800" y="1256340"/>
            <a:ext cx="6160271" cy="68580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051C5D1-F344-5E16-27B6-4B8AD06BB8B5}"/>
              </a:ext>
            </a:extLst>
          </p:cNvPr>
          <p:cNvSpPr txBox="1">
            <a:spLocks/>
          </p:cNvSpPr>
          <p:nvPr/>
        </p:nvSpPr>
        <p:spPr>
          <a:xfrm>
            <a:off x="4038600" y="2533623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January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DA169D9E-F8D8-98BC-E729-4BE5B1AD41C1}"/>
              </a:ext>
            </a:extLst>
          </p:cNvPr>
          <p:cNvSpPr txBox="1">
            <a:spLocks/>
          </p:cNvSpPr>
          <p:nvPr/>
        </p:nvSpPr>
        <p:spPr>
          <a:xfrm>
            <a:off x="10439400" y="2533623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February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A3FCE053-B346-0CD8-A4CA-13E7DB634E27}"/>
              </a:ext>
            </a:extLst>
          </p:cNvPr>
          <p:cNvSpPr txBox="1">
            <a:spLocks/>
          </p:cNvSpPr>
          <p:nvPr/>
        </p:nvSpPr>
        <p:spPr>
          <a:xfrm>
            <a:off x="4038600" y="6502182"/>
            <a:ext cx="36576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March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D6B8EA7B-EBB7-B01E-7466-815F2D9F5FAF}"/>
              </a:ext>
            </a:extLst>
          </p:cNvPr>
          <p:cNvSpPr txBox="1">
            <a:spLocks/>
          </p:cNvSpPr>
          <p:nvPr/>
        </p:nvSpPr>
        <p:spPr>
          <a:xfrm>
            <a:off x="10439400" y="6502182"/>
            <a:ext cx="3505200" cy="6858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165414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January. 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4ACD5AE-ACB4-F9CA-8C39-E0B345BC6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131" y="1562099"/>
            <a:ext cx="3623262" cy="531481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AD2B55F-F1A7-D8AD-FBF6-C7A107799152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AAA550B-67D0-8AED-9F62-3733B1E51551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EB1C31-94DF-E4A6-4A89-E7FD91815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7887238"/>
            <a:ext cx="1093409" cy="1093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1DB9D-4A8F-CD37-AB9B-CB7165DFD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7915" y="8296537"/>
            <a:ext cx="1077250" cy="1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3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8970F44-10D7-3B97-0189-4396D5FE12EF}"/>
              </a:ext>
            </a:extLst>
          </p:cNvPr>
          <p:cNvGrpSpPr/>
          <p:nvPr/>
        </p:nvGrpSpPr>
        <p:grpSpPr>
          <a:xfrm>
            <a:off x="8354838" y="4128533"/>
            <a:ext cx="1934591" cy="2765589"/>
            <a:chOff x="4142213" y="3183324"/>
            <a:chExt cx="845189" cy="1208237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50924CFF-D8D1-BF08-3776-3E24F46ABA37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14C9C376-21C5-B8AC-574D-C65285209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5" b="11542"/>
          <a:stretch/>
        </p:blipFill>
        <p:spPr>
          <a:xfrm>
            <a:off x="5074360" y="1866900"/>
            <a:ext cx="9069077" cy="74209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02378">
            <a:off x="6483013" y="4028785"/>
            <a:ext cx="6332669" cy="734793"/>
          </a:xfrm>
          <a:prstGeom prst="rect">
            <a:avLst/>
          </a:prstGeom>
          <a:solidFill>
            <a:srgbClr val="85FFBC">
              <a:alpha val="23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Cloud 3"/>
          <p:cNvSpPr/>
          <p:nvPr/>
        </p:nvSpPr>
        <p:spPr>
          <a:xfrm rot="21102378">
            <a:off x="6339223" y="3288087"/>
            <a:ext cx="2789360" cy="1016442"/>
          </a:xfrm>
          <a:prstGeom prst="cloud">
            <a:avLst/>
          </a:prstGeom>
          <a:solidFill>
            <a:schemeClr val="accent2">
              <a:lumMod val="20000"/>
              <a:lumOff val="80000"/>
              <a:alpha val="23000"/>
            </a:schemeClr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Rectangle 7"/>
          <p:cNvSpPr/>
          <p:nvPr/>
        </p:nvSpPr>
        <p:spPr>
          <a:xfrm>
            <a:off x="1144381" y="2705332"/>
            <a:ext cx="3740007" cy="16028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ED008C"/>
                  </a:solidFill>
                </a:ln>
                <a:solidFill>
                  <a:srgbClr val="ED00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 </a:t>
            </a:r>
          </a:p>
        </p:txBody>
      </p:sp>
      <p:sp>
        <p:nvSpPr>
          <p:cNvPr id="9" name="Rectangle 8"/>
          <p:cNvSpPr/>
          <p:nvPr/>
        </p:nvSpPr>
        <p:spPr>
          <a:xfrm>
            <a:off x="13891330" y="2522588"/>
            <a:ext cx="4099663" cy="160280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 of the week</a:t>
            </a:r>
          </a:p>
        </p:txBody>
      </p:sp>
      <p:cxnSp>
        <p:nvCxnSpPr>
          <p:cNvPr id="16" name="Straight Arrow Connector 15"/>
          <p:cNvCxnSpPr>
            <a:cxnSpLocks/>
            <a:stCxn id="4" idx="2"/>
          </p:cNvCxnSpPr>
          <p:nvPr/>
        </p:nvCxnSpPr>
        <p:spPr>
          <a:xfrm flipH="1" flipV="1">
            <a:off x="4322258" y="3575891"/>
            <a:ext cx="2040113" cy="420348"/>
          </a:xfrm>
          <a:prstGeom prst="straightConnector1">
            <a:avLst/>
          </a:prstGeom>
          <a:ln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12789208" y="3092223"/>
            <a:ext cx="1176534" cy="8290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772223" y="368188"/>
            <a:ext cx="4830168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Calendar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63310" y="-2401479"/>
            <a:ext cx="80986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600" b="1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MsPham-9036082789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D2FD0B-4286-D8A4-6198-77DB171B9FEB}"/>
              </a:ext>
            </a:extLst>
          </p:cNvPr>
          <p:cNvSpPr/>
          <p:nvPr/>
        </p:nvSpPr>
        <p:spPr>
          <a:xfrm>
            <a:off x="713417" y="5577376"/>
            <a:ext cx="4601933" cy="16028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in a years?</a:t>
            </a: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Can you say the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months?  </a:t>
            </a:r>
          </a:p>
        </p:txBody>
      </p:sp>
    </p:spTree>
    <p:extLst>
      <p:ext uri="{BB962C8B-B14F-4D97-AF65-F5344CB8AC3E}">
        <p14:creationId xmlns:p14="http://schemas.microsoft.com/office/powerpoint/2010/main" val="38323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  <p:bldP spid="9" grpId="0"/>
      <p:bldP spid="25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February. 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A1708E2-CC93-EF32-0D3D-68E3356CA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369" y="1557354"/>
            <a:ext cx="3591937" cy="5325254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51F8B11-733F-2CFC-40E0-BBE4F0541A6E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F34A389-305F-2A71-2DCB-7D8DFE522F1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1AAA771-EDD2-8580-3C0D-0C43EAD4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32" y="7703335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6F0B4-EF04-FE6D-9A59-0B9C409B0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9800" y="8190648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March. 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2A5137C-3BA6-3C8A-8990-C1AB8712D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4131" y="1557352"/>
            <a:ext cx="3623262" cy="5325255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9F64496-1345-5C3E-BE8D-7830738EA724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2BD7E0C-113C-C316-C388-68236897943F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D9B8A9D-285A-1419-EE95-248436F3EED2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80FD05-78D5-2CAC-DE62-C1A415C57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7887238"/>
            <a:ext cx="1093409" cy="109340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F345884-EF59-DFE3-437C-C7A4700FD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11770" y="8191500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2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711511" y="3364418"/>
            <a:ext cx="2133052" cy="1349779"/>
            <a:chOff x="3709758" y="3204070"/>
            <a:chExt cx="1768014" cy="1118785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5828992" y="7493102"/>
            <a:ext cx="7429808" cy="841535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When’s </a:t>
            </a:r>
            <a:r>
              <a:rPr lang="en-US">
                <a:solidFill>
                  <a:srgbClr val="FF0000"/>
                </a:solidFill>
              </a:rPr>
              <a:t>your</a:t>
            </a:r>
            <a:r>
              <a:rPr lang="en-US"/>
              <a:t> birthday?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5713579" y="8646734"/>
            <a:ext cx="7429808" cy="841535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It’s in April. 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FEC56851-4E16-8AD8-EF02-75B9B993C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786" y="1562099"/>
            <a:ext cx="4061814" cy="5314815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C6F5A93A-5B73-6908-9080-144170871007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 flipH="1">
            <a:off x="13715999" y="8334638"/>
            <a:ext cx="1098907" cy="115363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93C633E-82FE-0B15-C936-6889D8B5F64B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4918A95-64AB-7D34-F2A5-B66B2DA1E6F6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5F48BD2-3CA5-BF90-40E2-B0517CD9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32" y="7703335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8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7F62FC-8288-1789-2E94-A8F85A1B5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93" y="2891138"/>
            <a:ext cx="2325377" cy="31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926" y="1476505"/>
            <a:ext cx="2920535" cy="2829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8170" y="4520331"/>
            <a:ext cx="3166157" cy="3713604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568" y="8073681"/>
            <a:ext cx="2830848" cy="1368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7340" y="3626813"/>
            <a:ext cx="13895591" cy="47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80CFF27-72B0-61F0-169F-1E7723CD3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39960BB-D695-4918-B086-007D1FFE7769}"/>
              </a:ext>
            </a:extLst>
          </p:cNvPr>
          <p:cNvSpPr txBox="1"/>
          <p:nvPr/>
        </p:nvSpPr>
        <p:spPr>
          <a:xfrm>
            <a:off x="4112312" y="1471943"/>
            <a:ext cx="5869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2688894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2534900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667360"/>
            <a:ext cx="1228575" cy="1314576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D86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pic>
        <p:nvPicPr>
          <p:cNvPr id="20" name="Picture 19" descr="A cartoon of a child and child&#10;&#10;Description automatically generated with low confidence">
            <a:extLst>
              <a:ext uri="{FF2B5EF4-FFF2-40B4-BE49-F238E27FC236}">
                <a16:creationId xmlns:a16="http://schemas.microsoft.com/office/drawing/2014/main" id="{BE990ADC-F23B-0019-BBE6-634360F76AE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912304"/>
            <a:ext cx="2908911" cy="290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3.95062E-6 L -4.86111E-6 -0.559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2.59259E-6 L 4.30556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3.7037E-6 L 4.86111E-6 -0.55679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71E29DC-95CF-F94C-C296-2F62EA07A0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915" y="12767015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611100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10" y="12749208"/>
            <a:ext cx="1228575" cy="1314576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32033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94409" y="7654344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6C5FA-6933-9763-F1A5-352D40D1FE71}"/>
              </a:ext>
            </a:extLst>
          </p:cNvPr>
          <p:cNvSpPr txBox="1"/>
          <p:nvPr/>
        </p:nvSpPr>
        <p:spPr>
          <a:xfrm>
            <a:off x="4112312" y="1471943"/>
            <a:ext cx="6936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FE096F-130F-B92E-66A4-28B8F998BC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07648" y="1390772"/>
            <a:ext cx="177352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4.81481E-6 L 2.36111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1.97531E-6 L -2.36111E-6 -0.5566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C5E0535-03B7-3B23-3751-C325D92A6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October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pic>
        <p:nvPicPr>
          <p:cNvPr id="6" name="Picture 5" descr="A house with pumpkins and bats&#10;&#10;Description automatically generated with low confidence">
            <a:extLst>
              <a:ext uri="{FF2B5EF4-FFF2-40B4-BE49-F238E27FC236}">
                <a16:creationId xmlns:a16="http://schemas.microsoft.com/office/drawing/2014/main" id="{B5C38A44-C1DF-0729-525D-DC1CC2D346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759" y="1390772"/>
            <a:ext cx="228600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C6F6DA-25EC-F875-2B29-D79ED561C139}"/>
              </a:ext>
            </a:extLst>
          </p:cNvPr>
          <p:cNvSpPr txBox="1"/>
          <p:nvPr/>
        </p:nvSpPr>
        <p:spPr>
          <a:xfrm>
            <a:off x="3727334" y="1717725"/>
            <a:ext cx="6631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0D371C2-4813-B576-EF21-7132400D3A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June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1826326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1672331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180479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B6E6DB-64F4-446D-0222-8F86D9801070}"/>
              </a:ext>
            </a:extLst>
          </p:cNvPr>
          <p:cNvSpPr txBox="1"/>
          <p:nvPr/>
        </p:nvSpPr>
        <p:spPr>
          <a:xfrm>
            <a:off x="4112312" y="1471943"/>
            <a:ext cx="62323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5EF816-6934-48D3-B8C4-45168ABC05D6}"/>
              </a:ext>
            </a:extLst>
          </p:cNvPr>
          <p:cNvGrpSpPr/>
          <p:nvPr/>
        </p:nvGrpSpPr>
        <p:grpSpPr>
          <a:xfrm>
            <a:off x="10183380" y="1269205"/>
            <a:ext cx="2032851" cy="2492182"/>
            <a:chOff x="12126073" y="4351177"/>
            <a:chExt cx="3294381" cy="420035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448A05-A6B2-1392-A624-95C07D75D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3291" t="4074" r="4386" b="3783"/>
            <a:stretch/>
          </p:blipFill>
          <p:spPr>
            <a:xfrm>
              <a:off x="12126073" y="4351177"/>
              <a:ext cx="3294381" cy="3287974"/>
            </a:xfrm>
            <a:prstGeom prst="ellipse">
              <a:avLst/>
            </a:prstGeom>
          </p:spPr>
        </p:pic>
        <p:pic>
          <p:nvPicPr>
            <p:cNvPr id="17" name="Picture 16" descr="A birthday cake with candles&#10;&#10;Description automatically generated with medium confidence">
              <a:extLst>
                <a:ext uri="{FF2B5EF4-FFF2-40B4-BE49-F238E27FC236}">
                  <a16:creationId xmlns:a16="http://schemas.microsoft.com/office/drawing/2014/main" id="{5D03DBBB-A410-7218-54F7-6ABF0E5F2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9104" y="6132178"/>
              <a:ext cx="2382078" cy="2419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25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788BDBF-5D22-C797-AD45-9CD33C4891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32033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94409" y="7654344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April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915" y="12666648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10734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10" y="1264884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36C55D-8117-D0C8-B606-64F232F115A2}"/>
              </a:ext>
            </a:extLst>
          </p:cNvPr>
          <p:cNvSpPr txBox="1"/>
          <p:nvPr/>
        </p:nvSpPr>
        <p:spPr>
          <a:xfrm>
            <a:off x="4112312" y="1471943"/>
            <a:ext cx="52602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text, graphic design, poster, graphics&#10;&#10;Description automatically generated">
            <a:extLst>
              <a:ext uri="{FF2B5EF4-FFF2-40B4-BE49-F238E27FC236}">
                <a16:creationId xmlns:a16="http://schemas.microsoft.com/office/drawing/2014/main" id="{936BB695-48FA-A300-8F2A-F866BDC1267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892" r="934" b="16229"/>
          <a:stretch/>
        </p:blipFill>
        <p:spPr>
          <a:xfrm>
            <a:off x="8909962" y="1390772"/>
            <a:ext cx="388661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1.04167E-6 -0.5567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994D785-D3D1-7E62-C14B-534F37C8AF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39960BB-D695-4918-B086-007D1FFE7769}"/>
              </a:ext>
            </a:extLst>
          </p:cNvPr>
          <p:cNvSpPr txBox="1"/>
          <p:nvPr/>
        </p:nvSpPr>
        <p:spPr>
          <a:xfrm>
            <a:off x="3810000" y="1373214"/>
            <a:ext cx="62093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673008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34900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673008"/>
            <a:ext cx="1228575" cy="1314576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pic>
        <p:nvPicPr>
          <p:cNvPr id="49" name="Picture 48" descr="A picture containing text, cartoon, curtain, red&#10;&#10;Description automatically generated">
            <a:extLst>
              <a:ext uri="{FF2B5EF4-FFF2-40B4-BE49-F238E27FC236}">
                <a16:creationId xmlns:a16="http://schemas.microsoft.com/office/drawing/2014/main" id="{BB43AEF9-B6B7-6CA6-7BEE-7C8962DEDC4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64" y="1718519"/>
            <a:ext cx="3946775" cy="2220061"/>
          </a:xfrm>
          <a:prstGeom prst="cloudCallout">
            <a:avLst>
              <a:gd name="adj1" fmla="val -11682"/>
              <a:gd name="adj2" fmla="val 10983"/>
            </a:avLst>
          </a:prstGeom>
        </p:spPr>
      </p:pic>
    </p:spTree>
    <p:extLst>
      <p:ext uri="{BB962C8B-B14F-4D97-AF65-F5344CB8AC3E}">
        <p14:creationId xmlns:p14="http://schemas.microsoft.com/office/powerpoint/2010/main" val="577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3.33333E-6 L -4.86111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2.59259E-6 L 2.36111E-6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3.08642E-6 L -3.19444E-6 -0.5566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nths of the Year Song - Song for Kids - The Singing Walrus">
            <a:hlinkClick r:id="" action="ppaction://media"/>
            <a:extLst>
              <a:ext uri="{FF2B5EF4-FFF2-40B4-BE49-F238E27FC236}">
                <a16:creationId xmlns:a16="http://schemas.microsoft.com/office/drawing/2014/main" id="{63E6C513-181A-0598-F2D6-8B40F8D18A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44" end="160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31623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4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A3CCE72-FFE2-FDC8-127E-CCF9560ABFD5}"/>
              </a:ext>
            </a:extLst>
          </p:cNvPr>
          <p:cNvSpPr txBox="1"/>
          <p:nvPr/>
        </p:nvSpPr>
        <p:spPr>
          <a:xfrm>
            <a:off x="-14401800" y="-22517101"/>
            <a:ext cx="48767999" cy="62170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MsPham</a:t>
            </a:r>
          </a:p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0936082789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3E25B0-1A9B-B87B-9CED-E887FEDEA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D86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October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July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515675-DA9F-EC40-841D-8435789D0DB5}"/>
              </a:ext>
            </a:extLst>
          </p:cNvPr>
          <p:cNvSpPr txBox="1"/>
          <p:nvPr/>
        </p:nvSpPr>
        <p:spPr>
          <a:xfrm>
            <a:off x="4112312" y="1471943"/>
            <a:ext cx="63270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17F4E-45DB-D1AF-4853-880F8D31DD0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9182"/>
          <a:stretch/>
        </p:blipFill>
        <p:spPr>
          <a:xfrm rot="21062039">
            <a:off x="10757511" y="1358721"/>
            <a:ext cx="1676400" cy="228600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738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C5E0535-03B7-3B23-3751-C325D92A6C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October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17801D-FCA9-5F9E-07B7-13022E926D55}"/>
              </a:ext>
            </a:extLst>
          </p:cNvPr>
          <p:cNvSpPr txBox="1"/>
          <p:nvPr/>
        </p:nvSpPr>
        <p:spPr>
          <a:xfrm>
            <a:off x="4112312" y="1471943"/>
            <a:ext cx="6098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artoon, graphics, graphic design, clipart&#10;&#10;Description automatically generated">
            <a:extLst>
              <a:ext uri="{FF2B5EF4-FFF2-40B4-BE49-F238E27FC236}">
                <a16:creationId xmlns:a16="http://schemas.microsoft.com/office/drawing/2014/main" id="{5FAC5BF0-F45C-E5C6-90EA-728F6AF00E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92" y="1297372"/>
            <a:ext cx="2438400" cy="2438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6265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2EECE351-8807-F3E8-6552-32FC225E3267}"/>
              </a:ext>
            </a:extLst>
          </p:cNvPr>
          <p:cNvSpPr txBox="1"/>
          <p:nvPr/>
        </p:nvSpPr>
        <p:spPr>
          <a:xfrm>
            <a:off x="-14401800" y="-22517101"/>
            <a:ext cx="48767999" cy="62170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MsPham</a:t>
            </a:r>
          </a:p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0936082789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725472-8369-74AA-1E13-043F2CFDC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32033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December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1594409" y="7654344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915" y="12666648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10734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10" y="1264884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2A431-5022-D57B-DEB8-5287F3851D97}"/>
              </a:ext>
            </a:extLst>
          </p:cNvPr>
          <p:cNvSpPr txBox="1"/>
          <p:nvPr/>
        </p:nvSpPr>
        <p:spPr>
          <a:xfrm>
            <a:off x="4112312" y="1471943"/>
            <a:ext cx="61844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animated cartoon, animation, cartoon, clothing&#10;&#10;Description automatically generated">
            <a:extLst>
              <a:ext uri="{FF2B5EF4-FFF2-40B4-BE49-F238E27FC236}">
                <a16:creationId xmlns:a16="http://schemas.microsoft.com/office/drawing/2014/main" id="{30703696-3782-3BDA-77A4-9BA25E3B29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035" y="1390772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-0.5486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1.04167E-6 -0.5567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C783DF-6D78-9961-85AD-91DDE5222F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September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D86"/>
                </a:solidFill>
                <a:latin typeface="Century Gothic" panose="020B0502020202020204" pitchFamily="34" charset="0"/>
              </a:rPr>
              <a:t>August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1826326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1672331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180479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8ACF1-B1FD-FA7D-9566-4C1DE418579A}"/>
              </a:ext>
            </a:extLst>
          </p:cNvPr>
          <p:cNvSpPr txBox="1"/>
          <p:nvPr/>
        </p:nvSpPr>
        <p:spPr>
          <a:xfrm>
            <a:off x="4112312" y="1471943"/>
            <a:ext cx="6098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5D54FD-7707-52F4-8EB3-2C8942A11F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0902470">
            <a:off x="9753600" y="1528411"/>
            <a:ext cx="2776230" cy="182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6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8C783DF-6D78-9961-85AD-91DDE5222F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368295" y="7642185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072332" y="7658073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December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38" y="11826326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74" y="11672331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1804792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7C1403-A9CC-3BC5-1FAE-5E7E0E1BF23A}"/>
              </a:ext>
            </a:extLst>
          </p:cNvPr>
          <p:cNvSpPr txBox="1"/>
          <p:nvPr/>
        </p:nvSpPr>
        <p:spPr>
          <a:xfrm>
            <a:off x="3727334" y="1717725"/>
            <a:ext cx="66318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30772-5B85-0EA0-08F6-71B7957BC2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9308" y="1432596"/>
            <a:ext cx="234782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026 -0.4627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2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00065 -0.4532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266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045E-16 L 0.00078 -0.47407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23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5A3CCE72-FFE2-FDC8-127E-CCF9560ABFD5}"/>
              </a:ext>
            </a:extLst>
          </p:cNvPr>
          <p:cNvSpPr txBox="1"/>
          <p:nvPr/>
        </p:nvSpPr>
        <p:spPr>
          <a:xfrm>
            <a:off x="-14401800" y="-22517101"/>
            <a:ext cx="48767999" cy="62170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MsPham</a:t>
            </a:r>
          </a:p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0936082789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3E25B0-1A9B-B87B-9CED-E887FEDEA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5191C5-6A9B-42DC-B3BA-9DA92A8F6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785" y="7625490"/>
            <a:ext cx="14494496" cy="2249619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0" y="3535023"/>
            <a:ext cx="2074361" cy="282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397988" y="4111739"/>
            <a:ext cx="2892492" cy="2554334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0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4820" y="3415754"/>
            <a:ext cx="2610582" cy="3061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4490" t="-5851" r="25079" b="50423"/>
          <a:stretch/>
        </p:blipFill>
        <p:spPr>
          <a:xfrm>
            <a:off x="1278402" y="6358457"/>
            <a:ext cx="656487" cy="603323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87319" y="5899725"/>
            <a:ext cx="638657" cy="64035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19762" y="4890121"/>
            <a:ext cx="2036826" cy="14373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272906" y="1103472"/>
            <a:ext cx="8629179" cy="286060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24506" y="873206"/>
              <a:ext cx="5713961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5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11595711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July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94784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45246" y="7636539"/>
            <a:ext cx="3976413" cy="222547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in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November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AD3A3DD-E8DD-45C9-8817-0069E59F91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52" y="12719187"/>
            <a:ext cx="1244327" cy="12933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9A7A074-BF44-4A90-B141-6D64EED9B4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63" y="12581079"/>
            <a:ext cx="1228575" cy="13145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1338F1-5F5A-43A0-8F24-C486DB15D9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987" y="12719187"/>
            <a:ext cx="1228575" cy="131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4A64CA-D55D-E237-F64D-E26DCB0FD9F2}"/>
              </a:ext>
            </a:extLst>
          </p:cNvPr>
          <p:cNvSpPr txBox="1"/>
          <p:nvPr/>
        </p:nvSpPr>
        <p:spPr>
          <a:xfrm>
            <a:off x="4112312" y="1471943"/>
            <a:ext cx="64032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 birthday?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animated cartoon, cartoon, toy&#10;&#10;Description automatically generated">
            <a:extLst>
              <a:ext uri="{FF2B5EF4-FFF2-40B4-BE49-F238E27FC236}">
                <a16:creationId xmlns:a16="http://schemas.microsoft.com/office/drawing/2014/main" id="{09127594-1B8F-D11E-8641-AFFE6BCD78D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37" y="1390772"/>
            <a:ext cx="2978796" cy="2286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186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66667E-6 -0.5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8.33333E-7 -0.5486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2.08333E-7 -0.556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6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C1C797C-47DC-732B-B969-C359A2DBA364}"/>
              </a:ext>
            </a:extLst>
          </p:cNvPr>
          <p:cNvSpPr txBox="1"/>
          <p:nvPr/>
        </p:nvSpPr>
        <p:spPr>
          <a:xfrm>
            <a:off x="-14401800" y="-22517101"/>
            <a:ext cx="48767999" cy="62170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MsPham</a:t>
            </a:r>
          </a:p>
          <a:p>
            <a:pPr algn="ctr"/>
            <a:r>
              <a:rPr lang="en-US" sz="19900">
                <a:solidFill>
                  <a:srgbClr val="0C4DA2"/>
                </a:soli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0936082789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E67D9C-68BD-1AAE-DA6C-3CEF02C4EFA1}"/>
              </a:ext>
            </a:extLst>
          </p:cNvPr>
          <p:cNvSpPr/>
          <p:nvPr/>
        </p:nvSpPr>
        <p:spPr>
          <a:xfrm>
            <a:off x="-47396400" y="-23622000"/>
            <a:ext cx="113385600" cy="578358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B771FB-1833-1F2D-4821-0831CE271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68573" y="-102716"/>
            <a:ext cx="18453755" cy="10445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486" y="1561890"/>
            <a:ext cx="3166157" cy="371360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1806" y="8300907"/>
            <a:ext cx="1978782" cy="1051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DFF37-825E-48C4-86C3-78959CFFB268}"/>
              </a:ext>
            </a:extLst>
          </p:cNvPr>
          <p:cNvSpPr txBox="1"/>
          <p:nvPr/>
        </p:nvSpPr>
        <p:spPr>
          <a:xfrm>
            <a:off x="1922316" y="4108711"/>
            <a:ext cx="13178608" cy="3278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702" b="1">
                <a:ln w="6600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0070C0">
                      <a:alpha val="91000"/>
                    </a:srgbClr>
                  </a:glow>
                  <a:outerShdw dist="38100" dir="2700000" algn="tl" rotWithShape="0">
                    <a:srgbClr val="0070C0"/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38181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24B90A3-F722-E522-C1C5-965132D135C9}"/>
              </a:ext>
            </a:extLst>
          </p:cNvPr>
          <p:cNvGrpSpPr/>
          <p:nvPr/>
        </p:nvGrpSpPr>
        <p:grpSpPr>
          <a:xfrm>
            <a:off x="838200" y="1719845"/>
            <a:ext cx="16383000" cy="7841512"/>
            <a:chOff x="838200" y="2221987"/>
            <a:chExt cx="16383000" cy="78415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6CCEEF-DDE3-D349-3082-D1FFCF196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82" t="1882" r="2651" b="4596"/>
            <a:stretch/>
          </p:blipFill>
          <p:spPr>
            <a:xfrm>
              <a:off x="838200" y="2221987"/>
              <a:ext cx="16383000" cy="76441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16A729-256D-CFF7-FDE5-136C2FEA4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7518" y="4405649"/>
              <a:ext cx="2247900" cy="5657850"/>
            </a:xfrm>
            <a:prstGeom prst="rect">
              <a:avLst/>
            </a:prstGeom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AE32501-96D1-7264-74A9-A79C53B60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3856" y="5162582"/>
              <a:ext cx="2419350" cy="455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4A41C4A-C10E-683B-45F0-DD1FADD77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0147" y="5086382"/>
              <a:ext cx="2419350" cy="4629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AEC86D98-C162-CA04-F8EA-572EAF523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3600" y="5005420"/>
              <a:ext cx="2247900" cy="471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0082C2B-73E7-8924-A0C4-6DF37B94BF23}"/>
              </a:ext>
            </a:extLst>
          </p:cNvPr>
          <p:cNvSpPr txBox="1">
            <a:spLocks/>
          </p:cNvSpPr>
          <p:nvPr/>
        </p:nvSpPr>
        <p:spPr>
          <a:xfrm>
            <a:off x="2286000" y="3297797"/>
            <a:ext cx="6160271" cy="822960"/>
          </a:xfrm>
          <a:prstGeom prst="wedgeRoundRectCallout">
            <a:avLst>
              <a:gd name="adj1" fmla="val 46105"/>
              <a:gd name="adj2" fmla="val 103865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 b="1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37F2F43-AA50-536C-A6DB-AED2607E1FE2}"/>
              </a:ext>
            </a:extLst>
          </p:cNvPr>
          <p:cNvSpPr txBox="1">
            <a:spLocks/>
          </p:cNvSpPr>
          <p:nvPr/>
        </p:nvSpPr>
        <p:spPr>
          <a:xfrm>
            <a:off x="9372600" y="2777692"/>
            <a:ext cx="6160271" cy="822960"/>
          </a:xfrm>
          <a:prstGeom prst="wedgeRoundRectCallout">
            <a:avLst>
              <a:gd name="adj1" fmla="val -3033"/>
              <a:gd name="adj2" fmla="val 129909"/>
              <a:gd name="adj3" fmla="val 16667"/>
            </a:avLst>
          </a:prstGeom>
          <a:solidFill>
            <a:srgbClr val="FFF7F2"/>
          </a:solidFill>
          <a:ln w="6350">
            <a:solidFill>
              <a:srgbClr val="59D59A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4000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___________.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8B812D-9D78-F3D7-8D57-4548E81CF9C9}"/>
              </a:ext>
            </a:extLst>
          </p:cNvPr>
          <p:cNvSpPr txBox="1">
            <a:spLocks/>
          </p:cNvSpPr>
          <p:nvPr/>
        </p:nvSpPr>
        <p:spPr>
          <a:xfrm>
            <a:off x="1905000" y="473847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/>
              <a:t> </a:t>
            </a:r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46DDD454-ADAE-F205-AB70-AB55CFAC402C}"/>
              </a:ext>
            </a:extLst>
          </p:cNvPr>
          <p:cNvSpPr txBox="1">
            <a:spLocks/>
          </p:cNvSpPr>
          <p:nvPr/>
        </p:nvSpPr>
        <p:spPr>
          <a:xfrm>
            <a:off x="1018397" y="420864"/>
            <a:ext cx="822960" cy="822960"/>
          </a:xfrm>
          <a:prstGeom prst="ellipse">
            <a:avLst/>
          </a:prstGeom>
          <a:solidFill>
            <a:srgbClr val="59D59A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ysClr val="windowText" lastClr="00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6149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36667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CA66441-4D8F-3DBA-0946-994522E0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907" y="7436066"/>
            <a:ext cx="1767291" cy="2592367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A812FA0-F19B-B969-0CE5-06A1B68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85" y="264188"/>
            <a:ext cx="1752012" cy="2597459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8BAC451B-84AF-3F8F-9AE5-61CFBB38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412" y="455536"/>
            <a:ext cx="1767291" cy="259745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2113B3E-47B4-EB96-E5A3-B1933B6E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943100"/>
            <a:ext cx="1981200" cy="2592367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20EBE5B-F437-3209-0F4D-044AB662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7563" y="5678533"/>
            <a:ext cx="1792756" cy="2592366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3AA0B25-D6FA-4947-9205-B4FB95D3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1207" y="7024524"/>
            <a:ext cx="1792756" cy="259236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AF35B8A-29D6-4C01-12D9-F0485905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997" y="5438913"/>
            <a:ext cx="1818222" cy="259745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7EE12A1-C3FE-DF04-F9AC-807317A32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889" y="255698"/>
            <a:ext cx="1767291" cy="2592367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2814707-8C4F-5958-E359-BE00AE80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76672" y="455536"/>
            <a:ext cx="1767291" cy="259745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0EF3686-E438-BE29-6DF4-8C4A4A7F2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7584" y="7431334"/>
            <a:ext cx="1802943" cy="259746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A448E4E3-2F54-EC92-075B-5DC5391AF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909" y="7200900"/>
            <a:ext cx="1808036" cy="2592367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BDEDAE9-2999-0E72-0E1E-CBFFA9A06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89364" y="2412127"/>
            <a:ext cx="1808036" cy="2597459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8868985" y="4755922"/>
            <a:ext cx="3505200" cy="640080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24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5257800" y="4178085"/>
            <a:ext cx="7696200" cy="16933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82880" rIns="0" bIns="18288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4000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100000"/>
              </a:lnSpc>
            </a:pP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</a:t>
            </a:r>
            <a:r>
              <a:rPr lang="en-US" sz="4000" b="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___________</a:t>
            </a:r>
            <a:r>
              <a:rPr lang="en-US" sz="400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26042AA-D4A8-68D5-358A-89522FC40015}"/>
              </a:ext>
            </a:extLst>
          </p:cNvPr>
          <p:cNvCxnSpPr>
            <a:cxnSpLocks/>
          </p:cNvCxnSpPr>
          <p:nvPr/>
        </p:nvCxnSpPr>
        <p:spPr>
          <a:xfrm flipH="1" flipV="1">
            <a:off x="5736703" y="3052995"/>
            <a:ext cx="1076492" cy="1023705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768703DC-E6FF-A954-511C-9BC644AC02EA}"/>
              </a:ext>
            </a:extLst>
          </p:cNvPr>
          <p:cNvCxnSpPr>
            <a:cxnSpLocks/>
          </p:cNvCxnSpPr>
          <p:nvPr/>
        </p:nvCxnSpPr>
        <p:spPr>
          <a:xfrm flipH="1" flipV="1">
            <a:off x="8384168" y="2871744"/>
            <a:ext cx="822519" cy="120780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:a16="http://schemas.microsoft.com/office/drawing/2014/main" id="{6A6DE811-9976-0BF5-5016-B45813D79EB1}"/>
              </a:ext>
            </a:extLst>
          </p:cNvPr>
          <p:cNvCxnSpPr>
            <a:cxnSpLocks/>
          </p:cNvCxnSpPr>
          <p:nvPr/>
        </p:nvCxnSpPr>
        <p:spPr>
          <a:xfrm flipV="1">
            <a:off x="9379750" y="2848065"/>
            <a:ext cx="944721" cy="123827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CE6CB197-DBAE-D360-0D23-9A4A8547ACD3}"/>
              </a:ext>
            </a:extLst>
          </p:cNvPr>
          <p:cNvCxnSpPr>
            <a:cxnSpLocks/>
          </p:cNvCxnSpPr>
          <p:nvPr/>
        </p:nvCxnSpPr>
        <p:spPr>
          <a:xfrm flipV="1">
            <a:off x="11773242" y="3035737"/>
            <a:ext cx="874035" cy="1077266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id="{4645B93F-17AB-87C2-CD15-DAEEEAEF97C5}"/>
              </a:ext>
            </a:extLst>
          </p:cNvPr>
          <p:cNvCxnSpPr>
            <a:cxnSpLocks/>
          </p:cNvCxnSpPr>
          <p:nvPr/>
        </p:nvCxnSpPr>
        <p:spPr>
          <a:xfrm flipV="1">
            <a:off x="13167868" y="3898774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13167868" y="5302750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Mspham-0936082789">
            <a:extLst>
              <a:ext uri="{FF2B5EF4-FFF2-40B4-BE49-F238E27FC236}">
                <a16:creationId xmlns:a16="http://schemas.microsoft.com/office/drawing/2014/main" id="{C55DABC0-8DDF-C2E2-D359-3038C1540E37}"/>
              </a:ext>
            </a:extLst>
          </p:cNvPr>
          <p:cNvCxnSpPr>
            <a:cxnSpLocks/>
          </p:cNvCxnSpPr>
          <p:nvPr/>
        </p:nvCxnSpPr>
        <p:spPr>
          <a:xfrm flipH="1" flipV="1">
            <a:off x="3153376" y="3866249"/>
            <a:ext cx="1995932" cy="84578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</p:cNvCxnSpPr>
          <p:nvPr/>
        </p:nvCxnSpPr>
        <p:spPr>
          <a:xfrm flipH="1">
            <a:off x="3153376" y="5270225"/>
            <a:ext cx="1966756" cy="1104314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</p:cNvCxnSpPr>
          <p:nvPr/>
        </p:nvCxnSpPr>
        <p:spPr>
          <a:xfrm flipH="1">
            <a:off x="5635387" y="6024293"/>
            <a:ext cx="1177808" cy="107919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spham-0936082789">
            <a:extLst>
              <a:ext uri="{FF2B5EF4-FFF2-40B4-BE49-F238E27FC236}">
                <a16:creationId xmlns:a16="http://schemas.microsoft.com/office/drawing/2014/main" id="{998F24DC-0E65-0653-1145-304C5CBAE8CF}"/>
              </a:ext>
            </a:extLst>
          </p:cNvPr>
          <p:cNvCxnSpPr>
            <a:cxnSpLocks/>
          </p:cNvCxnSpPr>
          <p:nvPr/>
        </p:nvCxnSpPr>
        <p:spPr>
          <a:xfrm flipH="1">
            <a:off x="8226094" y="6049592"/>
            <a:ext cx="879277" cy="1227508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</p:cNvCxnSpPr>
          <p:nvPr/>
        </p:nvCxnSpPr>
        <p:spPr>
          <a:xfrm>
            <a:off x="9278434" y="6056383"/>
            <a:ext cx="883675" cy="1220717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11707607" y="6024293"/>
            <a:ext cx="969065" cy="97218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27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05B77E-2D09-5384-5C9D-94A1678B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4645367" y="5587568"/>
            <a:ext cx="3029261" cy="1186360"/>
            <a:chOff x="1937963" y="3690666"/>
            <a:chExt cx="1362905" cy="533759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1937963" y="3690666"/>
              <a:ext cx="660054" cy="2907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Box 5"/>
          <p:cNvSpPr txBox="1"/>
          <p:nvPr/>
        </p:nvSpPr>
        <p:spPr>
          <a:xfrm rot="21372935">
            <a:off x="1038550" y="6803066"/>
            <a:ext cx="16575286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2240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4185D3-B4C6-51BE-77CE-186BB8D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2513" y="3247771"/>
            <a:ext cx="1618508" cy="2816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38323CA-40CE-411A-D86F-E9E3EC617C90}"/>
              </a:ext>
            </a:extLst>
          </p:cNvPr>
          <p:cNvGrpSpPr/>
          <p:nvPr/>
        </p:nvGrpSpPr>
        <p:grpSpPr>
          <a:xfrm>
            <a:off x="4550541" y="3127882"/>
            <a:ext cx="3503502" cy="3888715"/>
            <a:chOff x="11848598" y="-1373428"/>
            <a:chExt cx="5946299" cy="6600100"/>
          </a:xfrm>
        </p:grpSpPr>
        <p:pic>
          <p:nvPicPr>
            <p:cNvPr id="25" name="Google Shape;147;p32">
              <a:extLst>
                <a:ext uri="{FF2B5EF4-FFF2-40B4-BE49-F238E27FC236}">
                  <a16:creationId xmlns:a16="http://schemas.microsoft.com/office/drawing/2014/main" id="{953849DA-2FF7-FAD8-0A07-EEF908D23F3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48598" y="-1373428"/>
              <a:ext cx="2946390" cy="61836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48;p32">
              <a:extLst>
                <a:ext uri="{FF2B5EF4-FFF2-40B4-BE49-F238E27FC236}">
                  <a16:creationId xmlns:a16="http://schemas.microsoft.com/office/drawing/2014/main" id="{EF50C6C5-2F14-0748-F4CB-1D4369C7CFA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970417" y="317958"/>
              <a:ext cx="3824480" cy="49087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8371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51" descr="Background pattern&#10;&#10;Description automatically generated">
            <a:extLst>
              <a:ext uri="{FF2B5EF4-FFF2-40B4-BE49-F238E27FC236}">
                <a16:creationId xmlns:a16="http://schemas.microsoft.com/office/drawing/2014/main" id="{81C7192D-4D4E-E67A-CEB0-FCF7F41E0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7" name="Google Shape;1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303" y="2985201"/>
            <a:ext cx="2946390" cy="618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2122" y="4676587"/>
            <a:ext cx="3824480" cy="4908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1"/>
            <a:ext cx="18288006" cy="25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TextBox 22">
            <a:extLst>
              <a:ext uri="{FF2B5EF4-FFF2-40B4-BE49-F238E27FC236}">
                <a16:creationId xmlns:a16="http://schemas.microsoft.com/office/drawing/2014/main" id="{0263C5C1-CD22-BC19-B2B7-942A088C37A3}"/>
              </a:ext>
            </a:extLst>
          </p:cNvPr>
          <p:cNvSpPr txBox="1"/>
          <p:nvPr/>
        </p:nvSpPr>
        <p:spPr>
          <a:xfrm>
            <a:off x="5562600" y="2955422"/>
            <a:ext cx="10603952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r>
              <a:rPr lang="en-US" sz="15600">
                <a:solidFill>
                  <a:srgbClr val="005953"/>
                </a:solidFill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134" name="Google Shape;1587;p38">
            <a:extLst>
              <a:ext uri="{FF2B5EF4-FFF2-40B4-BE49-F238E27FC236}">
                <a16:creationId xmlns:a16="http://schemas.microsoft.com/office/drawing/2014/main" id="{90EFB656-1E40-F14F-A910-A6827890D7BD}"/>
              </a:ext>
            </a:extLst>
          </p:cNvPr>
          <p:cNvSpPr txBox="1">
            <a:spLocks/>
          </p:cNvSpPr>
          <p:nvPr/>
        </p:nvSpPr>
        <p:spPr>
          <a:xfrm>
            <a:off x="8671394" y="5403123"/>
            <a:ext cx="6049244" cy="525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800">
                <a:solidFill>
                  <a:srgbClr val="005953"/>
                </a:solidFill>
              </a:rPr>
              <a:t>for joining!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79773B4-8FBD-3E97-6D82-A50CF5E1D4FC}"/>
              </a:ext>
            </a:extLst>
          </p:cNvPr>
          <p:cNvGrpSpPr/>
          <p:nvPr/>
        </p:nvGrpSpPr>
        <p:grpSpPr>
          <a:xfrm>
            <a:off x="6872048" y="264250"/>
            <a:ext cx="3773664" cy="874900"/>
            <a:chOff x="3110904" y="205128"/>
            <a:chExt cx="2521982" cy="584705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7A2B383-72CA-B577-F921-829DC5FB3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054" y="306076"/>
              <a:ext cx="591832" cy="382808"/>
            </a:xfrm>
            <a:prstGeom prst="rect">
              <a:avLst/>
            </a:prstGeom>
          </p:spPr>
        </p:pic>
        <p:pic>
          <p:nvPicPr>
            <p:cNvPr id="144" name="Picture 14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2421D24-688D-D80A-D8AA-5847CBC6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0904" y="205128"/>
              <a:ext cx="1694797" cy="584705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6ADF3C-9AC6-6583-19A8-4C66BD396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5430" y="5177605"/>
            <a:ext cx="2719052" cy="47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/ˈdʒænjuəri/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January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calendar&#10;&#10;Description automatically generated">
            <a:extLst>
              <a:ext uri="{FF2B5EF4-FFF2-40B4-BE49-F238E27FC236}">
                <a16:creationId xmlns:a16="http://schemas.microsoft.com/office/drawing/2014/main" id="{791A9AA9-F1C2-63B9-18AA-04D343CC7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287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2651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2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/ˈfebruəri/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February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 descr="A picture containing text, cartoon, pink, design&#10;&#10;Description automatically generated">
            <a:extLst>
              <a:ext uri="{FF2B5EF4-FFF2-40B4-BE49-F238E27FC236}">
                <a16:creationId xmlns:a16="http://schemas.microsoft.com/office/drawing/2014/main" id="{AA7DC823-AEDE-3586-A8B3-534C8A7693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287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71958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3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/mɑːtʃ/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March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 descr="A picture containing text, pink, human face, cartoon&#10;&#10;Description automatically generated">
            <a:extLst>
              <a:ext uri="{FF2B5EF4-FFF2-40B4-BE49-F238E27FC236}">
                <a16:creationId xmlns:a16="http://schemas.microsoft.com/office/drawing/2014/main" id="{52158EDC-3072-1424-FE32-CA9BB59CA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075622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4331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9143999" y="752774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4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4756826" y="8786721"/>
            <a:ext cx="397374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4400"/>
              <a:t>/ˈeɪprəl/</a:t>
            </a:r>
            <a:endParaRPr lang="en-US" sz="600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3124200" y="7433896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April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6139126" y="2501677"/>
            <a:ext cx="1934591" cy="2765589"/>
            <a:chOff x="4142213" y="3183324"/>
            <a:chExt cx="845189" cy="1208237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 descr="A picture containing text, font, screenshot, calendar&#10;&#10;Description automatically generated">
            <a:extLst>
              <a:ext uri="{FF2B5EF4-FFF2-40B4-BE49-F238E27FC236}">
                <a16:creationId xmlns:a16="http://schemas.microsoft.com/office/drawing/2014/main" id="{3961FD70-F35A-54FE-F3B1-AF4A0D5AC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98" y="1104900"/>
            <a:ext cx="10185401" cy="5729288"/>
          </a:xfrm>
          <a:prstGeom prst="rect">
            <a:avLst/>
          </a:prstGeom>
          <a:ln>
            <a:solidFill>
              <a:srgbClr val="FFF7F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41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604</Words>
  <Application>Microsoft Office PowerPoint</Application>
  <PresentationFormat>Custom</PresentationFormat>
  <Paragraphs>290</Paragraphs>
  <Slides>50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Script MT Bold</vt:lpstr>
      <vt:lpstr>Calibri</vt:lpstr>
      <vt:lpstr>Roboto Condensed</vt:lpstr>
      <vt:lpstr>.VnCooper</vt:lpstr>
      <vt:lpstr>.VnAvant</vt:lpstr>
      <vt:lpstr>Snap ITC</vt:lpstr>
      <vt:lpstr>Kirang Haerang</vt:lpstr>
      <vt:lpstr>Arial</vt:lpstr>
      <vt:lpstr>Joti One</vt:lpstr>
      <vt:lpstr>Century Gothic</vt:lpstr>
      <vt:lpstr>Comic Sans MS</vt:lpstr>
      <vt:lpstr>Times New Roman</vt:lpstr>
      <vt:lpstr>Algerian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TRUONG AN</cp:lastModifiedBy>
  <cp:revision>85</cp:revision>
  <dcterms:created xsi:type="dcterms:W3CDTF">2006-08-16T00:00:00Z</dcterms:created>
  <dcterms:modified xsi:type="dcterms:W3CDTF">2023-10-23T02:37:31Z</dcterms:modified>
  <dc:identifier>DAFhFAq5cvQ</dc:identifier>
</cp:coreProperties>
</file>