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86" r:id="rId2"/>
    <p:sldId id="256" r:id="rId3"/>
    <p:sldId id="643" r:id="rId4"/>
    <p:sldId id="488" r:id="rId5"/>
    <p:sldId id="645" r:id="rId6"/>
    <p:sldId id="646" r:id="rId7"/>
    <p:sldId id="647" r:id="rId8"/>
    <p:sldId id="648" r:id="rId9"/>
    <p:sldId id="644" r:id="rId10"/>
    <p:sldId id="584" r:id="rId11"/>
    <p:sldId id="539" r:id="rId12"/>
    <p:sldId id="550" r:id="rId13"/>
    <p:sldId id="786" r:id="rId14"/>
    <p:sldId id="2007577261" r:id="rId15"/>
    <p:sldId id="789" r:id="rId16"/>
    <p:sldId id="2007577263" r:id="rId17"/>
    <p:sldId id="306" r:id="rId18"/>
    <p:sldId id="2007577260" r:id="rId19"/>
  </p:sldIdLst>
  <p:sldSz cx="18288000" cy="1028700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Britannic Bold" panose="020B0903060703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Joti One" panose="020B0604020202020204" charset="0"/>
      <p:regular r:id="rId38"/>
    </p:embeddedFont>
    <p:embeddedFont>
      <p:font typeface="Kirang Haerang" panose="020B0604020202020204" charset="0"/>
      <p:regular r:id="rId39"/>
    </p:embeddedFont>
    <p:embeddedFont>
      <p:font typeface="Roboto Condensed" panose="02000000000000000000" pitchFamily="2" charset="0"/>
      <p:regular r:id="rId40"/>
      <p:bold r:id="rId41"/>
      <p:italic r:id="rId42"/>
      <p:boldItalic r:id="rId43"/>
    </p:embeddedFont>
    <p:embeddedFont>
      <p:font typeface="Script MT Bold" panose="03040602040607080904" pitchFamily="66" charset="0"/>
      <p:bold r:id="rId44"/>
    </p:embeddedFont>
    <p:embeddedFont>
      <p:font typeface="Snap ITC" panose="04040A07060A02020202" pitchFamily="8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ADB6"/>
    <a:srgbClr val="FFF7F2"/>
    <a:srgbClr val="59D59A"/>
    <a:srgbClr val="69C8C3"/>
    <a:srgbClr val="FFF7F0"/>
    <a:srgbClr val="007768"/>
    <a:srgbClr val="B0EBCF"/>
    <a:srgbClr val="00595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379" autoAdjust="0"/>
  </p:normalViewPr>
  <p:slideViewPr>
    <p:cSldViewPr>
      <p:cViewPr varScale="1">
        <p:scale>
          <a:sx n="55" d="100"/>
          <a:sy n="55" d="100"/>
        </p:scale>
        <p:origin x="12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3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2.wav"/><Relationship Id="rId11" Type="http://schemas.openxmlformats.org/officeDocument/2006/relationships/image" Target="../media/image35.png"/><Relationship Id="rId5" Type="http://schemas.openxmlformats.org/officeDocument/2006/relationships/audio" Target="../media/audio11.wav"/><Relationship Id="rId10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2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4262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5101401" y="4550320"/>
            <a:ext cx="3029261" cy="1186360"/>
            <a:chOff x="1937963" y="3690666"/>
            <a:chExt cx="1362905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10835172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5040476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6629868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2424564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77E245-C5C9-9578-FE95-642524D16564}"/>
              </a:ext>
            </a:extLst>
          </p:cNvPr>
          <p:cNvSpPr txBox="1">
            <a:spLocks/>
          </p:cNvSpPr>
          <p:nvPr/>
        </p:nvSpPr>
        <p:spPr>
          <a:xfrm>
            <a:off x="12566888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9840E5C-7B65-A046-A6DF-1EF2C66D38CE}"/>
              </a:ext>
            </a:extLst>
          </p:cNvPr>
          <p:cNvSpPr txBox="1">
            <a:spLocks/>
          </p:cNvSpPr>
          <p:nvPr/>
        </p:nvSpPr>
        <p:spPr>
          <a:xfrm>
            <a:off x="13553412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763FC34-88FA-E20D-652A-DF297557E2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8343900"/>
            <a:ext cx="973324" cy="973324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19B0224-824B-5153-DE86-86DCF23F9AD2}"/>
              </a:ext>
            </a:extLst>
          </p:cNvPr>
          <p:cNvSpPr txBox="1">
            <a:spLocks/>
          </p:cNvSpPr>
          <p:nvPr/>
        </p:nvSpPr>
        <p:spPr>
          <a:xfrm>
            <a:off x="14539936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A9052BC-E0AB-6FAE-37BE-6E17E5216F2B}"/>
              </a:ext>
            </a:extLst>
          </p:cNvPr>
          <p:cNvSpPr txBox="1">
            <a:spLocks/>
          </p:cNvSpPr>
          <p:nvPr/>
        </p:nvSpPr>
        <p:spPr>
          <a:xfrm>
            <a:off x="15526459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58F9DA3-EE70-F1D8-E209-0B350194AE68}"/>
              </a:ext>
            </a:extLst>
          </p:cNvPr>
          <p:cNvSpPr txBox="1">
            <a:spLocks/>
          </p:cNvSpPr>
          <p:nvPr/>
        </p:nvSpPr>
        <p:spPr>
          <a:xfrm>
            <a:off x="10821336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2FF128-9F6C-E000-F5B5-67C792A5DAF9}"/>
              </a:ext>
            </a:extLst>
          </p:cNvPr>
          <p:cNvSpPr txBox="1">
            <a:spLocks/>
          </p:cNvSpPr>
          <p:nvPr/>
        </p:nvSpPr>
        <p:spPr>
          <a:xfrm>
            <a:off x="15026640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86F5559-079C-724A-6316-12D9FC8DD31E}"/>
              </a:ext>
            </a:extLst>
          </p:cNvPr>
          <p:cNvSpPr txBox="1">
            <a:spLocks/>
          </p:cNvSpPr>
          <p:nvPr/>
        </p:nvSpPr>
        <p:spPr>
          <a:xfrm>
            <a:off x="6616032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0593A9-8D56-4346-01B9-11446D9B6E57}"/>
              </a:ext>
            </a:extLst>
          </p:cNvPr>
          <p:cNvSpPr txBox="1">
            <a:spLocks/>
          </p:cNvSpPr>
          <p:nvPr/>
        </p:nvSpPr>
        <p:spPr>
          <a:xfrm>
            <a:off x="2410728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33C7A9-65E6-7336-9A9B-3B697CB22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41" y="2263583"/>
            <a:ext cx="16948318" cy="42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E66561-08A0-2D7E-0F19-8D7446F646EB}"/>
              </a:ext>
            </a:extLst>
          </p:cNvPr>
          <p:cNvGrpSpPr/>
          <p:nvPr/>
        </p:nvGrpSpPr>
        <p:grpSpPr>
          <a:xfrm>
            <a:off x="4208385" y="1762502"/>
            <a:ext cx="1532631" cy="1739487"/>
            <a:chOff x="2611317" y="3441807"/>
            <a:chExt cx="689551" cy="78261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36445925-478A-6A49-247C-10777BBB0CCE}"/>
                </a:ext>
              </a:extLst>
            </p:cNvPr>
            <p:cNvSpPr txBox="1"/>
            <p:nvPr/>
          </p:nvSpPr>
          <p:spPr>
            <a:xfrm>
              <a:off x="2611317" y="3441807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105C88B2-434A-F319-AC35-03B18A01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78209-3BA3-CE4C-D386-5F32E18F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31" y="1370347"/>
            <a:ext cx="5678567" cy="251068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1F6F5C-E4DB-41EE-3002-7FCCF34181F3}"/>
              </a:ext>
            </a:extLst>
          </p:cNvPr>
          <p:cNvSpPr txBox="1">
            <a:spLocks/>
          </p:cNvSpPr>
          <p:nvPr/>
        </p:nvSpPr>
        <p:spPr>
          <a:xfrm>
            <a:off x="2142531" y="1274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5A6E03F-BD33-FE62-97D0-F88F4759904E}"/>
              </a:ext>
            </a:extLst>
          </p:cNvPr>
          <p:cNvSpPr txBox="1">
            <a:spLocks/>
          </p:cNvSpPr>
          <p:nvPr/>
        </p:nvSpPr>
        <p:spPr>
          <a:xfrm>
            <a:off x="10591800" y="1274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10E8A31-EA70-6311-EE9E-0ED5163C46AF}"/>
              </a:ext>
            </a:extLst>
          </p:cNvPr>
          <p:cNvSpPr txBox="1">
            <a:spLocks/>
          </p:cNvSpPr>
          <p:nvPr/>
        </p:nvSpPr>
        <p:spPr>
          <a:xfrm>
            <a:off x="2142531" y="5846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1C89875-0C14-8131-42A8-90B1EDA48A16}"/>
              </a:ext>
            </a:extLst>
          </p:cNvPr>
          <p:cNvSpPr txBox="1">
            <a:spLocks/>
          </p:cNvSpPr>
          <p:nvPr/>
        </p:nvSpPr>
        <p:spPr>
          <a:xfrm>
            <a:off x="10591800" y="5846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B597D09-0D6C-6240-F53C-BFAFF37C5745}"/>
              </a:ext>
            </a:extLst>
          </p:cNvPr>
          <p:cNvSpPr txBox="1">
            <a:spLocks/>
          </p:cNvSpPr>
          <p:nvPr/>
        </p:nvSpPr>
        <p:spPr>
          <a:xfrm>
            <a:off x="2133600" y="3867378"/>
            <a:ext cx="6452829" cy="15809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01ED13D-E50A-2F4D-794E-111C6D880CE1}"/>
              </a:ext>
            </a:extLst>
          </p:cNvPr>
          <p:cNvSpPr txBox="1">
            <a:spLocks/>
          </p:cNvSpPr>
          <p:nvPr/>
        </p:nvSpPr>
        <p:spPr>
          <a:xfrm>
            <a:off x="10653523" y="3953834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0D843D7-4472-0722-14DE-3470E1E7133F}"/>
              </a:ext>
            </a:extLst>
          </p:cNvPr>
          <p:cNvSpPr txBox="1">
            <a:spLocks/>
          </p:cNvSpPr>
          <p:nvPr/>
        </p:nvSpPr>
        <p:spPr>
          <a:xfrm>
            <a:off x="4109640" y="446226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F99C3D2-ACED-8D87-425D-D2F008E19753}"/>
              </a:ext>
            </a:extLst>
          </p:cNvPr>
          <p:cNvSpPr txBox="1">
            <a:spLocks/>
          </p:cNvSpPr>
          <p:nvPr/>
        </p:nvSpPr>
        <p:spPr>
          <a:xfrm>
            <a:off x="2133600" y="8465758"/>
            <a:ext cx="7214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_________?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FA2A2A7E-F9B7-E875-5B45-F86D48CEDCB8}"/>
              </a:ext>
            </a:extLst>
          </p:cNvPr>
          <p:cNvSpPr txBox="1">
            <a:spLocks/>
          </p:cNvSpPr>
          <p:nvPr/>
        </p:nvSpPr>
        <p:spPr>
          <a:xfrm>
            <a:off x="10038135" y="8465758"/>
            <a:ext cx="101093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F7A463D-9052-9162-1ECD-8DCBBF64E069}"/>
              </a:ext>
            </a:extLst>
          </p:cNvPr>
          <p:cNvSpPr txBox="1">
            <a:spLocks/>
          </p:cNvSpPr>
          <p:nvPr/>
        </p:nvSpPr>
        <p:spPr>
          <a:xfrm>
            <a:off x="12801600" y="4537626"/>
            <a:ext cx="22912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B7A0A2E-8AAB-42A3-073C-C65D27F5AE51}"/>
              </a:ext>
            </a:extLst>
          </p:cNvPr>
          <p:cNvSpPr txBox="1">
            <a:spLocks/>
          </p:cNvSpPr>
          <p:nvPr/>
        </p:nvSpPr>
        <p:spPr>
          <a:xfrm>
            <a:off x="5536266" y="8407154"/>
            <a:ext cx="551057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birthday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8122F37-6E68-AAE0-2406-56666738F0ED}"/>
              </a:ext>
            </a:extLst>
          </p:cNvPr>
          <p:cNvSpPr txBox="1">
            <a:spLocks/>
          </p:cNvSpPr>
          <p:nvPr/>
        </p:nvSpPr>
        <p:spPr>
          <a:xfrm>
            <a:off x="11445940" y="8348653"/>
            <a:ext cx="277634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E570B0A-8482-3137-3DCB-A15E8CD5DF47}"/>
              </a:ext>
            </a:extLst>
          </p:cNvPr>
          <p:cNvSpPr txBox="1">
            <a:spLocks/>
          </p:cNvSpPr>
          <p:nvPr/>
        </p:nvSpPr>
        <p:spPr>
          <a:xfrm>
            <a:off x="12374720" y="9034453"/>
            <a:ext cx="3454615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April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BE3337-CE18-F0BC-C76E-36F9D65E4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40" y="1282902"/>
            <a:ext cx="5678568" cy="2510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61C86F-44B5-A033-DD7D-C7608D6B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765" y="6259792"/>
            <a:ext cx="4556498" cy="2014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0EA026-F437-AC3D-793B-D78F4857C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221" y="5968347"/>
            <a:ext cx="5455920" cy="241224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3584F9A4-55CA-9F4A-E7EC-A51C359FFB02}"/>
              </a:ext>
            </a:extLst>
          </p:cNvPr>
          <p:cNvSpPr txBox="1">
            <a:spLocks/>
          </p:cNvSpPr>
          <p:nvPr/>
        </p:nvSpPr>
        <p:spPr>
          <a:xfrm>
            <a:off x="4208384" y="9079684"/>
            <a:ext cx="551057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val="32939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A1D8A5-A3D0-6E0D-3237-8EBEB5AB7C99}"/>
              </a:ext>
            </a:extLst>
          </p:cNvPr>
          <p:cNvGrpSpPr/>
          <p:nvPr/>
        </p:nvGrpSpPr>
        <p:grpSpPr>
          <a:xfrm>
            <a:off x="11378734" y="3559710"/>
            <a:ext cx="1467069" cy="5450038"/>
            <a:chOff x="2703416" y="3738493"/>
            <a:chExt cx="660054" cy="2452044"/>
          </a:xfrm>
        </p:grpSpPr>
        <p:sp>
          <p:nvSpPr>
            <p:cNvPr id="42" name="Mspham-0936082789">
              <a:extLst>
                <a:ext uri="{FF2B5EF4-FFF2-40B4-BE49-F238E27FC236}">
                  <a16:creationId xmlns:a16="http://schemas.microsoft.com/office/drawing/2014/main" id="{40211BEF-74A9-593C-BE8D-24B3EE55314F}"/>
                </a:ext>
              </a:extLst>
            </p:cNvPr>
            <p:cNvSpPr txBox="1"/>
            <p:nvPr/>
          </p:nvSpPr>
          <p:spPr>
            <a:xfrm>
              <a:off x="2703416" y="5899744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3" name="MsPham-0936082789">
              <a:extLst>
                <a:ext uri="{FF2B5EF4-FFF2-40B4-BE49-F238E27FC236}">
                  <a16:creationId xmlns:a16="http://schemas.microsoft.com/office/drawing/2014/main" id="{5F3EAC4E-BFFB-7255-C5F8-FAACD347C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0552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D3E53-F214-2ED6-75D4-2A567D27F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301" y="6615208"/>
            <a:ext cx="4258463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E54FB-3CF5-A050-E578-2A58637C6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9366" y="1727037"/>
            <a:ext cx="4914034" cy="3328987"/>
          </a:xfrm>
          <a:prstGeom prst="rect">
            <a:avLst/>
          </a:prstGeom>
        </p:spPr>
      </p:pic>
      <p:sp>
        <p:nvSpPr>
          <p:cNvPr id="11" name="1Mspham-0936082789">
            <a:extLst>
              <a:ext uri="{FF2B5EF4-FFF2-40B4-BE49-F238E27FC236}">
                <a16:creationId xmlns:a16="http://schemas.microsoft.com/office/drawing/2014/main" id="{2A6D43A8-7841-D108-2948-80EFF9CB1EBF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7" name="2Mspham-0936082789">
            <a:extLst>
              <a:ext uri="{FF2B5EF4-FFF2-40B4-BE49-F238E27FC236}">
                <a16:creationId xmlns:a16="http://schemas.microsoft.com/office/drawing/2014/main" id="{4167C11F-BC0F-B8CD-450F-8E711B08C20B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8" name="3Mspham-0936082789">
            <a:extLst>
              <a:ext uri="{FF2B5EF4-FFF2-40B4-BE49-F238E27FC236}">
                <a16:creationId xmlns:a16="http://schemas.microsoft.com/office/drawing/2014/main" id="{A47F25D7-33CA-3FDC-8FA7-3223D002967B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It's in January.</a:t>
            </a:r>
          </a:p>
        </p:txBody>
      </p:sp>
      <p:sp>
        <p:nvSpPr>
          <p:cNvPr id="22" name="4Mspham-0936082789">
            <a:extLst>
              <a:ext uri="{FF2B5EF4-FFF2-40B4-BE49-F238E27FC236}">
                <a16:creationId xmlns:a16="http://schemas.microsoft.com/office/drawing/2014/main" id="{C045E02A-2E18-FBF6-A048-6E1822994E02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My birthday's in January.</a:t>
            </a:r>
          </a:p>
        </p:txBody>
      </p:sp>
      <p:sp>
        <p:nvSpPr>
          <p:cNvPr id="27" name="5Mspham-0936082789">
            <a:extLst>
              <a:ext uri="{FF2B5EF4-FFF2-40B4-BE49-F238E27FC236}">
                <a16:creationId xmlns:a16="http://schemas.microsoft.com/office/drawing/2014/main" id="{0736DA38-1025-BB70-A6FB-C67A6B204A89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8" name="6Mspham-0936082789">
            <a:extLst>
              <a:ext uri="{FF2B5EF4-FFF2-40B4-BE49-F238E27FC236}">
                <a16:creationId xmlns:a16="http://schemas.microsoft.com/office/drawing/2014/main" id="{121DE85E-45DA-8E45-FB87-0AE6675E5E0C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9" name="7Mspham-0936082789">
            <a:extLst>
              <a:ext uri="{FF2B5EF4-FFF2-40B4-BE49-F238E27FC236}">
                <a16:creationId xmlns:a16="http://schemas.microsoft.com/office/drawing/2014/main" id="{E00B8B99-A09F-344C-AAE7-8BDF585F5E59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February.</a:t>
            </a:r>
          </a:p>
        </p:txBody>
      </p:sp>
      <p:sp>
        <p:nvSpPr>
          <p:cNvPr id="30" name="8Mspham-0936082789">
            <a:extLst>
              <a:ext uri="{FF2B5EF4-FFF2-40B4-BE49-F238E27FC236}">
                <a16:creationId xmlns:a16="http://schemas.microsoft.com/office/drawing/2014/main" id="{025A1DA8-C620-C57E-A643-E74DF094ACD4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My birthday's in February.</a:t>
            </a:r>
          </a:p>
        </p:txBody>
      </p:sp>
      <p:sp>
        <p:nvSpPr>
          <p:cNvPr id="33" name="1Mspham-0936082789">
            <a:extLst>
              <a:ext uri="{FF2B5EF4-FFF2-40B4-BE49-F238E27FC236}">
                <a16:creationId xmlns:a16="http://schemas.microsoft.com/office/drawing/2014/main" id="{71E016C0-B7D0-595C-4AF5-0913F3847B04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4" name="2Mspham-0936082789">
            <a:extLst>
              <a:ext uri="{FF2B5EF4-FFF2-40B4-BE49-F238E27FC236}">
                <a16:creationId xmlns:a16="http://schemas.microsoft.com/office/drawing/2014/main" id="{9E1267BF-CAF3-107C-2429-5995E1C006C7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5" name="3Mspham-0936082789">
            <a:extLst>
              <a:ext uri="{FF2B5EF4-FFF2-40B4-BE49-F238E27FC236}">
                <a16:creationId xmlns:a16="http://schemas.microsoft.com/office/drawing/2014/main" id="{56ACEBA2-F567-D841-7B3C-239EAC379482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effectLst>
                  <a:glow rad="127000">
                    <a:schemeClr val="bg1"/>
                  </a:glow>
                </a:effectLst>
              </a:rPr>
              <a:t>It's in January.</a:t>
            </a:r>
          </a:p>
        </p:txBody>
      </p:sp>
      <p:sp>
        <p:nvSpPr>
          <p:cNvPr id="36" name="4Mspham-0936082789">
            <a:extLst>
              <a:ext uri="{FF2B5EF4-FFF2-40B4-BE49-F238E27FC236}">
                <a16:creationId xmlns:a16="http://schemas.microsoft.com/office/drawing/2014/main" id="{9415C130-F829-EF3D-44AD-8DFF90B302C7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My birthday's in January.</a:t>
            </a:r>
          </a:p>
        </p:txBody>
      </p:sp>
      <p:sp>
        <p:nvSpPr>
          <p:cNvPr id="37" name="1Mspham-0936082789">
            <a:extLst>
              <a:ext uri="{FF2B5EF4-FFF2-40B4-BE49-F238E27FC236}">
                <a16:creationId xmlns:a16="http://schemas.microsoft.com/office/drawing/2014/main" id="{8A35E9CC-B736-D88F-4FA9-35CADE11F238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8" name="2Mspham-0936082789">
            <a:extLst>
              <a:ext uri="{FF2B5EF4-FFF2-40B4-BE49-F238E27FC236}">
                <a16:creationId xmlns:a16="http://schemas.microsoft.com/office/drawing/2014/main" id="{35879F91-D0F7-5A17-2A60-8B3265963C38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9" name="3Mspham-0936082789">
            <a:extLst>
              <a:ext uri="{FF2B5EF4-FFF2-40B4-BE49-F238E27FC236}">
                <a16:creationId xmlns:a16="http://schemas.microsoft.com/office/drawing/2014/main" id="{0B0262F8-8528-6AD7-A7A2-22D0C5F13E4D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It's in February.</a:t>
            </a:r>
          </a:p>
        </p:txBody>
      </p:sp>
      <p:sp>
        <p:nvSpPr>
          <p:cNvPr id="40" name="4Mspham-0936082789">
            <a:extLst>
              <a:ext uri="{FF2B5EF4-FFF2-40B4-BE49-F238E27FC236}">
                <a16:creationId xmlns:a16="http://schemas.microsoft.com/office/drawing/2014/main" id="{63AF2DA7-5C25-7C7C-ABC2-00B8A3164DD7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My birthday's in February.</a:t>
            </a:r>
          </a:p>
        </p:txBody>
      </p:sp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B662167-D12B-F639-EF22-15CC619728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14" y="461110"/>
            <a:ext cx="822960" cy="82296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DABD32A-2925-D84E-0F7B-54F1ED37D71E}"/>
              </a:ext>
            </a:extLst>
          </p:cNvPr>
          <p:cNvSpPr txBox="1">
            <a:spLocks/>
          </p:cNvSpPr>
          <p:nvPr/>
        </p:nvSpPr>
        <p:spPr>
          <a:xfrm>
            <a:off x="15392400" y="8859982"/>
            <a:ext cx="1981200" cy="996852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7AEEBF6B-0AE7-065E-AA1D-58BFE5C599E8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AE48D892-0FA2-33A5-6AD6-6F45CEE2A584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9" name="3Mspham-0936082789">
            <a:extLst>
              <a:ext uri="{FF2B5EF4-FFF2-40B4-BE49-F238E27FC236}">
                <a16:creationId xmlns:a16="http://schemas.microsoft.com/office/drawing/2014/main" id="{20C9E35F-5EEA-1DA2-C748-80D97808C794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It's in January.</a:t>
            </a:r>
          </a:p>
        </p:txBody>
      </p:sp>
      <p:sp>
        <p:nvSpPr>
          <p:cNvPr id="12" name="4Mspham-0936082789">
            <a:extLst>
              <a:ext uri="{FF2B5EF4-FFF2-40B4-BE49-F238E27FC236}">
                <a16:creationId xmlns:a16="http://schemas.microsoft.com/office/drawing/2014/main" id="{D212F478-6161-4ACC-C5C1-DA9555CB6695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My birthday's in January.</a:t>
            </a:r>
          </a:p>
        </p:txBody>
      </p:sp>
      <p:sp>
        <p:nvSpPr>
          <p:cNvPr id="13" name="1Mspham-0936082789">
            <a:extLst>
              <a:ext uri="{FF2B5EF4-FFF2-40B4-BE49-F238E27FC236}">
                <a16:creationId xmlns:a16="http://schemas.microsoft.com/office/drawing/2014/main" id="{84AB313B-FBB9-2655-36C4-1DC7D2BC3362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14" name="2Mspham-0936082789">
            <a:extLst>
              <a:ext uri="{FF2B5EF4-FFF2-40B4-BE49-F238E27FC236}">
                <a16:creationId xmlns:a16="http://schemas.microsoft.com/office/drawing/2014/main" id="{88DF9446-B2EA-DA5A-D64B-BDB042D0A51D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15" name="3Mspham-0936082789">
            <a:extLst>
              <a:ext uri="{FF2B5EF4-FFF2-40B4-BE49-F238E27FC236}">
                <a16:creationId xmlns:a16="http://schemas.microsoft.com/office/drawing/2014/main" id="{AEC39C8C-F907-2651-260E-F5357769D32E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It's in February.</a:t>
            </a:r>
          </a:p>
        </p:txBody>
      </p:sp>
      <p:sp>
        <p:nvSpPr>
          <p:cNvPr id="16" name="4Mspham-0936082789">
            <a:extLst>
              <a:ext uri="{FF2B5EF4-FFF2-40B4-BE49-F238E27FC236}">
                <a16:creationId xmlns:a16="http://schemas.microsoft.com/office/drawing/2014/main" id="{4646E41D-5E3B-0D8C-A364-ACEC17287BA1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My birthday's in February.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9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9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9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9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9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9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9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9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A1D8A5-A3D0-6E0D-3237-8EBEB5AB7C99}"/>
              </a:ext>
            </a:extLst>
          </p:cNvPr>
          <p:cNvGrpSpPr/>
          <p:nvPr/>
        </p:nvGrpSpPr>
        <p:grpSpPr>
          <a:xfrm>
            <a:off x="11378734" y="3559710"/>
            <a:ext cx="1467069" cy="5450038"/>
            <a:chOff x="2703416" y="3738493"/>
            <a:chExt cx="660054" cy="2452044"/>
          </a:xfrm>
        </p:grpSpPr>
        <p:sp>
          <p:nvSpPr>
            <p:cNvPr id="42" name="Mspham-0936082789">
              <a:extLst>
                <a:ext uri="{FF2B5EF4-FFF2-40B4-BE49-F238E27FC236}">
                  <a16:creationId xmlns:a16="http://schemas.microsoft.com/office/drawing/2014/main" id="{40211BEF-74A9-593C-BE8D-24B3EE55314F}"/>
                </a:ext>
              </a:extLst>
            </p:cNvPr>
            <p:cNvSpPr txBox="1"/>
            <p:nvPr/>
          </p:nvSpPr>
          <p:spPr>
            <a:xfrm>
              <a:off x="2703416" y="5899744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3" name="MsPham-0936082789">
              <a:extLst>
                <a:ext uri="{FF2B5EF4-FFF2-40B4-BE49-F238E27FC236}">
                  <a16:creationId xmlns:a16="http://schemas.microsoft.com/office/drawing/2014/main" id="{5F3EAC4E-BFFB-7255-C5F8-FAACD347C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0552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D3E53-F214-2ED6-75D4-2A567D27F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301" y="6615208"/>
            <a:ext cx="4258463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E54FB-3CF5-A050-E578-2A58637C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366" y="1727037"/>
            <a:ext cx="4914034" cy="3328987"/>
          </a:xfrm>
          <a:prstGeom prst="rect">
            <a:avLst/>
          </a:prstGeom>
        </p:spPr>
      </p:pic>
      <p:sp>
        <p:nvSpPr>
          <p:cNvPr id="11" name="1Mspham-0936082789">
            <a:extLst>
              <a:ext uri="{FF2B5EF4-FFF2-40B4-BE49-F238E27FC236}">
                <a16:creationId xmlns:a16="http://schemas.microsoft.com/office/drawing/2014/main" id="{2A6D43A8-7841-D108-2948-80EFF9CB1EBF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7" name="2Mspham-0936082789">
            <a:extLst>
              <a:ext uri="{FF2B5EF4-FFF2-40B4-BE49-F238E27FC236}">
                <a16:creationId xmlns:a16="http://schemas.microsoft.com/office/drawing/2014/main" id="{4167C11F-BC0F-B8CD-450F-8E711B08C20B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8" name="3Mspham-0936082789">
            <a:extLst>
              <a:ext uri="{FF2B5EF4-FFF2-40B4-BE49-F238E27FC236}">
                <a16:creationId xmlns:a16="http://schemas.microsoft.com/office/drawing/2014/main" id="{A47F25D7-33CA-3FDC-8FA7-3223D002967B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It's in January.</a:t>
            </a:r>
          </a:p>
        </p:txBody>
      </p:sp>
      <p:sp>
        <p:nvSpPr>
          <p:cNvPr id="22" name="4Mspham-0936082789">
            <a:extLst>
              <a:ext uri="{FF2B5EF4-FFF2-40B4-BE49-F238E27FC236}">
                <a16:creationId xmlns:a16="http://schemas.microsoft.com/office/drawing/2014/main" id="{C045E02A-2E18-FBF6-A048-6E1822994E02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My birthday's in January.</a:t>
            </a:r>
          </a:p>
        </p:txBody>
      </p:sp>
      <p:sp>
        <p:nvSpPr>
          <p:cNvPr id="27" name="1Mspham-0936082789">
            <a:extLst>
              <a:ext uri="{FF2B5EF4-FFF2-40B4-BE49-F238E27FC236}">
                <a16:creationId xmlns:a16="http://schemas.microsoft.com/office/drawing/2014/main" id="{0736DA38-1025-BB70-A6FB-C67A6B204A89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8" name="2Mspham-0936082789">
            <a:extLst>
              <a:ext uri="{FF2B5EF4-FFF2-40B4-BE49-F238E27FC236}">
                <a16:creationId xmlns:a16="http://schemas.microsoft.com/office/drawing/2014/main" id="{121DE85E-45DA-8E45-FB87-0AE6675E5E0C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9" name="3Mspham-0936082789">
            <a:extLst>
              <a:ext uri="{FF2B5EF4-FFF2-40B4-BE49-F238E27FC236}">
                <a16:creationId xmlns:a16="http://schemas.microsoft.com/office/drawing/2014/main" id="{E00B8B99-A09F-344C-AAE7-8BDF585F5E59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February.</a:t>
            </a:r>
          </a:p>
        </p:txBody>
      </p:sp>
      <p:sp>
        <p:nvSpPr>
          <p:cNvPr id="30" name="4Mspham-0936082789">
            <a:extLst>
              <a:ext uri="{FF2B5EF4-FFF2-40B4-BE49-F238E27FC236}">
                <a16:creationId xmlns:a16="http://schemas.microsoft.com/office/drawing/2014/main" id="{025A1DA8-C620-C57E-A643-E74DF094ACD4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My birthday's in February.</a:t>
            </a:r>
          </a:p>
        </p:txBody>
      </p:sp>
      <p:sp>
        <p:nvSpPr>
          <p:cNvPr id="33" name="1Mspham-0936082789">
            <a:extLst>
              <a:ext uri="{FF2B5EF4-FFF2-40B4-BE49-F238E27FC236}">
                <a16:creationId xmlns:a16="http://schemas.microsoft.com/office/drawing/2014/main" id="{71E016C0-B7D0-595C-4AF5-0913F3847B04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4" name="2Mspham-0936082789">
            <a:extLst>
              <a:ext uri="{FF2B5EF4-FFF2-40B4-BE49-F238E27FC236}">
                <a16:creationId xmlns:a16="http://schemas.microsoft.com/office/drawing/2014/main" id="{9E1267BF-CAF3-107C-2429-5995E1C006C7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5" name="3Mspham-0936082789">
            <a:extLst>
              <a:ext uri="{FF2B5EF4-FFF2-40B4-BE49-F238E27FC236}">
                <a16:creationId xmlns:a16="http://schemas.microsoft.com/office/drawing/2014/main" id="{56ACEBA2-F567-D841-7B3C-239EAC379482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January.</a:t>
            </a:r>
          </a:p>
        </p:txBody>
      </p:sp>
      <p:sp>
        <p:nvSpPr>
          <p:cNvPr id="36" name="4Mspham-0936082789">
            <a:extLst>
              <a:ext uri="{FF2B5EF4-FFF2-40B4-BE49-F238E27FC236}">
                <a16:creationId xmlns:a16="http://schemas.microsoft.com/office/drawing/2014/main" id="{9415C130-F829-EF3D-44AD-8DFF90B302C7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My birthday's in January.</a:t>
            </a:r>
          </a:p>
        </p:txBody>
      </p:sp>
      <p:sp>
        <p:nvSpPr>
          <p:cNvPr id="37" name="1Mspham-0936082789">
            <a:extLst>
              <a:ext uri="{FF2B5EF4-FFF2-40B4-BE49-F238E27FC236}">
                <a16:creationId xmlns:a16="http://schemas.microsoft.com/office/drawing/2014/main" id="{8A35E9CC-B736-D88F-4FA9-35CADE11F238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8" name="2Mspham-0936082789">
            <a:extLst>
              <a:ext uri="{FF2B5EF4-FFF2-40B4-BE49-F238E27FC236}">
                <a16:creationId xmlns:a16="http://schemas.microsoft.com/office/drawing/2014/main" id="{35879F91-D0F7-5A17-2A60-8B3265963C38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9" name="3Mspham-0936082789">
            <a:extLst>
              <a:ext uri="{FF2B5EF4-FFF2-40B4-BE49-F238E27FC236}">
                <a16:creationId xmlns:a16="http://schemas.microsoft.com/office/drawing/2014/main" id="{0B0262F8-8528-6AD7-A7A2-22D0C5F13E4D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It's in February.</a:t>
            </a:r>
          </a:p>
        </p:txBody>
      </p:sp>
      <p:sp>
        <p:nvSpPr>
          <p:cNvPr id="40" name="4Mspham-0936082789">
            <a:extLst>
              <a:ext uri="{FF2B5EF4-FFF2-40B4-BE49-F238E27FC236}">
                <a16:creationId xmlns:a16="http://schemas.microsoft.com/office/drawing/2014/main" id="{63AF2DA7-5C25-7C7C-ABC2-00B8A3164DD7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My birthday's in February.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B662167-D12B-F639-EF22-15CC619728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714" y="46111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9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9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MsPham-0936082789"/>
          <p:cNvSpPr/>
          <p:nvPr/>
        </p:nvSpPr>
        <p:spPr>
          <a:xfrm>
            <a:off x="8458199" y="8568923"/>
            <a:ext cx="1717460" cy="686984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PLAY </a:t>
            </a:r>
          </a:p>
        </p:txBody>
      </p:sp>
      <p:pic>
        <p:nvPicPr>
          <p:cNvPr id="151" name="MsPham-09360827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7264043" y="1031093"/>
            <a:ext cx="3759917" cy="1177374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90D129C-BE1D-DB27-7178-1D1191BE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80" y="2834440"/>
            <a:ext cx="11165792" cy="4618121"/>
          </a:xfrm>
          <a:prstGeom prst="rect">
            <a:avLst/>
          </a:prstGeom>
        </p:spPr>
      </p:pic>
      <p:sp>
        <p:nvSpPr>
          <p:cNvPr id="149" name="MsPham-0936082789"/>
          <p:cNvSpPr/>
          <p:nvPr/>
        </p:nvSpPr>
        <p:spPr>
          <a:xfrm>
            <a:off x="3811718" y="3958853"/>
            <a:ext cx="11056754" cy="2672375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BRICK WALL GAME</a:t>
            </a:r>
          </a:p>
        </p:txBody>
      </p:sp>
    </p:spTree>
    <p:extLst>
      <p:ext uri="{BB962C8B-B14F-4D97-AF65-F5344CB8AC3E}">
        <p14:creationId xmlns:p14="http://schemas.microsoft.com/office/powerpoint/2010/main" val="25776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AAFC9D7-81C1-D690-3F1C-09A95E28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73" y="2274093"/>
            <a:ext cx="4944911" cy="647033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3438620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10870625" y="4595300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4310E2F-0CFA-53EB-9E21-647C3F8E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22" y="2267738"/>
            <a:ext cx="4411012" cy="648304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10870625" y="463358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F62C5855-B834-609F-E1D7-C26F9331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67739"/>
            <a:ext cx="4372877" cy="6483042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10870625" y="461643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CF8427A-119F-F1B4-4E39-8CF9AFAB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65" y="2267738"/>
            <a:ext cx="4518891" cy="6534420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11002417" y="4586290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740184A1-9714-E869-8E76-13872E10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22" y="2274093"/>
            <a:ext cx="4411012" cy="647033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11017044" y="464452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  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sPham-0936082789">
            <a:hlinkClick r:id="" action="ppaction://hlinkshowjump?jump=nextslide"/>
          </p:cNvPr>
          <p:cNvSpPr/>
          <p:nvPr/>
        </p:nvSpPr>
        <p:spPr>
          <a:xfrm>
            <a:off x="8928699" y="8264903"/>
            <a:ext cx="1571661" cy="1038795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Next 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67394B3-1C95-E87C-AE02-808220FD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36" y="2382203"/>
            <a:ext cx="13114979" cy="5435036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4"/>
          <a:srcRect b="20748"/>
          <a:stretch/>
        </p:blipFill>
        <p:spPr>
          <a:xfrm>
            <a:off x="3752696" y="3628631"/>
            <a:ext cx="11056055" cy="35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542</Words>
  <Application>Microsoft Office PowerPoint</Application>
  <PresentationFormat>Custom</PresentationFormat>
  <Paragraphs>145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Century Gothic</vt:lpstr>
      <vt:lpstr>Script MT Bold</vt:lpstr>
      <vt:lpstr>Britannic Bold</vt:lpstr>
      <vt:lpstr>Snap ITC</vt:lpstr>
      <vt:lpstr>Joti One</vt:lpstr>
      <vt:lpstr>Comic Sans MS</vt:lpstr>
      <vt:lpstr>Arial</vt:lpstr>
      <vt:lpstr>Kirang Haerang</vt:lpstr>
      <vt:lpstr>Calibri</vt:lpstr>
      <vt:lpstr>.VnAvant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120</cp:revision>
  <dcterms:created xsi:type="dcterms:W3CDTF">2006-08-16T00:00:00Z</dcterms:created>
  <dcterms:modified xsi:type="dcterms:W3CDTF">2023-06-10T07:34:39Z</dcterms:modified>
  <dc:identifier>DAFhFAq5cvQ</dc:identifier>
</cp:coreProperties>
</file>