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486" r:id="rId2"/>
    <p:sldId id="256" r:id="rId3"/>
    <p:sldId id="285" r:id="rId4"/>
    <p:sldId id="288" r:id="rId5"/>
    <p:sldId id="586" r:id="rId6"/>
    <p:sldId id="587" r:id="rId7"/>
    <p:sldId id="575" r:id="rId8"/>
    <p:sldId id="582" r:id="rId9"/>
    <p:sldId id="512" r:id="rId10"/>
    <p:sldId id="526" r:id="rId11"/>
    <p:sldId id="525" r:id="rId12"/>
    <p:sldId id="527" r:id="rId13"/>
    <p:sldId id="519" r:id="rId14"/>
    <p:sldId id="580" r:id="rId15"/>
    <p:sldId id="584" r:id="rId16"/>
    <p:sldId id="257" r:id="rId17"/>
    <p:sldId id="786" r:id="rId18"/>
    <p:sldId id="550" r:id="rId19"/>
    <p:sldId id="549" r:id="rId20"/>
    <p:sldId id="787" r:id="rId21"/>
    <p:sldId id="576" r:id="rId22"/>
    <p:sldId id="577" r:id="rId23"/>
    <p:sldId id="578" r:id="rId24"/>
    <p:sldId id="574" r:id="rId25"/>
    <p:sldId id="2007577261" r:id="rId26"/>
    <p:sldId id="585" r:id="rId27"/>
    <p:sldId id="508" r:id="rId28"/>
    <p:sldId id="509" r:id="rId29"/>
    <p:sldId id="510" r:id="rId30"/>
    <p:sldId id="513" r:id="rId31"/>
    <p:sldId id="514" r:id="rId32"/>
    <p:sldId id="589" r:id="rId33"/>
    <p:sldId id="588" r:id="rId34"/>
    <p:sldId id="590" r:id="rId35"/>
    <p:sldId id="592" r:id="rId36"/>
    <p:sldId id="591" r:id="rId37"/>
    <p:sldId id="593" r:id="rId38"/>
    <p:sldId id="594" r:id="rId39"/>
    <p:sldId id="507" r:id="rId40"/>
    <p:sldId id="789" r:id="rId41"/>
    <p:sldId id="595" r:id="rId42"/>
    <p:sldId id="539" r:id="rId43"/>
    <p:sldId id="306" r:id="rId44"/>
    <p:sldId id="2007577260" r:id="rId45"/>
  </p:sldIdLst>
  <p:sldSz cx="18288000" cy="10287000"/>
  <p:notesSz cx="6858000" cy="9144000"/>
  <p:embeddedFontLst>
    <p:embeddedFont>
      <p:font typeface=".VnAvant" panose="020B7200000000000000" pitchFamily="34" charset="0"/>
      <p:regular r:id="rId47"/>
      <p:bold r:id="rId48"/>
      <p:italic r:id="rId49"/>
      <p:boldItalic r:id="rId50"/>
    </p:embeddedFont>
    <p:embeddedFont>
      <p:font typeface=".VnCooper" panose="020B7200000000000000" pitchFamily="3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Comic Sans MS" panose="030F0702030302020204" pitchFamily="66" charset="0"/>
      <p:regular r:id="rId60"/>
      <p:bold r:id="rId61"/>
      <p:italic r:id="rId62"/>
      <p:boldItalic r:id="rId63"/>
    </p:embeddedFont>
    <p:embeddedFont>
      <p:font typeface="Impact" panose="020B0806030902050204" pitchFamily="34" charset="0"/>
      <p:regular r:id="rId64"/>
    </p:embeddedFont>
    <p:embeddedFont>
      <p:font typeface="Joti One" panose="020B0604020202020204" charset="0"/>
      <p:regular r:id="rId65"/>
    </p:embeddedFont>
    <p:embeddedFont>
      <p:font typeface="Kirang Haerang" panose="020B0604020202020204" charset="0"/>
      <p:regular r:id="rId66"/>
    </p:embeddedFont>
    <p:embeddedFont>
      <p:font typeface="Roboto Condensed" panose="02000000000000000000" pitchFamily="2" charset="0"/>
      <p:regular r:id="rId67"/>
      <p:bold r:id="rId68"/>
      <p:italic r:id="rId69"/>
      <p:boldItalic r:id="rId70"/>
    </p:embeddedFont>
    <p:embeddedFont>
      <p:font typeface="Script MT Bold" panose="03040602040607080904" pitchFamily="66" charset="0"/>
      <p:bold r:id="rId71"/>
    </p:embeddedFont>
    <p:embeddedFont>
      <p:font typeface="Snap ITC" panose="04040A07060A02020202" pitchFamily="82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C067"/>
    <a:srgbClr val="F7EB96"/>
    <a:srgbClr val="005953"/>
    <a:srgbClr val="007768"/>
    <a:srgbClr val="59D59A"/>
    <a:srgbClr val="E4F8EE"/>
    <a:srgbClr val="B0EBCF"/>
    <a:srgbClr val="FF8534"/>
    <a:srgbClr val="FFF7F2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55" d="100"/>
          <a:sy n="55" d="100"/>
        </p:scale>
        <p:origin x="10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084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7797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1471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408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8872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160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8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7032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861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3841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73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969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546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0" r:id="rId13"/>
    <p:sldLayoutId id="21474836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audio" Target="../media/audio14.wav"/><Relationship Id="rId7" Type="http://schemas.openxmlformats.org/officeDocument/2006/relationships/audio" Target="../media/audio9.wav"/><Relationship Id="rId12" Type="http://schemas.openxmlformats.org/officeDocument/2006/relationships/image" Target="../media/image2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7.wav"/><Relationship Id="rId11" Type="http://schemas.openxmlformats.org/officeDocument/2006/relationships/image" Target="../media/image26.png"/><Relationship Id="rId5" Type="http://schemas.openxmlformats.org/officeDocument/2006/relationships/audio" Target="../media/audio16.wav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22.wav"/><Relationship Id="rId11" Type="http://schemas.openxmlformats.org/officeDocument/2006/relationships/image" Target="../media/image34.png"/><Relationship Id="rId5" Type="http://schemas.openxmlformats.org/officeDocument/2006/relationships/audio" Target="../media/audio21.wav"/><Relationship Id="rId10" Type="http://schemas.openxmlformats.org/officeDocument/2006/relationships/image" Target="../media/image33.png"/><Relationship Id="rId4" Type="http://schemas.openxmlformats.org/officeDocument/2006/relationships/audio" Target="../media/audio20.wav"/><Relationship Id="rId9" Type="http://schemas.openxmlformats.org/officeDocument/2006/relationships/audio" Target="../media/audio2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7.wav"/><Relationship Id="rId7" Type="http://schemas.openxmlformats.org/officeDocument/2006/relationships/image" Target="../media/image35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audio" Target="../media/audio29.wav"/><Relationship Id="rId10" Type="http://schemas.openxmlformats.org/officeDocument/2006/relationships/image" Target="../media/image38.png"/><Relationship Id="rId4" Type="http://schemas.openxmlformats.org/officeDocument/2006/relationships/audio" Target="../media/audio28.wav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7" Type="http://schemas.openxmlformats.org/officeDocument/2006/relationships/image" Target="../media/image24.pn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7" Type="http://schemas.openxmlformats.org/officeDocument/2006/relationships/image" Target="../media/image25.pn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7" Type="http://schemas.openxmlformats.org/officeDocument/2006/relationships/image" Target="../media/image26.pn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7.wav"/><Relationship Id="rId7" Type="http://schemas.openxmlformats.org/officeDocument/2006/relationships/image" Target="../media/image27.png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9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9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9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9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8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9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9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8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9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audio" Target="../media/audio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23.jpeg"/><Relationship Id="rId25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23" Type="http://schemas.openxmlformats.org/officeDocument/2006/relationships/image" Target="../media/image15.png"/><Relationship Id="rId10" Type="http://schemas.openxmlformats.org/officeDocument/2006/relationships/audio" Target="../media/audio9.wav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21.png"/><Relationship Id="rId2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:a16="http://schemas.microsoft.com/office/drawing/2014/main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>
                <a:solidFill>
                  <a:srgbClr val="005953"/>
                </a:solidFill>
              </a:rPr>
              <a:t>Lesson 2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:a16="http://schemas.microsoft.com/office/drawing/2014/main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5C3A2D-3525-71B6-BA43-0B14B32137C1}"/>
              </a:ext>
            </a:extLst>
          </p:cNvPr>
          <p:cNvSpPr/>
          <p:nvPr/>
        </p:nvSpPr>
        <p:spPr>
          <a:xfrm>
            <a:off x="4555788" y="1311460"/>
            <a:ext cx="8703012" cy="558464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Khoai tây chiên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802109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/tʃɪps/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chips</a:t>
            </a:r>
          </a:p>
        </p:txBody>
      </p:sp>
      <p:pic>
        <p:nvPicPr>
          <p:cNvPr id="6" name="Picture 5" descr="A plate of french fries&#10;&#10;Description automatically generated">
            <a:extLst>
              <a:ext uri="{FF2B5EF4-FFF2-40B4-BE49-F238E27FC236}">
                <a16:creationId xmlns:a16="http://schemas.microsoft.com/office/drawing/2014/main" id="{D63A6D63-F7DC-688D-DF9B-17F6800F4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64" y="1652775"/>
            <a:ext cx="7495622" cy="49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54FE27-19D6-7A81-D988-84E5D92614FC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5E2C4E87-E66B-34D2-C924-518F99BBEABB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AEEB6D60-5EA2-1A77-27C9-A59E3702C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3CFCA5-2FBE-1296-C477-D205E109427A}"/>
              </a:ext>
            </a:extLst>
          </p:cNvPr>
          <p:cNvSpPr/>
          <p:nvPr/>
        </p:nvSpPr>
        <p:spPr>
          <a:xfrm>
            <a:off x="4555788" y="1311460"/>
            <a:ext cx="8703012" cy="558464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nho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802109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/ɡreɪps/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387597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grapes</a:t>
            </a:r>
          </a:p>
        </p:txBody>
      </p:sp>
      <p:pic>
        <p:nvPicPr>
          <p:cNvPr id="2" name="Picture 1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9D00961-8CE9-73C3-24DF-EA39EFBA2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592" y="1618458"/>
            <a:ext cx="7455966" cy="497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8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pes-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pes-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F028397-94EC-1E0E-DD11-A2A0511CE531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FCFFF6BA-7BE0-010A-CD6B-1EA4F90D53F0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F1E1FA16-7304-F434-3726-BAF246867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A196896-9119-5963-836B-7FFD2C3B36F4}"/>
              </a:ext>
            </a:extLst>
          </p:cNvPr>
          <p:cNvSpPr/>
          <p:nvPr/>
        </p:nvSpPr>
        <p:spPr>
          <a:xfrm>
            <a:off x="4555788" y="1311460"/>
            <a:ext cx="8703012" cy="558464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chanh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802109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/ˌleməˈneɪd/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lemonade</a:t>
            </a:r>
          </a:p>
        </p:txBody>
      </p:sp>
      <p:pic>
        <p:nvPicPr>
          <p:cNvPr id="2" name="Picture 1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7A61B871-4000-61FF-268A-1935B136D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11460"/>
            <a:ext cx="8629578" cy="575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802109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/ˈwɔːtər/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water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B51BA7-AADB-3527-0F41-B03BB4720C2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3FBC581B-74A3-560F-8105-844268C042A5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F627A7FA-5D40-33C9-4C2C-1A2B40528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FA6E1AF-679C-3DEF-F765-3EF5CA7D65DA}"/>
              </a:ext>
            </a:extLst>
          </p:cNvPr>
          <p:cNvGrpSpPr/>
          <p:nvPr/>
        </p:nvGrpSpPr>
        <p:grpSpPr>
          <a:xfrm>
            <a:off x="4555788" y="1311460"/>
            <a:ext cx="8703012" cy="5584640"/>
            <a:chOff x="4555788" y="1311460"/>
            <a:chExt cx="8703012" cy="558464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60618C7-C32F-E8F8-1226-35A0162C496F}"/>
                </a:ext>
              </a:extLst>
            </p:cNvPr>
            <p:cNvSpPr/>
            <p:nvPr/>
          </p:nvSpPr>
          <p:spPr>
            <a:xfrm>
              <a:off x="4555788" y="1311460"/>
              <a:ext cx="8703012" cy="558464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plastic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00B6D184-7368-E918-438E-72FBEC3FE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064" y="1746619"/>
              <a:ext cx="7267022" cy="4844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1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802109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/dʒæm/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jam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B51BA7-AADB-3527-0F41-B03BB4720C2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3FBC581B-74A3-560F-8105-844268C042A5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F627A7FA-5D40-33C9-4C2C-1A2B40528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60618C7-C32F-E8F8-1226-35A0162C496F}"/>
              </a:ext>
            </a:extLst>
          </p:cNvPr>
          <p:cNvSpPr/>
          <p:nvPr/>
        </p:nvSpPr>
        <p:spPr>
          <a:xfrm>
            <a:off x="4555788" y="1311460"/>
            <a:ext cx="8703012" cy="558464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E289A3DC-6E60-8DB0-D322-2B7126D9CB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6743700" y="2142859"/>
            <a:ext cx="3500391" cy="42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7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ép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802109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/dʒuːs/</a:t>
            </a:r>
            <a:endParaRPr lang="en-US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juice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B51BA7-AADB-3527-0F41-B03BB4720C2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3FBC581B-74A3-560F-8105-844268C042A5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F627A7FA-5D40-33C9-4C2C-1A2B40528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60618C7-C32F-E8F8-1226-35A0162C496F}"/>
              </a:ext>
            </a:extLst>
          </p:cNvPr>
          <p:cNvSpPr/>
          <p:nvPr/>
        </p:nvSpPr>
        <p:spPr>
          <a:xfrm>
            <a:off x="4555788" y="1311460"/>
            <a:ext cx="8703012" cy="5584640"/>
          </a:xfrm>
          <a:prstGeom prst="roundRect">
            <a:avLst>
              <a:gd name="adj" fmla="val 7934"/>
            </a:avLst>
          </a:prstGeom>
          <a:solidFill>
            <a:schemeClr val="bg1"/>
          </a:solidFill>
          <a:ln>
            <a:solidFill>
              <a:srgbClr val="007768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F951724-91E3-F767-CFDC-54C764D64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6552965" y="1662241"/>
            <a:ext cx="4355219" cy="47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4572000" y="2345108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524000" y="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I. Vocabulary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761266" y="1714199"/>
            <a:ext cx="4526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chips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761266" y="4518479"/>
            <a:ext cx="4526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lemonade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61266" y="3116339"/>
            <a:ext cx="4526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grapes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761266" y="5920619"/>
            <a:ext cx="4526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water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9448800" y="1714199"/>
            <a:ext cx="7141051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Khoai tây chiên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9448800" y="4518479"/>
            <a:ext cx="7141051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chanh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9448800" y="3116339"/>
            <a:ext cx="7141051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Quả nho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9448800" y="5920619"/>
            <a:ext cx="7141051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</a:t>
            </a:r>
          </a:p>
        </p:txBody>
      </p:sp>
      <p:pic>
        <p:nvPicPr>
          <p:cNvPr id="8" name="MsPham-0936082789" descr="A plate of french fries&#10;&#10;Description automatically generated">
            <a:extLst>
              <a:ext uri="{FF2B5EF4-FFF2-40B4-BE49-F238E27FC236}">
                <a16:creationId xmlns:a16="http://schemas.microsoft.com/office/drawing/2014/main" id="{CDB99BF4-EE06-0F66-E438-4693FB94FD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3029683" y="1797951"/>
            <a:ext cx="1603901" cy="780096"/>
          </a:xfrm>
          <a:prstGeom prst="rect">
            <a:avLst/>
          </a:prstGeom>
        </p:spPr>
      </p:pic>
      <p:pic>
        <p:nvPicPr>
          <p:cNvPr id="13" name="MsPham-0936082789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4D7F0D9-A311-7BB2-DF51-9DC18E2E26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3029683" y="3047019"/>
            <a:ext cx="1529567" cy="926344"/>
          </a:xfrm>
          <a:prstGeom prst="rect">
            <a:avLst/>
          </a:prstGeom>
        </p:spPr>
      </p:pic>
      <p:pic>
        <p:nvPicPr>
          <p:cNvPr id="16" name="MsPham-0936082789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3491E396-216D-B35A-2483-70D7F23802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3198612" y="4058838"/>
            <a:ext cx="1078597" cy="1408344"/>
          </a:xfrm>
          <a:prstGeom prst="rect">
            <a:avLst/>
          </a:prstGeom>
        </p:spPr>
      </p:pic>
      <p:pic>
        <p:nvPicPr>
          <p:cNvPr id="30" name="MsPham-0936082789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BDEA1463-62F3-4512-8B60-21CD339634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3794466" y="5642459"/>
            <a:ext cx="732567" cy="1368171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11BBC82B-4CBD-3104-5641-8D39C5B78F2C}"/>
              </a:ext>
            </a:extLst>
          </p:cNvPr>
          <p:cNvSpPr txBox="1">
            <a:spLocks/>
          </p:cNvSpPr>
          <p:nvPr/>
        </p:nvSpPr>
        <p:spPr>
          <a:xfrm>
            <a:off x="4761266" y="7322759"/>
            <a:ext cx="4526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jam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D0DE8C9-CCB5-E271-7DE2-C336DDA42F23}"/>
              </a:ext>
            </a:extLst>
          </p:cNvPr>
          <p:cNvSpPr txBox="1">
            <a:spLocks/>
          </p:cNvSpPr>
          <p:nvPr/>
        </p:nvSpPr>
        <p:spPr>
          <a:xfrm>
            <a:off x="9448800" y="7322759"/>
            <a:ext cx="7141051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Mứt</a:t>
            </a:r>
          </a:p>
        </p:txBody>
      </p:sp>
      <p:pic>
        <p:nvPicPr>
          <p:cNvPr id="33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357911EC-2C3D-451C-DA66-8D326FDCB95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3363137" y="7195403"/>
            <a:ext cx="1078597" cy="1323844"/>
          </a:xfrm>
          <a:prstGeom prst="rect">
            <a:avLst/>
          </a:prstGeom>
        </p:spPr>
      </p:pic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B32F1394-C1E4-E093-F7B2-12B9096E947C}"/>
              </a:ext>
            </a:extLst>
          </p:cNvPr>
          <p:cNvSpPr txBox="1">
            <a:spLocks/>
          </p:cNvSpPr>
          <p:nvPr/>
        </p:nvSpPr>
        <p:spPr>
          <a:xfrm>
            <a:off x="4791746" y="8724900"/>
            <a:ext cx="4526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800"/>
              <a:t>juice</a:t>
            </a: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263462E8-2FEC-285B-74AD-685A75725A97}"/>
              </a:ext>
            </a:extLst>
          </p:cNvPr>
          <p:cNvSpPr txBox="1">
            <a:spLocks/>
          </p:cNvSpPr>
          <p:nvPr/>
        </p:nvSpPr>
        <p:spPr>
          <a:xfrm>
            <a:off x="9448800" y="8724900"/>
            <a:ext cx="7141051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Nước ép</a:t>
            </a:r>
          </a:p>
        </p:txBody>
      </p:sp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A20DF3A9-5A73-EB38-437A-FB0BE5AE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3262179" y="8545355"/>
            <a:ext cx="1529567" cy="142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5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pes-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1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1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pes-MsPh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1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1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2" grpId="0"/>
      <p:bldP spid="12" grpId="1"/>
      <p:bldP spid="18" grpId="0"/>
      <p:bldP spid="19" grpId="0"/>
      <p:bldP spid="20" grpId="0"/>
      <p:bldP spid="21" grpId="0"/>
      <p:bldP spid="31" grpId="0"/>
      <p:bldP spid="31" grpId="1"/>
      <p:bldP spid="32" grpId="0"/>
      <p:bldP spid="43" grpId="0"/>
      <p:bldP spid="43" grpId="1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85" y="8181085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21" y="8181085"/>
            <a:ext cx="967284" cy="9672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01B4C2-55C6-429A-4BF2-36CCB285D2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675" y="2532339"/>
            <a:ext cx="17472650" cy="55600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772D08-07FD-A63C-2CAE-5FA8126EF5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453" t="75486" r="29885" b="2158"/>
          <a:stretch/>
        </p:blipFill>
        <p:spPr>
          <a:xfrm>
            <a:off x="9572625" y="6729413"/>
            <a:ext cx="3086100" cy="12430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10D6C5-66AA-4264-C39F-D816EF5704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8293" t="73688" r="10750" b="7297"/>
          <a:stretch/>
        </p:blipFill>
        <p:spPr>
          <a:xfrm>
            <a:off x="14087475" y="6629400"/>
            <a:ext cx="1914525" cy="10572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E1A58A9-AC06-7C94-1960-AC1A1E78AB9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1400" t="2764" r="7888" b="78477"/>
          <a:stretch/>
        </p:blipFill>
        <p:spPr>
          <a:xfrm>
            <a:off x="14630400" y="2686050"/>
            <a:ext cx="1871664" cy="104298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C64377-58FE-39E3-D58E-C1B19DEEE2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542" t="3792" r="25796" b="77192"/>
          <a:stretch/>
        </p:blipFill>
        <p:spPr>
          <a:xfrm>
            <a:off x="10286999" y="2743200"/>
            <a:ext cx="3086101" cy="10572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9FB578-85BF-9D8C-DDB0-5EAD3B73B3C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551" t="82425" r="63083" b="4727"/>
          <a:stretch/>
        </p:blipFill>
        <p:spPr>
          <a:xfrm>
            <a:off x="4872038" y="7115175"/>
            <a:ext cx="1985962" cy="714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11D504-36B1-E62D-1757-9BDEB93A98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98" t="9960" r="70933" b="78220"/>
          <a:stretch/>
        </p:blipFill>
        <p:spPr>
          <a:xfrm>
            <a:off x="1752600" y="3086100"/>
            <a:ext cx="37338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2379844" y="5041618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muốn ăn/ uống gì: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3352800" y="1334149"/>
            <a:ext cx="9527627" cy="1092902"/>
          </a:xfrm>
          <a:prstGeom prst="roundRect">
            <a:avLst/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  <a:buClr>
                <a:schemeClr val="dk2"/>
              </a:buClr>
              <a:buSzPts val="3000"/>
            </a:pPr>
            <a:r>
              <a:rPr lang="en-US" sz="4400" b="1">
                <a:solidFill>
                  <a:srgbClr val="007768"/>
                </a:solidFill>
                <a:latin typeface="Century Gothic" panose="020B0502020202020204" pitchFamily="34" charset="0"/>
                <a:cs typeface="Kirang Haerang"/>
              </a:rPr>
              <a:t>What do you want to eat/drink?</a:t>
            </a:r>
            <a:endParaRPr lang="en-US" sz="4400" b="1" dirty="0">
              <a:solidFill>
                <a:srgbClr val="007768"/>
              </a:solidFill>
              <a:latin typeface="Century Gothic" panose="020B0502020202020204" pitchFamily="34" charset="0"/>
              <a:cs typeface="Kirang Haerang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4498731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3106400" y="1524222"/>
            <a:ext cx="354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muốn ăn/ uống gì?)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3364782" y="2628900"/>
            <a:ext cx="9515645" cy="1092902"/>
          </a:xfrm>
          <a:prstGeom prst="roundRect">
            <a:avLst/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  <a:buClr>
                <a:schemeClr val="dk2"/>
              </a:buClr>
              <a:buSzPts val="3000"/>
            </a:pPr>
            <a:r>
              <a:rPr lang="en-US" sz="4400" b="1">
                <a:solidFill>
                  <a:srgbClr val="007768"/>
                </a:solidFill>
                <a:latin typeface="Century Gothic" panose="020B0502020202020204" pitchFamily="34" charset="0"/>
                <a:cs typeface="Kirang Haerang"/>
              </a:rPr>
              <a:t>I want some _________.</a:t>
            </a:r>
            <a:endParaRPr lang="en-US" sz="4400" b="1" dirty="0">
              <a:solidFill>
                <a:srgbClr val="007768"/>
              </a:solidFill>
              <a:latin typeface="Century Gothic" panose="020B0502020202020204" pitchFamily="34" charset="0"/>
              <a:cs typeface="Kirang Haerang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139242" y="4803577"/>
            <a:ext cx="7574079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want to drink?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505887" y="5793482"/>
            <a:ext cx="7221451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want some water.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5343D9-66D2-D124-20EB-03CF0834A6F8}"/>
              </a:ext>
            </a:extLst>
          </p:cNvPr>
          <p:cNvSpPr txBox="1">
            <a:spLocks/>
          </p:cNvSpPr>
          <p:nvPr/>
        </p:nvSpPr>
        <p:spPr>
          <a:xfrm>
            <a:off x="13258800" y="2754983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muốn một ít/ một chút _____.)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746CB9-364B-FB9C-186E-E97BC378BDE5}"/>
              </a:ext>
            </a:extLst>
          </p:cNvPr>
          <p:cNvGrpSpPr/>
          <p:nvPr/>
        </p:nvGrpSpPr>
        <p:grpSpPr>
          <a:xfrm>
            <a:off x="11927470" y="4757671"/>
            <a:ext cx="3212749" cy="2071972"/>
            <a:chOff x="11927470" y="4757671"/>
            <a:chExt cx="3212749" cy="207197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6BB5440-B2E0-98FC-99F2-63DC16484D1F}"/>
                </a:ext>
              </a:extLst>
            </p:cNvPr>
            <p:cNvSpPr/>
            <p:nvPr/>
          </p:nvSpPr>
          <p:spPr>
            <a:xfrm>
              <a:off x="11927470" y="4757671"/>
              <a:ext cx="3212749" cy="2061591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plastic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15C850D7-F75B-1937-AC78-024E4FCCC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0" r="28334"/>
            <a:stretch/>
          </p:blipFill>
          <p:spPr>
            <a:xfrm>
              <a:off x="12800310" y="4815887"/>
              <a:ext cx="1467068" cy="201375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852D7E-FE6E-9D87-7F23-D4C77303420F}"/>
              </a:ext>
            </a:extLst>
          </p:cNvPr>
          <p:cNvGrpSpPr/>
          <p:nvPr/>
        </p:nvGrpSpPr>
        <p:grpSpPr>
          <a:xfrm>
            <a:off x="12393699" y="7638030"/>
            <a:ext cx="1939171" cy="1227093"/>
            <a:chOff x="3709758" y="3204070"/>
            <a:chExt cx="1768014" cy="1118785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D73A809E-2EBE-90A0-C1A2-7B5DE9FE2FCC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01142D0F-B819-8704-BB60-669FE3E56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09C5741-C038-8898-7A04-7C23F7A243AC}"/>
              </a:ext>
            </a:extLst>
          </p:cNvPr>
          <p:cNvSpPr/>
          <p:nvPr/>
        </p:nvSpPr>
        <p:spPr>
          <a:xfrm>
            <a:off x="4153097" y="7399989"/>
            <a:ext cx="7574079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do you want to eat?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C73DC39-C782-5532-1299-596787A8C7D3}"/>
              </a:ext>
            </a:extLst>
          </p:cNvPr>
          <p:cNvSpPr/>
          <p:nvPr/>
        </p:nvSpPr>
        <p:spPr>
          <a:xfrm>
            <a:off x="4519742" y="8389894"/>
            <a:ext cx="7221451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40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 want some jam.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C489B4-CEAB-604F-6D16-191609262946}"/>
              </a:ext>
            </a:extLst>
          </p:cNvPr>
          <p:cNvGrpSpPr/>
          <p:nvPr/>
        </p:nvGrpSpPr>
        <p:grpSpPr>
          <a:xfrm>
            <a:off x="11941325" y="7354083"/>
            <a:ext cx="3212749" cy="2061591"/>
            <a:chOff x="11941325" y="7354083"/>
            <a:chExt cx="3212749" cy="20615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EBF4703-71B0-7BFC-6752-3DD6C6CEF6FF}"/>
                </a:ext>
              </a:extLst>
            </p:cNvPr>
            <p:cNvSpPr/>
            <p:nvPr/>
          </p:nvSpPr>
          <p:spPr>
            <a:xfrm>
              <a:off x="11941325" y="7354083"/>
              <a:ext cx="3212749" cy="2061591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MsPham-0936082789" descr="A jar of jam and a glass of liquid&#10;&#10;Description automatically generated with low confidence">
              <a:extLst>
                <a:ext uri="{FF2B5EF4-FFF2-40B4-BE49-F238E27FC236}">
                  <a16:creationId xmlns:a16="http://schemas.microsoft.com/office/drawing/2014/main" id="{DAA6EC95-8337-3D7C-DBC3-AA2304DFD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3" t="19257" r="41274" b="2883"/>
            <a:stretch/>
          </p:blipFill>
          <p:spPr>
            <a:xfrm>
              <a:off x="12753354" y="7484556"/>
              <a:ext cx="1467068" cy="1800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8" grpId="0"/>
      <p:bldP spid="10" grpId="0"/>
      <p:bldP spid="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3271535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446D55A-18FD-B8A7-FC76-A8D7F8DE0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423" y="1638300"/>
            <a:ext cx="5660321" cy="37735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F097CD-521C-3996-99C6-B3A944A15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3479" y="1640843"/>
            <a:ext cx="5660321" cy="3773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1D0AC9-6110-F61B-C9C2-B07D25C864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4423" y="5630423"/>
            <a:ext cx="5660321" cy="3777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E0A101-7726-6FF8-FBEE-5D3EAB5B9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479" y="5637153"/>
            <a:ext cx="5660321" cy="3773547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0480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94488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0480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4488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9829801" y="461121"/>
            <a:ext cx="6891688" cy="6858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rgbClr val="007768"/>
                </a:solidFill>
                <a:latin typeface="Century Gothic" panose="020B0502020202020204" pitchFamily="34" charset="0"/>
              </a:rPr>
              <a:t>What do you want to eat/drink?</a:t>
            </a:r>
            <a:endParaRPr lang="en-US" sz="2800" b="1" dirty="0">
              <a:solidFill>
                <a:srgbClr val="007768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9860384" y="1256340"/>
            <a:ext cx="6891688" cy="6858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rgbClr val="007768"/>
                </a:solidFill>
                <a:latin typeface="Century Gothic" panose="020B0502020202020204" pitchFamily="34" charset="0"/>
              </a:rPr>
              <a:t>I want ________________.</a:t>
            </a:r>
            <a:endParaRPr lang="en-US" sz="2800" b="1" dirty="0">
              <a:solidFill>
                <a:srgbClr val="007768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925783" y="4793546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chips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581039" y="4793546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grapes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A3FCE053-B346-0CD8-A4CA-13E7DB634E27}"/>
              </a:ext>
            </a:extLst>
          </p:cNvPr>
          <p:cNvSpPr txBox="1">
            <a:spLocks/>
          </p:cNvSpPr>
          <p:nvPr/>
        </p:nvSpPr>
        <p:spPr>
          <a:xfrm>
            <a:off x="3925783" y="9182100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lemonade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6B8EA7B-EBB7-B01E-7466-815F2D9F5FAF}"/>
              </a:ext>
            </a:extLst>
          </p:cNvPr>
          <p:cNvSpPr txBox="1">
            <a:spLocks/>
          </p:cNvSpPr>
          <p:nvPr/>
        </p:nvSpPr>
        <p:spPr>
          <a:xfrm>
            <a:off x="10581039" y="9182100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water</a:t>
            </a:r>
          </a:p>
        </p:txBody>
      </p:sp>
    </p:spTree>
    <p:extLst>
      <p:ext uri="{BB962C8B-B14F-4D97-AF65-F5344CB8AC3E}">
        <p14:creationId xmlns:p14="http://schemas.microsoft.com/office/powerpoint/2010/main" val="16541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02374" y="753291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39800" y="8183228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7768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/>
              <a:t>What do you want to eat?</a:t>
            </a:r>
            <a:endParaRPr lang="en-US" sz="36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7768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/>
              <a:t>I want some chips.</a:t>
            </a:r>
            <a:endParaRPr lang="en-US" sz="3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16F1B9-B816-FD02-3447-826C596D5BB1}"/>
              </a:ext>
            </a:extLst>
          </p:cNvPr>
          <p:cNvGrpSpPr/>
          <p:nvPr/>
        </p:nvGrpSpPr>
        <p:grpSpPr>
          <a:xfrm>
            <a:off x="5687508" y="1836692"/>
            <a:ext cx="6912984" cy="4435996"/>
            <a:chOff x="4555788" y="1311460"/>
            <a:chExt cx="8703012" cy="55846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A45FB6A-5361-C884-4517-4857384BBE2F}"/>
                </a:ext>
              </a:extLst>
            </p:cNvPr>
            <p:cNvSpPr/>
            <p:nvPr/>
          </p:nvSpPr>
          <p:spPr>
            <a:xfrm>
              <a:off x="4555788" y="1311460"/>
              <a:ext cx="8703012" cy="558464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plate of french fries&#10;&#10;Description automatically generated">
              <a:extLst>
                <a:ext uri="{FF2B5EF4-FFF2-40B4-BE49-F238E27FC236}">
                  <a16:creationId xmlns:a16="http://schemas.microsoft.com/office/drawing/2014/main" id="{438EA9C9-658C-84ED-7E42-CD765E768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764" y="1652775"/>
              <a:ext cx="7495622" cy="4997081"/>
            </a:xfrm>
            <a:prstGeom prst="rect">
              <a:avLst/>
            </a:prstGeom>
          </p:spPr>
        </p:pic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F557912-7F13-E147-81E8-D4CA1AE9F0E1}"/>
              </a:ext>
            </a:extLst>
          </p:cNvPr>
          <p:cNvSpPr txBox="1">
            <a:spLocks/>
          </p:cNvSpPr>
          <p:nvPr/>
        </p:nvSpPr>
        <p:spPr>
          <a:xfrm>
            <a:off x="4381809" y="163830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81B0326-4B87-981B-DA7B-F72763C33D92}"/>
              </a:ext>
            </a:extLst>
          </p:cNvPr>
          <p:cNvSpPr txBox="1">
            <a:spLocks/>
          </p:cNvSpPr>
          <p:nvPr/>
        </p:nvSpPr>
        <p:spPr>
          <a:xfrm>
            <a:off x="6990910" y="5547341"/>
            <a:ext cx="445273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chips</a:t>
            </a:r>
          </a:p>
        </p:txBody>
      </p:sp>
    </p:spTree>
    <p:extLst>
      <p:ext uri="{BB962C8B-B14F-4D97-AF65-F5344CB8AC3E}">
        <p14:creationId xmlns:p14="http://schemas.microsoft.com/office/powerpoint/2010/main" val="114646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 flipH="1">
            <a:off x="13716000" y="8528150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308669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007768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 do you want to eat?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007768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want some grapes.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E22595-E712-3804-78AC-D846C9426CC2}"/>
              </a:ext>
            </a:extLst>
          </p:cNvPr>
          <p:cNvGrpSpPr/>
          <p:nvPr/>
        </p:nvGrpSpPr>
        <p:grpSpPr>
          <a:xfrm>
            <a:off x="5713579" y="1859552"/>
            <a:ext cx="6912984" cy="4435996"/>
            <a:chOff x="4555788" y="1311460"/>
            <a:chExt cx="8703012" cy="55846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3C66999-041E-53FE-7F25-03045159A5FA}"/>
                </a:ext>
              </a:extLst>
            </p:cNvPr>
            <p:cNvSpPr/>
            <p:nvPr/>
          </p:nvSpPr>
          <p:spPr>
            <a:xfrm>
              <a:off x="4555788" y="1311460"/>
              <a:ext cx="8703012" cy="558464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plate of grape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174C6D63-17DA-967C-F6BD-210C263FB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592" y="1618458"/>
              <a:ext cx="7455966" cy="4970644"/>
            </a:xfrm>
            <a:prstGeom prst="rect">
              <a:avLst/>
            </a:prstGeom>
          </p:spPr>
        </p:pic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30ED7AB-7F46-2881-2665-2FD0924595CC}"/>
              </a:ext>
            </a:extLst>
          </p:cNvPr>
          <p:cNvSpPr txBox="1">
            <a:spLocks/>
          </p:cNvSpPr>
          <p:nvPr/>
        </p:nvSpPr>
        <p:spPr>
          <a:xfrm>
            <a:off x="4381809" y="163830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A3A7011A-14DC-C686-8876-759FD91E2145}"/>
              </a:ext>
            </a:extLst>
          </p:cNvPr>
          <p:cNvSpPr txBox="1">
            <a:spLocks/>
          </p:cNvSpPr>
          <p:nvPr/>
        </p:nvSpPr>
        <p:spPr>
          <a:xfrm>
            <a:off x="7086600" y="5547341"/>
            <a:ext cx="4267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grapes</a:t>
            </a:r>
          </a:p>
        </p:txBody>
      </p:sp>
    </p:spTree>
    <p:extLst>
      <p:ext uri="{BB962C8B-B14F-4D97-AF65-F5344CB8AC3E}">
        <p14:creationId xmlns:p14="http://schemas.microsoft.com/office/powerpoint/2010/main" val="23168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>
            <a:off x="4302374" y="7532917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39800" y="8183228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007768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 do you want to drink?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007768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want some lemonade.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83F6B5-CC1C-1CA7-9583-99F72974DC17}"/>
              </a:ext>
            </a:extLst>
          </p:cNvPr>
          <p:cNvGrpSpPr/>
          <p:nvPr/>
        </p:nvGrpSpPr>
        <p:grpSpPr>
          <a:xfrm>
            <a:off x="5802124" y="1990463"/>
            <a:ext cx="6912984" cy="4435996"/>
            <a:chOff x="4555788" y="1311460"/>
            <a:chExt cx="8703012" cy="558464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10E9FC2-1910-F6D0-7B5F-AA41232A97FE}"/>
                </a:ext>
              </a:extLst>
            </p:cNvPr>
            <p:cNvSpPr/>
            <p:nvPr/>
          </p:nvSpPr>
          <p:spPr>
            <a:xfrm>
              <a:off x="4555788" y="1311460"/>
              <a:ext cx="8703012" cy="558464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glass of lemon juice with straws and lemons&#10;&#10;Description automatically generated with low confidence">
              <a:extLst>
                <a:ext uri="{FF2B5EF4-FFF2-40B4-BE49-F238E27FC236}">
                  <a16:creationId xmlns:a16="http://schemas.microsoft.com/office/drawing/2014/main" id="{3C5E9CEF-B1BF-C439-4FD8-A0E19F5CC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0" t="7301" r="6771"/>
            <a:stretch/>
          </p:blipFill>
          <p:spPr>
            <a:xfrm>
              <a:off x="5405416" y="1386877"/>
              <a:ext cx="6907032" cy="5333023"/>
            </a:xfrm>
            <a:prstGeom prst="rect">
              <a:avLst/>
            </a:prstGeom>
          </p:spPr>
        </p:pic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4351FB2-1A16-8F92-7290-E831E22A413F}"/>
              </a:ext>
            </a:extLst>
          </p:cNvPr>
          <p:cNvSpPr txBox="1">
            <a:spLocks/>
          </p:cNvSpPr>
          <p:nvPr/>
        </p:nvSpPr>
        <p:spPr>
          <a:xfrm>
            <a:off x="4381809" y="163830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C1FA6D1-E0A9-3C1F-7992-4AB1E451D7F3}"/>
              </a:ext>
            </a:extLst>
          </p:cNvPr>
          <p:cNvSpPr txBox="1">
            <a:spLocks/>
          </p:cNvSpPr>
          <p:nvPr/>
        </p:nvSpPr>
        <p:spPr>
          <a:xfrm>
            <a:off x="6990910" y="5676900"/>
            <a:ext cx="445273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lemonade</a:t>
            </a:r>
          </a:p>
        </p:txBody>
      </p:sp>
    </p:spTree>
    <p:extLst>
      <p:ext uri="{BB962C8B-B14F-4D97-AF65-F5344CB8AC3E}">
        <p14:creationId xmlns:p14="http://schemas.microsoft.com/office/powerpoint/2010/main" val="42718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634FC23-42B4-4178-4795-C2711D8A53A0}"/>
              </a:ext>
            </a:extLst>
          </p:cNvPr>
          <p:cNvPicPr/>
          <p:nvPr/>
        </p:nvPicPr>
        <p:blipFill rotWithShape="1">
          <a:blip r:embed="rId5" cstate="print"/>
          <a:srcRect l="20069" t="2700" r="13342" b="47880"/>
          <a:stretch/>
        </p:blipFill>
        <p:spPr>
          <a:xfrm flipH="1">
            <a:off x="13716000" y="8528150"/>
            <a:ext cx="914574" cy="96011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40C8FC3-ECD7-A428-AB88-68DCDAB0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474240"/>
            <a:ext cx="927011" cy="9270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6416"/>
              <a:gd name="adj2" fmla="val -281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007768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 do you want to drink?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007768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want some water.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F45113-CADA-2AFB-550C-96EC9B677FCB}"/>
              </a:ext>
            </a:extLst>
          </p:cNvPr>
          <p:cNvGrpSpPr/>
          <p:nvPr/>
        </p:nvGrpSpPr>
        <p:grpSpPr>
          <a:xfrm>
            <a:off x="5683099" y="1914263"/>
            <a:ext cx="6912984" cy="4435996"/>
            <a:chOff x="4555788" y="1311460"/>
            <a:chExt cx="8703012" cy="55846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C36C1CF-45D3-F6A6-9E47-24C0D6E94084}"/>
                </a:ext>
              </a:extLst>
            </p:cNvPr>
            <p:cNvSpPr/>
            <p:nvPr/>
          </p:nvSpPr>
          <p:spPr>
            <a:xfrm>
              <a:off x="4555788" y="1311460"/>
              <a:ext cx="8703012" cy="558464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lastic bottle of water&#10;&#10;Description automatically generated with low confidence">
              <a:extLst>
                <a:ext uri="{FF2B5EF4-FFF2-40B4-BE49-F238E27FC236}">
                  <a16:creationId xmlns:a16="http://schemas.microsoft.com/office/drawing/2014/main" id="{FB002D82-186A-8A3D-3A1A-1FF0C2CF7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7064" y="1746619"/>
              <a:ext cx="7267022" cy="4844681"/>
            </a:xfrm>
            <a:prstGeom prst="rect">
              <a:avLst/>
            </a:prstGeom>
          </p:spPr>
        </p:pic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411118B-8385-D73D-A7D3-0D25788B8907}"/>
              </a:ext>
            </a:extLst>
          </p:cNvPr>
          <p:cNvSpPr txBox="1">
            <a:spLocks/>
          </p:cNvSpPr>
          <p:nvPr/>
        </p:nvSpPr>
        <p:spPr>
          <a:xfrm>
            <a:off x="4381809" y="163830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A9441B4-1AC1-FEA2-5224-4E8AC584AFA2}"/>
              </a:ext>
            </a:extLst>
          </p:cNvPr>
          <p:cNvSpPr txBox="1">
            <a:spLocks/>
          </p:cNvSpPr>
          <p:nvPr/>
        </p:nvSpPr>
        <p:spPr>
          <a:xfrm>
            <a:off x="7086600" y="5547341"/>
            <a:ext cx="4267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water</a:t>
            </a:r>
          </a:p>
        </p:txBody>
      </p:sp>
    </p:spTree>
    <p:extLst>
      <p:ext uri="{BB962C8B-B14F-4D97-AF65-F5344CB8AC3E}">
        <p14:creationId xmlns:p14="http://schemas.microsoft.com/office/powerpoint/2010/main" val="17161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3271535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446D55A-18FD-B8A7-FC76-A8D7F8DE0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23" y="1638300"/>
            <a:ext cx="5660321" cy="37735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F097CD-521C-3996-99C6-B3A944A15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479" y="1640843"/>
            <a:ext cx="5660321" cy="3773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1D0AC9-6110-F61B-C9C2-B07D25C86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423" y="5630423"/>
            <a:ext cx="5660321" cy="37777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E0A101-7726-6FF8-FBEE-5D3EAB5B9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479" y="5637153"/>
            <a:ext cx="5660321" cy="3773547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0480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94488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0480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4488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9829801" y="461121"/>
            <a:ext cx="6891688" cy="6858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rgbClr val="007768"/>
                </a:solidFill>
                <a:latin typeface="Century Gothic" panose="020B0502020202020204" pitchFamily="34" charset="0"/>
              </a:rPr>
              <a:t>What do you want to eat/drink?</a:t>
            </a:r>
            <a:endParaRPr lang="en-US" sz="2800" b="1" dirty="0">
              <a:solidFill>
                <a:srgbClr val="007768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9860384" y="1256340"/>
            <a:ext cx="6891688" cy="6858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rgbClr val="007768"/>
                </a:solidFill>
                <a:latin typeface="Century Gothic" panose="020B0502020202020204" pitchFamily="34" charset="0"/>
              </a:rPr>
              <a:t>I want ________________.</a:t>
            </a:r>
            <a:endParaRPr lang="en-US" sz="2800" b="1" dirty="0">
              <a:solidFill>
                <a:srgbClr val="007768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3925783" y="4793546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chips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581039" y="4793546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grapes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A3FCE053-B346-0CD8-A4CA-13E7DB634E27}"/>
              </a:ext>
            </a:extLst>
          </p:cNvPr>
          <p:cNvSpPr txBox="1">
            <a:spLocks/>
          </p:cNvSpPr>
          <p:nvPr/>
        </p:nvSpPr>
        <p:spPr>
          <a:xfrm>
            <a:off x="3925783" y="9182100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lemonade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6B8EA7B-EBB7-B01E-7466-815F2D9F5FAF}"/>
              </a:ext>
            </a:extLst>
          </p:cNvPr>
          <p:cNvSpPr txBox="1">
            <a:spLocks/>
          </p:cNvSpPr>
          <p:nvPr/>
        </p:nvSpPr>
        <p:spPr>
          <a:xfrm>
            <a:off x="10581039" y="9182100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some water</a:t>
            </a:r>
          </a:p>
        </p:txBody>
      </p:sp>
    </p:spTree>
    <p:extLst>
      <p:ext uri="{BB962C8B-B14F-4D97-AF65-F5344CB8AC3E}">
        <p14:creationId xmlns:p14="http://schemas.microsoft.com/office/powerpoint/2010/main" val="4074268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52FC269F-B0C0-DE05-034A-74CA10B10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84" name="MsPham-0936082789" descr="Chick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5369" y="4338249"/>
            <a:ext cx="2529416" cy="301602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MsPham-0936082789"/>
          <p:cNvSpPr txBox="1"/>
          <p:nvPr/>
        </p:nvSpPr>
        <p:spPr>
          <a:xfrm>
            <a:off x="3682679" y="1201457"/>
            <a:ext cx="11200437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10800" b="1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E93340"/>
                </a:solidFill>
                <a:latin typeface="Impact" panose="020B0806030902050204" pitchFamily="34" charset="0"/>
                <a:ea typeface="Federo"/>
                <a:cs typeface="Federo"/>
                <a:sym typeface="Federo"/>
              </a:rPr>
              <a:t>HATCHING EGGS </a:t>
            </a:r>
            <a:endParaRPr sz="1080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E93340"/>
              </a:solidFill>
              <a:latin typeface="Impact" panose="020B080603090205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86" name="MsPham-0936082789">
            <a:hlinkClick r:id="" action="ppaction://hlinkshowjump?jump=nextslide"/>
          </p:cNvPr>
          <p:cNvSpPr/>
          <p:nvPr/>
        </p:nvSpPr>
        <p:spPr>
          <a:xfrm>
            <a:off x="7053711" y="8687437"/>
            <a:ext cx="3354204" cy="1024904"/>
          </a:xfrm>
          <a:prstGeom prst="roundRect">
            <a:avLst>
              <a:gd name="adj" fmla="val 16667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Start</a:t>
            </a:r>
          </a:p>
        </p:txBody>
      </p:sp>
      <p:pic>
        <p:nvPicPr>
          <p:cNvPr id="5" name="MsPham-0936082789" descr="Chicken clipart">
            <a:extLst>
              <a:ext uri="{FF2B5EF4-FFF2-40B4-BE49-F238E27FC236}">
                <a16:creationId xmlns:a16="http://schemas.microsoft.com/office/drawing/2014/main" id="{374AC227-9B64-3DFA-46DB-DD4A76F688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9014" y="3896630"/>
            <a:ext cx="4028463" cy="49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MsPham-0936082789" descr="Rooster clipart">
            <a:extLst>
              <a:ext uri="{FF2B5EF4-FFF2-40B4-BE49-F238E27FC236}">
                <a16:creationId xmlns:a16="http://schemas.microsoft.com/office/drawing/2014/main" id="{61C6C4C5-9978-B6A6-E950-00497A68CE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835" y="4203346"/>
            <a:ext cx="4838466" cy="52663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20110DB-3F44-8293-D07B-9C68E126016D}"/>
              </a:ext>
            </a:extLst>
          </p:cNvPr>
          <p:cNvSpPr/>
          <p:nvPr/>
        </p:nvSpPr>
        <p:spPr>
          <a:xfrm rot="2956567">
            <a:off x="5859494" y="5895842"/>
            <a:ext cx="2403399" cy="1686561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BE7ECE3-406E-A6C1-2195-680BABAE1A51}"/>
              </a:ext>
            </a:extLst>
          </p:cNvPr>
          <p:cNvSpPr/>
          <p:nvPr/>
        </p:nvSpPr>
        <p:spPr>
          <a:xfrm rot="18643433" flipH="1">
            <a:off x="9764745" y="5727650"/>
            <a:ext cx="2403399" cy="2022942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17DC86D-8BCD-A302-7329-86FE9AC5808B}"/>
              </a:ext>
            </a:extLst>
          </p:cNvPr>
          <p:cNvSpPr txBox="1"/>
          <p:nvPr/>
        </p:nvSpPr>
        <p:spPr>
          <a:xfrm>
            <a:off x="7685369" y="4548771"/>
            <a:ext cx="2529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>
                <a:latin typeface="Arial" panose="020B0604020202020204" pitchFamily="34" charset="0"/>
              </a:rPr>
              <a:t>MsPham</a:t>
            </a:r>
          </a:p>
          <a:p>
            <a:pPr algn="ctr"/>
            <a:r>
              <a:rPr lang="en-US" sz="2700">
                <a:latin typeface="Arial" panose="020B0604020202020204" pitchFamily="34" charset="0"/>
              </a:rPr>
              <a:t>0936082789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A6A83D1-DC7A-4CE3-C74B-FFD3F34286F4}"/>
              </a:ext>
            </a:extLst>
          </p:cNvPr>
          <p:cNvSpPr/>
          <p:nvPr/>
        </p:nvSpPr>
        <p:spPr>
          <a:xfrm>
            <a:off x="7098955" y="3621617"/>
            <a:ext cx="3511604" cy="4599672"/>
          </a:xfrm>
          <a:prstGeom prst="ellipse">
            <a:avLst/>
          </a:pr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 animBg="1"/>
      <p:bldP spid="7" grpId="0" animBg="1"/>
      <p:bldP spid="9" grpId="0" animBg="1"/>
      <p:bldP spid="3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841DA54-6761-A5BB-04C8-19C2F811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AD6669B-F13C-8E5A-45DA-ECA59AEDDE05}"/>
              </a:ext>
            </a:extLst>
          </p:cNvPr>
          <p:cNvSpPr/>
          <p:nvPr/>
        </p:nvSpPr>
        <p:spPr>
          <a:xfrm rot="2956567">
            <a:off x="5812562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D959CF6-A17E-D472-D693-78881636B241}"/>
              </a:ext>
            </a:extLst>
          </p:cNvPr>
          <p:cNvSpPr/>
          <p:nvPr/>
        </p:nvSpPr>
        <p:spPr>
          <a:xfrm rot="18643433" flipH="1">
            <a:off x="7439958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8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8" y="8433527"/>
            <a:ext cx="1054058" cy="125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2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617D0B6-C628-9F68-6308-5FFBD8929094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6F94CCC-70E6-634B-2F49-D00D3D513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11385926" y="1090393"/>
            <a:ext cx="261142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90D505-2E0A-45D2-077A-5B8E270313C8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drink?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15D5D04-0392-2E77-D699-CB04CD5A70BD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lemonade.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3872064-6092-A4F4-B96A-2C2138DD0FE4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juice.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950804E-0D40-F18E-FB7B-53AE929307AC}"/>
              </a:ext>
            </a:extLst>
          </p:cNvPr>
          <p:cNvSpPr txBox="1"/>
          <p:nvPr/>
        </p:nvSpPr>
        <p:spPr>
          <a:xfrm>
            <a:off x="1176944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water.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EF29C94-4C51-E224-77E2-85134CCAD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0D10B2D-D12E-85FE-0701-0BA9D52E03D4}"/>
              </a:ext>
            </a:extLst>
          </p:cNvPr>
          <p:cNvSpPr/>
          <p:nvPr/>
        </p:nvSpPr>
        <p:spPr>
          <a:xfrm rot="2956567">
            <a:off x="486666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55B9578-7DAC-53B9-9776-AA163F3DEF73}"/>
              </a:ext>
            </a:extLst>
          </p:cNvPr>
          <p:cNvSpPr/>
          <p:nvPr/>
        </p:nvSpPr>
        <p:spPr>
          <a:xfrm rot="18643433" flipH="1">
            <a:off x="2114063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8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8" y="8433527"/>
            <a:ext cx="1054058" cy="125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2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3541A3A-B2B6-8A64-57A0-2E8D458E00B2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53958B2F-B4B9-D4FD-F202-386A4FAE18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11770896" y="1179495"/>
            <a:ext cx="1841486" cy="226019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3DB6208-CDCD-73A7-F320-1521E50C79CB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eat?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FA4F540-7A44-A733-06F5-5480635F6E50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grapes.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49ADAF8-A06E-7A62-0A1B-D94426F202BF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chips.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B0C7377-EF70-835D-618F-B5DA538ADB38}"/>
              </a:ext>
            </a:extLst>
          </p:cNvPr>
          <p:cNvSpPr txBox="1"/>
          <p:nvPr/>
        </p:nvSpPr>
        <p:spPr>
          <a:xfrm>
            <a:off x="1176944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jam.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621DCB-DC5C-9913-8D09-3BACF6057548}"/>
              </a:ext>
            </a:extLst>
          </p:cNvPr>
          <p:cNvSpPr txBox="1"/>
          <p:nvPr/>
        </p:nvSpPr>
        <p:spPr>
          <a:xfrm>
            <a:off x="4570554" y="4870841"/>
            <a:ext cx="91411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</a:rPr>
              <a:t>MsPham-0936082789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C2D7A32-CAB5-BEE1-BE08-4373ADFD3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8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8" y="8433527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C27B8CD-492C-FCB4-D032-D4204264E261}"/>
              </a:ext>
            </a:extLst>
          </p:cNvPr>
          <p:cNvSpPr/>
          <p:nvPr/>
        </p:nvSpPr>
        <p:spPr>
          <a:xfrm rot="2956567">
            <a:off x="11154758" y="9082607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A95CD71-C792-636B-D39E-AC787652E259}"/>
              </a:ext>
            </a:extLst>
          </p:cNvPr>
          <p:cNvSpPr/>
          <p:nvPr/>
        </p:nvSpPr>
        <p:spPr>
          <a:xfrm rot="18643433" flipH="1">
            <a:off x="12782154" y="9012518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2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E029CC4-917F-F38E-711A-BA9AC4DCFA81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" name="MsPham-0936082789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2204394D-1091-6AF5-BAF2-9A14D6F29D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12066284" y="1141656"/>
            <a:ext cx="1250710" cy="2335875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69313E-824E-267E-7638-8398448E4911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drink?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A867384-DBF0-5F54-3A36-B9044D4D7C4A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jam.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69EEE9A-E66A-A0FA-FBD8-9838A464E36A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lemonade.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1FB2E9D-B2D1-3105-0DCC-4BD809175E4E}"/>
              </a:ext>
            </a:extLst>
          </p:cNvPr>
          <p:cNvSpPr txBox="1"/>
          <p:nvPr/>
        </p:nvSpPr>
        <p:spPr>
          <a:xfrm>
            <a:off x="1176944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water.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8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96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FDE49B7-DDAA-70B7-2790-12AEC03FA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sp>
        <p:nvSpPr>
          <p:cNvPr id="32" name="Freeform 10">
            <a:extLst>
              <a:ext uri="{FF2B5EF4-FFF2-40B4-BE49-F238E27FC236}">
                <a16:creationId xmlns:a16="http://schemas.microsoft.com/office/drawing/2014/main" id="{EBF78D64-C639-2820-A7FA-E20A927ED38A}"/>
              </a:ext>
            </a:extLst>
          </p:cNvPr>
          <p:cNvSpPr/>
          <p:nvPr/>
        </p:nvSpPr>
        <p:spPr>
          <a:xfrm>
            <a:off x="-1371600" y="2418400"/>
            <a:ext cx="20955000" cy="5544500"/>
          </a:xfrm>
          <a:custGeom>
            <a:avLst/>
            <a:gdLst/>
            <a:ahLst/>
            <a:cxnLst/>
            <a:rect l="l" t="t" r="r" b="b"/>
            <a:pathLst>
              <a:path w="3977804" h="1192905">
                <a:moveTo>
                  <a:pt x="26143" y="0"/>
                </a:moveTo>
                <a:lnTo>
                  <a:pt x="3951662" y="0"/>
                </a:lnTo>
                <a:cubicBezTo>
                  <a:pt x="3958595" y="0"/>
                  <a:pt x="3965245" y="2754"/>
                  <a:pt x="3970148" y="7657"/>
                </a:cubicBezTo>
                <a:cubicBezTo>
                  <a:pt x="3975050" y="12560"/>
                  <a:pt x="3977804" y="19209"/>
                  <a:pt x="3977804" y="26143"/>
                </a:cubicBezTo>
                <a:lnTo>
                  <a:pt x="3977804" y="1166763"/>
                </a:lnTo>
                <a:cubicBezTo>
                  <a:pt x="3977804" y="1173696"/>
                  <a:pt x="3975050" y="1180345"/>
                  <a:pt x="3970148" y="1185248"/>
                </a:cubicBezTo>
                <a:cubicBezTo>
                  <a:pt x="3965245" y="1190151"/>
                  <a:pt x="3958595" y="1192905"/>
                  <a:pt x="3951662" y="1192905"/>
                </a:cubicBezTo>
                <a:lnTo>
                  <a:pt x="26143" y="1192905"/>
                </a:lnTo>
                <a:cubicBezTo>
                  <a:pt x="19209" y="1192905"/>
                  <a:pt x="12560" y="1190151"/>
                  <a:pt x="7657" y="1185248"/>
                </a:cubicBezTo>
                <a:cubicBezTo>
                  <a:pt x="2754" y="1180345"/>
                  <a:pt x="0" y="1173696"/>
                  <a:pt x="0" y="1166763"/>
                </a:cubicBezTo>
                <a:lnTo>
                  <a:pt x="0" y="26143"/>
                </a:lnTo>
                <a:cubicBezTo>
                  <a:pt x="0" y="19209"/>
                  <a:pt x="2754" y="12560"/>
                  <a:pt x="7657" y="7657"/>
                </a:cubicBezTo>
                <a:cubicBezTo>
                  <a:pt x="12560" y="2754"/>
                  <a:pt x="19209" y="0"/>
                  <a:pt x="26143" y="0"/>
                </a:cubicBezTo>
                <a:close/>
              </a:path>
            </a:pathLst>
          </a:custGeom>
          <a:solidFill>
            <a:srgbClr val="FFFFFF"/>
          </a:solidFill>
          <a:ln w="76200">
            <a:solidFill>
              <a:srgbClr val="59D59A"/>
            </a:solidFill>
          </a:ln>
        </p:spPr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1DDA021-C6AE-A8D2-CC11-B8FFF40D213F}"/>
              </a:ext>
            </a:extLst>
          </p:cNvPr>
          <p:cNvSpPr txBox="1"/>
          <p:nvPr/>
        </p:nvSpPr>
        <p:spPr>
          <a:xfrm>
            <a:off x="1822481" y="4567644"/>
            <a:ext cx="14795214" cy="1258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9620"/>
              </a:lnSpc>
              <a:spcBef>
                <a:spcPct val="0"/>
              </a:spcBef>
              <a:defRPr sz="13800" b="1">
                <a:solidFill>
                  <a:srgbClr val="C04636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11500" dirty="0">
                <a:solidFill>
                  <a:srgbClr val="007768"/>
                </a:solidFill>
              </a:rPr>
              <a:t>Memorising game</a:t>
            </a:r>
          </a:p>
        </p:txBody>
      </p:sp>
    </p:spTree>
    <p:extLst>
      <p:ext uri="{BB962C8B-B14F-4D97-AF65-F5344CB8AC3E}">
        <p14:creationId xmlns:p14="http://schemas.microsoft.com/office/powerpoint/2010/main" val="92658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621DCB-DC5C-9913-8D09-3BACF6057548}"/>
              </a:ext>
            </a:extLst>
          </p:cNvPr>
          <p:cNvSpPr txBox="1"/>
          <p:nvPr/>
        </p:nvSpPr>
        <p:spPr>
          <a:xfrm>
            <a:off x="4570554" y="4870841"/>
            <a:ext cx="91411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</a:rPr>
              <a:t>MsPham-0936082789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C2D7A32-CAB5-BEE1-BE08-4373ADFD3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8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8" y="8433527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C27B8CD-492C-FCB4-D032-D4204264E261}"/>
              </a:ext>
            </a:extLst>
          </p:cNvPr>
          <p:cNvSpPr/>
          <p:nvPr/>
        </p:nvSpPr>
        <p:spPr>
          <a:xfrm rot="2956567">
            <a:off x="11154758" y="9082607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A95CD71-C792-636B-D39E-AC787652E259}"/>
              </a:ext>
            </a:extLst>
          </p:cNvPr>
          <p:cNvSpPr/>
          <p:nvPr/>
        </p:nvSpPr>
        <p:spPr>
          <a:xfrm rot="18643433" flipH="1">
            <a:off x="12782154" y="9012518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2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D0FFDD4-DEEB-0FB1-D832-3F3AC7B9D9EA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MsPham-0936082789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3ADEC571-8AED-2B06-281A-F1FBE69F3F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11770896" y="1107362"/>
            <a:ext cx="1841486" cy="2404462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09AC87B-8A50-9559-8915-E9DAA34D7444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drink?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ABA89F2-F4D5-D33C-7C25-34CFDD808020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water.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5822E55-57EA-D233-C82B-BFBBAC4A7DC9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juice.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25EE680-7914-CC20-29BE-42A802B9BE4D}"/>
              </a:ext>
            </a:extLst>
          </p:cNvPr>
          <p:cNvSpPr txBox="1"/>
          <p:nvPr/>
        </p:nvSpPr>
        <p:spPr>
          <a:xfrm>
            <a:off x="1176944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lemonade.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8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96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841DA54-6761-A5BB-04C8-19C2F811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AD6669B-F13C-8E5A-45DA-ECA59AEDDE05}"/>
              </a:ext>
            </a:extLst>
          </p:cNvPr>
          <p:cNvSpPr/>
          <p:nvPr/>
        </p:nvSpPr>
        <p:spPr>
          <a:xfrm rot="2956567">
            <a:off x="5812562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D959CF6-A17E-D472-D693-78881636B241}"/>
              </a:ext>
            </a:extLst>
          </p:cNvPr>
          <p:cNvSpPr/>
          <p:nvPr/>
        </p:nvSpPr>
        <p:spPr>
          <a:xfrm rot="18643433" flipH="1">
            <a:off x="7439958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8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8" y="8433527"/>
            <a:ext cx="1054058" cy="125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2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0060ABE-E510-74F5-451F-FE00C54837A5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" name="MsPham-0936082789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7ADC60A-73DB-94F1-EAD7-A50240C868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11385926" y="1518821"/>
            <a:ext cx="2611426" cy="1581545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9A5DC6A-0254-56E3-6DCF-36AE67044445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eat?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1FA37B5-A6AA-B27C-6722-0456DF464415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jam.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9C2956D-757A-E92A-A34A-5FDEE020E7F8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grapes.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7042868-E548-F8BD-AFC7-5BEF2B791A0E}"/>
              </a:ext>
            </a:extLst>
          </p:cNvPr>
          <p:cNvSpPr txBox="1"/>
          <p:nvPr/>
        </p:nvSpPr>
        <p:spPr>
          <a:xfrm>
            <a:off x="1176944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chips.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8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EF29C94-4C51-E224-77E2-85134CCAD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0D10B2D-D12E-85FE-0701-0BA9D52E03D4}"/>
              </a:ext>
            </a:extLst>
          </p:cNvPr>
          <p:cNvSpPr/>
          <p:nvPr/>
        </p:nvSpPr>
        <p:spPr>
          <a:xfrm rot="2956567">
            <a:off x="486666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55B9578-7DAC-53B9-9776-AA163F3DEF73}"/>
              </a:ext>
            </a:extLst>
          </p:cNvPr>
          <p:cNvSpPr/>
          <p:nvPr/>
        </p:nvSpPr>
        <p:spPr>
          <a:xfrm rot="18643433" flipH="1">
            <a:off x="2114063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8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8" y="8433527"/>
            <a:ext cx="1054058" cy="125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2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3541A3A-B2B6-8A64-57A0-2E8D458E00B2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MsPham-0936082789" descr="A plate of french fries&#10;&#10;Description automatically generated">
            <a:extLst>
              <a:ext uri="{FF2B5EF4-FFF2-40B4-BE49-F238E27FC236}">
                <a16:creationId xmlns:a16="http://schemas.microsoft.com/office/drawing/2014/main" id="{4C8CA0AE-6380-0058-0BEE-2DD3F14266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11322471" y="1643665"/>
            <a:ext cx="2738336" cy="1331856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D483802-3BDB-C9AD-885B-F573D5614F06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eat?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697BF7A-E2A5-6646-15D6-E2603145A60B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chips.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8112043-A0DD-E605-CFA8-219E4DF7178D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jam.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B15BA1C-EDCD-5A7D-0D1F-1C4FFA1C4C1D}"/>
              </a:ext>
            </a:extLst>
          </p:cNvPr>
          <p:cNvSpPr txBox="1"/>
          <p:nvPr/>
        </p:nvSpPr>
        <p:spPr>
          <a:xfrm>
            <a:off x="1176944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grapes.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6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841DA54-6761-A5BB-04C8-19C2F811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AD6669B-F13C-8E5A-45DA-ECA59AEDDE05}"/>
              </a:ext>
            </a:extLst>
          </p:cNvPr>
          <p:cNvSpPr/>
          <p:nvPr/>
        </p:nvSpPr>
        <p:spPr>
          <a:xfrm rot="2956567">
            <a:off x="5812562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D959CF6-A17E-D472-D693-78881636B241}"/>
              </a:ext>
            </a:extLst>
          </p:cNvPr>
          <p:cNvSpPr/>
          <p:nvPr/>
        </p:nvSpPr>
        <p:spPr>
          <a:xfrm rot="18643433" flipH="1">
            <a:off x="7439958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617D0B6-C628-9F68-6308-5FFBD8929094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EFD8AE-2426-3E1F-CCB9-2E294168395C}"/>
              </a:ext>
            </a:extLst>
          </p:cNvPr>
          <p:cNvSpPr/>
          <p:nvPr/>
        </p:nvSpPr>
        <p:spPr>
          <a:xfrm>
            <a:off x="12728866" y="6496484"/>
            <a:ext cx="3238962" cy="1073426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53D4C75-81A1-504D-E418-6B52E3C5725B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drink?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8ED517B-5C63-E282-0FFE-3A5A79BC1F0F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eat?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4" name="MsPham-0936082789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038AA69-8508-577D-B9A2-5765888B1C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11385926" y="1518821"/>
            <a:ext cx="2611426" cy="1581545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9F1BFD6-0E6C-DCAE-668E-2F4DE5ABF7D2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grapes.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84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EF29C94-4C51-E224-77E2-85134CCAD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0D10B2D-D12E-85FE-0701-0BA9D52E03D4}"/>
              </a:ext>
            </a:extLst>
          </p:cNvPr>
          <p:cNvSpPr/>
          <p:nvPr/>
        </p:nvSpPr>
        <p:spPr>
          <a:xfrm rot="2956567">
            <a:off x="486666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55B9578-7DAC-53B9-9776-AA163F3DEF73}"/>
              </a:ext>
            </a:extLst>
          </p:cNvPr>
          <p:cNvSpPr/>
          <p:nvPr/>
        </p:nvSpPr>
        <p:spPr>
          <a:xfrm rot="18643433" flipH="1">
            <a:off x="2114063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2728866" y="6496484"/>
            <a:ext cx="3238962" cy="1073426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3541A3A-B2B6-8A64-57A0-2E8D458E00B2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D483802-3BDB-C9AD-885B-F573D5614F06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lemonade.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697BF7A-E2A5-6646-15D6-E2603145A60B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drink?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8112043-A0DD-E605-CFA8-219E4DF7178D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eat?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9" name="MsPham-0936082789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CF02D56A-C2AC-BA56-9CE4-AB589F6559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11770896" y="1107362"/>
            <a:ext cx="1841486" cy="240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EF29C94-4C51-E224-77E2-85134CCAD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0D10B2D-D12E-85FE-0701-0BA9D52E03D4}"/>
              </a:ext>
            </a:extLst>
          </p:cNvPr>
          <p:cNvSpPr/>
          <p:nvPr/>
        </p:nvSpPr>
        <p:spPr>
          <a:xfrm rot="2956567">
            <a:off x="486666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55B9578-7DAC-53B9-9776-AA163F3DEF73}"/>
              </a:ext>
            </a:extLst>
          </p:cNvPr>
          <p:cNvSpPr/>
          <p:nvPr/>
        </p:nvSpPr>
        <p:spPr>
          <a:xfrm rot="18643433" flipH="1">
            <a:off x="2114063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2728866" y="6496484"/>
            <a:ext cx="3238962" cy="1073426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3541A3A-B2B6-8A64-57A0-2E8D458E00B2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D483802-3BDB-C9AD-885B-F573D5614F06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water.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697BF7A-E2A5-6646-15D6-E2603145A60B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drink?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8112043-A0DD-E605-CFA8-219E4DF7178D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eat?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MsPham-0936082789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E050D917-DE51-D433-FE15-A48C16602F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12066284" y="1141656"/>
            <a:ext cx="1250710" cy="23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2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841DA54-6761-A5BB-04C8-19C2F811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AD6669B-F13C-8E5A-45DA-ECA59AEDDE05}"/>
              </a:ext>
            </a:extLst>
          </p:cNvPr>
          <p:cNvSpPr/>
          <p:nvPr/>
        </p:nvSpPr>
        <p:spPr>
          <a:xfrm rot="2956567">
            <a:off x="5812562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D959CF6-A17E-D472-D693-78881636B241}"/>
              </a:ext>
            </a:extLst>
          </p:cNvPr>
          <p:cNvSpPr/>
          <p:nvPr/>
        </p:nvSpPr>
        <p:spPr>
          <a:xfrm rot="18643433" flipH="1">
            <a:off x="7439958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617D0B6-C628-9F68-6308-5FFBD8929094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EFD8AE-2426-3E1F-CCB9-2E294168395C}"/>
              </a:ext>
            </a:extLst>
          </p:cNvPr>
          <p:cNvSpPr/>
          <p:nvPr/>
        </p:nvSpPr>
        <p:spPr>
          <a:xfrm>
            <a:off x="12728866" y="6496484"/>
            <a:ext cx="3238962" cy="1073426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53D4C75-81A1-504D-E418-6B52E3C5725B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eat?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8ED517B-5C63-E282-0FFE-3A5A79BC1F0F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drink?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23D25D9-ADC8-D60C-5ED3-103B2C62D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11521661" y="1355047"/>
            <a:ext cx="261142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1663BFA-12A6-9D3B-CCD6-5D0850A6E26D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juice.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1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EF29C94-4C51-E224-77E2-85134CCAD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8" y="0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0D10B2D-D12E-85FE-0701-0BA9D52E03D4}"/>
              </a:ext>
            </a:extLst>
          </p:cNvPr>
          <p:cNvSpPr/>
          <p:nvPr/>
        </p:nvSpPr>
        <p:spPr>
          <a:xfrm rot="2956567">
            <a:off x="486666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55B9578-7DAC-53B9-9776-AA163F3DEF73}"/>
              </a:ext>
            </a:extLst>
          </p:cNvPr>
          <p:cNvSpPr/>
          <p:nvPr/>
        </p:nvSpPr>
        <p:spPr>
          <a:xfrm rot="18643433" flipH="1">
            <a:off x="2114063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2728866" y="6496484"/>
            <a:ext cx="3238962" cy="1073426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3541A3A-B2B6-8A64-57A0-2E8D458E00B2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MsPham-0936082789" descr="A plate of french fries&#10;&#10;Description automatically generated">
            <a:extLst>
              <a:ext uri="{FF2B5EF4-FFF2-40B4-BE49-F238E27FC236}">
                <a16:creationId xmlns:a16="http://schemas.microsoft.com/office/drawing/2014/main" id="{4C8CA0AE-6380-0058-0BEE-2DD3F14266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11322471" y="1643665"/>
            <a:ext cx="2738336" cy="1331856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D483802-3BDB-C9AD-885B-F573D5614F06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chips.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697BF7A-E2A5-6646-15D6-E2603145A60B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eat?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8112043-A0DD-E605-CFA8-219E4DF7178D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drink?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21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841DA54-6761-A5BB-04C8-19C2F811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6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2" y="8298481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AD6669B-F13C-8E5A-45DA-ECA59AEDDE05}"/>
              </a:ext>
            </a:extLst>
          </p:cNvPr>
          <p:cNvSpPr/>
          <p:nvPr/>
        </p:nvSpPr>
        <p:spPr>
          <a:xfrm rot="2956567">
            <a:off x="5812562" y="8947561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D959CF6-A17E-D472-D693-78881636B241}"/>
              </a:ext>
            </a:extLst>
          </p:cNvPr>
          <p:cNvSpPr/>
          <p:nvPr/>
        </p:nvSpPr>
        <p:spPr>
          <a:xfrm rot="18643433" flipH="1">
            <a:off x="7439958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5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617D0B6-C628-9F68-6308-5FFBD8929094}"/>
              </a:ext>
            </a:extLst>
          </p:cNvPr>
          <p:cNvSpPr txBox="1"/>
          <p:nvPr/>
        </p:nvSpPr>
        <p:spPr>
          <a:xfrm>
            <a:off x="2713465" y="999201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EFD8AE-2426-3E1F-CCB9-2E294168395C}"/>
              </a:ext>
            </a:extLst>
          </p:cNvPr>
          <p:cNvSpPr/>
          <p:nvPr/>
        </p:nvSpPr>
        <p:spPr>
          <a:xfrm>
            <a:off x="12728866" y="6496484"/>
            <a:ext cx="3238962" cy="1073426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53D4C75-81A1-504D-E418-6B52E3C5725B}"/>
              </a:ext>
            </a:extLst>
          </p:cNvPr>
          <p:cNvSpPr txBox="1"/>
          <p:nvPr/>
        </p:nvSpPr>
        <p:spPr>
          <a:xfrm>
            <a:off x="114300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drink?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8ED517B-5C63-E282-0FFE-3A5A79BC1F0F}"/>
              </a:ext>
            </a:extLst>
          </p:cNvPr>
          <p:cNvSpPr txBox="1"/>
          <p:nvPr/>
        </p:nvSpPr>
        <p:spPr>
          <a:xfrm>
            <a:off x="6456220" y="6057900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want to eat?</a:t>
            </a:r>
            <a:endParaRPr lang="en-US"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981CE136-E684-AA58-E115-D4D0E7D386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12495138" y="1437752"/>
            <a:ext cx="1841486" cy="2260196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30AB97D-F1D2-5F2F-09CF-F6F81D84F6CD}"/>
              </a:ext>
            </a:extLst>
          </p:cNvPr>
          <p:cNvSpPr txBox="1"/>
          <p:nvPr/>
        </p:nvSpPr>
        <p:spPr>
          <a:xfrm>
            <a:off x="2698858" y="2262542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want some jam.</a:t>
            </a:r>
            <a:endParaRPr sz="4800" b="1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2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179EF3-5062-2ABE-E69B-7077A0031EFF}"/>
              </a:ext>
            </a:extLst>
          </p:cNvPr>
          <p:cNvSpPr txBox="1"/>
          <p:nvPr/>
        </p:nvSpPr>
        <p:spPr>
          <a:xfrm>
            <a:off x="3912177" y="6375365"/>
            <a:ext cx="9141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rial" panose="020B0604020202020204" pitchFamily="34" charset="0"/>
              </a:rPr>
              <a:t>MsPham-0936082789</a:t>
            </a:r>
          </a:p>
        </p:txBody>
      </p:sp>
      <p:pic>
        <p:nvPicPr>
          <p:cNvPr id="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52FC269F-B0C0-DE05-034A-74CA10B1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85" name="MsPham-0936082789"/>
          <p:cNvSpPr txBox="1"/>
          <p:nvPr/>
        </p:nvSpPr>
        <p:spPr>
          <a:xfrm>
            <a:off x="3329658" y="2610632"/>
            <a:ext cx="6506715" cy="166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9900" b="1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E93340"/>
                </a:solidFill>
                <a:latin typeface="Impact" panose="020B0806030902050204" pitchFamily="34" charset="0"/>
                <a:ea typeface="Federo"/>
                <a:cs typeface="Federo"/>
                <a:sym typeface="Federo"/>
              </a:rPr>
              <a:t>Good job!</a:t>
            </a:r>
            <a:endParaRPr sz="990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E93340"/>
              </a:solidFill>
              <a:latin typeface="Impact" panose="020B080603090205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FCBC38F-7A4B-4582-1FEA-C3A2197CEEFB}"/>
              </a:ext>
            </a:extLst>
          </p:cNvPr>
          <p:cNvSpPr txBox="1"/>
          <p:nvPr/>
        </p:nvSpPr>
        <p:spPr>
          <a:xfrm>
            <a:off x="10714380" y="5562965"/>
            <a:ext cx="40970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</a:rPr>
              <a:t>MsPham-0936082789</a:t>
            </a:r>
          </a:p>
        </p:txBody>
      </p:sp>
      <p:pic>
        <p:nvPicPr>
          <p:cNvPr id="84" name="MsPham-0936082789" descr="Chick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39156" y="1799863"/>
            <a:ext cx="5992706" cy="714559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MsPham-0936082789">
            <a:hlinkClick r:id="" action="ppaction://hlinkshowjump?jump=nextslide"/>
          </p:cNvPr>
          <p:cNvSpPr/>
          <p:nvPr/>
        </p:nvSpPr>
        <p:spPr>
          <a:xfrm>
            <a:off x="3912177" y="7920553"/>
            <a:ext cx="3354204" cy="1024904"/>
          </a:xfrm>
          <a:prstGeom prst="roundRect">
            <a:avLst>
              <a:gd name="adj" fmla="val 16667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5704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238500"/>
            <a:ext cx="16199947" cy="5232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Watch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 video clip about 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some food and drinks.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Try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to remember 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their names.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have one minute to 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write them in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English on 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the board.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004784"/>
            <a:ext cx="1380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59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OF THE GAME</a:t>
            </a:r>
          </a:p>
        </p:txBody>
      </p:sp>
    </p:spTree>
    <p:extLst>
      <p:ext uri="{BB962C8B-B14F-4D97-AF65-F5344CB8AC3E}">
        <p14:creationId xmlns:p14="http://schemas.microsoft.com/office/powerpoint/2010/main" val="24697865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24B90A3-F722-E522-C1C5-965132D135C9}"/>
              </a:ext>
            </a:extLst>
          </p:cNvPr>
          <p:cNvGrpSpPr/>
          <p:nvPr/>
        </p:nvGrpSpPr>
        <p:grpSpPr>
          <a:xfrm>
            <a:off x="838200" y="1719845"/>
            <a:ext cx="16383000" cy="7841512"/>
            <a:chOff x="838200" y="2221987"/>
            <a:chExt cx="16383000" cy="78415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6CCEEF-DDE3-D349-3082-D1FFCF196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82" t="1882" r="2651" b="4596"/>
            <a:stretch/>
          </p:blipFill>
          <p:spPr>
            <a:xfrm>
              <a:off x="838200" y="2221987"/>
              <a:ext cx="16383000" cy="76441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16A729-256D-CFF7-FDE5-136C2FEA4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7518" y="4405649"/>
              <a:ext cx="2247900" cy="5657850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AE32501-96D1-7264-74A9-A79C53B60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3856" y="5162582"/>
              <a:ext cx="2419350" cy="45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4A41C4A-C10E-683B-45F0-DD1FADD77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0147" y="5086382"/>
              <a:ext cx="2419350" cy="462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AEC86D98-C162-CA04-F8EA-572EAF523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3600" y="5005420"/>
              <a:ext cx="2247900" cy="471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2286000" y="3297797"/>
            <a:ext cx="6160271" cy="822960"/>
          </a:xfrm>
          <a:prstGeom prst="wedgeRoundRectCallout">
            <a:avLst>
              <a:gd name="adj1" fmla="val 46105"/>
              <a:gd name="adj2" fmla="val 103865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 b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9372600" y="2777692"/>
            <a:ext cx="6160271" cy="822960"/>
          </a:xfrm>
          <a:prstGeom prst="wedgeRoundRectCallout">
            <a:avLst>
              <a:gd name="adj1" fmla="val -3033"/>
              <a:gd name="adj2" fmla="val 129909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___________.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8B812D-9D78-F3D7-8D57-4548E81CF9C9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/>
              <a:t> 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6DDD454-ADAE-F205-AB70-AB55CFAC402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4482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Review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28603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C07141A6-9367-256E-7C2D-5C8EDF5E5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r="16759"/>
          <a:stretch/>
        </p:blipFill>
        <p:spPr bwMode="auto">
          <a:xfrm>
            <a:off x="9903532" y="7106278"/>
            <a:ext cx="2176012" cy="20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8142767" y="1126888"/>
            <a:ext cx="3505200" cy="640080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4088026" y="800100"/>
            <a:ext cx="9779302" cy="1933735"/>
          </a:xfrm>
          <a:prstGeom prst="roundRect">
            <a:avLst>
              <a:gd name="adj" fmla="val 10161"/>
            </a:avLst>
          </a:prstGeom>
          <a:solidFill>
            <a:srgbClr val="E4F8EE"/>
          </a:solidFill>
          <a:ln>
            <a:solidFill>
              <a:srgbClr val="00776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000" b="1">
                <a:solidFill>
                  <a:srgbClr val="00776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What do you want to eat/drink?</a:t>
            </a:r>
          </a:p>
          <a:p>
            <a:r>
              <a:rPr lang="en-US"/>
              <a:t>I want some _________.</a:t>
            </a:r>
          </a:p>
        </p:txBody>
      </p: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8977677" y="2742160"/>
            <a:ext cx="4243483" cy="3740435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380586" y="2733835"/>
            <a:ext cx="5597091" cy="2853983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433211" y="2733835"/>
            <a:ext cx="3544466" cy="4348369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924800" y="2733835"/>
            <a:ext cx="1052877" cy="4614368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8978372" y="2763753"/>
            <a:ext cx="1570908" cy="4364523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F00D45-1971-E99A-BC00-EAE6357D503F}"/>
              </a:ext>
            </a:extLst>
          </p:cNvPr>
          <p:cNvSpPr txBox="1">
            <a:spLocks/>
          </p:cNvSpPr>
          <p:nvPr/>
        </p:nvSpPr>
        <p:spPr>
          <a:xfrm>
            <a:off x="563468" y="6541974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chips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8654C0-F912-C587-B4F2-CFB63F473B82}"/>
              </a:ext>
            </a:extLst>
          </p:cNvPr>
          <p:cNvSpPr txBox="1">
            <a:spLocks/>
          </p:cNvSpPr>
          <p:nvPr/>
        </p:nvSpPr>
        <p:spPr>
          <a:xfrm>
            <a:off x="6320765" y="9044482"/>
            <a:ext cx="3339967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jam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F70E23E-BB46-F1C7-A9CB-EAEC98426327}"/>
              </a:ext>
            </a:extLst>
          </p:cNvPr>
          <p:cNvSpPr txBox="1">
            <a:spLocks/>
          </p:cNvSpPr>
          <p:nvPr/>
        </p:nvSpPr>
        <p:spPr>
          <a:xfrm>
            <a:off x="3098323" y="8254342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grapes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327C425-C7B6-E97E-832B-8CCF22EFC173}"/>
              </a:ext>
            </a:extLst>
          </p:cNvPr>
          <p:cNvSpPr txBox="1">
            <a:spLocks/>
          </p:cNvSpPr>
          <p:nvPr/>
        </p:nvSpPr>
        <p:spPr>
          <a:xfrm>
            <a:off x="9373290" y="9029180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juice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53568C4-D705-82A0-6DD5-017F023C13E0}"/>
              </a:ext>
            </a:extLst>
          </p:cNvPr>
          <p:cNvSpPr txBox="1">
            <a:spLocks/>
          </p:cNvSpPr>
          <p:nvPr/>
        </p:nvSpPr>
        <p:spPr>
          <a:xfrm>
            <a:off x="12645991" y="8393828"/>
            <a:ext cx="3135979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lemonade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9844AA4-69C0-3040-1ECF-D67720A72D74}"/>
              </a:ext>
            </a:extLst>
          </p:cNvPr>
          <p:cNvSpPr txBox="1">
            <a:spLocks/>
          </p:cNvSpPr>
          <p:nvPr/>
        </p:nvSpPr>
        <p:spPr>
          <a:xfrm>
            <a:off x="14955401" y="6679328"/>
            <a:ext cx="2765074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/>
              <a:t>water</a:t>
            </a:r>
          </a:p>
        </p:txBody>
      </p:sp>
      <p:pic>
        <p:nvPicPr>
          <p:cNvPr id="8" name="MsPham-0936082789" descr="A plate of french fries&#10;&#10;Description automatically generated">
            <a:extLst>
              <a:ext uri="{FF2B5EF4-FFF2-40B4-BE49-F238E27FC236}">
                <a16:creationId xmlns:a16="http://schemas.microsoft.com/office/drawing/2014/main" id="{3F584269-DCCD-3BD2-9D9D-0FE5A5E11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990576" y="5334374"/>
            <a:ext cx="2281762" cy="1207600"/>
          </a:xfrm>
          <a:prstGeom prst="rect">
            <a:avLst/>
          </a:prstGeom>
        </p:spPr>
      </p:pic>
      <p:pic>
        <p:nvPicPr>
          <p:cNvPr id="9" name="MsPham-0936082789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C8806E1-E931-43F3-EE91-2D39E1F539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3578307" y="7234200"/>
            <a:ext cx="2176011" cy="1317847"/>
          </a:xfrm>
          <a:prstGeom prst="rect">
            <a:avLst/>
          </a:prstGeom>
        </p:spPr>
      </p:pic>
      <p:pic>
        <p:nvPicPr>
          <p:cNvPr id="10" name="MsPham-0936082789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431CD776-D1B6-6E34-E6B4-5C3A8334B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13112850" y="5974673"/>
            <a:ext cx="2008618" cy="2622690"/>
          </a:xfrm>
          <a:prstGeom prst="rect">
            <a:avLst/>
          </a:prstGeom>
        </p:spPr>
      </p:pic>
      <p:pic>
        <p:nvPicPr>
          <p:cNvPr id="11" name="MsPham-0936082789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69CB4422-1668-E390-09CB-3992401A47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15662840" y="4580398"/>
            <a:ext cx="1350195" cy="2547878"/>
          </a:xfrm>
          <a:prstGeom prst="rect">
            <a:avLst/>
          </a:prstGeom>
        </p:spPr>
      </p:pic>
      <p:pic>
        <p:nvPicPr>
          <p:cNvPr id="13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5EF8F3B0-37D7-78D8-1D35-38D3237E8E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7116695" y="7520660"/>
            <a:ext cx="1534447" cy="1883344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D178B56-DB43-BC4F-D0CC-53DE4D1468BC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8977677" y="2733835"/>
            <a:ext cx="6685163" cy="2498063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27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" grpId="0"/>
      <p:bldP spid="5" grpId="0"/>
      <p:bldP spid="6" grpId="0"/>
      <p:bldP spid="7" grpId="0"/>
      <p:bldP spid="12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22">
            <a:extLst>
              <a:ext uri="{FF2B5EF4-FFF2-40B4-BE49-F238E27FC236}">
                <a16:creationId xmlns:a16="http://schemas.microsoft.com/office/drawing/2014/main" id="{0263C5C1-CD22-BC19-B2B7-942A088C37A3}"/>
              </a:ext>
            </a:extLst>
          </p:cNvPr>
          <p:cNvSpPr txBox="1"/>
          <p:nvPr/>
        </p:nvSpPr>
        <p:spPr>
          <a:xfrm>
            <a:off x="5562600" y="2955422"/>
            <a:ext cx="10603952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15600">
                <a:solidFill>
                  <a:srgbClr val="005953"/>
                </a:solidFill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8671394" y="5403123"/>
            <a:ext cx="604924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for joining!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6ADF3C-9AC6-6583-19A8-4C66BD396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2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7A0E247A-8717-2D13-E6AC-40100A49F3AE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705678" y="1333500"/>
            <a:chExt cx="2671011" cy="2971800"/>
          </a:xfrm>
          <a:effectLst/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EF3820-E8BB-712A-6D60-49C2D2EF82D6}"/>
                </a:ext>
              </a:extLst>
            </p:cNvPr>
            <p:cNvSpPr>
              <a:spLocks/>
            </p:cNvSpPr>
            <p:nvPr/>
          </p:nvSpPr>
          <p:spPr>
            <a:xfrm>
              <a:off x="705678" y="13335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767E308D-3CD2-27C1-683A-B5F5D8CC0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623" y="2067281"/>
              <a:ext cx="2171121" cy="138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C8D2587-5149-D403-DB85-B43640940C8E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3539881" y="1333500"/>
            <a:chExt cx="2671011" cy="2971800"/>
          </a:xfrm>
          <a:effectLst/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AE0E648-B0A5-08AA-5950-23346DA3254B}"/>
                </a:ext>
              </a:extLst>
            </p:cNvPr>
            <p:cNvSpPr>
              <a:spLocks/>
            </p:cNvSpPr>
            <p:nvPr/>
          </p:nvSpPr>
          <p:spPr>
            <a:xfrm>
              <a:off x="3539881" y="13335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8FEDEC9A-AC69-81B7-619A-7BD42593D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406" y="1985295"/>
              <a:ext cx="2399961" cy="155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61D641-CB9E-FE14-4B58-2FFD1BCD3659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6386922" y="1333500"/>
            <a:chExt cx="2671011" cy="2971800"/>
          </a:xfrm>
          <a:effectLst/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73694D8-6BF1-F773-0E7A-CC7985A8A212}"/>
                </a:ext>
              </a:extLst>
            </p:cNvPr>
            <p:cNvSpPr>
              <a:spLocks/>
            </p:cNvSpPr>
            <p:nvPr/>
          </p:nvSpPr>
          <p:spPr>
            <a:xfrm>
              <a:off x="6386922" y="13335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70DA9A4F-8A10-2D3D-C8FA-BA2890E92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3773" y="1903308"/>
              <a:ext cx="2457308" cy="171619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CDCDD8-1B91-BAB4-478F-F90D19CF4B20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9202805" y="1333500"/>
            <a:chExt cx="2671011" cy="2971800"/>
          </a:xfrm>
          <a:effectLst/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7698B63-CDDB-A015-6A05-6D9E81982D7B}"/>
                </a:ext>
              </a:extLst>
            </p:cNvPr>
            <p:cNvSpPr>
              <a:spLocks/>
            </p:cNvSpPr>
            <p:nvPr/>
          </p:nvSpPr>
          <p:spPr>
            <a:xfrm>
              <a:off x="9202805" y="13335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1C6470B6-0B34-4748-256A-B9ED9E3DB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656" y="1903308"/>
              <a:ext cx="2457308" cy="171619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3760CE4-A5C1-69E8-61F7-76D7487F56A3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12077162" y="1333500"/>
            <a:chExt cx="2671011" cy="2971800"/>
          </a:xfrm>
          <a:effectLst/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2D03DE9-0C7E-8A5B-9937-B0F90FB70641}"/>
                </a:ext>
              </a:extLst>
            </p:cNvPr>
            <p:cNvSpPr>
              <a:spLocks/>
            </p:cNvSpPr>
            <p:nvPr/>
          </p:nvSpPr>
          <p:spPr>
            <a:xfrm>
              <a:off x="12077162" y="13335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9210F51D-9F63-B501-90E1-28B0D3295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8240" y="1962132"/>
              <a:ext cx="2288855" cy="15985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99EBB87-FAB4-DF81-AB12-188231E97BC1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14944646" y="1333500"/>
            <a:chExt cx="2671011" cy="2971800"/>
          </a:xfrm>
          <a:effectLst/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9A6DE21-C5EE-D6F4-6F30-9DC7E7A29C70}"/>
                </a:ext>
              </a:extLst>
            </p:cNvPr>
            <p:cNvSpPr>
              <a:spLocks/>
            </p:cNvSpPr>
            <p:nvPr/>
          </p:nvSpPr>
          <p:spPr>
            <a:xfrm>
              <a:off x="14944646" y="13335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5">
              <a:extLst>
                <a:ext uri="{FF2B5EF4-FFF2-40B4-BE49-F238E27FC236}">
                  <a16:creationId xmlns:a16="http://schemas.microsoft.com/office/drawing/2014/main" id="{8EFBF0E6-A5C4-4BA5-E07A-4B90EB474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4" t="7397" r="10349" b="5198"/>
            <a:stretch/>
          </p:blipFill>
          <p:spPr bwMode="auto">
            <a:xfrm>
              <a:off x="15323306" y="2053934"/>
              <a:ext cx="1913691" cy="14149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7DF34E-783E-2D43-6AB3-C7A8C8A6BB62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705678" y="5676900"/>
            <a:chExt cx="2671011" cy="2971800"/>
          </a:xfrm>
          <a:effectLst/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DBD82CB-0FB8-C39C-DE5A-C027A31AEA3D}"/>
                </a:ext>
              </a:extLst>
            </p:cNvPr>
            <p:cNvSpPr>
              <a:spLocks/>
            </p:cNvSpPr>
            <p:nvPr/>
          </p:nvSpPr>
          <p:spPr>
            <a:xfrm>
              <a:off x="705678" y="56769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45344D2C-29E2-22CB-DF58-4533E19FF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0" t="19396" b="7641"/>
            <a:stretch/>
          </p:blipFill>
          <p:spPr bwMode="auto">
            <a:xfrm rot="490086">
              <a:off x="817200" y="6447924"/>
              <a:ext cx="2447966" cy="130409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4D9481B-B320-C068-DB71-9F6D994711B9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3539881" y="5676900"/>
            <a:chExt cx="2671011" cy="2971800"/>
          </a:xfrm>
          <a:effectLst/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28BB3E7-CDCA-EC67-B8D8-E66B40856BCF}"/>
                </a:ext>
              </a:extLst>
            </p:cNvPr>
            <p:cNvSpPr>
              <a:spLocks/>
            </p:cNvSpPr>
            <p:nvPr/>
          </p:nvSpPr>
          <p:spPr>
            <a:xfrm>
              <a:off x="3539881" y="56769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7F9AB7CC-8337-7186-E0FD-A94A73520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453" y="5986309"/>
              <a:ext cx="2181867" cy="222732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8695BD6-A557-E737-8B9C-25FD2BAA07D3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6386922" y="5676900"/>
            <a:chExt cx="2671011" cy="2971800"/>
          </a:xfrm>
          <a:effectLst/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C93607D-D90F-E944-70C5-4BD3DECD4BA6}"/>
                </a:ext>
              </a:extLst>
            </p:cNvPr>
            <p:cNvSpPr>
              <a:spLocks/>
            </p:cNvSpPr>
            <p:nvPr/>
          </p:nvSpPr>
          <p:spPr>
            <a:xfrm>
              <a:off x="6386922" y="56769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7326C756-231B-3A3E-9F52-B4F40945A3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5" r="16759"/>
            <a:stretch/>
          </p:blipFill>
          <p:spPr bwMode="auto">
            <a:xfrm>
              <a:off x="6780083" y="6066874"/>
              <a:ext cx="1884688" cy="206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0B5414-B4F8-1EA4-8299-DBD5C0BC29B9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9202805" y="5676900"/>
            <a:chExt cx="2671011" cy="2971800"/>
          </a:xfrm>
          <a:effectLst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DD3372-03B9-7AC9-D2E6-6E7715ED0379}"/>
                </a:ext>
              </a:extLst>
            </p:cNvPr>
            <p:cNvSpPr>
              <a:spLocks/>
            </p:cNvSpPr>
            <p:nvPr/>
          </p:nvSpPr>
          <p:spPr>
            <a:xfrm>
              <a:off x="9202805" y="56769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7E9A2BFB-453A-FCB6-33A2-3C105AEEA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5" r="33075"/>
            <a:stretch/>
          </p:blipFill>
          <p:spPr bwMode="auto">
            <a:xfrm>
              <a:off x="9906556" y="6097500"/>
              <a:ext cx="1263509" cy="2004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22E61D7-046D-C36C-AC2D-8064794EC36C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12077162" y="5676900"/>
            <a:chExt cx="2671011" cy="2971800"/>
          </a:xfrm>
          <a:effectLst/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FBA0278-C1D2-7B99-7CED-3CE78E157334}"/>
                </a:ext>
              </a:extLst>
            </p:cNvPr>
            <p:cNvSpPr>
              <a:spLocks/>
            </p:cNvSpPr>
            <p:nvPr/>
          </p:nvSpPr>
          <p:spPr>
            <a:xfrm>
              <a:off x="12077162" y="56769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3539F9BA-DC48-E83B-70C6-1B302A939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2" r="29136"/>
            <a:stretch/>
          </p:blipFill>
          <p:spPr bwMode="auto">
            <a:xfrm>
              <a:off x="12701373" y="6097500"/>
              <a:ext cx="1422589" cy="2004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C9EC230-D993-A83B-C1C7-8C6657DC639E}"/>
              </a:ext>
            </a:extLst>
          </p:cNvPr>
          <p:cNvGrpSpPr>
            <a:grpSpLocks/>
          </p:cNvGrpSpPr>
          <p:nvPr/>
        </p:nvGrpSpPr>
        <p:grpSpPr>
          <a:xfrm>
            <a:off x="4495800" y="685800"/>
            <a:ext cx="8013033" cy="8915400"/>
            <a:chOff x="14944646" y="5676900"/>
            <a:chExt cx="2671011" cy="2971800"/>
          </a:xfrm>
          <a:effectLst/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0E3A8E1-5630-001B-12D8-B9FEEEE4F875}"/>
                </a:ext>
              </a:extLst>
            </p:cNvPr>
            <p:cNvSpPr>
              <a:spLocks/>
            </p:cNvSpPr>
            <p:nvPr/>
          </p:nvSpPr>
          <p:spPr>
            <a:xfrm>
              <a:off x="14944646" y="5676900"/>
              <a:ext cx="2671011" cy="29718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MsPham-0936082789" descr="Free Vector | Little girl drinking milk | Student cartoon, Art drawings for  kids, Vector free">
              <a:extLst>
                <a:ext uri="{FF2B5EF4-FFF2-40B4-BE49-F238E27FC236}">
                  <a16:creationId xmlns:a16="http://schemas.microsoft.com/office/drawing/2014/main" id="{A2969449-DFB3-B531-2ACE-34C154572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1646" y="5856041"/>
              <a:ext cx="1457010" cy="2487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98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FDE49B7-DDAA-70B7-2790-12AEC03FA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sp>
        <p:nvSpPr>
          <p:cNvPr id="32" name="Freeform 10">
            <a:extLst>
              <a:ext uri="{FF2B5EF4-FFF2-40B4-BE49-F238E27FC236}">
                <a16:creationId xmlns:a16="http://schemas.microsoft.com/office/drawing/2014/main" id="{EBF78D64-C639-2820-A7FA-E20A927ED38A}"/>
              </a:ext>
            </a:extLst>
          </p:cNvPr>
          <p:cNvSpPr/>
          <p:nvPr/>
        </p:nvSpPr>
        <p:spPr>
          <a:xfrm>
            <a:off x="-1371600" y="2418400"/>
            <a:ext cx="20955000" cy="5544500"/>
          </a:xfrm>
          <a:custGeom>
            <a:avLst/>
            <a:gdLst/>
            <a:ahLst/>
            <a:cxnLst/>
            <a:rect l="l" t="t" r="r" b="b"/>
            <a:pathLst>
              <a:path w="3977804" h="1192905">
                <a:moveTo>
                  <a:pt x="26143" y="0"/>
                </a:moveTo>
                <a:lnTo>
                  <a:pt x="3951662" y="0"/>
                </a:lnTo>
                <a:cubicBezTo>
                  <a:pt x="3958595" y="0"/>
                  <a:pt x="3965245" y="2754"/>
                  <a:pt x="3970148" y="7657"/>
                </a:cubicBezTo>
                <a:cubicBezTo>
                  <a:pt x="3975050" y="12560"/>
                  <a:pt x="3977804" y="19209"/>
                  <a:pt x="3977804" y="26143"/>
                </a:cubicBezTo>
                <a:lnTo>
                  <a:pt x="3977804" y="1166763"/>
                </a:lnTo>
                <a:cubicBezTo>
                  <a:pt x="3977804" y="1173696"/>
                  <a:pt x="3975050" y="1180345"/>
                  <a:pt x="3970148" y="1185248"/>
                </a:cubicBezTo>
                <a:cubicBezTo>
                  <a:pt x="3965245" y="1190151"/>
                  <a:pt x="3958595" y="1192905"/>
                  <a:pt x="3951662" y="1192905"/>
                </a:cubicBezTo>
                <a:lnTo>
                  <a:pt x="26143" y="1192905"/>
                </a:lnTo>
                <a:cubicBezTo>
                  <a:pt x="19209" y="1192905"/>
                  <a:pt x="12560" y="1190151"/>
                  <a:pt x="7657" y="1185248"/>
                </a:cubicBezTo>
                <a:cubicBezTo>
                  <a:pt x="2754" y="1180345"/>
                  <a:pt x="0" y="1173696"/>
                  <a:pt x="0" y="1166763"/>
                </a:cubicBezTo>
                <a:lnTo>
                  <a:pt x="0" y="26143"/>
                </a:lnTo>
                <a:cubicBezTo>
                  <a:pt x="0" y="19209"/>
                  <a:pt x="2754" y="12560"/>
                  <a:pt x="7657" y="7657"/>
                </a:cubicBezTo>
                <a:cubicBezTo>
                  <a:pt x="12560" y="2754"/>
                  <a:pt x="19209" y="0"/>
                  <a:pt x="26143" y="0"/>
                </a:cubicBezTo>
                <a:close/>
              </a:path>
            </a:pathLst>
          </a:custGeom>
          <a:solidFill>
            <a:srgbClr val="FFFFFF"/>
          </a:solidFill>
          <a:ln w="76200">
            <a:solidFill>
              <a:srgbClr val="59D59A"/>
            </a:solidFill>
          </a:ln>
        </p:spPr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1DDA021-C6AE-A8D2-CC11-B8FFF40D213F}"/>
              </a:ext>
            </a:extLst>
          </p:cNvPr>
          <p:cNvSpPr txBox="1"/>
          <p:nvPr/>
        </p:nvSpPr>
        <p:spPr>
          <a:xfrm>
            <a:off x="1746393" y="4838700"/>
            <a:ext cx="14795214" cy="14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9620"/>
              </a:lnSpc>
              <a:spcBef>
                <a:spcPct val="0"/>
              </a:spcBef>
              <a:defRPr sz="13800" b="1">
                <a:solidFill>
                  <a:srgbClr val="C04636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z="16600">
                <a:solidFill>
                  <a:srgbClr val="007768"/>
                </a:solidFill>
              </a:rPr>
              <a:t>Write </a:t>
            </a:r>
          </a:p>
        </p:txBody>
      </p:sp>
    </p:spTree>
    <p:extLst>
      <p:ext uri="{BB962C8B-B14F-4D97-AF65-F5344CB8AC3E}">
        <p14:creationId xmlns:p14="http://schemas.microsoft.com/office/powerpoint/2010/main" val="40315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Review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16708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B4A1AD9E-9434-47C4-F2FE-95F0E3A4C8E1}"/>
              </a:ext>
            </a:extLst>
          </p:cNvPr>
          <p:cNvGrpSpPr/>
          <p:nvPr/>
        </p:nvGrpSpPr>
        <p:grpSpPr>
          <a:xfrm>
            <a:off x="9202805" y="5676900"/>
            <a:ext cx="2671011" cy="4038600"/>
            <a:chOff x="9233034" y="5676900"/>
            <a:chExt cx="2671011" cy="40386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D2B86A6-1DC3-5240-8228-8B32D6E9D016}"/>
                </a:ext>
              </a:extLst>
            </p:cNvPr>
            <p:cNvSpPr/>
            <p:nvPr/>
          </p:nvSpPr>
          <p:spPr>
            <a:xfrm>
              <a:off x="9233034" y="56769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4576B2EA-FBB8-4FDE-B827-B8D22A5A1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5" r="33075"/>
            <a:stretch/>
          </p:blipFill>
          <p:spPr bwMode="auto">
            <a:xfrm>
              <a:off x="10043799" y="5998474"/>
              <a:ext cx="1263509" cy="2004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BED99A6-BF52-A243-E3A9-22C698B9E103}"/>
              </a:ext>
            </a:extLst>
          </p:cNvPr>
          <p:cNvGrpSpPr/>
          <p:nvPr/>
        </p:nvGrpSpPr>
        <p:grpSpPr>
          <a:xfrm>
            <a:off x="6386922" y="5676900"/>
            <a:ext cx="2671011" cy="4038600"/>
            <a:chOff x="6383956" y="5676900"/>
            <a:chExt cx="2671011" cy="40386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23CAB83-D60F-CFB8-A199-BF699F9343E3}"/>
                </a:ext>
              </a:extLst>
            </p:cNvPr>
            <p:cNvSpPr/>
            <p:nvPr/>
          </p:nvSpPr>
          <p:spPr>
            <a:xfrm>
              <a:off x="6383956" y="56769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5EAC1CDA-C010-E932-4817-F0B4B39579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5" r="16759"/>
            <a:stretch/>
          </p:blipFill>
          <p:spPr bwMode="auto">
            <a:xfrm>
              <a:off x="6922900" y="5967848"/>
              <a:ext cx="1884688" cy="206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B8CB5-7C79-444B-6BBF-E7821381C55D}"/>
              </a:ext>
            </a:extLst>
          </p:cNvPr>
          <p:cNvGrpSpPr/>
          <p:nvPr/>
        </p:nvGrpSpPr>
        <p:grpSpPr>
          <a:xfrm>
            <a:off x="3539881" y="5676900"/>
            <a:ext cx="2671011" cy="4038600"/>
            <a:chOff x="3534878" y="5676900"/>
            <a:chExt cx="2671011" cy="40386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8D6E463-F9D0-7A96-D4F2-5B7A7D36C26D}"/>
                </a:ext>
              </a:extLst>
            </p:cNvPr>
            <p:cNvSpPr/>
            <p:nvPr/>
          </p:nvSpPr>
          <p:spPr>
            <a:xfrm>
              <a:off x="3534878" y="56769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id="{E2211419-00ED-53D3-4D76-836CACC62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165" y="5887283"/>
              <a:ext cx="2181867" cy="222732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9D93759-051E-FC3D-ADE6-20887627BB5B}"/>
              </a:ext>
            </a:extLst>
          </p:cNvPr>
          <p:cNvGrpSpPr/>
          <p:nvPr/>
        </p:nvGrpSpPr>
        <p:grpSpPr>
          <a:xfrm>
            <a:off x="14944646" y="5676900"/>
            <a:ext cx="2671011" cy="4038600"/>
            <a:chOff x="14931189" y="5676900"/>
            <a:chExt cx="2671011" cy="40386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BC82008-BF47-7915-11CF-BAAAAEF50D74}"/>
                </a:ext>
              </a:extLst>
            </p:cNvPr>
            <p:cNvSpPr/>
            <p:nvPr/>
          </p:nvSpPr>
          <p:spPr>
            <a:xfrm>
              <a:off x="14931189" y="56769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MsPham-0936082789" descr="Free Vector | Little girl drinking milk | Student cartoon, Art drawings for  kids, Vector free">
              <a:extLst>
                <a:ext uri="{FF2B5EF4-FFF2-40B4-BE49-F238E27FC236}">
                  <a16:creationId xmlns:a16="http://schemas.microsoft.com/office/drawing/2014/main" id="{95A6AD16-2DC3-B189-F9EA-CE122F0AC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8189" y="5757015"/>
              <a:ext cx="1457010" cy="2487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481EE7-F13B-9761-3736-54FF46033423}"/>
              </a:ext>
            </a:extLst>
          </p:cNvPr>
          <p:cNvGrpSpPr/>
          <p:nvPr/>
        </p:nvGrpSpPr>
        <p:grpSpPr>
          <a:xfrm>
            <a:off x="12095489" y="5676900"/>
            <a:ext cx="2671011" cy="4038600"/>
            <a:chOff x="12082112" y="5676900"/>
            <a:chExt cx="2671011" cy="40386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406818-9700-6976-13C3-E3F37FBE7E5A}"/>
                </a:ext>
              </a:extLst>
            </p:cNvPr>
            <p:cNvSpPr/>
            <p:nvPr/>
          </p:nvSpPr>
          <p:spPr>
            <a:xfrm>
              <a:off x="12082112" y="56769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9CC1DE6E-2395-2176-C653-57B5DC1A12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22" r="29136"/>
            <a:stretch/>
          </p:blipFill>
          <p:spPr bwMode="auto">
            <a:xfrm>
              <a:off x="12826811" y="5998474"/>
              <a:ext cx="1422589" cy="2004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ECFBFB-BA81-84EC-EE50-0ED4020E4424}"/>
              </a:ext>
            </a:extLst>
          </p:cNvPr>
          <p:cNvGrpSpPr/>
          <p:nvPr/>
        </p:nvGrpSpPr>
        <p:grpSpPr>
          <a:xfrm>
            <a:off x="705678" y="5676900"/>
            <a:ext cx="2671011" cy="4038600"/>
            <a:chOff x="685800" y="5676900"/>
            <a:chExt cx="2671011" cy="40386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72F299A-04AF-A44F-4FBB-867A49B6795A}"/>
                </a:ext>
              </a:extLst>
            </p:cNvPr>
            <p:cNvSpPr/>
            <p:nvPr/>
          </p:nvSpPr>
          <p:spPr>
            <a:xfrm>
              <a:off x="685800" y="56769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CD06FA22-C96A-826C-AA82-F59B26D5D0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0" t="19396" b="7641"/>
            <a:stretch/>
          </p:blipFill>
          <p:spPr bwMode="auto">
            <a:xfrm rot="490086">
              <a:off x="779830" y="6527275"/>
              <a:ext cx="2447966" cy="130409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E30FF6-A853-DFF9-BE44-90AE67FC1752}"/>
              </a:ext>
            </a:extLst>
          </p:cNvPr>
          <p:cNvGrpSpPr/>
          <p:nvPr/>
        </p:nvGrpSpPr>
        <p:grpSpPr>
          <a:xfrm>
            <a:off x="705678" y="1333500"/>
            <a:ext cx="2671011" cy="4038600"/>
            <a:chOff x="685800" y="1333500"/>
            <a:chExt cx="2671011" cy="4038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737BABF-92DC-CA02-2544-E15315716408}"/>
                </a:ext>
              </a:extLst>
            </p:cNvPr>
            <p:cNvSpPr/>
            <p:nvPr/>
          </p:nvSpPr>
          <p:spPr>
            <a:xfrm>
              <a:off x="685800" y="13335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AFED0D5C-57B5-EB2B-5052-7CACB8E80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252" y="1838681"/>
              <a:ext cx="2171121" cy="138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2C5866-37C1-B26B-34F7-A55C7A1D370C}"/>
              </a:ext>
            </a:extLst>
          </p:cNvPr>
          <p:cNvGrpSpPr/>
          <p:nvPr/>
        </p:nvGrpSpPr>
        <p:grpSpPr>
          <a:xfrm>
            <a:off x="3539881" y="1333500"/>
            <a:ext cx="2671011" cy="4038600"/>
            <a:chOff x="3534878" y="1333500"/>
            <a:chExt cx="2671011" cy="4038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4238D27-8618-550A-7325-CDC8961F3652}"/>
                </a:ext>
              </a:extLst>
            </p:cNvPr>
            <p:cNvSpPr/>
            <p:nvPr/>
          </p:nvSpPr>
          <p:spPr>
            <a:xfrm>
              <a:off x="3534878" y="13335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425CC64B-C8C6-ADA0-FB8F-806572521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117" y="1756695"/>
              <a:ext cx="2399961" cy="155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4F67A2-A118-C84D-7F60-752FFBF95929}"/>
              </a:ext>
            </a:extLst>
          </p:cNvPr>
          <p:cNvGrpSpPr/>
          <p:nvPr/>
        </p:nvGrpSpPr>
        <p:grpSpPr>
          <a:xfrm>
            <a:off x="6386922" y="1333500"/>
            <a:ext cx="2671011" cy="4038600"/>
            <a:chOff x="6383956" y="1333500"/>
            <a:chExt cx="2671011" cy="4038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3536220-2428-F8A6-DB6E-555F959644CF}"/>
                </a:ext>
              </a:extLst>
            </p:cNvPr>
            <p:cNvSpPr/>
            <p:nvPr/>
          </p:nvSpPr>
          <p:spPr>
            <a:xfrm>
              <a:off x="6383956" y="13335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4439695E-CC7B-D9F5-ECA7-44B03CD58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438" y="1674708"/>
              <a:ext cx="2457308" cy="171619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C93031-53EB-1079-1F16-5DFB2CC19787}"/>
              </a:ext>
            </a:extLst>
          </p:cNvPr>
          <p:cNvGrpSpPr/>
          <p:nvPr/>
        </p:nvGrpSpPr>
        <p:grpSpPr>
          <a:xfrm>
            <a:off x="9202805" y="1333500"/>
            <a:ext cx="2671011" cy="4038600"/>
            <a:chOff x="9233034" y="1333500"/>
            <a:chExt cx="2671011" cy="40386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46D6D88-1D71-3062-BAAD-FCD6C7297342}"/>
                </a:ext>
              </a:extLst>
            </p:cNvPr>
            <p:cNvSpPr/>
            <p:nvPr/>
          </p:nvSpPr>
          <p:spPr>
            <a:xfrm>
              <a:off x="9233034" y="13335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0BE0B8E4-972A-4F40-22BE-5DC5E2E95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6783" y="1674708"/>
              <a:ext cx="2457308" cy="171619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26F627-C1E7-11EE-FFB1-4E315393C53E}"/>
              </a:ext>
            </a:extLst>
          </p:cNvPr>
          <p:cNvGrpSpPr/>
          <p:nvPr/>
        </p:nvGrpSpPr>
        <p:grpSpPr>
          <a:xfrm>
            <a:off x="12077162" y="1333500"/>
            <a:ext cx="2671011" cy="4038600"/>
            <a:chOff x="12082112" y="1333500"/>
            <a:chExt cx="2671011" cy="40386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5AE0A2D-FE70-70CB-2D96-28C222E3938D}"/>
                </a:ext>
              </a:extLst>
            </p:cNvPr>
            <p:cNvSpPr/>
            <p:nvPr/>
          </p:nvSpPr>
          <p:spPr>
            <a:xfrm>
              <a:off x="12082112" y="13335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349663CD-7E70-C288-234A-51AA3F300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1028" y="1733532"/>
              <a:ext cx="2288855" cy="159854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026E4FF-3ED9-A563-4E3E-017B1AFAA3F8}"/>
              </a:ext>
            </a:extLst>
          </p:cNvPr>
          <p:cNvGrpSpPr/>
          <p:nvPr/>
        </p:nvGrpSpPr>
        <p:grpSpPr>
          <a:xfrm>
            <a:off x="14944646" y="1333500"/>
            <a:ext cx="2671011" cy="4038600"/>
            <a:chOff x="14931189" y="1333500"/>
            <a:chExt cx="2671011" cy="4038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A3967ED-BAFF-CB28-8681-AC4B90AA137F}"/>
                </a:ext>
              </a:extLst>
            </p:cNvPr>
            <p:cNvSpPr/>
            <p:nvPr/>
          </p:nvSpPr>
          <p:spPr>
            <a:xfrm>
              <a:off x="14931189" y="1333500"/>
              <a:ext cx="2671011" cy="4038600"/>
            </a:xfrm>
            <a:prstGeom prst="roundRect">
              <a:avLst>
                <a:gd name="adj" fmla="val 7934"/>
              </a:avLst>
            </a:prstGeom>
            <a:solidFill>
              <a:schemeClr val="bg1"/>
            </a:solidFill>
            <a:ln>
              <a:solidFill>
                <a:srgbClr val="007768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5">
              <a:extLst>
                <a:ext uri="{FF2B5EF4-FFF2-40B4-BE49-F238E27FC236}">
                  <a16:creationId xmlns:a16="http://schemas.microsoft.com/office/drawing/2014/main" id="{2ACF0848-01DE-FBA2-38E1-51A01D91BA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4" t="7397" r="10349" b="5198"/>
            <a:stretch/>
          </p:blipFill>
          <p:spPr bwMode="auto">
            <a:xfrm>
              <a:off x="15309848" y="1825334"/>
              <a:ext cx="1913691" cy="141494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2FAC6F30-1D34-8C91-5BC8-485403CC3775}"/>
              </a:ext>
            </a:extLst>
          </p:cNvPr>
          <p:cNvSpPr txBox="1"/>
          <p:nvPr/>
        </p:nvSpPr>
        <p:spPr>
          <a:xfrm>
            <a:off x="706159" y="3903597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eggs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D0483987-B23E-9C1A-F52B-79E57C0CD5D9}"/>
              </a:ext>
            </a:extLst>
          </p:cNvPr>
          <p:cNvSpPr txBox="1"/>
          <p:nvPr/>
        </p:nvSpPr>
        <p:spPr>
          <a:xfrm>
            <a:off x="706159" y="4548183"/>
            <a:ext cx="267004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/eɡz/</a:t>
            </a:r>
            <a:endParaRPr lang="en-US" sz="4200" dirty="0"/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A52A9DCA-E5C9-12E0-40F9-617E1E159321}"/>
              </a:ext>
            </a:extLst>
          </p:cNvPr>
          <p:cNvSpPr txBox="1"/>
          <p:nvPr/>
        </p:nvSpPr>
        <p:spPr>
          <a:xfrm>
            <a:off x="3540362" y="3903597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chicken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50673BC4-8559-9C8D-09B3-D84E5CBAF845}"/>
              </a:ext>
            </a:extLst>
          </p:cNvPr>
          <p:cNvSpPr txBox="1"/>
          <p:nvPr/>
        </p:nvSpPr>
        <p:spPr>
          <a:xfrm>
            <a:off x="3540362" y="4548183"/>
            <a:ext cx="267004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/ˈtʃɪkɪn/</a:t>
            </a:r>
            <a:endParaRPr lang="en-US" sz="4200" dirty="0"/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C272F2B6-A2A1-78A0-8982-CEA8FE4389EA}"/>
              </a:ext>
            </a:extLst>
          </p:cNvPr>
          <p:cNvSpPr txBox="1"/>
          <p:nvPr/>
        </p:nvSpPr>
        <p:spPr>
          <a:xfrm>
            <a:off x="6386922" y="3903597"/>
            <a:ext cx="267101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beans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52B0DEA1-DA64-5066-4C3C-8DE02C0CA758}"/>
              </a:ext>
            </a:extLst>
          </p:cNvPr>
          <p:cNvSpPr txBox="1"/>
          <p:nvPr/>
        </p:nvSpPr>
        <p:spPr>
          <a:xfrm>
            <a:off x="6422924" y="4548183"/>
            <a:ext cx="259900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/biːnz/</a:t>
            </a:r>
            <a:endParaRPr lang="en-US" sz="4200" dirty="0"/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92BEA1F6-81FD-8670-12CB-FC740B11BABB}"/>
              </a:ext>
            </a:extLst>
          </p:cNvPr>
          <p:cNvSpPr txBox="1"/>
          <p:nvPr/>
        </p:nvSpPr>
        <p:spPr>
          <a:xfrm>
            <a:off x="9203286" y="3903597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fish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AADC7423-815D-366E-1A6C-27965CE61BDC}"/>
              </a:ext>
            </a:extLst>
          </p:cNvPr>
          <p:cNvSpPr txBox="1"/>
          <p:nvPr/>
        </p:nvSpPr>
        <p:spPr>
          <a:xfrm>
            <a:off x="9366557" y="4548183"/>
            <a:ext cx="234350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/fɪʃ/</a:t>
            </a:r>
            <a:endParaRPr lang="en-US" sz="4200" dirty="0"/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95720414-CB64-824A-86D7-88B8A735543E}"/>
              </a:ext>
            </a:extLst>
          </p:cNvPr>
          <p:cNvSpPr txBox="1"/>
          <p:nvPr/>
        </p:nvSpPr>
        <p:spPr>
          <a:xfrm>
            <a:off x="12077643" y="3903597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meat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683B8DA0-AA01-52A1-8F5E-BAA06DB4E2E3}"/>
              </a:ext>
            </a:extLst>
          </p:cNvPr>
          <p:cNvSpPr txBox="1"/>
          <p:nvPr/>
        </p:nvSpPr>
        <p:spPr>
          <a:xfrm>
            <a:off x="12338494" y="4475359"/>
            <a:ext cx="214834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/miːt/</a:t>
            </a:r>
            <a:endParaRPr lang="en-US" sz="4200" dirty="0"/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AFC409FA-B85A-FF4E-8C28-A0406D148338}"/>
              </a:ext>
            </a:extLst>
          </p:cNvPr>
          <p:cNvSpPr txBox="1"/>
          <p:nvPr/>
        </p:nvSpPr>
        <p:spPr>
          <a:xfrm>
            <a:off x="14945127" y="3903597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rice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61" name="MsPham-0936082789">
            <a:extLst>
              <a:ext uri="{FF2B5EF4-FFF2-40B4-BE49-F238E27FC236}">
                <a16:creationId xmlns:a16="http://schemas.microsoft.com/office/drawing/2014/main" id="{9815F649-E74F-A214-1652-C28F21890F82}"/>
              </a:ext>
            </a:extLst>
          </p:cNvPr>
          <p:cNvSpPr txBox="1"/>
          <p:nvPr/>
        </p:nvSpPr>
        <p:spPr>
          <a:xfrm>
            <a:off x="15037180" y="4548183"/>
            <a:ext cx="248594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/raɪs/</a:t>
            </a:r>
            <a:endParaRPr lang="en-US" sz="4200" dirty="0"/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14951C23-2A9F-D36A-AAFC-C0A1AFB4F117}"/>
              </a:ext>
            </a:extLst>
          </p:cNvPr>
          <p:cNvSpPr txBox="1"/>
          <p:nvPr/>
        </p:nvSpPr>
        <p:spPr>
          <a:xfrm>
            <a:off x="706159" y="8267700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bread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73E82E0F-3DB4-3E40-238C-380EDA567ABF}"/>
              </a:ext>
            </a:extLst>
          </p:cNvPr>
          <p:cNvSpPr txBox="1"/>
          <p:nvPr/>
        </p:nvSpPr>
        <p:spPr>
          <a:xfrm>
            <a:off x="706159" y="8900636"/>
            <a:ext cx="267004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/bred/</a:t>
            </a:r>
            <a:endParaRPr lang="en-US" sz="4200" dirty="0"/>
          </a:p>
        </p:txBody>
      </p:sp>
      <p:sp>
        <p:nvSpPr>
          <p:cNvPr id="64" name="MsPham-0936082789">
            <a:extLst>
              <a:ext uri="{FF2B5EF4-FFF2-40B4-BE49-F238E27FC236}">
                <a16:creationId xmlns:a16="http://schemas.microsoft.com/office/drawing/2014/main" id="{D29BE2BA-AE2F-119C-6D09-75A52E7567E9}"/>
              </a:ext>
            </a:extLst>
          </p:cNvPr>
          <p:cNvSpPr txBox="1"/>
          <p:nvPr/>
        </p:nvSpPr>
        <p:spPr>
          <a:xfrm>
            <a:off x="3540362" y="8267700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eat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65" name="MsPham-0936082789">
            <a:extLst>
              <a:ext uri="{FF2B5EF4-FFF2-40B4-BE49-F238E27FC236}">
                <a16:creationId xmlns:a16="http://schemas.microsoft.com/office/drawing/2014/main" id="{B797EC51-7122-7AD1-08F9-436A7578EF06}"/>
              </a:ext>
            </a:extLst>
          </p:cNvPr>
          <p:cNvSpPr txBox="1"/>
          <p:nvPr/>
        </p:nvSpPr>
        <p:spPr>
          <a:xfrm>
            <a:off x="3540362" y="8900636"/>
            <a:ext cx="267004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/iːt/</a:t>
            </a:r>
            <a:endParaRPr lang="en-US" sz="4200" dirty="0"/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FC298588-0C7E-61CD-C120-CBFDD22BF293}"/>
              </a:ext>
            </a:extLst>
          </p:cNvPr>
          <p:cNvSpPr txBox="1"/>
          <p:nvPr/>
        </p:nvSpPr>
        <p:spPr>
          <a:xfrm>
            <a:off x="6387403" y="8267700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juice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20E22402-FF0F-53D4-C95C-DD0619816382}"/>
              </a:ext>
            </a:extLst>
          </p:cNvPr>
          <p:cNvSpPr txBox="1"/>
          <p:nvPr/>
        </p:nvSpPr>
        <p:spPr>
          <a:xfrm>
            <a:off x="6422924" y="8900636"/>
            <a:ext cx="259900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/dʒuːs/</a:t>
            </a:r>
            <a:endParaRPr lang="en-US" sz="4200" dirty="0"/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4A335ACD-566B-1FF3-D9C4-07FC8ADA5D96}"/>
              </a:ext>
            </a:extLst>
          </p:cNvPr>
          <p:cNvSpPr txBox="1"/>
          <p:nvPr/>
        </p:nvSpPr>
        <p:spPr>
          <a:xfrm>
            <a:off x="9203286" y="8267700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water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69" name="MsPham-0936082789">
            <a:extLst>
              <a:ext uri="{FF2B5EF4-FFF2-40B4-BE49-F238E27FC236}">
                <a16:creationId xmlns:a16="http://schemas.microsoft.com/office/drawing/2014/main" id="{B536FEB7-8821-46D7-FACB-DC5B4FA41353}"/>
              </a:ext>
            </a:extLst>
          </p:cNvPr>
          <p:cNvSpPr txBox="1"/>
          <p:nvPr/>
        </p:nvSpPr>
        <p:spPr>
          <a:xfrm>
            <a:off x="9203286" y="8900636"/>
            <a:ext cx="267004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/ˈwɔːtər/</a:t>
            </a:r>
            <a:endParaRPr lang="en-US" sz="4200" dirty="0"/>
          </a:p>
        </p:txBody>
      </p:sp>
      <p:sp>
        <p:nvSpPr>
          <p:cNvPr id="70" name="MsPham-0936082789">
            <a:extLst>
              <a:ext uri="{FF2B5EF4-FFF2-40B4-BE49-F238E27FC236}">
                <a16:creationId xmlns:a16="http://schemas.microsoft.com/office/drawing/2014/main" id="{86928512-31D4-7E88-6A38-62B98340A04F}"/>
              </a:ext>
            </a:extLst>
          </p:cNvPr>
          <p:cNvSpPr txBox="1"/>
          <p:nvPr/>
        </p:nvSpPr>
        <p:spPr>
          <a:xfrm>
            <a:off x="12077643" y="8267700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milk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:a16="http://schemas.microsoft.com/office/drawing/2014/main" id="{9E949689-1B49-7923-CDDD-11CA7DCEB7A9}"/>
              </a:ext>
            </a:extLst>
          </p:cNvPr>
          <p:cNvSpPr txBox="1"/>
          <p:nvPr/>
        </p:nvSpPr>
        <p:spPr>
          <a:xfrm>
            <a:off x="12077643" y="8900636"/>
            <a:ext cx="267004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/mɪlk/</a:t>
            </a:r>
            <a:endParaRPr lang="en-US" sz="4200" dirty="0"/>
          </a:p>
        </p:txBody>
      </p:sp>
      <p:sp>
        <p:nvSpPr>
          <p:cNvPr id="72" name="MsPham-0936082789">
            <a:extLst>
              <a:ext uri="{FF2B5EF4-FFF2-40B4-BE49-F238E27FC236}">
                <a16:creationId xmlns:a16="http://schemas.microsoft.com/office/drawing/2014/main" id="{8F12B80F-E201-FB09-9E14-4FA4E50AEDA2}"/>
              </a:ext>
            </a:extLst>
          </p:cNvPr>
          <p:cNvSpPr txBox="1"/>
          <p:nvPr/>
        </p:nvSpPr>
        <p:spPr>
          <a:xfrm>
            <a:off x="14945127" y="8267700"/>
            <a:ext cx="267004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solidFill>
                  <a:srgbClr val="334F4E"/>
                </a:solidFill>
              </a:rPr>
              <a:t>drink</a:t>
            </a:r>
            <a:endParaRPr lang="en-US" sz="4800" dirty="0">
              <a:solidFill>
                <a:srgbClr val="334F4E"/>
              </a:solidFill>
            </a:endParaRPr>
          </a:p>
        </p:txBody>
      </p:sp>
      <p:sp>
        <p:nvSpPr>
          <p:cNvPr id="73" name="MsPham-0936082789">
            <a:extLst>
              <a:ext uri="{FF2B5EF4-FFF2-40B4-BE49-F238E27FC236}">
                <a16:creationId xmlns:a16="http://schemas.microsoft.com/office/drawing/2014/main" id="{54465E6C-736F-40BA-EF90-69C4F9D0452A}"/>
              </a:ext>
            </a:extLst>
          </p:cNvPr>
          <p:cNvSpPr txBox="1"/>
          <p:nvPr/>
        </p:nvSpPr>
        <p:spPr>
          <a:xfrm>
            <a:off x="14945127" y="8900636"/>
            <a:ext cx="267004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200"/>
              <a:t>/drɪŋk/</a:t>
            </a:r>
            <a:endParaRPr lang="en-US" sz="4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5F9B1-8139-CA0C-6B4B-8B0231D241C8}"/>
              </a:ext>
            </a:extLst>
          </p:cNvPr>
          <p:cNvSpPr txBox="1"/>
          <p:nvPr/>
        </p:nvSpPr>
        <p:spPr>
          <a:xfrm>
            <a:off x="2666999" y="71111"/>
            <a:ext cx="12884647" cy="117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5400">
                <a:solidFill>
                  <a:srgbClr val="005953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Some  food and drinks.</a:t>
            </a:r>
            <a:endParaRPr lang="en-US" sz="5400" dirty="0">
              <a:solidFill>
                <a:srgbClr val="005953"/>
              </a:solidFill>
              <a:latin typeface=".VnCooper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c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4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c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4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1" grpId="0"/>
      <p:bldP spid="52" grpId="0"/>
      <p:bldP spid="52" grpId="1"/>
      <p:bldP spid="53" grpId="0"/>
      <p:bldP spid="54" grpId="0"/>
      <p:bldP spid="54" grpId="1"/>
      <p:bldP spid="55" grpId="0"/>
      <p:bldP spid="56" grpId="0"/>
      <p:bldP spid="56" grpId="1"/>
      <p:bldP spid="57" grpId="0"/>
      <p:bldP spid="58" grpId="0"/>
      <p:bldP spid="58" grpId="1"/>
      <p:bldP spid="59" grpId="0"/>
      <p:bldP spid="60" grpId="0"/>
      <p:bldP spid="60" grpId="1"/>
      <p:bldP spid="61" grpId="0"/>
      <p:bldP spid="62" grpId="0"/>
      <p:bldP spid="62" grpId="1"/>
      <p:bldP spid="63" grpId="0"/>
      <p:bldP spid="64" grpId="0"/>
      <p:bldP spid="64" grpId="1"/>
      <p:bldP spid="65" grpId="0"/>
      <p:bldP spid="66" grpId="0"/>
      <p:bldP spid="66" grpId="1"/>
      <p:bldP spid="67" grpId="0"/>
      <p:bldP spid="68" grpId="0"/>
      <p:bldP spid="68" grpId="1"/>
      <p:bldP spid="69" grpId="0"/>
      <p:bldP spid="70" grpId="0"/>
      <p:bldP spid="70" grpId="1"/>
      <p:bldP spid="71" grpId="0"/>
      <p:bldP spid="72" grpId="0"/>
      <p:bldP spid="72" grpId="1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837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980</Words>
  <Application>Microsoft Office PowerPoint</Application>
  <PresentationFormat>Custom</PresentationFormat>
  <Paragraphs>292</Paragraphs>
  <Slides>44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.VnAvant</vt:lpstr>
      <vt:lpstr>Snap ITC</vt:lpstr>
      <vt:lpstr>Calibri</vt:lpstr>
      <vt:lpstr>.VnCooper</vt:lpstr>
      <vt:lpstr>Impact</vt:lpstr>
      <vt:lpstr>Wingdings</vt:lpstr>
      <vt:lpstr>Century Gothic</vt:lpstr>
      <vt:lpstr>Kirang Haerang</vt:lpstr>
      <vt:lpstr>Comic Sans MS</vt:lpstr>
      <vt:lpstr>Roboto Condensed</vt:lpstr>
      <vt:lpstr>Joti One</vt:lpstr>
      <vt:lpstr>Script MT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132</cp:revision>
  <dcterms:created xsi:type="dcterms:W3CDTF">2006-08-16T00:00:00Z</dcterms:created>
  <dcterms:modified xsi:type="dcterms:W3CDTF">2023-06-09T08:58:24Z</dcterms:modified>
  <dc:identifier>DAFhFAq5cvQ</dc:identifier>
</cp:coreProperties>
</file>