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486" r:id="rId2"/>
    <p:sldId id="256" r:id="rId3"/>
    <p:sldId id="265" r:id="rId4"/>
    <p:sldId id="257" r:id="rId5"/>
    <p:sldId id="2007577262" r:id="rId6"/>
    <p:sldId id="2007577266" r:id="rId7"/>
    <p:sldId id="2007577263" r:id="rId8"/>
    <p:sldId id="2007577265" r:id="rId9"/>
    <p:sldId id="2007577264" r:id="rId10"/>
    <p:sldId id="2007577261" r:id="rId11"/>
    <p:sldId id="595" r:id="rId12"/>
    <p:sldId id="539" r:id="rId13"/>
    <p:sldId id="550" r:id="rId14"/>
    <p:sldId id="1265" r:id="rId15"/>
    <p:sldId id="786" r:id="rId16"/>
    <p:sldId id="2007577291" r:id="rId17"/>
    <p:sldId id="2007577290" r:id="rId18"/>
    <p:sldId id="2007577287" r:id="rId19"/>
    <p:sldId id="2007577288" r:id="rId20"/>
    <p:sldId id="2007577289" r:id="rId21"/>
    <p:sldId id="2007577284" r:id="rId22"/>
    <p:sldId id="2007577285" r:id="rId23"/>
    <p:sldId id="2007577286" r:id="rId24"/>
    <p:sldId id="2007577277" r:id="rId25"/>
    <p:sldId id="2007577280" r:id="rId26"/>
    <p:sldId id="2007577281" r:id="rId27"/>
    <p:sldId id="2007577292" r:id="rId28"/>
    <p:sldId id="306" r:id="rId29"/>
    <p:sldId id="2007577260" r:id="rId30"/>
  </p:sldIdLst>
  <p:sldSz cx="18288000" cy="10287000"/>
  <p:notesSz cx="6858000" cy="9144000"/>
  <p:embeddedFontLst>
    <p:embeddedFont>
      <p:font typeface=".VnAvant" panose="020B7200000000000000" pitchFamily="34" charset="0"/>
      <p:regular r:id="rId32"/>
      <p:bold r:id="rId33"/>
      <p:italic r:id="rId34"/>
      <p:boldItalic r:id="rId35"/>
    </p:embeddedFont>
    <p:embeddedFont>
      <p:font typeface=".VnCooper" panose="020B7200000000000000" pitchFamily="34" charset="0"/>
      <p:regular r:id="rId36"/>
    </p:embeddedFont>
    <p:embeddedFont>
      <p:font typeface="Bernard MT Condensed" panose="02050806060905020404" pitchFamily="18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entury Gothic" panose="020B0502020202020204" pitchFamily="34" charset="0"/>
      <p:regular r:id="rId42"/>
      <p:bold r:id="rId43"/>
      <p:italic r:id="rId44"/>
      <p:boldItalic r:id="rId45"/>
    </p:embeddedFont>
    <p:embeddedFont>
      <p:font typeface="Joti One" panose="020B0604020202020204" charset="0"/>
      <p:regular r:id="rId46"/>
    </p:embeddedFont>
    <p:embeddedFont>
      <p:font typeface="Kirang Haerang" panose="020B0604020202020204" charset="0"/>
      <p:regular r:id="rId47"/>
    </p:embeddedFont>
    <p:embeddedFont>
      <p:font typeface="Roboto Condensed" panose="02000000000000000000" pitchFamily="2" charset="0"/>
      <p:regular r:id="rId48"/>
      <p:bold r:id="rId49"/>
      <p:italic r:id="rId50"/>
      <p:boldItalic r:id="rId51"/>
    </p:embeddedFont>
    <p:embeddedFont>
      <p:font typeface="Script MT Bold" panose="03040602040607080904" pitchFamily="66" charset="0"/>
      <p:bold r:id="rId52"/>
    </p:embeddedFont>
    <p:embeddedFont>
      <p:font typeface="Snap ITC" panose="04040A07060A02020202" pitchFamily="82" charset="0"/>
      <p:regular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D59A"/>
    <a:srgbClr val="389F8B"/>
    <a:srgbClr val="FF8591"/>
    <a:srgbClr val="005953"/>
    <a:srgbClr val="FFC000"/>
    <a:srgbClr val="1F2949"/>
    <a:srgbClr val="FFC3C9"/>
    <a:srgbClr val="91C067"/>
    <a:srgbClr val="F7EB96"/>
    <a:srgbClr val="0077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379" autoAdjust="0"/>
  </p:normalViewPr>
  <p:slideViewPr>
    <p:cSldViewPr>
      <p:cViewPr varScale="1">
        <p:scale>
          <a:sx n="54" d="100"/>
          <a:sy n="54" d="100"/>
        </p:scale>
        <p:origin x="96" y="1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41A5E-A65F-426B-8857-D8B78B259B08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1A444-A86E-4007-93F3-B6F01567D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19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5050ea1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5050ea1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5050ea1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5050ea1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121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854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589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CF3337-61D5-5350-3109-EAA657A1C3C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7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audio" Target="../media/audio5.wav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tiff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4.tiff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4.tiff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4.tiff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4.tiff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4.tiff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151" descr="Background pattern&#10;&#10;Description automatically generated">
            <a:extLst>
              <a:ext uri="{FF2B5EF4-FFF2-40B4-BE49-F238E27FC236}">
                <a16:creationId xmlns:a16="http://schemas.microsoft.com/office/drawing/2014/main" id="{81C7192D-4D4E-E67A-CEB0-FCF7F41E0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9" y="-1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B9FC20-CDB7-82E1-7316-A97360E62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5430" y="5177605"/>
            <a:ext cx="2719052" cy="4730906"/>
          </a:xfrm>
          <a:prstGeom prst="rect">
            <a:avLst/>
          </a:prstGeom>
        </p:spPr>
      </p:pic>
      <p:pic>
        <p:nvPicPr>
          <p:cNvPr id="147" name="Google Shape;147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70303" y="2985201"/>
            <a:ext cx="2946390" cy="6183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92122" y="4676587"/>
            <a:ext cx="3824480" cy="4908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" y="1"/>
            <a:ext cx="18288006" cy="2540122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586;p38">
            <a:extLst>
              <a:ext uri="{FF2B5EF4-FFF2-40B4-BE49-F238E27FC236}">
                <a16:creationId xmlns:a16="http://schemas.microsoft.com/office/drawing/2014/main" id="{24DDAA4B-6C38-241F-63E5-7FB39179B42C}"/>
              </a:ext>
            </a:extLst>
          </p:cNvPr>
          <p:cNvSpPr txBox="1">
            <a:spLocks/>
          </p:cNvSpPr>
          <p:nvPr/>
        </p:nvSpPr>
        <p:spPr>
          <a:xfrm>
            <a:off x="6221802" y="2685344"/>
            <a:ext cx="3389600" cy="98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3429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1pPr>
            <a:lvl2pPr marL="914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2pPr>
            <a:lvl3pPr marL="1371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3pPr>
            <a:lvl4pPr marL="1828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4pPr>
            <a:lvl5pPr marL="22860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5pPr>
            <a:lvl6pPr marL="27432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6pPr>
            <a:lvl7pPr marL="3200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7pPr>
            <a:lvl8pPr marL="3657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8pPr>
            <a:lvl9pPr marL="4114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9pPr>
          </a:lstStyle>
          <a:p>
            <a:pPr algn="ctr"/>
            <a:r>
              <a:rPr lang="en-US" sz="4800">
                <a:solidFill>
                  <a:srgbClr val="005953"/>
                </a:solidFill>
              </a:rPr>
              <a:t>Unit 4</a:t>
            </a:r>
          </a:p>
        </p:txBody>
      </p:sp>
      <p:sp>
        <p:nvSpPr>
          <p:cNvPr id="134" name="Google Shape;1587;p38">
            <a:extLst>
              <a:ext uri="{FF2B5EF4-FFF2-40B4-BE49-F238E27FC236}">
                <a16:creationId xmlns:a16="http://schemas.microsoft.com/office/drawing/2014/main" id="{90EFB656-1E40-F14F-A910-A6827890D7BD}"/>
              </a:ext>
            </a:extLst>
          </p:cNvPr>
          <p:cNvSpPr txBox="1">
            <a:spLocks/>
          </p:cNvSpPr>
          <p:nvPr/>
        </p:nvSpPr>
        <p:spPr>
          <a:xfrm>
            <a:off x="9611402" y="7210189"/>
            <a:ext cx="6433314" cy="525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429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l"/>
            <a:r>
              <a:rPr lang="en-US" sz="4800">
                <a:solidFill>
                  <a:srgbClr val="005953"/>
                </a:solidFill>
              </a:rPr>
              <a:t>Lesson 2 – Period 2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F79773B4-8FBD-3E97-6D82-A50CF5E1D4FC}"/>
              </a:ext>
            </a:extLst>
          </p:cNvPr>
          <p:cNvGrpSpPr/>
          <p:nvPr/>
        </p:nvGrpSpPr>
        <p:grpSpPr>
          <a:xfrm>
            <a:off x="6872048" y="264250"/>
            <a:ext cx="3773664" cy="874900"/>
            <a:chOff x="3110904" y="205128"/>
            <a:chExt cx="2521982" cy="584705"/>
          </a:xfrm>
        </p:grpSpPr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97A2B383-72CA-B577-F921-829DC5FB3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1054" y="306076"/>
              <a:ext cx="591832" cy="382808"/>
            </a:xfrm>
            <a:prstGeom prst="rect">
              <a:avLst/>
            </a:prstGeom>
          </p:spPr>
        </p:pic>
        <p:pic>
          <p:nvPicPr>
            <p:cNvPr id="144" name="Picture 14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2421D24-688D-D80A-D8AA-5847CBC6F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10904" y="205128"/>
              <a:ext cx="1694797" cy="584705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9586057-F7CB-01E9-2BAD-5E5506A89288}"/>
              </a:ext>
            </a:extLst>
          </p:cNvPr>
          <p:cNvGrpSpPr/>
          <p:nvPr/>
        </p:nvGrpSpPr>
        <p:grpSpPr>
          <a:xfrm>
            <a:off x="5904539" y="3314700"/>
            <a:ext cx="10641555" cy="3933885"/>
            <a:chOff x="5904539" y="3236682"/>
            <a:chExt cx="10641555" cy="3933885"/>
          </a:xfrm>
        </p:grpSpPr>
        <p:sp>
          <p:nvSpPr>
            <p:cNvPr id="132" name="TextBox 22">
              <a:extLst>
                <a:ext uri="{FF2B5EF4-FFF2-40B4-BE49-F238E27FC236}">
                  <a16:creationId xmlns:a16="http://schemas.microsoft.com/office/drawing/2014/main" id="{0263C5C1-CD22-BC19-B2B7-942A088C37A3}"/>
                </a:ext>
              </a:extLst>
            </p:cNvPr>
            <p:cNvSpPr txBox="1"/>
            <p:nvPr/>
          </p:nvSpPr>
          <p:spPr>
            <a:xfrm>
              <a:off x="6596647" y="3236682"/>
              <a:ext cx="9949447" cy="2462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r">
                <a:buClr>
                  <a:schemeClr val="dk1"/>
                </a:buClr>
                <a:buSzPts val="5000"/>
                <a:buFont typeface="Joti One"/>
                <a:buNone/>
                <a:defRPr sz="5000" b="1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1pPr>
              <a:lvl2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2pPr>
              <a:lvl3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3pPr>
              <a:lvl4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4pPr>
              <a:lvl5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5pPr>
              <a:lvl6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6pPr>
              <a:lvl7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7pPr>
              <a:lvl8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8pPr>
              <a:lvl9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9pPr>
            </a:lstStyle>
            <a:p>
              <a:r>
                <a:rPr lang="en-GB" sz="13000">
                  <a:solidFill>
                    <a:srgbClr val="005953"/>
                  </a:solidFill>
                  <a:latin typeface="Script MT Bold" panose="03040602040607080904" pitchFamily="66" charset="0"/>
                </a:rPr>
                <a:t>My </a:t>
              </a:r>
              <a:r>
                <a:rPr lang="en" sz="13000">
                  <a:solidFill>
                    <a:srgbClr val="005953"/>
                  </a:solidFill>
                  <a:latin typeface="Script MT Bold" panose="03040602040607080904" pitchFamily="66" charset="0"/>
                </a:rPr>
                <a:t>Birthday</a:t>
              </a:r>
              <a:endParaRPr lang="en-US" sz="13000">
                <a:solidFill>
                  <a:srgbClr val="005953"/>
                </a:solidFill>
                <a:latin typeface="Script MT Bold" panose="03040602040607080904" pitchFamily="66" charset="0"/>
              </a:endParaRPr>
            </a:p>
          </p:txBody>
        </p:sp>
        <p:sp>
          <p:nvSpPr>
            <p:cNvPr id="5" name="TextBox 22">
              <a:extLst>
                <a:ext uri="{FF2B5EF4-FFF2-40B4-BE49-F238E27FC236}">
                  <a16:creationId xmlns:a16="http://schemas.microsoft.com/office/drawing/2014/main" id="{3CA011F2-5286-6FCF-650D-6A03E824E318}"/>
                </a:ext>
              </a:extLst>
            </p:cNvPr>
            <p:cNvSpPr txBox="1"/>
            <p:nvPr/>
          </p:nvSpPr>
          <p:spPr>
            <a:xfrm>
              <a:off x="5904539" y="4708355"/>
              <a:ext cx="9949447" cy="2462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r">
                <a:buClr>
                  <a:schemeClr val="dk1"/>
                </a:buClr>
                <a:buSzPts val="5000"/>
                <a:buFont typeface="Joti One"/>
                <a:buNone/>
                <a:defRPr sz="5000" b="1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1pPr>
              <a:lvl2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2pPr>
              <a:lvl3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3pPr>
              <a:lvl4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4pPr>
              <a:lvl5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5pPr>
              <a:lvl6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6pPr>
              <a:lvl7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7pPr>
              <a:lvl8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8pPr>
              <a:lvl9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9pPr>
            </a:lstStyle>
            <a:p>
              <a:r>
                <a:rPr lang="en-GB" sz="13000">
                  <a:solidFill>
                    <a:srgbClr val="005953"/>
                  </a:solidFill>
                  <a:latin typeface="Script MT Bold" panose="03040602040607080904" pitchFamily="66" charset="0"/>
                </a:rPr>
                <a:t>Party</a:t>
              </a:r>
              <a:endParaRPr lang="en-US" sz="13000">
                <a:solidFill>
                  <a:srgbClr val="005953"/>
                </a:solidFill>
                <a:latin typeface="Script MT Bold" panose="03040602040607080904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1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50A14F02-26CF-4405-2B4E-D342C11470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816" b="278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9EF4EC0C-BBE3-A9C9-C497-A2B66100625D}"/>
              </a:ext>
            </a:extLst>
          </p:cNvPr>
          <p:cNvGrpSpPr/>
          <p:nvPr/>
        </p:nvGrpSpPr>
        <p:grpSpPr>
          <a:xfrm>
            <a:off x="10614435" y="2324100"/>
            <a:ext cx="4616610" cy="5984999"/>
            <a:chOff x="4816117" y="1347163"/>
            <a:chExt cx="3077740" cy="3989999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064E268F-A446-7ABB-1DA7-B6D8878A2496}"/>
                </a:ext>
              </a:extLst>
            </p:cNvPr>
            <p:cNvSpPr/>
            <p:nvPr/>
          </p:nvSpPr>
          <p:spPr>
            <a:xfrm>
              <a:off x="5256955" y="1882073"/>
              <a:ext cx="2210846" cy="3283649"/>
            </a:xfrm>
            <a:prstGeom prst="roundRect">
              <a:avLst>
                <a:gd name="adj" fmla="val 47726"/>
              </a:avLst>
            </a:prstGeom>
            <a:solidFill>
              <a:srgbClr val="D6A47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270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243D714-7532-6BF5-31D1-008E0E07DDC8}"/>
                </a:ext>
              </a:extLst>
            </p:cNvPr>
            <p:cNvSpPr/>
            <p:nvPr/>
          </p:nvSpPr>
          <p:spPr>
            <a:xfrm flipH="1">
              <a:off x="5530444" y="2687391"/>
              <a:ext cx="1624154" cy="1338549"/>
            </a:xfrm>
            <a:custGeom>
              <a:avLst/>
              <a:gdLst>
                <a:gd name="connsiteX0" fmla="*/ 1346984 w 2112190"/>
                <a:gd name="connsiteY0" fmla="*/ 615 h 1740765"/>
                <a:gd name="connsiteX1" fmla="*/ 1071001 w 2112190"/>
                <a:gd name="connsiteY1" fmla="*/ 28922 h 1740765"/>
                <a:gd name="connsiteX2" fmla="*/ 1056095 w 2112190"/>
                <a:gd name="connsiteY2" fmla="*/ 31037 h 1740765"/>
                <a:gd name="connsiteX3" fmla="*/ 1041189 w 2112190"/>
                <a:gd name="connsiteY3" fmla="*/ 28922 h 1740765"/>
                <a:gd name="connsiteX4" fmla="*/ 765206 w 2112190"/>
                <a:gd name="connsiteY4" fmla="*/ 615 h 1740765"/>
                <a:gd name="connsiteX5" fmla="*/ 515570 w 2112190"/>
                <a:gd name="connsiteY5" fmla="*/ 31795 h 1740765"/>
                <a:gd name="connsiteX6" fmla="*/ 44230 w 2112190"/>
                <a:gd name="connsiteY6" fmla="*/ 493708 h 1740765"/>
                <a:gd name="connsiteX7" fmla="*/ 25376 w 2112190"/>
                <a:gd name="connsiteY7" fmla="*/ 823646 h 1740765"/>
                <a:gd name="connsiteX8" fmla="*/ 91364 w 2112190"/>
                <a:gd name="connsiteY8" fmla="*/ 1087597 h 1740765"/>
                <a:gd name="connsiteX9" fmla="*/ 204485 w 2112190"/>
                <a:gd name="connsiteY9" fmla="*/ 1276133 h 1740765"/>
                <a:gd name="connsiteX10" fmla="*/ 213912 w 2112190"/>
                <a:gd name="connsiteY10" fmla="*/ 1144158 h 1740765"/>
                <a:gd name="connsiteX11" fmla="*/ 345887 w 2112190"/>
                <a:gd name="connsiteY11" fmla="*/ 1351547 h 1740765"/>
                <a:gd name="connsiteX12" fmla="*/ 459009 w 2112190"/>
                <a:gd name="connsiteY12" fmla="*/ 1426962 h 1740765"/>
                <a:gd name="connsiteX13" fmla="*/ 459009 w 2112190"/>
                <a:gd name="connsiteY13" fmla="*/ 1276133 h 1740765"/>
                <a:gd name="connsiteX14" fmla="*/ 572131 w 2112190"/>
                <a:gd name="connsiteY14" fmla="*/ 1455242 h 1740765"/>
                <a:gd name="connsiteX15" fmla="*/ 704106 w 2112190"/>
                <a:gd name="connsiteY15" fmla="*/ 1540083 h 1740765"/>
                <a:gd name="connsiteX16" fmla="*/ 694679 w 2112190"/>
                <a:gd name="connsiteY16" fmla="*/ 1370401 h 1740765"/>
                <a:gd name="connsiteX17" fmla="*/ 883215 w 2112190"/>
                <a:gd name="connsiteY17" fmla="*/ 1568364 h 1740765"/>
                <a:gd name="connsiteX18" fmla="*/ 949203 w 2112190"/>
                <a:gd name="connsiteY18" fmla="*/ 1681485 h 1740765"/>
                <a:gd name="connsiteX19" fmla="*/ 949203 w 2112190"/>
                <a:gd name="connsiteY19" fmla="*/ 1483523 h 1740765"/>
                <a:gd name="connsiteX20" fmla="*/ 1050117 w 2112190"/>
                <a:gd name="connsiteY20" fmla="*/ 1734327 h 1740765"/>
                <a:gd name="connsiteX21" fmla="*/ 1056095 w 2112190"/>
                <a:gd name="connsiteY21" fmla="*/ 1740765 h 1740765"/>
                <a:gd name="connsiteX22" fmla="*/ 1062073 w 2112190"/>
                <a:gd name="connsiteY22" fmla="*/ 1734327 h 1740765"/>
                <a:gd name="connsiteX23" fmla="*/ 1162987 w 2112190"/>
                <a:gd name="connsiteY23" fmla="*/ 1483523 h 1740765"/>
                <a:gd name="connsiteX24" fmla="*/ 1162987 w 2112190"/>
                <a:gd name="connsiteY24" fmla="*/ 1681485 h 1740765"/>
                <a:gd name="connsiteX25" fmla="*/ 1228975 w 2112190"/>
                <a:gd name="connsiteY25" fmla="*/ 1568364 h 1740765"/>
                <a:gd name="connsiteX26" fmla="*/ 1417511 w 2112190"/>
                <a:gd name="connsiteY26" fmla="*/ 1370401 h 1740765"/>
                <a:gd name="connsiteX27" fmla="*/ 1408084 w 2112190"/>
                <a:gd name="connsiteY27" fmla="*/ 1540083 h 1740765"/>
                <a:gd name="connsiteX28" fmla="*/ 1540059 w 2112190"/>
                <a:gd name="connsiteY28" fmla="*/ 1455242 h 1740765"/>
                <a:gd name="connsiteX29" fmla="*/ 1653181 w 2112190"/>
                <a:gd name="connsiteY29" fmla="*/ 1276133 h 1740765"/>
                <a:gd name="connsiteX30" fmla="*/ 1653181 w 2112190"/>
                <a:gd name="connsiteY30" fmla="*/ 1426962 h 1740765"/>
                <a:gd name="connsiteX31" fmla="*/ 1766303 w 2112190"/>
                <a:gd name="connsiteY31" fmla="*/ 1351547 h 1740765"/>
                <a:gd name="connsiteX32" fmla="*/ 1898278 w 2112190"/>
                <a:gd name="connsiteY32" fmla="*/ 1144158 h 1740765"/>
                <a:gd name="connsiteX33" fmla="*/ 1907705 w 2112190"/>
                <a:gd name="connsiteY33" fmla="*/ 1276133 h 1740765"/>
                <a:gd name="connsiteX34" fmla="*/ 2020826 w 2112190"/>
                <a:gd name="connsiteY34" fmla="*/ 1087597 h 1740765"/>
                <a:gd name="connsiteX35" fmla="*/ 2086814 w 2112190"/>
                <a:gd name="connsiteY35" fmla="*/ 823646 h 1740765"/>
                <a:gd name="connsiteX36" fmla="*/ 2067960 w 2112190"/>
                <a:gd name="connsiteY36" fmla="*/ 493708 h 1740765"/>
                <a:gd name="connsiteX37" fmla="*/ 1596620 w 2112190"/>
                <a:gd name="connsiteY37" fmla="*/ 31795 h 1740765"/>
                <a:gd name="connsiteX38" fmla="*/ 1346984 w 2112190"/>
                <a:gd name="connsiteY38" fmla="*/ 615 h 1740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112190" h="1740765">
                  <a:moveTo>
                    <a:pt x="1346984" y="615"/>
                  </a:moveTo>
                  <a:cubicBezTo>
                    <a:pt x="1255321" y="3533"/>
                    <a:pt x="1159267" y="16366"/>
                    <a:pt x="1071001" y="28922"/>
                  </a:cubicBezTo>
                  <a:lnTo>
                    <a:pt x="1056095" y="31037"/>
                  </a:lnTo>
                  <a:lnTo>
                    <a:pt x="1041189" y="28922"/>
                  </a:lnTo>
                  <a:cubicBezTo>
                    <a:pt x="952923" y="16366"/>
                    <a:pt x="856869" y="3533"/>
                    <a:pt x="765206" y="615"/>
                  </a:cubicBezTo>
                  <a:cubicBezTo>
                    <a:pt x="673543" y="-2304"/>
                    <a:pt x="586271" y="4693"/>
                    <a:pt x="515570" y="31795"/>
                  </a:cubicBezTo>
                  <a:cubicBezTo>
                    <a:pt x="327034" y="104067"/>
                    <a:pt x="125929" y="361733"/>
                    <a:pt x="44230" y="493708"/>
                  </a:cubicBezTo>
                  <a:cubicBezTo>
                    <a:pt x="-37469" y="625683"/>
                    <a:pt x="17520" y="724665"/>
                    <a:pt x="25376" y="823646"/>
                  </a:cubicBezTo>
                  <a:cubicBezTo>
                    <a:pt x="33232" y="922628"/>
                    <a:pt x="61513" y="1012183"/>
                    <a:pt x="91364" y="1087597"/>
                  </a:cubicBezTo>
                  <a:cubicBezTo>
                    <a:pt x="121215" y="1163011"/>
                    <a:pt x="184060" y="1266706"/>
                    <a:pt x="204485" y="1276133"/>
                  </a:cubicBezTo>
                  <a:cubicBezTo>
                    <a:pt x="224910" y="1285560"/>
                    <a:pt x="190345" y="1131589"/>
                    <a:pt x="213912" y="1144158"/>
                  </a:cubicBezTo>
                  <a:cubicBezTo>
                    <a:pt x="237479" y="1156727"/>
                    <a:pt x="305038" y="1304413"/>
                    <a:pt x="345887" y="1351547"/>
                  </a:cubicBezTo>
                  <a:cubicBezTo>
                    <a:pt x="386736" y="1398681"/>
                    <a:pt x="440155" y="1439531"/>
                    <a:pt x="459009" y="1426962"/>
                  </a:cubicBezTo>
                  <a:cubicBezTo>
                    <a:pt x="477863" y="1414393"/>
                    <a:pt x="440155" y="1271420"/>
                    <a:pt x="459009" y="1276133"/>
                  </a:cubicBezTo>
                  <a:cubicBezTo>
                    <a:pt x="477863" y="1280846"/>
                    <a:pt x="531282" y="1411250"/>
                    <a:pt x="572131" y="1455242"/>
                  </a:cubicBezTo>
                  <a:cubicBezTo>
                    <a:pt x="612980" y="1499234"/>
                    <a:pt x="683681" y="1554223"/>
                    <a:pt x="704106" y="1540083"/>
                  </a:cubicBezTo>
                  <a:cubicBezTo>
                    <a:pt x="724531" y="1525943"/>
                    <a:pt x="664828" y="1365688"/>
                    <a:pt x="694679" y="1370401"/>
                  </a:cubicBezTo>
                  <a:cubicBezTo>
                    <a:pt x="724530" y="1375114"/>
                    <a:pt x="840794" y="1516517"/>
                    <a:pt x="883215" y="1568364"/>
                  </a:cubicBezTo>
                  <a:cubicBezTo>
                    <a:pt x="925636" y="1620211"/>
                    <a:pt x="938205" y="1695625"/>
                    <a:pt x="949203" y="1681485"/>
                  </a:cubicBezTo>
                  <a:cubicBezTo>
                    <a:pt x="960201" y="1667345"/>
                    <a:pt x="930350" y="1472525"/>
                    <a:pt x="949203" y="1483523"/>
                  </a:cubicBezTo>
                  <a:cubicBezTo>
                    <a:pt x="965700" y="1493147"/>
                    <a:pt x="1018284" y="1682001"/>
                    <a:pt x="1050117" y="1734327"/>
                  </a:cubicBezTo>
                  <a:lnTo>
                    <a:pt x="1056095" y="1740765"/>
                  </a:lnTo>
                  <a:lnTo>
                    <a:pt x="1062073" y="1734327"/>
                  </a:lnTo>
                  <a:cubicBezTo>
                    <a:pt x="1093906" y="1682001"/>
                    <a:pt x="1146490" y="1493147"/>
                    <a:pt x="1162987" y="1483523"/>
                  </a:cubicBezTo>
                  <a:cubicBezTo>
                    <a:pt x="1181840" y="1472525"/>
                    <a:pt x="1151989" y="1667345"/>
                    <a:pt x="1162987" y="1681485"/>
                  </a:cubicBezTo>
                  <a:cubicBezTo>
                    <a:pt x="1173985" y="1695625"/>
                    <a:pt x="1186554" y="1620211"/>
                    <a:pt x="1228975" y="1568364"/>
                  </a:cubicBezTo>
                  <a:cubicBezTo>
                    <a:pt x="1271396" y="1516517"/>
                    <a:pt x="1387660" y="1375114"/>
                    <a:pt x="1417511" y="1370401"/>
                  </a:cubicBezTo>
                  <a:cubicBezTo>
                    <a:pt x="1447362" y="1365688"/>
                    <a:pt x="1387659" y="1525943"/>
                    <a:pt x="1408084" y="1540083"/>
                  </a:cubicBezTo>
                  <a:cubicBezTo>
                    <a:pt x="1428509" y="1554223"/>
                    <a:pt x="1499210" y="1499234"/>
                    <a:pt x="1540059" y="1455242"/>
                  </a:cubicBezTo>
                  <a:cubicBezTo>
                    <a:pt x="1580908" y="1411250"/>
                    <a:pt x="1634327" y="1280846"/>
                    <a:pt x="1653181" y="1276133"/>
                  </a:cubicBezTo>
                  <a:cubicBezTo>
                    <a:pt x="1672035" y="1271420"/>
                    <a:pt x="1634327" y="1414393"/>
                    <a:pt x="1653181" y="1426962"/>
                  </a:cubicBezTo>
                  <a:cubicBezTo>
                    <a:pt x="1672035" y="1439531"/>
                    <a:pt x="1725454" y="1398681"/>
                    <a:pt x="1766303" y="1351547"/>
                  </a:cubicBezTo>
                  <a:cubicBezTo>
                    <a:pt x="1807152" y="1304413"/>
                    <a:pt x="1874711" y="1156727"/>
                    <a:pt x="1898278" y="1144158"/>
                  </a:cubicBezTo>
                  <a:cubicBezTo>
                    <a:pt x="1921845" y="1131589"/>
                    <a:pt x="1887280" y="1285560"/>
                    <a:pt x="1907705" y="1276133"/>
                  </a:cubicBezTo>
                  <a:cubicBezTo>
                    <a:pt x="1928130" y="1266706"/>
                    <a:pt x="1990975" y="1163011"/>
                    <a:pt x="2020826" y="1087597"/>
                  </a:cubicBezTo>
                  <a:cubicBezTo>
                    <a:pt x="2050677" y="1012183"/>
                    <a:pt x="2078958" y="922628"/>
                    <a:pt x="2086814" y="823646"/>
                  </a:cubicBezTo>
                  <a:cubicBezTo>
                    <a:pt x="2094670" y="724665"/>
                    <a:pt x="2149659" y="625683"/>
                    <a:pt x="2067960" y="493708"/>
                  </a:cubicBezTo>
                  <a:cubicBezTo>
                    <a:pt x="1986261" y="361733"/>
                    <a:pt x="1785156" y="104067"/>
                    <a:pt x="1596620" y="31795"/>
                  </a:cubicBezTo>
                  <a:cubicBezTo>
                    <a:pt x="1525919" y="4693"/>
                    <a:pt x="1438647" y="-2304"/>
                    <a:pt x="1346984" y="615"/>
                  </a:cubicBezTo>
                  <a:close/>
                </a:path>
              </a:pathLst>
            </a:custGeom>
            <a:solidFill>
              <a:srgbClr val="FCEBD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270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FD43C75-70C1-37BC-DC7D-132D2C12D7DF}"/>
                </a:ext>
              </a:extLst>
            </p:cNvPr>
            <p:cNvGrpSpPr/>
            <p:nvPr/>
          </p:nvGrpSpPr>
          <p:grpSpPr>
            <a:xfrm>
              <a:off x="4973014" y="1347163"/>
              <a:ext cx="2741969" cy="724369"/>
              <a:chOff x="-857215" y="836135"/>
              <a:chExt cx="3565894" cy="942032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0FD0E968-CADD-C6B8-813C-903FF7DDAA3D}"/>
                  </a:ext>
                </a:extLst>
              </p:cNvPr>
              <p:cNvGrpSpPr/>
              <p:nvPr/>
            </p:nvGrpSpPr>
            <p:grpSpPr>
              <a:xfrm>
                <a:off x="-857215" y="836135"/>
                <a:ext cx="1064721" cy="942032"/>
                <a:chOff x="3005131" y="855506"/>
                <a:chExt cx="1064721" cy="942032"/>
              </a:xfrm>
            </p:grpSpPr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1CE80CC9-FD22-2FE0-6E4C-B7673ADE6976}"/>
                    </a:ext>
                  </a:extLst>
                </p:cNvPr>
                <p:cNvSpPr/>
                <p:nvPr/>
              </p:nvSpPr>
              <p:spPr>
                <a:xfrm>
                  <a:off x="3055815" y="855506"/>
                  <a:ext cx="637154" cy="942032"/>
                </a:xfrm>
                <a:custGeom>
                  <a:avLst/>
                  <a:gdLst>
                    <a:gd name="connsiteX0" fmla="*/ 4375 w 687838"/>
                    <a:gd name="connsiteY0" fmla="*/ 20909 h 988636"/>
                    <a:gd name="connsiteX1" fmla="*/ 137939 w 687838"/>
                    <a:gd name="connsiteY1" fmla="*/ 210981 h 988636"/>
                    <a:gd name="connsiteX2" fmla="*/ 173899 w 687838"/>
                    <a:gd name="connsiteY2" fmla="*/ 308585 h 988636"/>
                    <a:gd name="connsiteX3" fmla="*/ 66020 w 687838"/>
                    <a:gd name="connsiteY3" fmla="*/ 262351 h 988636"/>
                    <a:gd name="connsiteX4" fmla="*/ 143076 w 687838"/>
                    <a:gd name="connsiteY4" fmla="*/ 411327 h 988636"/>
                    <a:gd name="connsiteX5" fmla="*/ 189310 w 687838"/>
                    <a:gd name="connsiteY5" fmla="*/ 560302 h 988636"/>
                    <a:gd name="connsiteX6" fmla="*/ 245818 w 687838"/>
                    <a:gd name="connsiteY6" fmla="*/ 693866 h 988636"/>
                    <a:gd name="connsiteX7" fmla="*/ 168762 w 687838"/>
                    <a:gd name="connsiteY7" fmla="*/ 621947 h 988636"/>
                    <a:gd name="connsiteX8" fmla="*/ 209858 w 687838"/>
                    <a:gd name="connsiteY8" fmla="*/ 765785 h 988636"/>
                    <a:gd name="connsiteX9" fmla="*/ 292052 w 687838"/>
                    <a:gd name="connsiteY9" fmla="*/ 894212 h 988636"/>
                    <a:gd name="connsiteX10" fmla="*/ 410204 w 687838"/>
                    <a:gd name="connsiteY10" fmla="*/ 986680 h 988636"/>
                    <a:gd name="connsiteX11" fmla="*/ 600276 w 687838"/>
                    <a:gd name="connsiteY11" fmla="*/ 806882 h 988636"/>
                    <a:gd name="connsiteX12" fmla="*/ 687607 w 687838"/>
                    <a:gd name="connsiteY12" fmla="*/ 544891 h 988636"/>
                    <a:gd name="connsiteX13" fmla="*/ 620825 w 687838"/>
                    <a:gd name="connsiteY13" fmla="*/ 277763 h 988636"/>
                    <a:gd name="connsiteX14" fmla="*/ 476986 w 687838"/>
                    <a:gd name="connsiteY14" fmla="*/ 149336 h 988636"/>
                    <a:gd name="connsiteX15" fmla="*/ 266366 w 687838"/>
                    <a:gd name="connsiteY15" fmla="*/ 62005 h 988636"/>
                    <a:gd name="connsiteX16" fmla="*/ 55746 w 687838"/>
                    <a:gd name="connsiteY16" fmla="*/ 10635 h 988636"/>
                    <a:gd name="connsiteX17" fmla="*/ 4375 w 687838"/>
                    <a:gd name="connsiteY17" fmla="*/ 20909 h 988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87838" h="988636">
                      <a:moveTo>
                        <a:pt x="4375" y="20909"/>
                      </a:moveTo>
                      <a:cubicBezTo>
                        <a:pt x="18074" y="54300"/>
                        <a:pt x="109685" y="163035"/>
                        <a:pt x="137939" y="210981"/>
                      </a:cubicBezTo>
                      <a:cubicBezTo>
                        <a:pt x="166193" y="258927"/>
                        <a:pt x="185885" y="300023"/>
                        <a:pt x="173899" y="308585"/>
                      </a:cubicBezTo>
                      <a:cubicBezTo>
                        <a:pt x="161913" y="317147"/>
                        <a:pt x="71157" y="245227"/>
                        <a:pt x="66020" y="262351"/>
                      </a:cubicBezTo>
                      <a:cubicBezTo>
                        <a:pt x="60883" y="279475"/>
                        <a:pt x="122528" y="361669"/>
                        <a:pt x="143076" y="411327"/>
                      </a:cubicBezTo>
                      <a:cubicBezTo>
                        <a:pt x="163624" y="460986"/>
                        <a:pt x="172186" y="513212"/>
                        <a:pt x="189310" y="560302"/>
                      </a:cubicBezTo>
                      <a:cubicBezTo>
                        <a:pt x="206434" y="607392"/>
                        <a:pt x="249243" y="683592"/>
                        <a:pt x="245818" y="693866"/>
                      </a:cubicBezTo>
                      <a:cubicBezTo>
                        <a:pt x="242393" y="704140"/>
                        <a:pt x="174755" y="609961"/>
                        <a:pt x="168762" y="621947"/>
                      </a:cubicBezTo>
                      <a:cubicBezTo>
                        <a:pt x="162769" y="633933"/>
                        <a:pt x="189310" y="720408"/>
                        <a:pt x="209858" y="765785"/>
                      </a:cubicBezTo>
                      <a:cubicBezTo>
                        <a:pt x="230406" y="811162"/>
                        <a:pt x="258661" y="857396"/>
                        <a:pt x="292052" y="894212"/>
                      </a:cubicBezTo>
                      <a:cubicBezTo>
                        <a:pt x="325443" y="931028"/>
                        <a:pt x="358833" y="1001235"/>
                        <a:pt x="410204" y="986680"/>
                      </a:cubicBezTo>
                      <a:cubicBezTo>
                        <a:pt x="461575" y="972125"/>
                        <a:pt x="554042" y="880513"/>
                        <a:pt x="600276" y="806882"/>
                      </a:cubicBezTo>
                      <a:cubicBezTo>
                        <a:pt x="646510" y="733251"/>
                        <a:pt x="684182" y="633077"/>
                        <a:pt x="687607" y="544891"/>
                      </a:cubicBezTo>
                      <a:cubicBezTo>
                        <a:pt x="691032" y="456705"/>
                        <a:pt x="655929" y="343689"/>
                        <a:pt x="620825" y="277763"/>
                      </a:cubicBezTo>
                      <a:cubicBezTo>
                        <a:pt x="585722" y="211837"/>
                        <a:pt x="536062" y="185296"/>
                        <a:pt x="476986" y="149336"/>
                      </a:cubicBezTo>
                      <a:cubicBezTo>
                        <a:pt x="417910" y="113376"/>
                        <a:pt x="336572" y="85122"/>
                        <a:pt x="266366" y="62005"/>
                      </a:cubicBezTo>
                      <a:cubicBezTo>
                        <a:pt x="196160" y="38888"/>
                        <a:pt x="101980" y="19197"/>
                        <a:pt x="55746" y="10635"/>
                      </a:cubicBezTo>
                      <a:cubicBezTo>
                        <a:pt x="9512" y="2073"/>
                        <a:pt x="-9324" y="-12482"/>
                        <a:pt x="4375" y="20909"/>
                      </a:cubicBezTo>
                      <a:close/>
                    </a:path>
                  </a:pathLst>
                </a:cu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B474F161-9096-555D-4A49-2E92E277FEAB}"/>
                    </a:ext>
                  </a:extLst>
                </p:cNvPr>
                <p:cNvSpPr/>
                <p:nvPr/>
              </p:nvSpPr>
              <p:spPr>
                <a:xfrm>
                  <a:off x="3005131" y="855506"/>
                  <a:ext cx="1064721" cy="787920"/>
                </a:xfrm>
                <a:custGeom>
                  <a:avLst/>
                  <a:gdLst>
                    <a:gd name="connsiteX0" fmla="*/ 60 w 1064721"/>
                    <a:gd name="connsiteY0" fmla="*/ 7523 h 787920"/>
                    <a:gd name="connsiteX1" fmla="*/ 200406 w 1064721"/>
                    <a:gd name="connsiteY1" fmla="*/ 58893 h 787920"/>
                    <a:gd name="connsiteX2" fmla="*/ 369930 w 1064721"/>
                    <a:gd name="connsiteY2" fmla="*/ 146224 h 787920"/>
                    <a:gd name="connsiteX3" fmla="*/ 513768 w 1064721"/>
                    <a:gd name="connsiteY3" fmla="*/ 274651 h 787920"/>
                    <a:gd name="connsiteX4" fmla="*/ 580550 w 1064721"/>
                    <a:gd name="connsiteY4" fmla="*/ 351707 h 787920"/>
                    <a:gd name="connsiteX5" fmla="*/ 426438 w 1064721"/>
                    <a:gd name="connsiteY5" fmla="*/ 346570 h 787920"/>
                    <a:gd name="connsiteX6" fmla="*/ 544591 w 1064721"/>
                    <a:gd name="connsiteY6" fmla="*/ 428763 h 787920"/>
                    <a:gd name="connsiteX7" fmla="*/ 585687 w 1064721"/>
                    <a:gd name="connsiteY7" fmla="*/ 490408 h 787920"/>
                    <a:gd name="connsiteX8" fmla="*/ 457260 w 1064721"/>
                    <a:gd name="connsiteY8" fmla="*/ 454448 h 787920"/>
                    <a:gd name="connsiteX9" fmla="*/ 575413 w 1064721"/>
                    <a:gd name="connsiteY9" fmla="*/ 567464 h 787920"/>
                    <a:gd name="connsiteX10" fmla="*/ 611373 w 1064721"/>
                    <a:gd name="connsiteY10" fmla="*/ 731851 h 787920"/>
                    <a:gd name="connsiteX11" fmla="*/ 616510 w 1064721"/>
                    <a:gd name="connsiteY11" fmla="*/ 783221 h 787920"/>
                    <a:gd name="connsiteX12" fmla="*/ 786033 w 1064721"/>
                    <a:gd name="connsiteY12" fmla="*/ 629109 h 787920"/>
                    <a:gd name="connsiteX13" fmla="*/ 1017202 w 1064721"/>
                    <a:gd name="connsiteY13" fmla="*/ 474997 h 787920"/>
                    <a:gd name="connsiteX14" fmla="*/ 1063436 w 1064721"/>
                    <a:gd name="connsiteY14" fmla="*/ 428763 h 787920"/>
                    <a:gd name="connsiteX15" fmla="*/ 991517 w 1064721"/>
                    <a:gd name="connsiteY15" fmla="*/ 295199 h 787920"/>
                    <a:gd name="connsiteX16" fmla="*/ 868227 w 1064721"/>
                    <a:gd name="connsiteY16" fmla="*/ 187320 h 787920"/>
                    <a:gd name="connsiteX17" fmla="*/ 719251 w 1064721"/>
                    <a:gd name="connsiteY17" fmla="*/ 141087 h 787920"/>
                    <a:gd name="connsiteX18" fmla="*/ 791170 w 1064721"/>
                    <a:gd name="connsiteY18" fmla="*/ 238691 h 787920"/>
                    <a:gd name="connsiteX19" fmla="*/ 647332 w 1064721"/>
                    <a:gd name="connsiteY19" fmla="*/ 135950 h 787920"/>
                    <a:gd name="connsiteX20" fmla="*/ 431575 w 1064721"/>
                    <a:gd name="connsiteY20" fmla="*/ 33208 h 787920"/>
                    <a:gd name="connsiteX21" fmla="*/ 220955 w 1064721"/>
                    <a:gd name="connsiteY21" fmla="*/ 2385 h 787920"/>
                    <a:gd name="connsiteX22" fmla="*/ 60 w 1064721"/>
                    <a:gd name="connsiteY22" fmla="*/ 7523 h 787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064721" h="787920">
                      <a:moveTo>
                        <a:pt x="60" y="7523"/>
                      </a:moveTo>
                      <a:cubicBezTo>
                        <a:pt x="-3365" y="16941"/>
                        <a:pt x="138761" y="35776"/>
                        <a:pt x="200406" y="58893"/>
                      </a:cubicBezTo>
                      <a:cubicBezTo>
                        <a:pt x="262051" y="82010"/>
                        <a:pt x="317703" y="110264"/>
                        <a:pt x="369930" y="146224"/>
                      </a:cubicBezTo>
                      <a:cubicBezTo>
                        <a:pt x="422157" y="182184"/>
                        <a:pt x="478665" y="240404"/>
                        <a:pt x="513768" y="274651"/>
                      </a:cubicBezTo>
                      <a:cubicBezTo>
                        <a:pt x="548871" y="308898"/>
                        <a:pt x="595105" y="339721"/>
                        <a:pt x="580550" y="351707"/>
                      </a:cubicBezTo>
                      <a:cubicBezTo>
                        <a:pt x="565995" y="363693"/>
                        <a:pt x="432431" y="333727"/>
                        <a:pt x="426438" y="346570"/>
                      </a:cubicBezTo>
                      <a:cubicBezTo>
                        <a:pt x="420445" y="359413"/>
                        <a:pt x="518050" y="404790"/>
                        <a:pt x="544591" y="428763"/>
                      </a:cubicBezTo>
                      <a:cubicBezTo>
                        <a:pt x="571132" y="452736"/>
                        <a:pt x="600242" y="486127"/>
                        <a:pt x="585687" y="490408"/>
                      </a:cubicBezTo>
                      <a:cubicBezTo>
                        <a:pt x="571132" y="494689"/>
                        <a:pt x="458972" y="441605"/>
                        <a:pt x="457260" y="454448"/>
                      </a:cubicBezTo>
                      <a:cubicBezTo>
                        <a:pt x="455548" y="467291"/>
                        <a:pt x="549728" y="521230"/>
                        <a:pt x="575413" y="567464"/>
                      </a:cubicBezTo>
                      <a:cubicBezTo>
                        <a:pt x="601098" y="613698"/>
                        <a:pt x="604523" y="695891"/>
                        <a:pt x="611373" y="731851"/>
                      </a:cubicBezTo>
                      <a:cubicBezTo>
                        <a:pt x="618223" y="767811"/>
                        <a:pt x="587400" y="800345"/>
                        <a:pt x="616510" y="783221"/>
                      </a:cubicBezTo>
                      <a:cubicBezTo>
                        <a:pt x="645620" y="766097"/>
                        <a:pt x="719251" y="680480"/>
                        <a:pt x="786033" y="629109"/>
                      </a:cubicBezTo>
                      <a:cubicBezTo>
                        <a:pt x="852815" y="577738"/>
                        <a:pt x="970968" y="508388"/>
                        <a:pt x="1017202" y="474997"/>
                      </a:cubicBezTo>
                      <a:cubicBezTo>
                        <a:pt x="1063436" y="441606"/>
                        <a:pt x="1067717" y="458729"/>
                        <a:pt x="1063436" y="428763"/>
                      </a:cubicBezTo>
                      <a:cubicBezTo>
                        <a:pt x="1059155" y="398797"/>
                        <a:pt x="1024052" y="335439"/>
                        <a:pt x="991517" y="295199"/>
                      </a:cubicBezTo>
                      <a:cubicBezTo>
                        <a:pt x="958982" y="254959"/>
                        <a:pt x="913605" y="213005"/>
                        <a:pt x="868227" y="187320"/>
                      </a:cubicBezTo>
                      <a:cubicBezTo>
                        <a:pt x="822849" y="161635"/>
                        <a:pt x="732094" y="132525"/>
                        <a:pt x="719251" y="141087"/>
                      </a:cubicBezTo>
                      <a:cubicBezTo>
                        <a:pt x="706408" y="149649"/>
                        <a:pt x="803156" y="239547"/>
                        <a:pt x="791170" y="238691"/>
                      </a:cubicBezTo>
                      <a:cubicBezTo>
                        <a:pt x="779184" y="237835"/>
                        <a:pt x="707264" y="170197"/>
                        <a:pt x="647332" y="135950"/>
                      </a:cubicBezTo>
                      <a:cubicBezTo>
                        <a:pt x="587400" y="101703"/>
                        <a:pt x="502638" y="55469"/>
                        <a:pt x="431575" y="33208"/>
                      </a:cubicBezTo>
                      <a:cubicBezTo>
                        <a:pt x="360512" y="10947"/>
                        <a:pt x="291162" y="5810"/>
                        <a:pt x="220955" y="2385"/>
                      </a:cubicBezTo>
                      <a:cubicBezTo>
                        <a:pt x="150748" y="-1040"/>
                        <a:pt x="3485" y="-1895"/>
                        <a:pt x="60" y="7523"/>
                      </a:cubicBezTo>
                      <a:close/>
                    </a:path>
                  </a:pathLst>
                </a:custGeom>
                <a:solidFill>
                  <a:srgbClr val="753617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/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2A8E6BB4-1F6E-77D2-A8B0-F319F27D4802}"/>
                  </a:ext>
                </a:extLst>
              </p:cNvPr>
              <p:cNvGrpSpPr/>
              <p:nvPr/>
            </p:nvGrpSpPr>
            <p:grpSpPr>
              <a:xfrm flipH="1">
                <a:off x="1644536" y="836135"/>
                <a:ext cx="1064143" cy="941521"/>
                <a:chOff x="3005131" y="855506"/>
                <a:chExt cx="1064721" cy="942032"/>
              </a:xfrm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7063B476-DF52-65B2-C210-396A6A9E23F7}"/>
                    </a:ext>
                  </a:extLst>
                </p:cNvPr>
                <p:cNvSpPr/>
                <p:nvPr/>
              </p:nvSpPr>
              <p:spPr>
                <a:xfrm>
                  <a:off x="3055815" y="855506"/>
                  <a:ext cx="637154" cy="942032"/>
                </a:xfrm>
                <a:custGeom>
                  <a:avLst/>
                  <a:gdLst>
                    <a:gd name="connsiteX0" fmla="*/ 4375 w 687838"/>
                    <a:gd name="connsiteY0" fmla="*/ 20909 h 988636"/>
                    <a:gd name="connsiteX1" fmla="*/ 137939 w 687838"/>
                    <a:gd name="connsiteY1" fmla="*/ 210981 h 988636"/>
                    <a:gd name="connsiteX2" fmla="*/ 173899 w 687838"/>
                    <a:gd name="connsiteY2" fmla="*/ 308585 h 988636"/>
                    <a:gd name="connsiteX3" fmla="*/ 66020 w 687838"/>
                    <a:gd name="connsiteY3" fmla="*/ 262351 h 988636"/>
                    <a:gd name="connsiteX4" fmla="*/ 143076 w 687838"/>
                    <a:gd name="connsiteY4" fmla="*/ 411327 h 988636"/>
                    <a:gd name="connsiteX5" fmla="*/ 189310 w 687838"/>
                    <a:gd name="connsiteY5" fmla="*/ 560302 h 988636"/>
                    <a:gd name="connsiteX6" fmla="*/ 245818 w 687838"/>
                    <a:gd name="connsiteY6" fmla="*/ 693866 h 988636"/>
                    <a:gd name="connsiteX7" fmla="*/ 168762 w 687838"/>
                    <a:gd name="connsiteY7" fmla="*/ 621947 h 988636"/>
                    <a:gd name="connsiteX8" fmla="*/ 209858 w 687838"/>
                    <a:gd name="connsiteY8" fmla="*/ 765785 h 988636"/>
                    <a:gd name="connsiteX9" fmla="*/ 292052 w 687838"/>
                    <a:gd name="connsiteY9" fmla="*/ 894212 h 988636"/>
                    <a:gd name="connsiteX10" fmla="*/ 410204 w 687838"/>
                    <a:gd name="connsiteY10" fmla="*/ 986680 h 988636"/>
                    <a:gd name="connsiteX11" fmla="*/ 600276 w 687838"/>
                    <a:gd name="connsiteY11" fmla="*/ 806882 h 988636"/>
                    <a:gd name="connsiteX12" fmla="*/ 687607 w 687838"/>
                    <a:gd name="connsiteY12" fmla="*/ 544891 h 988636"/>
                    <a:gd name="connsiteX13" fmla="*/ 620825 w 687838"/>
                    <a:gd name="connsiteY13" fmla="*/ 277763 h 988636"/>
                    <a:gd name="connsiteX14" fmla="*/ 476986 w 687838"/>
                    <a:gd name="connsiteY14" fmla="*/ 149336 h 988636"/>
                    <a:gd name="connsiteX15" fmla="*/ 266366 w 687838"/>
                    <a:gd name="connsiteY15" fmla="*/ 62005 h 988636"/>
                    <a:gd name="connsiteX16" fmla="*/ 55746 w 687838"/>
                    <a:gd name="connsiteY16" fmla="*/ 10635 h 988636"/>
                    <a:gd name="connsiteX17" fmla="*/ 4375 w 687838"/>
                    <a:gd name="connsiteY17" fmla="*/ 20909 h 988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87838" h="988636">
                      <a:moveTo>
                        <a:pt x="4375" y="20909"/>
                      </a:moveTo>
                      <a:cubicBezTo>
                        <a:pt x="18074" y="54300"/>
                        <a:pt x="109685" y="163035"/>
                        <a:pt x="137939" y="210981"/>
                      </a:cubicBezTo>
                      <a:cubicBezTo>
                        <a:pt x="166193" y="258927"/>
                        <a:pt x="185885" y="300023"/>
                        <a:pt x="173899" y="308585"/>
                      </a:cubicBezTo>
                      <a:cubicBezTo>
                        <a:pt x="161913" y="317147"/>
                        <a:pt x="71157" y="245227"/>
                        <a:pt x="66020" y="262351"/>
                      </a:cubicBezTo>
                      <a:cubicBezTo>
                        <a:pt x="60883" y="279475"/>
                        <a:pt x="122528" y="361669"/>
                        <a:pt x="143076" y="411327"/>
                      </a:cubicBezTo>
                      <a:cubicBezTo>
                        <a:pt x="163624" y="460986"/>
                        <a:pt x="172186" y="513212"/>
                        <a:pt x="189310" y="560302"/>
                      </a:cubicBezTo>
                      <a:cubicBezTo>
                        <a:pt x="206434" y="607392"/>
                        <a:pt x="249243" y="683592"/>
                        <a:pt x="245818" y="693866"/>
                      </a:cubicBezTo>
                      <a:cubicBezTo>
                        <a:pt x="242393" y="704140"/>
                        <a:pt x="174755" y="609961"/>
                        <a:pt x="168762" y="621947"/>
                      </a:cubicBezTo>
                      <a:cubicBezTo>
                        <a:pt x="162769" y="633933"/>
                        <a:pt x="189310" y="720408"/>
                        <a:pt x="209858" y="765785"/>
                      </a:cubicBezTo>
                      <a:cubicBezTo>
                        <a:pt x="230406" y="811162"/>
                        <a:pt x="258661" y="857396"/>
                        <a:pt x="292052" y="894212"/>
                      </a:cubicBezTo>
                      <a:cubicBezTo>
                        <a:pt x="325443" y="931028"/>
                        <a:pt x="358833" y="1001235"/>
                        <a:pt x="410204" y="986680"/>
                      </a:cubicBezTo>
                      <a:cubicBezTo>
                        <a:pt x="461575" y="972125"/>
                        <a:pt x="554042" y="880513"/>
                        <a:pt x="600276" y="806882"/>
                      </a:cubicBezTo>
                      <a:cubicBezTo>
                        <a:pt x="646510" y="733251"/>
                        <a:pt x="684182" y="633077"/>
                        <a:pt x="687607" y="544891"/>
                      </a:cubicBezTo>
                      <a:cubicBezTo>
                        <a:pt x="691032" y="456705"/>
                        <a:pt x="655929" y="343689"/>
                        <a:pt x="620825" y="277763"/>
                      </a:cubicBezTo>
                      <a:cubicBezTo>
                        <a:pt x="585722" y="211837"/>
                        <a:pt x="536062" y="185296"/>
                        <a:pt x="476986" y="149336"/>
                      </a:cubicBezTo>
                      <a:cubicBezTo>
                        <a:pt x="417910" y="113376"/>
                        <a:pt x="336572" y="85122"/>
                        <a:pt x="266366" y="62005"/>
                      </a:cubicBezTo>
                      <a:cubicBezTo>
                        <a:pt x="196160" y="38888"/>
                        <a:pt x="101980" y="19197"/>
                        <a:pt x="55746" y="10635"/>
                      </a:cubicBezTo>
                      <a:cubicBezTo>
                        <a:pt x="9512" y="2073"/>
                        <a:pt x="-9324" y="-12482"/>
                        <a:pt x="4375" y="20909"/>
                      </a:cubicBezTo>
                      <a:close/>
                    </a:path>
                  </a:pathLst>
                </a:cu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8D8CE596-A1AC-2C34-B230-112CB59B13AB}"/>
                    </a:ext>
                  </a:extLst>
                </p:cNvPr>
                <p:cNvSpPr/>
                <p:nvPr/>
              </p:nvSpPr>
              <p:spPr>
                <a:xfrm>
                  <a:off x="3005131" y="855506"/>
                  <a:ext cx="1064721" cy="787920"/>
                </a:xfrm>
                <a:custGeom>
                  <a:avLst/>
                  <a:gdLst>
                    <a:gd name="connsiteX0" fmla="*/ 60 w 1064721"/>
                    <a:gd name="connsiteY0" fmla="*/ 7523 h 787920"/>
                    <a:gd name="connsiteX1" fmla="*/ 200406 w 1064721"/>
                    <a:gd name="connsiteY1" fmla="*/ 58893 h 787920"/>
                    <a:gd name="connsiteX2" fmla="*/ 369930 w 1064721"/>
                    <a:gd name="connsiteY2" fmla="*/ 146224 h 787920"/>
                    <a:gd name="connsiteX3" fmla="*/ 513768 w 1064721"/>
                    <a:gd name="connsiteY3" fmla="*/ 274651 h 787920"/>
                    <a:gd name="connsiteX4" fmla="*/ 580550 w 1064721"/>
                    <a:gd name="connsiteY4" fmla="*/ 351707 h 787920"/>
                    <a:gd name="connsiteX5" fmla="*/ 426438 w 1064721"/>
                    <a:gd name="connsiteY5" fmla="*/ 346570 h 787920"/>
                    <a:gd name="connsiteX6" fmla="*/ 544591 w 1064721"/>
                    <a:gd name="connsiteY6" fmla="*/ 428763 h 787920"/>
                    <a:gd name="connsiteX7" fmla="*/ 585687 w 1064721"/>
                    <a:gd name="connsiteY7" fmla="*/ 490408 h 787920"/>
                    <a:gd name="connsiteX8" fmla="*/ 457260 w 1064721"/>
                    <a:gd name="connsiteY8" fmla="*/ 454448 h 787920"/>
                    <a:gd name="connsiteX9" fmla="*/ 575413 w 1064721"/>
                    <a:gd name="connsiteY9" fmla="*/ 567464 h 787920"/>
                    <a:gd name="connsiteX10" fmla="*/ 611373 w 1064721"/>
                    <a:gd name="connsiteY10" fmla="*/ 731851 h 787920"/>
                    <a:gd name="connsiteX11" fmla="*/ 616510 w 1064721"/>
                    <a:gd name="connsiteY11" fmla="*/ 783221 h 787920"/>
                    <a:gd name="connsiteX12" fmla="*/ 786033 w 1064721"/>
                    <a:gd name="connsiteY12" fmla="*/ 629109 h 787920"/>
                    <a:gd name="connsiteX13" fmla="*/ 1017202 w 1064721"/>
                    <a:gd name="connsiteY13" fmla="*/ 474997 h 787920"/>
                    <a:gd name="connsiteX14" fmla="*/ 1063436 w 1064721"/>
                    <a:gd name="connsiteY14" fmla="*/ 428763 h 787920"/>
                    <a:gd name="connsiteX15" fmla="*/ 991517 w 1064721"/>
                    <a:gd name="connsiteY15" fmla="*/ 295199 h 787920"/>
                    <a:gd name="connsiteX16" fmla="*/ 868227 w 1064721"/>
                    <a:gd name="connsiteY16" fmla="*/ 187320 h 787920"/>
                    <a:gd name="connsiteX17" fmla="*/ 719251 w 1064721"/>
                    <a:gd name="connsiteY17" fmla="*/ 141087 h 787920"/>
                    <a:gd name="connsiteX18" fmla="*/ 791170 w 1064721"/>
                    <a:gd name="connsiteY18" fmla="*/ 238691 h 787920"/>
                    <a:gd name="connsiteX19" fmla="*/ 647332 w 1064721"/>
                    <a:gd name="connsiteY19" fmla="*/ 135950 h 787920"/>
                    <a:gd name="connsiteX20" fmla="*/ 431575 w 1064721"/>
                    <a:gd name="connsiteY20" fmla="*/ 33208 h 787920"/>
                    <a:gd name="connsiteX21" fmla="*/ 220955 w 1064721"/>
                    <a:gd name="connsiteY21" fmla="*/ 2385 h 787920"/>
                    <a:gd name="connsiteX22" fmla="*/ 60 w 1064721"/>
                    <a:gd name="connsiteY22" fmla="*/ 7523 h 787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064721" h="787920">
                      <a:moveTo>
                        <a:pt x="60" y="7523"/>
                      </a:moveTo>
                      <a:cubicBezTo>
                        <a:pt x="-3365" y="16941"/>
                        <a:pt x="138761" y="35776"/>
                        <a:pt x="200406" y="58893"/>
                      </a:cubicBezTo>
                      <a:cubicBezTo>
                        <a:pt x="262051" y="82010"/>
                        <a:pt x="317703" y="110264"/>
                        <a:pt x="369930" y="146224"/>
                      </a:cubicBezTo>
                      <a:cubicBezTo>
                        <a:pt x="422157" y="182184"/>
                        <a:pt x="478665" y="240404"/>
                        <a:pt x="513768" y="274651"/>
                      </a:cubicBezTo>
                      <a:cubicBezTo>
                        <a:pt x="548871" y="308898"/>
                        <a:pt x="595105" y="339721"/>
                        <a:pt x="580550" y="351707"/>
                      </a:cubicBezTo>
                      <a:cubicBezTo>
                        <a:pt x="565995" y="363693"/>
                        <a:pt x="432431" y="333727"/>
                        <a:pt x="426438" y="346570"/>
                      </a:cubicBezTo>
                      <a:cubicBezTo>
                        <a:pt x="420445" y="359413"/>
                        <a:pt x="518050" y="404790"/>
                        <a:pt x="544591" y="428763"/>
                      </a:cubicBezTo>
                      <a:cubicBezTo>
                        <a:pt x="571132" y="452736"/>
                        <a:pt x="600242" y="486127"/>
                        <a:pt x="585687" y="490408"/>
                      </a:cubicBezTo>
                      <a:cubicBezTo>
                        <a:pt x="571132" y="494689"/>
                        <a:pt x="458972" y="441605"/>
                        <a:pt x="457260" y="454448"/>
                      </a:cubicBezTo>
                      <a:cubicBezTo>
                        <a:pt x="455548" y="467291"/>
                        <a:pt x="549728" y="521230"/>
                        <a:pt x="575413" y="567464"/>
                      </a:cubicBezTo>
                      <a:cubicBezTo>
                        <a:pt x="601098" y="613698"/>
                        <a:pt x="604523" y="695891"/>
                        <a:pt x="611373" y="731851"/>
                      </a:cubicBezTo>
                      <a:cubicBezTo>
                        <a:pt x="618223" y="767811"/>
                        <a:pt x="587400" y="800345"/>
                        <a:pt x="616510" y="783221"/>
                      </a:cubicBezTo>
                      <a:cubicBezTo>
                        <a:pt x="645620" y="766097"/>
                        <a:pt x="719251" y="680480"/>
                        <a:pt x="786033" y="629109"/>
                      </a:cubicBezTo>
                      <a:cubicBezTo>
                        <a:pt x="852815" y="577738"/>
                        <a:pt x="970968" y="508388"/>
                        <a:pt x="1017202" y="474997"/>
                      </a:cubicBezTo>
                      <a:cubicBezTo>
                        <a:pt x="1063436" y="441606"/>
                        <a:pt x="1067717" y="458729"/>
                        <a:pt x="1063436" y="428763"/>
                      </a:cubicBezTo>
                      <a:cubicBezTo>
                        <a:pt x="1059155" y="398797"/>
                        <a:pt x="1024052" y="335439"/>
                        <a:pt x="991517" y="295199"/>
                      </a:cubicBezTo>
                      <a:cubicBezTo>
                        <a:pt x="958982" y="254959"/>
                        <a:pt x="913605" y="213005"/>
                        <a:pt x="868227" y="187320"/>
                      </a:cubicBezTo>
                      <a:cubicBezTo>
                        <a:pt x="822849" y="161635"/>
                        <a:pt x="732094" y="132525"/>
                        <a:pt x="719251" y="141087"/>
                      </a:cubicBezTo>
                      <a:cubicBezTo>
                        <a:pt x="706408" y="149649"/>
                        <a:pt x="803156" y="239547"/>
                        <a:pt x="791170" y="238691"/>
                      </a:cubicBezTo>
                      <a:cubicBezTo>
                        <a:pt x="779184" y="237835"/>
                        <a:pt x="707264" y="170197"/>
                        <a:pt x="647332" y="135950"/>
                      </a:cubicBezTo>
                      <a:cubicBezTo>
                        <a:pt x="587400" y="101703"/>
                        <a:pt x="502638" y="55469"/>
                        <a:pt x="431575" y="33208"/>
                      </a:cubicBezTo>
                      <a:cubicBezTo>
                        <a:pt x="360512" y="10947"/>
                        <a:pt x="291162" y="5810"/>
                        <a:pt x="220955" y="2385"/>
                      </a:cubicBezTo>
                      <a:cubicBezTo>
                        <a:pt x="150748" y="-1040"/>
                        <a:pt x="3485" y="-1895"/>
                        <a:pt x="60" y="7523"/>
                      </a:cubicBezTo>
                      <a:close/>
                    </a:path>
                  </a:pathLst>
                </a:custGeom>
                <a:solidFill>
                  <a:srgbClr val="753617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/>
                </a:p>
              </p:txBody>
            </p:sp>
          </p:grpSp>
        </p:grpSp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CB03C65-7569-03D4-5BE1-FFE6D3E20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749438">
              <a:off x="4816117" y="2731592"/>
              <a:ext cx="1299391" cy="2351004"/>
            </a:xfrm>
            <a:prstGeom prst="rect">
              <a:avLst/>
            </a:prstGeom>
          </p:spPr>
        </p:pic>
        <p:pic>
          <p:nvPicPr>
            <p:cNvPr id="18" name="Picture 1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66D33D7-964C-56D6-BFD5-06AA5CEB4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562086" flipH="1">
              <a:off x="6559565" y="2637358"/>
              <a:ext cx="1334292" cy="2414152"/>
            </a:xfrm>
            <a:prstGeom prst="rect">
              <a:avLst/>
            </a:prstGeom>
          </p:spPr>
        </p:pic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BCAD69D-645E-C59A-B281-EEF334EDC271}"/>
                </a:ext>
              </a:extLst>
            </p:cNvPr>
            <p:cNvSpPr/>
            <p:nvPr/>
          </p:nvSpPr>
          <p:spPr>
            <a:xfrm>
              <a:off x="5048796" y="1514395"/>
              <a:ext cx="2597898" cy="1842270"/>
            </a:xfrm>
            <a:custGeom>
              <a:avLst/>
              <a:gdLst>
                <a:gd name="connsiteX0" fmla="*/ 1689265 w 3378531"/>
                <a:gd name="connsiteY0" fmla="*/ 0 h 2395848"/>
                <a:gd name="connsiteX1" fmla="*/ 3369809 w 3378531"/>
                <a:gd name="connsiteY1" fmla="*/ 1516548 h 2395848"/>
                <a:gd name="connsiteX2" fmla="*/ 3378530 w 3378531"/>
                <a:gd name="connsiteY2" fmla="*/ 1689251 h 2395848"/>
                <a:gd name="connsiteX3" fmla="*/ 3378531 w 3378531"/>
                <a:gd name="connsiteY3" fmla="*/ 1689264 h 2395848"/>
                <a:gd name="connsiteX4" fmla="*/ 2471316 w 3378531"/>
                <a:gd name="connsiteY4" fmla="*/ 2395848 h 2395848"/>
                <a:gd name="connsiteX5" fmla="*/ 1719039 w 3378531"/>
                <a:gd name="connsiteY5" fmla="*/ 2084322 h 2395848"/>
                <a:gd name="connsiteX6" fmla="*/ 1689266 w 3378531"/>
                <a:gd name="connsiteY6" fmla="*/ 2041599 h 2395848"/>
                <a:gd name="connsiteX7" fmla="*/ 1659492 w 3378531"/>
                <a:gd name="connsiteY7" fmla="*/ 2084322 h 2395848"/>
                <a:gd name="connsiteX8" fmla="*/ 907215 w 3378531"/>
                <a:gd name="connsiteY8" fmla="*/ 2395848 h 2395848"/>
                <a:gd name="connsiteX9" fmla="*/ 0 w 3378531"/>
                <a:gd name="connsiteY9" fmla="*/ 1689264 h 2395848"/>
                <a:gd name="connsiteX10" fmla="*/ 8722 w 3378531"/>
                <a:gd name="connsiteY10" fmla="*/ 1516548 h 2395848"/>
                <a:gd name="connsiteX11" fmla="*/ 1689265 w 3378531"/>
                <a:gd name="connsiteY11" fmla="*/ 0 h 239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78531" h="2395848">
                  <a:moveTo>
                    <a:pt x="1689265" y="0"/>
                  </a:moveTo>
                  <a:cubicBezTo>
                    <a:pt x="2563911" y="0"/>
                    <a:pt x="3283302" y="664726"/>
                    <a:pt x="3369809" y="1516548"/>
                  </a:cubicBezTo>
                  <a:lnTo>
                    <a:pt x="3378530" y="1689251"/>
                  </a:lnTo>
                  <a:lnTo>
                    <a:pt x="3378531" y="1689264"/>
                  </a:lnTo>
                  <a:cubicBezTo>
                    <a:pt x="3378531" y="2079500"/>
                    <a:pt x="2972357" y="2395848"/>
                    <a:pt x="2471316" y="2395848"/>
                  </a:cubicBezTo>
                  <a:cubicBezTo>
                    <a:pt x="2158166" y="2395848"/>
                    <a:pt x="1882072" y="2272275"/>
                    <a:pt x="1719039" y="2084322"/>
                  </a:cubicBezTo>
                  <a:lnTo>
                    <a:pt x="1689266" y="2041599"/>
                  </a:lnTo>
                  <a:lnTo>
                    <a:pt x="1659492" y="2084322"/>
                  </a:lnTo>
                  <a:cubicBezTo>
                    <a:pt x="1496459" y="2272275"/>
                    <a:pt x="1220366" y="2395848"/>
                    <a:pt x="907215" y="2395848"/>
                  </a:cubicBezTo>
                  <a:cubicBezTo>
                    <a:pt x="406174" y="2395848"/>
                    <a:pt x="0" y="2079500"/>
                    <a:pt x="0" y="1689264"/>
                  </a:cubicBezTo>
                  <a:lnTo>
                    <a:pt x="8722" y="1516548"/>
                  </a:lnTo>
                  <a:cubicBezTo>
                    <a:pt x="95229" y="664726"/>
                    <a:pt x="814620" y="0"/>
                    <a:pt x="1689265" y="0"/>
                  </a:cubicBezTo>
                  <a:close/>
                </a:path>
              </a:pathLst>
            </a:custGeom>
            <a:solidFill>
              <a:srgbClr val="753617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270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F64B13E-EA46-22A0-2EC6-3AD4E90DF1FB}"/>
                </a:ext>
              </a:extLst>
            </p:cNvPr>
            <p:cNvGrpSpPr/>
            <p:nvPr/>
          </p:nvGrpSpPr>
          <p:grpSpPr>
            <a:xfrm>
              <a:off x="5074857" y="2020601"/>
              <a:ext cx="2545774" cy="1099248"/>
              <a:chOff x="-743133" y="1686328"/>
              <a:chExt cx="3310745" cy="1429557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30994BE9-E59A-50CE-5EFD-BED95F527806}"/>
                  </a:ext>
                </a:extLst>
              </p:cNvPr>
              <p:cNvGrpSpPr/>
              <p:nvPr/>
            </p:nvGrpSpPr>
            <p:grpSpPr>
              <a:xfrm>
                <a:off x="-743133" y="1686328"/>
                <a:ext cx="1604351" cy="1429557"/>
                <a:chOff x="2926181" y="1448656"/>
                <a:chExt cx="1604351" cy="1429557"/>
              </a:xfrm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32784795-A1F8-0587-4D01-7054FEF07E15}"/>
                    </a:ext>
                  </a:extLst>
                </p:cNvPr>
                <p:cNvSpPr/>
                <p:nvPr/>
              </p:nvSpPr>
              <p:spPr>
                <a:xfrm>
                  <a:off x="3146641" y="1691208"/>
                  <a:ext cx="1339663" cy="1187005"/>
                </a:xfrm>
                <a:custGeom>
                  <a:avLst/>
                  <a:gdLst>
                    <a:gd name="connsiteX0" fmla="*/ 277156 w 1419222"/>
                    <a:gd name="connsiteY0" fmla="*/ 0 h 1257498"/>
                    <a:gd name="connsiteX1" fmla="*/ 676226 w 1419222"/>
                    <a:gd name="connsiteY1" fmla="*/ 175737 h 1257498"/>
                    <a:gd name="connsiteX2" fmla="*/ 667726 w 1419222"/>
                    <a:gd name="connsiteY2" fmla="*/ 223903 h 1257498"/>
                    <a:gd name="connsiteX3" fmla="*/ 498049 w 1419222"/>
                    <a:gd name="connsiteY3" fmla="*/ 370137 h 1257498"/>
                    <a:gd name="connsiteX4" fmla="*/ 480543 w 1419222"/>
                    <a:gd name="connsiteY4" fmla="*/ 371901 h 1257498"/>
                    <a:gd name="connsiteX5" fmla="*/ 480354 w 1419222"/>
                    <a:gd name="connsiteY5" fmla="*/ 373778 h 1257498"/>
                    <a:gd name="connsiteX6" fmla="*/ 451731 w 1419222"/>
                    <a:gd name="connsiteY6" fmla="*/ 446683 h 1257498"/>
                    <a:gd name="connsiteX7" fmla="*/ 409654 w 1419222"/>
                    <a:gd name="connsiteY7" fmla="*/ 495283 h 1257498"/>
                    <a:gd name="connsiteX8" fmla="*/ 420685 w 1419222"/>
                    <a:gd name="connsiteY8" fmla="*/ 508653 h 1257498"/>
                    <a:gd name="connsiteX9" fmla="*/ 459962 w 1419222"/>
                    <a:gd name="connsiteY9" fmla="*/ 637237 h 1257498"/>
                    <a:gd name="connsiteX10" fmla="*/ 456356 w 1419222"/>
                    <a:gd name="connsiteY10" fmla="*/ 673008 h 1257498"/>
                    <a:gd name="connsiteX11" fmla="*/ 503208 w 1419222"/>
                    <a:gd name="connsiteY11" fmla="*/ 704597 h 1257498"/>
                    <a:gd name="connsiteX12" fmla="*/ 552495 w 1419222"/>
                    <a:gd name="connsiteY12" fmla="*/ 777699 h 1257498"/>
                    <a:gd name="connsiteX13" fmla="*/ 560243 w 1419222"/>
                    <a:gd name="connsiteY13" fmla="*/ 802660 h 1257498"/>
                    <a:gd name="connsiteX14" fmla="*/ 585625 w 1419222"/>
                    <a:gd name="connsiteY14" fmla="*/ 797536 h 1257498"/>
                    <a:gd name="connsiteX15" fmla="*/ 675144 w 1419222"/>
                    <a:gd name="connsiteY15" fmla="*/ 815609 h 1257498"/>
                    <a:gd name="connsiteX16" fmla="*/ 742091 w 1419222"/>
                    <a:gd name="connsiteY16" fmla="*/ 860746 h 1257498"/>
                    <a:gd name="connsiteX17" fmla="*/ 747039 w 1419222"/>
                    <a:gd name="connsiteY17" fmla="*/ 854749 h 1257498"/>
                    <a:gd name="connsiteX18" fmla="*/ 863311 w 1419222"/>
                    <a:gd name="connsiteY18" fmla="*/ 792062 h 1257498"/>
                    <a:gd name="connsiteX19" fmla="*/ 876604 w 1419222"/>
                    <a:gd name="connsiteY19" fmla="*/ 790721 h 1257498"/>
                    <a:gd name="connsiteX20" fmla="*/ 888234 w 1419222"/>
                    <a:gd name="connsiteY20" fmla="*/ 753256 h 1257498"/>
                    <a:gd name="connsiteX21" fmla="*/ 922678 w 1419222"/>
                    <a:gd name="connsiteY21" fmla="*/ 696486 h 1257498"/>
                    <a:gd name="connsiteX22" fmla="*/ 970832 w 1419222"/>
                    <a:gd name="connsiteY22" fmla="*/ 652730 h 1257498"/>
                    <a:gd name="connsiteX23" fmla="*/ 963933 w 1419222"/>
                    <a:gd name="connsiteY23" fmla="*/ 630503 h 1257498"/>
                    <a:gd name="connsiteX24" fmla="*/ 959260 w 1419222"/>
                    <a:gd name="connsiteY24" fmla="*/ 584154 h 1257498"/>
                    <a:gd name="connsiteX25" fmla="*/ 1099722 w 1419222"/>
                    <a:gd name="connsiteY25" fmla="*/ 372246 h 1257498"/>
                    <a:gd name="connsiteX26" fmla="*/ 1113063 w 1419222"/>
                    <a:gd name="connsiteY26" fmla="*/ 368105 h 1257498"/>
                    <a:gd name="connsiteX27" fmla="*/ 1401269 w 1419222"/>
                    <a:gd name="connsiteY27" fmla="*/ 495021 h 1257498"/>
                    <a:gd name="connsiteX28" fmla="*/ 1414550 w 1419222"/>
                    <a:gd name="connsiteY28" fmla="*/ 537805 h 1257498"/>
                    <a:gd name="connsiteX29" fmla="*/ 1419222 w 1419222"/>
                    <a:gd name="connsiteY29" fmla="*/ 584154 h 1257498"/>
                    <a:gd name="connsiteX30" fmla="*/ 1351862 w 1419222"/>
                    <a:gd name="connsiteY30" fmla="*/ 746775 h 1257498"/>
                    <a:gd name="connsiteX31" fmla="*/ 1318566 w 1419222"/>
                    <a:gd name="connsiteY31" fmla="*/ 774247 h 1257498"/>
                    <a:gd name="connsiteX32" fmla="*/ 1325451 w 1419222"/>
                    <a:gd name="connsiteY32" fmla="*/ 796426 h 1257498"/>
                    <a:gd name="connsiteX33" fmla="*/ 1330123 w 1419222"/>
                    <a:gd name="connsiteY33" fmla="*/ 842775 h 1257498"/>
                    <a:gd name="connsiteX34" fmla="*/ 1146491 w 1419222"/>
                    <a:gd name="connsiteY34" fmla="*/ 1068084 h 1257498"/>
                    <a:gd name="connsiteX35" fmla="*/ 1133198 w 1419222"/>
                    <a:gd name="connsiteY35" fmla="*/ 1069424 h 1257498"/>
                    <a:gd name="connsiteX36" fmla="*/ 1121568 w 1419222"/>
                    <a:gd name="connsiteY36" fmla="*/ 1106889 h 1257498"/>
                    <a:gd name="connsiteX37" fmla="*/ 909660 w 1419222"/>
                    <a:gd name="connsiteY37" fmla="*/ 1247351 h 1257498"/>
                    <a:gd name="connsiteX38" fmla="*/ 820141 w 1419222"/>
                    <a:gd name="connsiteY38" fmla="*/ 1229278 h 1257498"/>
                    <a:gd name="connsiteX39" fmla="*/ 753194 w 1419222"/>
                    <a:gd name="connsiteY39" fmla="*/ 1184141 h 1257498"/>
                    <a:gd name="connsiteX40" fmla="*/ 748246 w 1419222"/>
                    <a:gd name="connsiteY40" fmla="*/ 1190138 h 1257498"/>
                    <a:gd name="connsiteX41" fmla="*/ 585625 w 1419222"/>
                    <a:gd name="connsiteY41" fmla="*/ 1257498 h 1257498"/>
                    <a:gd name="connsiteX42" fmla="*/ 373717 w 1419222"/>
                    <a:gd name="connsiteY42" fmla="*/ 1117036 h 1257498"/>
                    <a:gd name="connsiteX43" fmla="*/ 365969 w 1419222"/>
                    <a:gd name="connsiteY43" fmla="*/ 1092075 h 1257498"/>
                    <a:gd name="connsiteX44" fmla="*/ 340587 w 1419222"/>
                    <a:gd name="connsiteY44" fmla="*/ 1097199 h 1257498"/>
                    <a:gd name="connsiteX45" fmla="*/ 110606 w 1419222"/>
                    <a:gd name="connsiteY45" fmla="*/ 867218 h 1257498"/>
                    <a:gd name="connsiteX46" fmla="*/ 114212 w 1419222"/>
                    <a:gd name="connsiteY46" fmla="*/ 831447 h 1257498"/>
                    <a:gd name="connsiteX47" fmla="*/ 67360 w 1419222"/>
                    <a:gd name="connsiteY47" fmla="*/ 799858 h 1257498"/>
                    <a:gd name="connsiteX48" fmla="*/ 0 w 1419222"/>
                    <a:gd name="connsiteY48" fmla="*/ 637237 h 1257498"/>
                    <a:gd name="connsiteX49" fmla="*/ 67360 w 1419222"/>
                    <a:gd name="connsiteY49" fmla="*/ 474616 h 1257498"/>
                    <a:gd name="connsiteX50" fmla="*/ 75282 w 1419222"/>
                    <a:gd name="connsiteY50" fmla="*/ 469274 h 1257498"/>
                    <a:gd name="connsiteX51" fmla="*/ 64341 w 1419222"/>
                    <a:gd name="connsiteY51" fmla="*/ 456014 h 1257498"/>
                    <a:gd name="connsiteX52" fmla="*/ 25064 w 1419222"/>
                    <a:gd name="connsiteY52" fmla="*/ 327429 h 1257498"/>
                    <a:gd name="connsiteX53" fmla="*/ 208696 w 1419222"/>
                    <a:gd name="connsiteY53" fmla="*/ 102120 h 1257498"/>
                    <a:gd name="connsiteX54" fmla="*/ 226202 w 1419222"/>
                    <a:gd name="connsiteY54" fmla="*/ 100356 h 1257498"/>
                    <a:gd name="connsiteX55" fmla="*/ 226392 w 1419222"/>
                    <a:gd name="connsiteY55" fmla="*/ 98479 h 1257498"/>
                    <a:gd name="connsiteX56" fmla="*/ 255014 w 1419222"/>
                    <a:gd name="connsiteY56" fmla="*/ 25575 h 1257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1419222" h="1257498">
                      <a:moveTo>
                        <a:pt x="277156" y="0"/>
                      </a:moveTo>
                      <a:lnTo>
                        <a:pt x="676226" y="175737"/>
                      </a:lnTo>
                      <a:lnTo>
                        <a:pt x="667726" y="223903"/>
                      </a:lnTo>
                      <a:cubicBezTo>
                        <a:pt x="640642" y="297874"/>
                        <a:pt x="576648" y="354053"/>
                        <a:pt x="498049" y="370137"/>
                      </a:cubicBezTo>
                      <a:lnTo>
                        <a:pt x="480543" y="371901"/>
                      </a:lnTo>
                      <a:lnTo>
                        <a:pt x="480354" y="373778"/>
                      </a:lnTo>
                      <a:cubicBezTo>
                        <a:pt x="474992" y="399978"/>
                        <a:pt x="465176" y="424555"/>
                        <a:pt x="451731" y="446683"/>
                      </a:cubicBezTo>
                      <a:lnTo>
                        <a:pt x="409654" y="495283"/>
                      </a:lnTo>
                      <a:lnTo>
                        <a:pt x="420685" y="508653"/>
                      </a:lnTo>
                      <a:cubicBezTo>
                        <a:pt x="445483" y="545358"/>
                        <a:pt x="459962" y="589607"/>
                        <a:pt x="459962" y="637237"/>
                      </a:cubicBezTo>
                      <a:lnTo>
                        <a:pt x="456356" y="673008"/>
                      </a:lnTo>
                      <a:lnTo>
                        <a:pt x="503208" y="704597"/>
                      </a:lnTo>
                      <a:cubicBezTo>
                        <a:pt x="524017" y="725406"/>
                        <a:pt x="540857" y="750185"/>
                        <a:pt x="552495" y="777699"/>
                      </a:cubicBezTo>
                      <a:lnTo>
                        <a:pt x="560243" y="802660"/>
                      </a:lnTo>
                      <a:lnTo>
                        <a:pt x="585625" y="797536"/>
                      </a:lnTo>
                      <a:cubicBezTo>
                        <a:pt x="617379" y="797536"/>
                        <a:pt x="647630" y="803971"/>
                        <a:pt x="675144" y="815609"/>
                      </a:cubicBezTo>
                      <a:lnTo>
                        <a:pt x="742091" y="860746"/>
                      </a:lnTo>
                      <a:lnTo>
                        <a:pt x="747039" y="854749"/>
                      </a:lnTo>
                      <a:cubicBezTo>
                        <a:pt x="778253" y="823535"/>
                        <a:pt x="818397" y="801252"/>
                        <a:pt x="863311" y="792062"/>
                      </a:cubicBezTo>
                      <a:lnTo>
                        <a:pt x="876604" y="790721"/>
                      </a:lnTo>
                      <a:lnTo>
                        <a:pt x="888234" y="753256"/>
                      </a:lnTo>
                      <a:cubicBezTo>
                        <a:pt x="896962" y="732620"/>
                        <a:pt x="908617" y="713523"/>
                        <a:pt x="922678" y="696486"/>
                      </a:cubicBezTo>
                      <a:lnTo>
                        <a:pt x="970832" y="652730"/>
                      </a:lnTo>
                      <a:lnTo>
                        <a:pt x="963933" y="630503"/>
                      </a:lnTo>
                      <a:cubicBezTo>
                        <a:pt x="960869" y="615532"/>
                        <a:pt x="959260" y="600031"/>
                        <a:pt x="959260" y="584154"/>
                      </a:cubicBezTo>
                      <a:cubicBezTo>
                        <a:pt x="959260" y="488893"/>
                        <a:pt x="1017179" y="407159"/>
                        <a:pt x="1099722" y="372246"/>
                      </a:cubicBezTo>
                      <a:lnTo>
                        <a:pt x="1113063" y="368105"/>
                      </a:lnTo>
                      <a:lnTo>
                        <a:pt x="1401269" y="495021"/>
                      </a:lnTo>
                      <a:lnTo>
                        <a:pt x="1414550" y="537805"/>
                      </a:lnTo>
                      <a:cubicBezTo>
                        <a:pt x="1417613" y="552776"/>
                        <a:pt x="1419222" y="568277"/>
                        <a:pt x="1419222" y="584154"/>
                      </a:cubicBezTo>
                      <a:cubicBezTo>
                        <a:pt x="1419222" y="647662"/>
                        <a:pt x="1393481" y="705157"/>
                        <a:pt x="1351862" y="746775"/>
                      </a:cubicBezTo>
                      <a:lnTo>
                        <a:pt x="1318566" y="774247"/>
                      </a:lnTo>
                      <a:lnTo>
                        <a:pt x="1325451" y="796426"/>
                      </a:lnTo>
                      <a:cubicBezTo>
                        <a:pt x="1328514" y="811397"/>
                        <a:pt x="1330123" y="826898"/>
                        <a:pt x="1330123" y="842775"/>
                      </a:cubicBezTo>
                      <a:cubicBezTo>
                        <a:pt x="1330123" y="953913"/>
                        <a:pt x="1251290" y="1046639"/>
                        <a:pt x="1146491" y="1068084"/>
                      </a:cubicBezTo>
                      <a:lnTo>
                        <a:pt x="1133198" y="1069424"/>
                      </a:lnTo>
                      <a:lnTo>
                        <a:pt x="1121568" y="1106889"/>
                      </a:lnTo>
                      <a:cubicBezTo>
                        <a:pt x="1086655" y="1189433"/>
                        <a:pt x="1004921" y="1247351"/>
                        <a:pt x="909660" y="1247351"/>
                      </a:cubicBezTo>
                      <a:cubicBezTo>
                        <a:pt x="877906" y="1247351"/>
                        <a:pt x="847656" y="1240916"/>
                        <a:pt x="820141" y="1229278"/>
                      </a:cubicBezTo>
                      <a:lnTo>
                        <a:pt x="753194" y="1184141"/>
                      </a:lnTo>
                      <a:lnTo>
                        <a:pt x="748246" y="1190138"/>
                      </a:lnTo>
                      <a:cubicBezTo>
                        <a:pt x="706628" y="1231757"/>
                        <a:pt x="649133" y="1257498"/>
                        <a:pt x="585625" y="1257498"/>
                      </a:cubicBezTo>
                      <a:cubicBezTo>
                        <a:pt x="490364" y="1257498"/>
                        <a:pt x="408630" y="1199580"/>
                        <a:pt x="373717" y="1117036"/>
                      </a:cubicBezTo>
                      <a:lnTo>
                        <a:pt x="365969" y="1092075"/>
                      </a:lnTo>
                      <a:lnTo>
                        <a:pt x="340587" y="1097199"/>
                      </a:lnTo>
                      <a:cubicBezTo>
                        <a:pt x="213572" y="1097199"/>
                        <a:pt x="110606" y="994233"/>
                        <a:pt x="110606" y="867218"/>
                      </a:cubicBezTo>
                      <a:lnTo>
                        <a:pt x="114212" y="831447"/>
                      </a:lnTo>
                      <a:lnTo>
                        <a:pt x="67360" y="799858"/>
                      </a:lnTo>
                      <a:cubicBezTo>
                        <a:pt x="25741" y="758240"/>
                        <a:pt x="0" y="700745"/>
                        <a:pt x="0" y="637237"/>
                      </a:cubicBezTo>
                      <a:cubicBezTo>
                        <a:pt x="0" y="573730"/>
                        <a:pt x="25741" y="516234"/>
                        <a:pt x="67360" y="474616"/>
                      </a:cubicBezTo>
                      <a:lnTo>
                        <a:pt x="75282" y="469274"/>
                      </a:lnTo>
                      <a:lnTo>
                        <a:pt x="64341" y="456014"/>
                      </a:lnTo>
                      <a:cubicBezTo>
                        <a:pt x="39543" y="419308"/>
                        <a:pt x="25064" y="375060"/>
                        <a:pt x="25064" y="327429"/>
                      </a:cubicBezTo>
                      <a:cubicBezTo>
                        <a:pt x="25064" y="216291"/>
                        <a:pt x="103897" y="123565"/>
                        <a:pt x="208696" y="102120"/>
                      </a:cubicBezTo>
                      <a:lnTo>
                        <a:pt x="226202" y="100356"/>
                      </a:lnTo>
                      <a:lnTo>
                        <a:pt x="226392" y="98479"/>
                      </a:lnTo>
                      <a:cubicBezTo>
                        <a:pt x="231753" y="72279"/>
                        <a:pt x="241569" y="47702"/>
                        <a:pt x="255014" y="25575"/>
                      </a:cubicBezTo>
                      <a:close/>
                    </a:path>
                  </a:pathLst>
                </a:cu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RU" sz="2700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8B568BDF-CF69-9D74-E019-0C10B6ABF16C}"/>
                    </a:ext>
                  </a:extLst>
                </p:cNvPr>
                <p:cNvSpPr/>
                <p:nvPr/>
              </p:nvSpPr>
              <p:spPr>
                <a:xfrm>
                  <a:off x="3413030" y="1776758"/>
                  <a:ext cx="819156" cy="819156"/>
                </a:xfrm>
                <a:prstGeom prst="ellipse">
                  <a:avLst/>
                </a:prstGeom>
                <a:solidFill>
                  <a:srgbClr val="753617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064EBEF6-712A-B3E5-E8F5-A991CE6F3332}"/>
                    </a:ext>
                  </a:extLst>
                </p:cNvPr>
                <p:cNvSpPr/>
                <p:nvPr/>
              </p:nvSpPr>
              <p:spPr>
                <a:xfrm>
                  <a:off x="3469618" y="1824438"/>
                  <a:ext cx="715345" cy="715345"/>
                </a:xfrm>
                <a:prstGeom prst="ellipse">
                  <a:avLst/>
                </a:prstGeom>
                <a:solidFill>
                  <a:srgbClr val="FAE638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49415BD-11C1-271E-79E0-984DAFD18725}"/>
                    </a:ext>
                  </a:extLst>
                </p:cNvPr>
                <p:cNvSpPr/>
                <p:nvPr/>
              </p:nvSpPr>
              <p:spPr>
                <a:xfrm>
                  <a:off x="2926181" y="1448656"/>
                  <a:ext cx="1604351" cy="969265"/>
                </a:xfrm>
                <a:custGeom>
                  <a:avLst/>
                  <a:gdLst>
                    <a:gd name="connsiteX0" fmla="*/ 1603031 w 1604351"/>
                    <a:gd name="connsiteY0" fmla="*/ 963877 h 969265"/>
                    <a:gd name="connsiteX1" fmla="*/ 1541661 w 1604351"/>
                    <a:gd name="connsiteY1" fmla="*/ 699990 h 969265"/>
                    <a:gd name="connsiteX2" fmla="*/ 1425060 w 1604351"/>
                    <a:gd name="connsiteY2" fmla="*/ 466787 h 969265"/>
                    <a:gd name="connsiteX3" fmla="*/ 1191857 w 1604351"/>
                    <a:gd name="connsiteY3" fmla="*/ 233585 h 969265"/>
                    <a:gd name="connsiteX4" fmla="*/ 903422 w 1604351"/>
                    <a:gd name="connsiteY4" fmla="*/ 80162 h 969265"/>
                    <a:gd name="connsiteX5" fmla="*/ 952518 w 1604351"/>
                    <a:gd name="connsiteY5" fmla="*/ 202900 h 969265"/>
                    <a:gd name="connsiteX6" fmla="*/ 768410 w 1604351"/>
                    <a:gd name="connsiteY6" fmla="*/ 116983 h 969265"/>
                    <a:gd name="connsiteX7" fmla="*/ 608851 w 1604351"/>
                    <a:gd name="connsiteY7" fmla="*/ 98572 h 969265"/>
                    <a:gd name="connsiteX8" fmla="*/ 461565 w 1604351"/>
                    <a:gd name="connsiteY8" fmla="*/ 18793 h 969265"/>
                    <a:gd name="connsiteX9" fmla="*/ 504523 w 1604351"/>
                    <a:gd name="connsiteY9" fmla="*/ 110846 h 969265"/>
                    <a:gd name="connsiteX10" fmla="*/ 357237 w 1604351"/>
                    <a:gd name="connsiteY10" fmla="*/ 98572 h 969265"/>
                    <a:gd name="connsiteX11" fmla="*/ 216088 w 1604351"/>
                    <a:gd name="connsiteY11" fmla="*/ 80162 h 969265"/>
                    <a:gd name="connsiteX12" fmla="*/ 1296 w 1604351"/>
                    <a:gd name="connsiteY12" fmla="*/ 382 h 969265"/>
                    <a:gd name="connsiteX13" fmla="*/ 136308 w 1604351"/>
                    <a:gd name="connsiteY13" fmla="*/ 116983 h 969265"/>
                    <a:gd name="connsiteX14" fmla="*/ 338826 w 1604351"/>
                    <a:gd name="connsiteY14" fmla="*/ 190626 h 969265"/>
                    <a:gd name="connsiteX15" fmla="*/ 240636 w 1604351"/>
                    <a:gd name="connsiteY15" fmla="*/ 227448 h 969265"/>
                    <a:gd name="connsiteX16" fmla="*/ 387922 w 1604351"/>
                    <a:gd name="connsiteY16" fmla="*/ 245858 h 969265"/>
                    <a:gd name="connsiteX17" fmla="*/ 479975 w 1604351"/>
                    <a:gd name="connsiteY17" fmla="*/ 239721 h 969265"/>
                    <a:gd name="connsiteX18" fmla="*/ 369511 w 1604351"/>
                    <a:gd name="connsiteY18" fmla="*/ 319501 h 969265"/>
                    <a:gd name="connsiteX19" fmla="*/ 522934 w 1604351"/>
                    <a:gd name="connsiteY19" fmla="*/ 325638 h 969265"/>
                    <a:gd name="connsiteX20" fmla="*/ 608851 w 1604351"/>
                    <a:gd name="connsiteY20" fmla="*/ 337912 h 969265"/>
                    <a:gd name="connsiteX21" fmla="*/ 547482 w 1604351"/>
                    <a:gd name="connsiteY21" fmla="*/ 380870 h 969265"/>
                    <a:gd name="connsiteX22" fmla="*/ 688631 w 1604351"/>
                    <a:gd name="connsiteY22" fmla="*/ 380870 h 969265"/>
                    <a:gd name="connsiteX23" fmla="*/ 645672 w 1604351"/>
                    <a:gd name="connsiteY23" fmla="*/ 429966 h 969265"/>
                    <a:gd name="connsiteX24" fmla="*/ 805232 w 1604351"/>
                    <a:gd name="connsiteY24" fmla="*/ 442240 h 969265"/>
                    <a:gd name="connsiteX25" fmla="*/ 958655 w 1604351"/>
                    <a:gd name="connsiteY25" fmla="*/ 429966 h 969265"/>
                    <a:gd name="connsiteX26" fmla="*/ 1112078 w 1604351"/>
                    <a:gd name="connsiteY26" fmla="*/ 479061 h 969265"/>
                    <a:gd name="connsiteX27" fmla="*/ 1277774 w 1604351"/>
                    <a:gd name="connsiteY27" fmla="*/ 626347 h 969265"/>
                    <a:gd name="connsiteX28" fmla="*/ 1486429 w 1604351"/>
                    <a:gd name="connsiteY28" fmla="*/ 859550 h 969265"/>
                    <a:gd name="connsiteX29" fmla="*/ 1603031 w 1604351"/>
                    <a:gd name="connsiteY29" fmla="*/ 963877 h 969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604351" h="969265">
                      <a:moveTo>
                        <a:pt x="1603031" y="963877"/>
                      </a:moveTo>
                      <a:cubicBezTo>
                        <a:pt x="1612236" y="937284"/>
                        <a:pt x="1571323" y="782838"/>
                        <a:pt x="1541661" y="699990"/>
                      </a:cubicBezTo>
                      <a:cubicBezTo>
                        <a:pt x="1511999" y="617142"/>
                        <a:pt x="1483361" y="544521"/>
                        <a:pt x="1425060" y="466787"/>
                      </a:cubicBezTo>
                      <a:cubicBezTo>
                        <a:pt x="1366759" y="389053"/>
                        <a:pt x="1278797" y="298023"/>
                        <a:pt x="1191857" y="233585"/>
                      </a:cubicBezTo>
                      <a:cubicBezTo>
                        <a:pt x="1104917" y="169147"/>
                        <a:pt x="943312" y="85276"/>
                        <a:pt x="903422" y="80162"/>
                      </a:cubicBezTo>
                      <a:cubicBezTo>
                        <a:pt x="863532" y="75048"/>
                        <a:pt x="975020" y="196763"/>
                        <a:pt x="952518" y="202900"/>
                      </a:cubicBezTo>
                      <a:cubicBezTo>
                        <a:pt x="930016" y="209037"/>
                        <a:pt x="825688" y="134371"/>
                        <a:pt x="768410" y="116983"/>
                      </a:cubicBezTo>
                      <a:cubicBezTo>
                        <a:pt x="711132" y="99595"/>
                        <a:pt x="659992" y="114937"/>
                        <a:pt x="608851" y="98572"/>
                      </a:cubicBezTo>
                      <a:cubicBezTo>
                        <a:pt x="557710" y="82207"/>
                        <a:pt x="478953" y="16747"/>
                        <a:pt x="461565" y="18793"/>
                      </a:cubicBezTo>
                      <a:cubicBezTo>
                        <a:pt x="444177" y="20839"/>
                        <a:pt x="521911" y="97550"/>
                        <a:pt x="504523" y="110846"/>
                      </a:cubicBezTo>
                      <a:cubicBezTo>
                        <a:pt x="487135" y="124142"/>
                        <a:pt x="405309" y="103686"/>
                        <a:pt x="357237" y="98572"/>
                      </a:cubicBezTo>
                      <a:cubicBezTo>
                        <a:pt x="309165" y="93458"/>
                        <a:pt x="275411" y="96527"/>
                        <a:pt x="216088" y="80162"/>
                      </a:cubicBezTo>
                      <a:cubicBezTo>
                        <a:pt x="156765" y="63797"/>
                        <a:pt x="14593" y="-5755"/>
                        <a:pt x="1296" y="382"/>
                      </a:cubicBezTo>
                      <a:cubicBezTo>
                        <a:pt x="-12001" y="6519"/>
                        <a:pt x="80053" y="85276"/>
                        <a:pt x="136308" y="116983"/>
                      </a:cubicBezTo>
                      <a:cubicBezTo>
                        <a:pt x="192563" y="148690"/>
                        <a:pt x="321438" y="172215"/>
                        <a:pt x="338826" y="190626"/>
                      </a:cubicBezTo>
                      <a:cubicBezTo>
                        <a:pt x="356214" y="209037"/>
                        <a:pt x="232453" y="218243"/>
                        <a:pt x="240636" y="227448"/>
                      </a:cubicBezTo>
                      <a:cubicBezTo>
                        <a:pt x="248819" y="236653"/>
                        <a:pt x="348032" y="243813"/>
                        <a:pt x="387922" y="245858"/>
                      </a:cubicBezTo>
                      <a:cubicBezTo>
                        <a:pt x="427812" y="247903"/>
                        <a:pt x="483043" y="227447"/>
                        <a:pt x="479975" y="239721"/>
                      </a:cubicBezTo>
                      <a:cubicBezTo>
                        <a:pt x="476907" y="251995"/>
                        <a:pt x="362351" y="305182"/>
                        <a:pt x="369511" y="319501"/>
                      </a:cubicBezTo>
                      <a:cubicBezTo>
                        <a:pt x="376671" y="333820"/>
                        <a:pt x="483044" y="322569"/>
                        <a:pt x="522934" y="325638"/>
                      </a:cubicBezTo>
                      <a:cubicBezTo>
                        <a:pt x="562824" y="328706"/>
                        <a:pt x="604760" y="328707"/>
                        <a:pt x="608851" y="337912"/>
                      </a:cubicBezTo>
                      <a:cubicBezTo>
                        <a:pt x="612942" y="347117"/>
                        <a:pt x="534185" y="373710"/>
                        <a:pt x="547482" y="380870"/>
                      </a:cubicBezTo>
                      <a:cubicBezTo>
                        <a:pt x="560779" y="388030"/>
                        <a:pt x="672266" y="372687"/>
                        <a:pt x="688631" y="380870"/>
                      </a:cubicBezTo>
                      <a:cubicBezTo>
                        <a:pt x="704996" y="389053"/>
                        <a:pt x="626239" y="419738"/>
                        <a:pt x="645672" y="429966"/>
                      </a:cubicBezTo>
                      <a:cubicBezTo>
                        <a:pt x="665105" y="440194"/>
                        <a:pt x="753068" y="442240"/>
                        <a:pt x="805232" y="442240"/>
                      </a:cubicBezTo>
                      <a:cubicBezTo>
                        <a:pt x="857396" y="442240"/>
                        <a:pt x="907514" y="423829"/>
                        <a:pt x="958655" y="429966"/>
                      </a:cubicBezTo>
                      <a:cubicBezTo>
                        <a:pt x="1009796" y="436103"/>
                        <a:pt x="1058892" y="446331"/>
                        <a:pt x="1112078" y="479061"/>
                      </a:cubicBezTo>
                      <a:cubicBezTo>
                        <a:pt x="1165264" y="511791"/>
                        <a:pt x="1215382" y="562932"/>
                        <a:pt x="1277774" y="626347"/>
                      </a:cubicBezTo>
                      <a:cubicBezTo>
                        <a:pt x="1340166" y="689762"/>
                        <a:pt x="1436311" y="806363"/>
                        <a:pt x="1486429" y="859550"/>
                      </a:cubicBezTo>
                      <a:cubicBezTo>
                        <a:pt x="1536547" y="912736"/>
                        <a:pt x="1593826" y="990470"/>
                        <a:pt x="1603031" y="963877"/>
                      </a:cubicBezTo>
                      <a:close/>
                    </a:path>
                  </a:pathLst>
                </a:cu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/>
                </a:p>
              </p:txBody>
            </p: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9073240F-B629-9E1D-B6ED-E967FFAF1AE9}"/>
                    </a:ext>
                  </a:extLst>
                </p:cNvPr>
                <p:cNvGrpSpPr/>
                <p:nvPr/>
              </p:nvGrpSpPr>
              <p:grpSpPr>
                <a:xfrm>
                  <a:off x="3636714" y="1984769"/>
                  <a:ext cx="381152" cy="381152"/>
                  <a:chOff x="3625896" y="1995760"/>
                  <a:chExt cx="381152" cy="381152"/>
                </a:xfrm>
              </p:grpSpPr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0C3ABC73-DE6E-0940-FF40-5CF46ED1FE96}"/>
                      </a:ext>
                    </a:extLst>
                  </p:cNvPr>
                  <p:cNvSpPr/>
                  <p:nvPr/>
                </p:nvSpPr>
                <p:spPr>
                  <a:xfrm>
                    <a:off x="3625896" y="1995760"/>
                    <a:ext cx="381152" cy="381152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 sz="2700"/>
                  </a:p>
                </p:txBody>
              </p:sp>
              <p:sp>
                <p:nvSpPr>
                  <p:cNvPr id="39" name="Oval 38">
                    <a:extLst>
                      <a:ext uri="{FF2B5EF4-FFF2-40B4-BE49-F238E27FC236}">
                        <a16:creationId xmlns:a16="http://schemas.microsoft.com/office/drawing/2014/main" id="{47829ABD-4F15-3F37-A852-7F7C687FFF73}"/>
                      </a:ext>
                    </a:extLst>
                  </p:cNvPr>
                  <p:cNvSpPr/>
                  <p:nvPr/>
                </p:nvSpPr>
                <p:spPr>
                  <a:xfrm>
                    <a:off x="3675143" y="2038026"/>
                    <a:ext cx="106429" cy="106429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 sz="2700"/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BAF8D561-8509-B905-74D3-6CD65FA3C369}"/>
                      </a:ext>
                    </a:extLst>
                  </p:cNvPr>
                  <p:cNvSpPr/>
                  <p:nvPr/>
                </p:nvSpPr>
                <p:spPr>
                  <a:xfrm>
                    <a:off x="3781572" y="2136835"/>
                    <a:ext cx="45719" cy="45719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 sz="2700"/>
                  </a:p>
                </p:txBody>
              </p:sp>
              <p:sp>
                <p:nvSpPr>
                  <p:cNvPr id="41" name="Freeform 40">
                    <a:extLst>
                      <a:ext uri="{FF2B5EF4-FFF2-40B4-BE49-F238E27FC236}">
                        <a16:creationId xmlns:a16="http://schemas.microsoft.com/office/drawing/2014/main" id="{0CC5A2B0-D66F-7918-5547-886C5990D0BD}"/>
                      </a:ext>
                    </a:extLst>
                  </p:cNvPr>
                  <p:cNvSpPr/>
                  <p:nvPr/>
                </p:nvSpPr>
                <p:spPr>
                  <a:xfrm>
                    <a:off x="3792480" y="2182111"/>
                    <a:ext cx="177929" cy="161666"/>
                  </a:xfrm>
                  <a:custGeom>
                    <a:avLst/>
                    <a:gdLst>
                      <a:gd name="connsiteX0" fmla="*/ 255165 w 261794"/>
                      <a:gd name="connsiteY0" fmla="*/ 0 h 237866"/>
                      <a:gd name="connsiteX1" fmla="*/ 257922 w 261794"/>
                      <a:gd name="connsiteY1" fmla="*/ 8882 h 237866"/>
                      <a:gd name="connsiteX2" fmla="*/ 261794 w 261794"/>
                      <a:gd name="connsiteY2" fmla="*/ 47290 h 237866"/>
                      <a:gd name="connsiteX3" fmla="*/ 71218 w 261794"/>
                      <a:gd name="connsiteY3" fmla="*/ 237866 h 237866"/>
                      <a:gd name="connsiteX4" fmla="*/ 32810 w 261794"/>
                      <a:gd name="connsiteY4" fmla="*/ 233994 h 237866"/>
                      <a:gd name="connsiteX5" fmla="*/ 0 w 261794"/>
                      <a:gd name="connsiteY5" fmla="*/ 223809 h 237866"/>
                      <a:gd name="connsiteX6" fmla="*/ 32882 w 261794"/>
                      <a:gd name="connsiteY6" fmla="*/ 220495 h 237866"/>
                      <a:gd name="connsiteX7" fmla="*/ 239265 w 261794"/>
                      <a:gd name="connsiteY7" fmla="*/ 51222 h 237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61794" h="237866">
                        <a:moveTo>
                          <a:pt x="255165" y="0"/>
                        </a:moveTo>
                        <a:lnTo>
                          <a:pt x="257922" y="8882"/>
                        </a:lnTo>
                        <a:cubicBezTo>
                          <a:pt x="260461" y="21289"/>
                          <a:pt x="261794" y="34134"/>
                          <a:pt x="261794" y="47290"/>
                        </a:cubicBezTo>
                        <a:cubicBezTo>
                          <a:pt x="261794" y="152542"/>
                          <a:pt x="176470" y="237866"/>
                          <a:pt x="71218" y="237866"/>
                        </a:cubicBezTo>
                        <a:cubicBezTo>
                          <a:pt x="58062" y="237866"/>
                          <a:pt x="45217" y="236533"/>
                          <a:pt x="32810" y="233994"/>
                        </a:cubicBezTo>
                        <a:lnTo>
                          <a:pt x="0" y="223809"/>
                        </a:lnTo>
                        <a:lnTo>
                          <a:pt x="32882" y="220495"/>
                        </a:lnTo>
                        <a:cubicBezTo>
                          <a:pt x="126197" y="201400"/>
                          <a:pt x="202997" y="136970"/>
                          <a:pt x="239265" y="51222"/>
                        </a:cubicBezTo>
                        <a:close/>
                      </a:path>
                    </a:pathLst>
                  </a:custGeom>
                  <a:solidFill>
                    <a:srgbClr val="80726C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RU" sz="2700"/>
                  </a:p>
                </p:txBody>
              </p:sp>
            </p:grp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6FB755FA-44A9-186D-3B51-1B1EF1F344BE}"/>
                  </a:ext>
                </a:extLst>
              </p:cNvPr>
              <p:cNvGrpSpPr/>
              <p:nvPr/>
            </p:nvGrpSpPr>
            <p:grpSpPr>
              <a:xfrm flipH="1">
                <a:off x="963263" y="1686328"/>
                <a:ext cx="1604349" cy="1429555"/>
                <a:chOff x="2926181" y="1448656"/>
                <a:chExt cx="1604351" cy="1429557"/>
              </a:xfrm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8675B6-BAFE-0FAE-8492-AE488145DC65}"/>
                    </a:ext>
                  </a:extLst>
                </p:cNvPr>
                <p:cNvSpPr/>
                <p:nvPr/>
              </p:nvSpPr>
              <p:spPr>
                <a:xfrm>
                  <a:off x="3146641" y="1691208"/>
                  <a:ext cx="1339663" cy="1187005"/>
                </a:xfrm>
                <a:custGeom>
                  <a:avLst/>
                  <a:gdLst>
                    <a:gd name="connsiteX0" fmla="*/ 277156 w 1419222"/>
                    <a:gd name="connsiteY0" fmla="*/ 0 h 1257498"/>
                    <a:gd name="connsiteX1" fmla="*/ 676226 w 1419222"/>
                    <a:gd name="connsiteY1" fmla="*/ 175737 h 1257498"/>
                    <a:gd name="connsiteX2" fmla="*/ 667726 w 1419222"/>
                    <a:gd name="connsiteY2" fmla="*/ 223903 h 1257498"/>
                    <a:gd name="connsiteX3" fmla="*/ 498049 w 1419222"/>
                    <a:gd name="connsiteY3" fmla="*/ 370137 h 1257498"/>
                    <a:gd name="connsiteX4" fmla="*/ 480543 w 1419222"/>
                    <a:gd name="connsiteY4" fmla="*/ 371901 h 1257498"/>
                    <a:gd name="connsiteX5" fmla="*/ 480354 w 1419222"/>
                    <a:gd name="connsiteY5" fmla="*/ 373778 h 1257498"/>
                    <a:gd name="connsiteX6" fmla="*/ 451731 w 1419222"/>
                    <a:gd name="connsiteY6" fmla="*/ 446683 h 1257498"/>
                    <a:gd name="connsiteX7" fmla="*/ 409654 w 1419222"/>
                    <a:gd name="connsiteY7" fmla="*/ 495283 h 1257498"/>
                    <a:gd name="connsiteX8" fmla="*/ 420685 w 1419222"/>
                    <a:gd name="connsiteY8" fmla="*/ 508653 h 1257498"/>
                    <a:gd name="connsiteX9" fmla="*/ 459962 w 1419222"/>
                    <a:gd name="connsiteY9" fmla="*/ 637237 h 1257498"/>
                    <a:gd name="connsiteX10" fmla="*/ 456356 w 1419222"/>
                    <a:gd name="connsiteY10" fmla="*/ 673008 h 1257498"/>
                    <a:gd name="connsiteX11" fmla="*/ 503208 w 1419222"/>
                    <a:gd name="connsiteY11" fmla="*/ 704597 h 1257498"/>
                    <a:gd name="connsiteX12" fmla="*/ 552495 w 1419222"/>
                    <a:gd name="connsiteY12" fmla="*/ 777699 h 1257498"/>
                    <a:gd name="connsiteX13" fmla="*/ 560243 w 1419222"/>
                    <a:gd name="connsiteY13" fmla="*/ 802660 h 1257498"/>
                    <a:gd name="connsiteX14" fmla="*/ 585625 w 1419222"/>
                    <a:gd name="connsiteY14" fmla="*/ 797536 h 1257498"/>
                    <a:gd name="connsiteX15" fmla="*/ 675144 w 1419222"/>
                    <a:gd name="connsiteY15" fmla="*/ 815609 h 1257498"/>
                    <a:gd name="connsiteX16" fmla="*/ 742091 w 1419222"/>
                    <a:gd name="connsiteY16" fmla="*/ 860746 h 1257498"/>
                    <a:gd name="connsiteX17" fmla="*/ 747039 w 1419222"/>
                    <a:gd name="connsiteY17" fmla="*/ 854749 h 1257498"/>
                    <a:gd name="connsiteX18" fmla="*/ 863311 w 1419222"/>
                    <a:gd name="connsiteY18" fmla="*/ 792062 h 1257498"/>
                    <a:gd name="connsiteX19" fmla="*/ 876604 w 1419222"/>
                    <a:gd name="connsiteY19" fmla="*/ 790721 h 1257498"/>
                    <a:gd name="connsiteX20" fmla="*/ 888234 w 1419222"/>
                    <a:gd name="connsiteY20" fmla="*/ 753256 h 1257498"/>
                    <a:gd name="connsiteX21" fmla="*/ 922678 w 1419222"/>
                    <a:gd name="connsiteY21" fmla="*/ 696486 h 1257498"/>
                    <a:gd name="connsiteX22" fmla="*/ 970832 w 1419222"/>
                    <a:gd name="connsiteY22" fmla="*/ 652730 h 1257498"/>
                    <a:gd name="connsiteX23" fmla="*/ 963933 w 1419222"/>
                    <a:gd name="connsiteY23" fmla="*/ 630503 h 1257498"/>
                    <a:gd name="connsiteX24" fmla="*/ 959260 w 1419222"/>
                    <a:gd name="connsiteY24" fmla="*/ 584154 h 1257498"/>
                    <a:gd name="connsiteX25" fmla="*/ 1099722 w 1419222"/>
                    <a:gd name="connsiteY25" fmla="*/ 372246 h 1257498"/>
                    <a:gd name="connsiteX26" fmla="*/ 1113063 w 1419222"/>
                    <a:gd name="connsiteY26" fmla="*/ 368105 h 1257498"/>
                    <a:gd name="connsiteX27" fmla="*/ 1401269 w 1419222"/>
                    <a:gd name="connsiteY27" fmla="*/ 495021 h 1257498"/>
                    <a:gd name="connsiteX28" fmla="*/ 1414550 w 1419222"/>
                    <a:gd name="connsiteY28" fmla="*/ 537805 h 1257498"/>
                    <a:gd name="connsiteX29" fmla="*/ 1419222 w 1419222"/>
                    <a:gd name="connsiteY29" fmla="*/ 584154 h 1257498"/>
                    <a:gd name="connsiteX30" fmla="*/ 1351862 w 1419222"/>
                    <a:gd name="connsiteY30" fmla="*/ 746775 h 1257498"/>
                    <a:gd name="connsiteX31" fmla="*/ 1318566 w 1419222"/>
                    <a:gd name="connsiteY31" fmla="*/ 774247 h 1257498"/>
                    <a:gd name="connsiteX32" fmla="*/ 1325451 w 1419222"/>
                    <a:gd name="connsiteY32" fmla="*/ 796426 h 1257498"/>
                    <a:gd name="connsiteX33" fmla="*/ 1330123 w 1419222"/>
                    <a:gd name="connsiteY33" fmla="*/ 842775 h 1257498"/>
                    <a:gd name="connsiteX34" fmla="*/ 1146491 w 1419222"/>
                    <a:gd name="connsiteY34" fmla="*/ 1068084 h 1257498"/>
                    <a:gd name="connsiteX35" fmla="*/ 1133198 w 1419222"/>
                    <a:gd name="connsiteY35" fmla="*/ 1069424 h 1257498"/>
                    <a:gd name="connsiteX36" fmla="*/ 1121568 w 1419222"/>
                    <a:gd name="connsiteY36" fmla="*/ 1106889 h 1257498"/>
                    <a:gd name="connsiteX37" fmla="*/ 909660 w 1419222"/>
                    <a:gd name="connsiteY37" fmla="*/ 1247351 h 1257498"/>
                    <a:gd name="connsiteX38" fmla="*/ 820141 w 1419222"/>
                    <a:gd name="connsiteY38" fmla="*/ 1229278 h 1257498"/>
                    <a:gd name="connsiteX39" fmla="*/ 753194 w 1419222"/>
                    <a:gd name="connsiteY39" fmla="*/ 1184141 h 1257498"/>
                    <a:gd name="connsiteX40" fmla="*/ 748246 w 1419222"/>
                    <a:gd name="connsiteY40" fmla="*/ 1190138 h 1257498"/>
                    <a:gd name="connsiteX41" fmla="*/ 585625 w 1419222"/>
                    <a:gd name="connsiteY41" fmla="*/ 1257498 h 1257498"/>
                    <a:gd name="connsiteX42" fmla="*/ 373717 w 1419222"/>
                    <a:gd name="connsiteY42" fmla="*/ 1117036 h 1257498"/>
                    <a:gd name="connsiteX43" fmla="*/ 365969 w 1419222"/>
                    <a:gd name="connsiteY43" fmla="*/ 1092075 h 1257498"/>
                    <a:gd name="connsiteX44" fmla="*/ 340587 w 1419222"/>
                    <a:gd name="connsiteY44" fmla="*/ 1097199 h 1257498"/>
                    <a:gd name="connsiteX45" fmla="*/ 110606 w 1419222"/>
                    <a:gd name="connsiteY45" fmla="*/ 867218 h 1257498"/>
                    <a:gd name="connsiteX46" fmla="*/ 114212 w 1419222"/>
                    <a:gd name="connsiteY46" fmla="*/ 831447 h 1257498"/>
                    <a:gd name="connsiteX47" fmla="*/ 67360 w 1419222"/>
                    <a:gd name="connsiteY47" fmla="*/ 799858 h 1257498"/>
                    <a:gd name="connsiteX48" fmla="*/ 0 w 1419222"/>
                    <a:gd name="connsiteY48" fmla="*/ 637237 h 1257498"/>
                    <a:gd name="connsiteX49" fmla="*/ 67360 w 1419222"/>
                    <a:gd name="connsiteY49" fmla="*/ 474616 h 1257498"/>
                    <a:gd name="connsiteX50" fmla="*/ 75282 w 1419222"/>
                    <a:gd name="connsiteY50" fmla="*/ 469274 h 1257498"/>
                    <a:gd name="connsiteX51" fmla="*/ 64341 w 1419222"/>
                    <a:gd name="connsiteY51" fmla="*/ 456014 h 1257498"/>
                    <a:gd name="connsiteX52" fmla="*/ 25064 w 1419222"/>
                    <a:gd name="connsiteY52" fmla="*/ 327429 h 1257498"/>
                    <a:gd name="connsiteX53" fmla="*/ 208696 w 1419222"/>
                    <a:gd name="connsiteY53" fmla="*/ 102120 h 1257498"/>
                    <a:gd name="connsiteX54" fmla="*/ 226202 w 1419222"/>
                    <a:gd name="connsiteY54" fmla="*/ 100356 h 1257498"/>
                    <a:gd name="connsiteX55" fmla="*/ 226392 w 1419222"/>
                    <a:gd name="connsiteY55" fmla="*/ 98479 h 1257498"/>
                    <a:gd name="connsiteX56" fmla="*/ 255014 w 1419222"/>
                    <a:gd name="connsiteY56" fmla="*/ 25575 h 1257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1419222" h="1257498">
                      <a:moveTo>
                        <a:pt x="277156" y="0"/>
                      </a:moveTo>
                      <a:lnTo>
                        <a:pt x="676226" y="175737"/>
                      </a:lnTo>
                      <a:lnTo>
                        <a:pt x="667726" y="223903"/>
                      </a:lnTo>
                      <a:cubicBezTo>
                        <a:pt x="640642" y="297874"/>
                        <a:pt x="576648" y="354053"/>
                        <a:pt x="498049" y="370137"/>
                      </a:cubicBezTo>
                      <a:lnTo>
                        <a:pt x="480543" y="371901"/>
                      </a:lnTo>
                      <a:lnTo>
                        <a:pt x="480354" y="373778"/>
                      </a:lnTo>
                      <a:cubicBezTo>
                        <a:pt x="474992" y="399978"/>
                        <a:pt x="465176" y="424555"/>
                        <a:pt x="451731" y="446683"/>
                      </a:cubicBezTo>
                      <a:lnTo>
                        <a:pt x="409654" y="495283"/>
                      </a:lnTo>
                      <a:lnTo>
                        <a:pt x="420685" y="508653"/>
                      </a:lnTo>
                      <a:cubicBezTo>
                        <a:pt x="445483" y="545358"/>
                        <a:pt x="459962" y="589607"/>
                        <a:pt x="459962" y="637237"/>
                      </a:cubicBezTo>
                      <a:lnTo>
                        <a:pt x="456356" y="673008"/>
                      </a:lnTo>
                      <a:lnTo>
                        <a:pt x="503208" y="704597"/>
                      </a:lnTo>
                      <a:cubicBezTo>
                        <a:pt x="524017" y="725406"/>
                        <a:pt x="540857" y="750185"/>
                        <a:pt x="552495" y="777699"/>
                      </a:cubicBezTo>
                      <a:lnTo>
                        <a:pt x="560243" y="802660"/>
                      </a:lnTo>
                      <a:lnTo>
                        <a:pt x="585625" y="797536"/>
                      </a:lnTo>
                      <a:cubicBezTo>
                        <a:pt x="617379" y="797536"/>
                        <a:pt x="647630" y="803971"/>
                        <a:pt x="675144" y="815609"/>
                      </a:cubicBezTo>
                      <a:lnTo>
                        <a:pt x="742091" y="860746"/>
                      </a:lnTo>
                      <a:lnTo>
                        <a:pt x="747039" y="854749"/>
                      </a:lnTo>
                      <a:cubicBezTo>
                        <a:pt x="778253" y="823535"/>
                        <a:pt x="818397" y="801252"/>
                        <a:pt x="863311" y="792062"/>
                      </a:cubicBezTo>
                      <a:lnTo>
                        <a:pt x="876604" y="790721"/>
                      </a:lnTo>
                      <a:lnTo>
                        <a:pt x="888234" y="753256"/>
                      </a:lnTo>
                      <a:cubicBezTo>
                        <a:pt x="896962" y="732620"/>
                        <a:pt x="908617" y="713523"/>
                        <a:pt x="922678" y="696486"/>
                      </a:cubicBezTo>
                      <a:lnTo>
                        <a:pt x="970832" y="652730"/>
                      </a:lnTo>
                      <a:lnTo>
                        <a:pt x="963933" y="630503"/>
                      </a:lnTo>
                      <a:cubicBezTo>
                        <a:pt x="960869" y="615532"/>
                        <a:pt x="959260" y="600031"/>
                        <a:pt x="959260" y="584154"/>
                      </a:cubicBezTo>
                      <a:cubicBezTo>
                        <a:pt x="959260" y="488893"/>
                        <a:pt x="1017179" y="407159"/>
                        <a:pt x="1099722" y="372246"/>
                      </a:cubicBezTo>
                      <a:lnTo>
                        <a:pt x="1113063" y="368105"/>
                      </a:lnTo>
                      <a:lnTo>
                        <a:pt x="1401269" y="495021"/>
                      </a:lnTo>
                      <a:lnTo>
                        <a:pt x="1414550" y="537805"/>
                      </a:lnTo>
                      <a:cubicBezTo>
                        <a:pt x="1417613" y="552776"/>
                        <a:pt x="1419222" y="568277"/>
                        <a:pt x="1419222" y="584154"/>
                      </a:cubicBezTo>
                      <a:cubicBezTo>
                        <a:pt x="1419222" y="647662"/>
                        <a:pt x="1393481" y="705157"/>
                        <a:pt x="1351862" y="746775"/>
                      </a:cubicBezTo>
                      <a:lnTo>
                        <a:pt x="1318566" y="774247"/>
                      </a:lnTo>
                      <a:lnTo>
                        <a:pt x="1325451" y="796426"/>
                      </a:lnTo>
                      <a:cubicBezTo>
                        <a:pt x="1328514" y="811397"/>
                        <a:pt x="1330123" y="826898"/>
                        <a:pt x="1330123" y="842775"/>
                      </a:cubicBezTo>
                      <a:cubicBezTo>
                        <a:pt x="1330123" y="953913"/>
                        <a:pt x="1251290" y="1046639"/>
                        <a:pt x="1146491" y="1068084"/>
                      </a:cubicBezTo>
                      <a:lnTo>
                        <a:pt x="1133198" y="1069424"/>
                      </a:lnTo>
                      <a:lnTo>
                        <a:pt x="1121568" y="1106889"/>
                      </a:lnTo>
                      <a:cubicBezTo>
                        <a:pt x="1086655" y="1189433"/>
                        <a:pt x="1004921" y="1247351"/>
                        <a:pt x="909660" y="1247351"/>
                      </a:cubicBezTo>
                      <a:cubicBezTo>
                        <a:pt x="877906" y="1247351"/>
                        <a:pt x="847656" y="1240916"/>
                        <a:pt x="820141" y="1229278"/>
                      </a:cubicBezTo>
                      <a:lnTo>
                        <a:pt x="753194" y="1184141"/>
                      </a:lnTo>
                      <a:lnTo>
                        <a:pt x="748246" y="1190138"/>
                      </a:lnTo>
                      <a:cubicBezTo>
                        <a:pt x="706628" y="1231757"/>
                        <a:pt x="649133" y="1257498"/>
                        <a:pt x="585625" y="1257498"/>
                      </a:cubicBezTo>
                      <a:cubicBezTo>
                        <a:pt x="490364" y="1257498"/>
                        <a:pt x="408630" y="1199580"/>
                        <a:pt x="373717" y="1117036"/>
                      </a:cubicBezTo>
                      <a:lnTo>
                        <a:pt x="365969" y="1092075"/>
                      </a:lnTo>
                      <a:lnTo>
                        <a:pt x="340587" y="1097199"/>
                      </a:lnTo>
                      <a:cubicBezTo>
                        <a:pt x="213572" y="1097199"/>
                        <a:pt x="110606" y="994233"/>
                        <a:pt x="110606" y="867218"/>
                      </a:cubicBezTo>
                      <a:lnTo>
                        <a:pt x="114212" y="831447"/>
                      </a:lnTo>
                      <a:lnTo>
                        <a:pt x="67360" y="799858"/>
                      </a:lnTo>
                      <a:cubicBezTo>
                        <a:pt x="25741" y="758240"/>
                        <a:pt x="0" y="700745"/>
                        <a:pt x="0" y="637237"/>
                      </a:cubicBezTo>
                      <a:cubicBezTo>
                        <a:pt x="0" y="573730"/>
                        <a:pt x="25741" y="516234"/>
                        <a:pt x="67360" y="474616"/>
                      </a:cubicBezTo>
                      <a:lnTo>
                        <a:pt x="75282" y="469274"/>
                      </a:lnTo>
                      <a:lnTo>
                        <a:pt x="64341" y="456014"/>
                      </a:lnTo>
                      <a:cubicBezTo>
                        <a:pt x="39543" y="419308"/>
                        <a:pt x="25064" y="375060"/>
                        <a:pt x="25064" y="327429"/>
                      </a:cubicBezTo>
                      <a:cubicBezTo>
                        <a:pt x="25064" y="216291"/>
                        <a:pt x="103897" y="123565"/>
                        <a:pt x="208696" y="102120"/>
                      </a:cubicBezTo>
                      <a:lnTo>
                        <a:pt x="226202" y="100356"/>
                      </a:lnTo>
                      <a:lnTo>
                        <a:pt x="226392" y="98479"/>
                      </a:lnTo>
                      <a:cubicBezTo>
                        <a:pt x="231753" y="72279"/>
                        <a:pt x="241569" y="47702"/>
                        <a:pt x="255014" y="25575"/>
                      </a:cubicBezTo>
                      <a:close/>
                    </a:path>
                  </a:pathLst>
                </a:cu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RU" sz="2700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5A60503C-C9A2-B4E6-CCA4-8036FEC4B28C}"/>
                    </a:ext>
                  </a:extLst>
                </p:cNvPr>
                <p:cNvSpPr/>
                <p:nvPr/>
              </p:nvSpPr>
              <p:spPr>
                <a:xfrm>
                  <a:off x="3413030" y="1776758"/>
                  <a:ext cx="819156" cy="819156"/>
                </a:xfrm>
                <a:prstGeom prst="ellipse">
                  <a:avLst/>
                </a:prstGeom>
                <a:solidFill>
                  <a:srgbClr val="753617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31C93D2C-7D6A-E3BB-5A8C-4494073B30C6}"/>
                    </a:ext>
                  </a:extLst>
                </p:cNvPr>
                <p:cNvSpPr/>
                <p:nvPr/>
              </p:nvSpPr>
              <p:spPr>
                <a:xfrm>
                  <a:off x="3469618" y="1824438"/>
                  <a:ext cx="715345" cy="715345"/>
                </a:xfrm>
                <a:prstGeom prst="ellipse">
                  <a:avLst/>
                </a:prstGeom>
                <a:solidFill>
                  <a:srgbClr val="FAE638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CA41F8A4-FC84-9226-4C5B-1E0EEBF59DEA}"/>
                    </a:ext>
                  </a:extLst>
                </p:cNvPr>
                <p:cNvSpPr/>
                <p:nvPr/>
              </p:nvSpPr>
              <p:spPr>
                <a:xfrm>
                  <a:off x="2926181" y="1448656"/>
                  <a:ext cx="1604351" cy="969265"/>
                </a:xfrm>
                <a:custGeom>
                  <a:avLst/>
                  <a:gdLst>
                    <a:gd name="connsiteX0" fmla="*/ 1603031 w 1604351"/>
                    <a:gd name="connsiteY0" fmla="*/ 963877 h 969265"/>
                    <a:gd name="connsiteX1" fmla="*/ 1541661 w 1604351"/>
                    <a:gd name="connsiteY1" fmla="*/ 699990 h 969265"/>
                    <a:gd name="connsiteX2" fmla="*/ 1425060 w 1604351"/>
                    <a:gd name="connsiteY2" fmla="*/ 466787 h 969265"/>
                    <a:gd name="connsiteX3" fmla="*/ 1191857 w 1604351"/>
                    <a:gd name="connsiteY3" fmla="*/ 233585 h 969265"/>
                    <a:gd name="connsiteX4" fmla="*/ 903422 w 1604351"/>
                    <a:gd name="connsiteY4" fmla="*/ 80162 h 969265"/>
                    <a:gd name="connsiteX5" fmla="*/ 952518 w 1604351"/>
                    <a:gd name="connsiteY5" fmla="*/ 202900 h 969265"/>
                    <a:gd name="connsiteX6" fmla="*/ 768410 w 1604351"/>
                    <a:gd name="connsiteY6" fmla="*/ 116983 h 969265"/>
                    <a:gd name="connsiteX7" fmla="*/ 608851 w 1604351"/>
                    <a:gd name="connsiteY7" fmla="*/ 98572 h 969265"/>
                    <a:gd name="connsiteX8" fmla="*/ 461565 w 1604351"/>
                    <a:gd name="connsiteY8" fmla="*/ 18793 h 969265"/>
                    <a:gd name="connsiteX9" fmla="*/ 504523 w 1604351"/>
                    <a:gd name="connsiteY9" fmla="*/ 110846 h 969265"/>
                    <a:gd name="connsiteX10" fmla="*/ 357237 w 1604351"/>
                    <a:gd name="connsiteY10" fmla="*/ 98572 h 969265"/>
                    <a:gd name="connsiteX11" fmla="*/ 216088 w 1604351"/>
                    <a:gd name="connsiteY11" fmla="*/ 80162 h 969265"/>
                    <a:gd name="connsiteX12" fmla="*/ 1296 w 1604351"/>
                    <a:gd name="connsiteY12" fmla="*/ 382 h 969265"/>
                    <a:gd name="connsiteX13" fmla="*/ 136308 w 1604351"/>
                    <a:gd name="connsiteY13" fmla="*/ 116983 h 969265"/>
                    <a:gd name="connsiteX14" fmla="*/ 338826 w 1604351"/>
                    <a:gd name="connsiteY14" fmla="*/ 190626 h 969265"/>
                    <a:gd name="connsiteX15" fmla="*/ 240636 w 1604351"/>
                    <a:gd name="connsiteY15" fmla="*/ 227448 h 969265"/>
                    <a:gd name="connsiteX16" fmla="*/ 387922 w 1604351"/>
                    <a:gd name="connsiteY16" fmla="*/ 245858 h 969265"/>
                    <a:gd name="connsiteX17" fmla="*/ 479975 w 1604351"/>
                    <a:gd name="connsiteY17" fmla="*/ 239721 h 969265"/>
                    <a:gd name="connsiteX18" fmla="*/ 369511 w 1604351"/>
                    <a:gd name="connsiteY18" fmla="*/ 319501 h 969265"/>
                    <a:gd name="connsiteX19" fmla="*/ 522934 w 1604351"/>
                    <a:gd name="connsiteY19" fmla="*/ 325638 h 969265"/>
                    <a:gd name="connsiteX20" fmla="*/ 608851 w 1604351"/>
                    <a:gd name="connsiteY20" fmla="*/ 337912 h 969265"/>
                    <a:gd name="connsiteX21" fmla="*/ 547482 w 1604351"/>
                    <a:gd name="connsiteY21" fmla="*/ 380870 h 969265"/>
                    <a:gd name="connsiteX22" fmla="*/ 688631 w 1604351"/>
                    <a:gd name="connsiteY22" fmla="*/ 380870 h 969265"/>
                    <a:gd name="connsiteX23" fmla="*/ 645672 w 1604351"/>
                    <a:gd name="connsiteY23" fmla="*/ 429966 h 969265"/>
                    <a:gd name="connsiteX24" fmla="*/ 805232 w 1604351"/>
                    <a:gd name="connsiteY24" fmla="*/ 442240 h 969265"/>
                    <a:gd name="connsiteX25" fmla="*/ 958655 w 1604351"/>
                    <a:gd name="connsiteY25" fmla="*/ 429966 h 969265"/>
                    <a:gd name="connsiteX26" fmla="*/ 1112078 w 1604351"/>
                    <a:gd name="connsiteY26" fmla="*/ 479061 h 969265"/>
                    <a:gd name="connsiteX27" fmla="*/ 1277774 w 1604351"/>
                    <a:gd name="connsiteY27" fmla="*/ 626347 h 969265"/>
                    <a:gd name="connsiteX28" fmla="*/ 1486429 w 1604351"/>
                    <a:gd name="connsiteY28" fmla="*/ 859550 h 969265"/>
                    <a:gd name="connsiteX29" fmla="*/ 1603031 w 1604351"/>
                    <a:gd name="connsiteY29" fmla="*/ 963877 h 969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604351" h="969265">
                      <a:moveTo>
                        <a:pt x="1603031" y="963877"/>
                      </a:moveTo>
                      <a:cubicBezTo>
                        <a:pt x="1612236" y="937284"/>
                        <a:pt x="1571323" y="782838"/>
                        <a:pt x="1541661" y="699990"/>
                      </a:cubicBezTo>
                      <a:cubicBezTo>
                        <a:pt x="1511999" y="617142"/>
                        <a:pt x="1483361" y="544521"/>
                        <a:pt x="1425060" y="466787"/>
                      </a:cubicBezTo>
                      <a:cubicBezTo>
                        <a:pt x="1366759" y="389053"/>
                        <a:pt x="1278797" y="298023"/>
                        <a:pt x="1191857" y="233585"/>
                      </a:cubicBezTo>
                      <a:cubicBezTo>
                        <a:pt x="1104917" y="169147"/>
                        <a:pt x="943312" y="85276"/>
                        <a:pt x="903422" y="80162"/>
                      </a:cubicBezTo>
                      <a:cubicBezTo>
                        <a:pt x="863532" y="75048"/>
                        <a:pt x="975020" y="196763"/>
                        <a:pt x="952518" y="202900"/>
                      </a:cubicBezTo>
                      <a:cubicBezTo>
                        <a:pt x="930016" y="209037"/>
                        <a:pt x="825688" y="134371"/>
                        <a:pt x="768410" y="116983"/>
                      </a:cubicBezTo>
                      <a:cubicBezTo>
                        <a:pt x="711132" y="99595"/>
                        <a:pt x="659992" y="114937"/>
                        <a:pt x="608851" y="98572"/>
                      </a:cubicBezTo>
                      <a:cubicBezTo>
                        <a:pt x="557710" y="82207"/>
                        <a:pt x="478953" y="16747"/>
                        <a:pt x="461565" y="18793"/>
                      </a:cubicBezTo>
                      <a:cubicBezTo>
                        <a:pt x="444177" y="20839"/>
                        <a:pt x="521911" y="97550"/>
                        <a:pt x="504523" y="110846"/>
                      </a:cubicBezTo>
                      <a:cubicBezTo>
                        <a:pt x="487135" y="124142"/>
                        <a:pt x="405309" y="103686"/>
                        <a:pt x="357237" y="98572"/>
                      </a:cubicBezTo>
                      <a:cubicBezTo>
                        <a:pt x="309165" y="93458"/>
                        <a:pt x="275411" y="96527"/>
                        <a:pt x="216088" y="80162"/>
                      </a:cubicBezTo>
                      <a:cubicBezTo>
                        <a:pt x="156765" y="63797"/>
                        <a:pt x="14593" y="-5755"/>
                        <a:pt x="1296" y="382"/>
                      </a:cubicBezTo>
                      <a:cubicBezTo>
                        <a:pt x="-12001" y="6519"/>
                        <a:pt x="80053" y="85276"/>
                        <a:pt x="136308" y="116983"/>
                      </a:cubicBezTo>
                      <a:cubicBezTo>
                        <a:pt x="192563" y="148690"/>
                        <a:pt x="321438" y="172215"/>
                        <a:pt x="338826" y="190626"/>
                      </a:cubicBezTo>
                      <a:cubicBezTo>
                        <a:pt x="356214" y="209037"/>
                        <a:pt x="232453" y="218243"/>
                        <a:pt x="240636" y="227448"/>
                      </a:cubicBezTo>
                      <a:cubicBezTo>
                        <a:pt x="248819" y="236653"/>
                        <a:pt x="348032" y="243813"/>
                        <a:pt x="387922" y="245858"/>
                      </a:cubicBezTo>
                      <a:cubicBezTo>
                        <a:pt x="427812" y="247903"/>
                        <a:pt x="483043" y="227447"/>
                        <a:pt x="479975" y="239721"/>
                      </a:cubicBezTo>
                      <a:cubicBezTo>
                        <a:pt x="476907" y="251995"/>
                        <a:pt x="362351" y="305182"/>
                        <a:pt x="369511" y="319501"/>
                      </a:cubicBezTo>
                      <a:cubicBezTo>
                        <a:pt x="376671" y="333820"/>
                        <a:pt x="483044" y="322569"/>
                        <a:pt x="522934" y="325638"/>
                      </a:cubicBezTo>
                      <a:cubicBezTo>
                        <a:pt x="562824" y="328706"/>
                        <a:pt x="604760" y="328707"/>
                        <a:pt x="608851" y="337912"/>
                      </a:cubicBezTo>
                      <a:cubicBezTo>
                        <a:pt x="612942" y="347117"/>
                        <a:pt x="534185" y="373710"/>
                        <a:pt x="547482" y="380870"/>
                      </a:cubicBezTo>
                      <a:cubicBezTo>
                        <a:pt x="560779" y="388030"/>
                        <a:pt x="672266" y="372687"/>
                        <a:pt x="688631" y="380870"/>
                      </a:cubicBezTo>
                      <a:cubicBezTo>
                        <a:pt x="704996" y="389053"/>
                        <a:pt x="626239" y="419738"/>
                        <a:pt x="645672" y="429966"/>
                      </a:cubicBezTo>
                      <a:cubicBezTo>
                        <a:pt x="665105" y="440194"/>
                        <a:pt x="753068" y="442240"/>
                        <a:pt x="805232" y="442240"/>
                      </a:cubicBezTo>
                      <a:cubicBezTo>
                        <a:pt x="857396" y="442240"/>
                        <a:pt x="907514" y="423829"/>
                        <a:pt x="958655" y="429966"/>
                      </a:cubicBezTo>
                      <a:cubicBezTo>
                        <a:pt x="1009796" y="436103"/>
                        <a:pt x="1058892" y="446331"/>
                        <a:pt x="1112078" y="479061"/>
                      </a:cubicBezTo>
                      <a:cubicBezTo>
                        <a:pt x="1165264" y="511791"/>
                        <a:pt x="1215382" y="562932"/>
                        <a:pt x="1277774" y="626347"/>
                      </a:cubicBezTo>
                      <a:cubicBezTo>
                        <a:pt x="1340166" y="689762"/>
                        <a:pt x="1436311" y="806363"/>
                        <a:pt x="1486429" y="859550"/>
                      </a:cubicBezTo>
                      <a:cubicBezTo>
                        <a:pt x="1536547" y="912736"/>
                        <a:pt x="1593826" y="990470"/>
                        <a:pt x="1603031" y="963877"/>
                      </a:cubicBezTo>
                      <a:close/>
                    </a:path>
                  </a:pathLst>
                </a:cu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/>
                </a:p>
              </p:txBody>
            </p: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7C36BD32-DEF9-50B7-6A70-C25AB55FABFF}"/>
                    </a:ext>
                  </a:extLst>
                </p:cNvPr>
                <p:cNvGrpSpPr/>
                <p:nvPr/>
              </p:nvGrpSpPr>
              <p:grpSpPr>
                <a:xfrm>
                  <a:off x="3636714" y="1984769"/>
                  <a:ext cx="381152" cy="381152"/>
                  <a:chOff x="3625896" y="1995760"/>
                  <a:chExt cx="381152" cy="381152"/>
                </a:xfrm>
              </p:grpSpPr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C1EA46D3-799A-75FF-57E2-67214EF5E188}"/>
                      </a:ext>
                    </a:extLst>
                  </p:cNvPr>
                  <p:cNvSpPr/>
                  <p:nvPr/>
                </p:nvSpPr>
                <p:spPr>
                  <a:xfrm>
                    <a:off x="3625896" y="1995760"/>
                    <a:ext cx="381152" cy="381152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 sz="2700"/>
                  </a:p>
                </p:txBody>
              </p: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9878418E-A471-9C82-F340-A26D65846E0C}"/>
                      </a:ext>
                    </a:extLst>
                  </p:cNvPr>
                  <p:cNvSpPr/>
                  <p:nvPr/>
                </p:nvSpPr>
                <p:spPr>
                  <a:xfrm>
                    <a:off x="3675143" y="2038026"/>
                    <a:ext cx="106429" cy="106429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 sz="2700"/>
                  </a:p>
                </p:txBody>
              </p:sp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61A8E99F-9C67-34A2-FA5F-AD68624FD330}"/>
                      </a:ext>
                    </a:extLst>
                  </p:cNvPr>
                  <p:cNvSpPr/>
                  <p:nvPr/>
                </p:nvSpPr>
                <p:spPr>
                  <a:xfrm>
                    <a:off x="3781572" y="2136835"/>
                    <a:ext cx="45719" cy="45719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 sz="2700"/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5B28B3A-5154-4B4F-DD5A-388FC45E51D6}"/>
                      </a:ext>
                    </a:extLst>
                  </p:cNvPr>
                  <p:cNvSpPr/>
                  <p:nvPr/>
                </p:nvSpPr>
                <p:spPr>
                  <a:xfrm>
                    <a:off x="3792480" y="2182111"/>
                    <a:ext cx="177929" cy="161666"/>
                  </a:xfrm>
                  <a:custGeom>
                    <a:avLst/>
                    <a:gdLst>
                      <a:gd name="connsiteX0" fmla="*/ 255165 w 261794"/>
                      <a:gd name="connsiteY0" fmla="*/ 0 h 237866"/>
                      <a:gd name="connsiteX1" fmla="*/ 257922 w 261794"/>
                      <a:gd name="connsiteY1" fmla="*/ 8882 h 237866"/>
                      <a:gd name="connsiteX2" fmla="*/ 261794 w 261794"/>
                      <a:gd name="connsiteY2" fmla="*/ 47290 h 237866"/>
                      <a:gd name="connsiteX3" fmla="*/ 71218 w 261794"/>
                      <a:gd name="connsiteY3" fmla="*/ 237866 h 237866"/>
                      <a:gd name="connsiteX4" fmla="*/ 32810 w 261794"/>
                      <a:gd name="connsiteY4" fmla="*/ 233994 h 237866"/>
                      <a:gd name="connsiteX5" fmla="*/ 0 w 261794"/>
                      <a:gd name="connsiteY5" fmla="*/ 223809 h 237866"/>
                      <a:gd name="connsiteX6" fmla="*/ 32882 w 261794"/>
                      <a:gd name="connsiteY6" fmla="*/ 220495 h 237866"/>
                      <a:gd name="connsiteX7" fmla="*/ 239265 w 261794"/>
                      <a:gd name="connsiteY7" fmla="*/ 51222 h 237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61794" h="237866">
                        <a:moveTo>
                          <a:pt x="255165" y="0"/>
                        </a:moveTo>
                        <a:lnTo>
                          <a:pt x="257922" y="8882"/>
                        </a:lnTo>
                        <a:cubicBezTo>
                          <a:pt x="260461" y="21289"/>
                          <a:pt x="261794" y="34134"/>
                          <a:pt x="261794" y="47290"/>
                        </a:cubicBezTo>
                        <a:cubicBezTo>
                          <a:pt x="261794" y="152542"/>
                          <a:pt x="176470" y="237866"/>
                          <a:pt x="71218" y="237866"/>
                        </a:cubicBezTo>
                        <a:cubicBezTo>
                          <a:pt x="58062" y="237866"/>
                          <a:pt x="45217" y="236533"/>
                          <a:pt x="32810" y="233994"/>
                        </a:cubicBezTo>
                        <a:lnTo>
                          <a:pt x="0" y="223809"/>
                        </a:lnTo>
                        <a:lnTo>
                          <a:pt x="32882" y="220495"/>
                        </a:lnTo>
                        <a:cubicBezTo>
                          <a:pt x="126197" y="201400"/>
                          <a:pt x="202997" y="136970"/>
                          <a:pt x="239265" y="51222"/>
                        </a:cubicBezTo>
                        <a:close/>
                      </a:path>
                    </a:pathLst>
                  </a:custGeom>
                  <a:solidFill>
                    <a:srgbClr val="80726C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RU" sz="2700"/>
                  </a:p>
                </p:txBody>
              </p:sp>
            </p:grpSp>
          </p:grpSp>
        </p:grp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9E555CD-0087-2358-E9D6-B1C39924AAB3}"/>
                </a:ext>
              </a:extLst>
            </p:cNvPr>
            <p:cNvSpPr/>
            <p:nvPr/>
          </p:nvSpPr>
          <p:spPr>
            <a:xfrm>
              <a:off x="6183017" y="2667764"/>
              <a:ext cx="321963" cy="541626"/>
            </a:xfrm>
            <a:custGeom>
              <a:avLst/>
              <a:gdLst>
                <a:gd name="connsiteX0" fmla="*/ 266882 w 565910"/>
                <a:gd name="connsiteY0" fmla="*/ 0 h 826155"/>
                <a:gd name="connsiteX1" fmla="*/ 282955 w 565910"/>
                <a:gd name="connsiteY1" fmla="*/ 398 h 826155"/>
                <a:gd name="connsiteX2" fmla="*/ 299028 w 565910"/>
                <a:gd name="connsiteY2" fmla="*/ 0 h 826155"/>
                <a:gd name="connsiteX3" fmla="*/ 440137 w 565910"/>
                <a:gd name="connsiteY3" fmla="*/ 31907 h 826155"/>
                <a:gd name="connsiteX4" fmla="*/ 558290 w 565910"/>
                <a:gd name="connsiteY4" fmla="*/ 191156 h 826155"/>
                <a:gd name="connsiteX5" fmla="*/ 537741 w 565910"/>
                <a:gd name="connsiteY5" fmla="*/ 458284 h 826155"/>
                <a:gd name="connsiteX6" fmla="*/ 404177 w 565910"/>
                <a:gd name="connsiteY6" fmla="*/ 710001 h 826155"/>
                <a:gd name="connsiteX7" fmla="*/ 284620 w 565910"/>
                <a:gd name="connsiteY7" fmla="*/ 826067 h 826155"/>
                <a:gd name="connsiteX8" fmla="*/ 282955 w 565910"/>
                <a:gd name="connsiteY8" fmla="*/ 826155 h 826155"/>
                <a:gd name="connsiteX9" fmla="*/ 281290 w 565910"/>
                <a:gd name="connsiteY9" fmla="*/ 826067 h 826155"/>
                <a:gd name="connsiteX10" fmla="*/ 161733 w 565910"/>
                <a:gd name="connsiteY10" fmla="*/ 710001 h 826155"/>
                <a:gd name="connsiteX11" fmla="*/ 28169 w 565910"/>
                <a:gd name="connsiteY11" fmla="*/ 458284 h 826155"/>
                <a:gd name="connsiteX12" fmla="*/ 7620 w 565910"/>
                <a:gd name="connsiteY12" fmla="*/ 191156 h 826155"/>
                <a:gd name="connsiteX13" fmla="*/ 125773 w 565910"/>
                <a:gd name="connsiteY13" fmla="*/ 31907 h 826155"/>
                <a:gd name="connsiteX14" fmla="*/ 266882 w 565910"/>
                <a:gd name="connsiteY14" fmla="*/ 0 h 826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65910" h="826155">
                  <a:moveTo>
                    <a:pt x="266882" y="0"/>
                  </a:moveTo>
                  <a:lnTo>
                    <a:pt x="282955" y="398"/>
                  </a:lnTo>
                  <a:lnTo>
                    <a:pt x="299028" y="0"/>
                  </a:lnTo>
                  <a:cubicBezTo>
                    <a:pt x="346546" y="763"/>
                    <a:pt x="402251" y="8148"/>
                    <a:pt x="440137" y="31907"/>
                  </a:cubicBezTo>
                  <a:cubicBezTo>
                    <a:pt x="490652" y="63586"/>
                    <a:pt x="542023" y="120093"/>
                    <a:pt x="558290" y="191156"/>
                  </a:cubicBezTo>
                  <a:cubicBezTo>
                    <a:pt x="574557" y="262219"/>
                    <a:pt x="563426" y="371810"/>
                    <a:pt x="537741" y="458284"/>
                  </a:cubicBezTo>
                  <a:cubicBezTo>
                    <a:pt x="512056" y="544758"/>
                    <a:pt x="447842" y="647500"/>
                    <a:pt x="404177" y="710001"/>
                  </a:cubicBezTo>
                  <a:cubicBezTo>
                    <a:pt x="371428" y="756877"/>
                    <a:pt x="326158" y="810014"/>
                    <a:pt x="284620" y="826067"/>
                  </a:cubicBezTo>
                  <a:lnTo>
                    <a:pt x="282955" y="826155"/>
                  </a:lnTo>
                  <a:lnTo>
                    <a:pt x="281290" y="826067"/>
                  </a:lnTo>
                  <a:cubicBezTo>
                    <a:pt x="239752" y="810014"/>
                    <a:pt x="194482" y="756877"/>
                    <a:pt x="161733" y="710001"/>
                  </a:cubicBezTo>
                  <a:cubicBezTo>
                    <a:pt x="118068" y="647500"/>
                    <a:pt x="53854" y="544758"/>
                    <a:pt x="28169" y="458284"/>
                  </a:cubicBezTo>
                  <a:cubicBezTo>
                    <a:pt x="2484" y="371810"/>
                    <a:pt x="-8647" y="262219"/>
                    <a:pt x="7620" y="191156"/>
                  </a:cubicBezTo>
                  <a:cubicBezTo>
                    <a:pt x="23887" y="120093"/>
                    <a:pt x="75258" y="63586"/>
                    <a:pt x="125773" y="31907"/>
                  </a:cubicBezTo>
                  <a:cubicBezTo>
                    <a:pt x="163659" y="8148"/>
                    <a:pt x="219364" y="763"/>
                    <a:pt x="266882" y="0"/>
                  </a:cubicBezTo>
                  <a:close/>
                </a:path>
              </a:pathLst>
            </a:custGeom>
            <a:solidFill>
              <a:srgbClr val="F7C238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2700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B505417-A12A-60F6-0F39-48B08D7BBD27}"/>
                </a:ext>
              </a:extLst>
            </p:cNvPr>
            <p:cNvGrpSpPr/>
            <p:nvPr/>
          </p:nvGrpSpPr>
          <p:grpSpPr>
            <a:xfrm>
              <a:off x="5681246" y="4878821"/>
              <a:ext cx="1327525" cy="458341"/>
              <a:chOff x="135188" y="5459746"/>
              <a:chExt cx="1726429" cy="596067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7C8AA2AF-4588-C0D2-85DA-F17F3B0B6249}"/>
                  </a:ext>
                </a:extLst>
              </p:cNvPr>
              <p:cNvGrpSpPr/>
              <p:nvPr/>
            </p:nvGrpSpPr>
            <p:grpSpPr>
              <a:xfrm>
                <a:off x="135188" y="5459746"/>
                <a:ext cx="769432" cy="596067"/>
                <a:chOff x="5151534" y="5411134"/>
                <a:chExt cx="769432" cy="596067"/>
              </a:xfrm>
            </p:grpSpPr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18920557-ACA3-4EA2-7C68-13BE85B3A855}"/>
                    </a:ext>
                  </a:extLst>
                </p:cNvPr>
                <p:cNvGrpSpPr/>
                <p:nvPr/>
              </p:nvGrpSpPr>
              <p:grpSpPr>
                <a:xfrm>
                  <a:off x="5595042" y="5467575"/>
                  <a:ext cx="325924" cy="514531"/>
                  <a:chOff x="5595042" y="5467575"/>
                  <a:chExt cx="325924" cy="514531"/>
                </a:xfrm>
              </p:grpSpPr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81C58A6B-4BF3-1034-383B-40EBB6F04124}"/>
                      </a:ext>
                    </a:extLst>
                  </p:cNvPr>
                  <p:cNvSpPr/>
                  <p:nvPr/>
                </p:nvSpPr>
                <p:spPr>
                  <a:xfrm>
                    <a:off x="5595042" y="5467575"/>
                    <a:ext cx="325924" cy="448147"/>
                  </a:xfrm>
                  <a:prstGeom prst="ellipse">
                    <a:avLst/>
                  </a:prstGeom>
                  <a:solidFill>
                    <a:srgbClr val="FCEBDC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 sz="2700"/>
                  </a:p>
                </p:txBody>
              </p:sp>
              <p:sp>
                <p:nvSpPr>
                  <p:cNvPr id="63" name="Oval 62">
                    <a:extLst>
                      <a:ext uri="{FF2B5EF4-FFF2-40B4-BE49-F238E27FC236}">
                        <a16:creationId xmlns:a16="http://schemas.microsoft.com/office/drawing/2014/main" id="{A4EF65C5-D899-E806-291B-0A922B849CE0}"/>
                      </a:ext>
                    </a:extLst>
                  </p:cNvPr>
                  <p:cNvSpPr/>
                  <p:nvPr/>
                </p:nvSpPr>
                <p:spPr>
                  <a:xfrm>
                    <a:off x="5699212" y="5781653"/>
                    <a:ext cx="104998" cy="200453"/>
                  </a:xfrm>
                  <a:prstGeom prst="ellipse">
                    <a:avLst/>
                  </a:prstGeom>
                  <a:solidFill>
                    <a:srgbClr val="D6A474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 sz="2700"/>
                  </a:p>
                </p:txBody>
              </p:sp>
            </p:grp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647E586B-6389-2B4D-FFE3-87FA8780982C}"/>
                    </a:ext>
                  </a:extLst>
                </p:cNvPr>
                <p:cNvGrpSpPr/>
                <p:nvPr/>
              </p:nvGrpSpPr>
              <p:grpSpPr>
                <a:xfrm>
                  <a:off x="5151534" y="5467575"/>
                  <a:ext cx="325924" cy="514936"/>
                  <a:chOff x="5595042" y="5467575"/>
                  <a:chExt cx="325924" cy="514531"/>
                </a:xfrm>
              </p:grpSpPr>
              <p:sp>
                <p:nvSpPr>
                  <p:cNvPr id="60" name="Oval 59">
                    <a:extLst>
                      <a:ext uri="{FF2B5EF4-FFF2-40B4-BE49-F238E27FC236}">
                        <a16:creationId xmlns:a16="http://schemas.microsoft.com/office/drawing/2014/main" id="{F08D182C-975B-147D-5ED0-45E4A2D478A3}"/>
                      </a:ext>
                    </a:extLst>
                  </p:cNvPr>
                  <p:cNvSpPr/>
                  <p:nvPr/>
                </p:nvSpPr>
                <p:spPr>
                  <a:xfrm>
                    <a:off x="5595042" y="5467575"/>
                    <a:ext cx="325924" cy="448147"/>
                  </a:xfrm>
                  <a:prstGeom prst="ellipse">
                    <a:avLst/>
                  </a:prstGeom>
                  <a:solidFill>
                    <a:srgbClr val="FCEBDC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 sz="2700"/>
                  </a:p>
                </p:txBody>
              </p:sp>
              <p:sp>
                <p:nvSpPr>
                  <p:cNvPr id="61" name="Oval 60">
                    <a:extLst>
                      <a:ext uri="{FF2B5EF4-FFF2-40B4-BE49-F238E27FC236}">
                        <a16:creationId xmlns:a16="http://schemas.microsoft.com/office/drawing/2014/main" id="{9F62A410-6F73-8366-CC7A-D024BC078447}"/>
                      </a:ext>
                    </a:extLst>
                  </p:cNvPr>
                  <p:cNvSpPr/>
                  <p:nvPr/>
                </p:nvSpPr>
                <p:spPr>
                  <a:xfrm>
                    <a:off x="5699212" y="5781653"/>
                    <a:ext cx="104998" cy="200453"/>
                  </a:xfrm>
                  <a:prstGeom prst="ellipse">
                    <a:avLst/>
                  </a:prstGeom>
                  <a:solidFill>
                    <a:srgbClr val="D6A474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 sz="2700"/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9DFA73AF-EFFE-7B30-21F5-CE449B193EE8}"/>
                    </a:ext>
                  </a:extLst>
                </p:cNvPr>
                <p:cNvGrpSpPr/>
                <p:nvPr/>
              </p:nvGrpSpPr>
              <p:grpSpPr>
                <a:xfrm>
                  <a:off x="5373288" y="5411134"/>
                  <a:ext cx="325924" cy="596067"/>
                  <a:chOff x="5595042" y="5467575"/>
                  <a:chExt cx="325924" cy="514531"/>
                </a:xfrm>
              </p:grpSpPr>
              <p:sp>
                <p:nvSpPr>
                  <p:cNvPr id="58" name="Oval 57">
                    <a:extLst>
                      <a:ext uri="{FF2B5EF4-FFF2-40B4-BE49-F238E27FC236}">
                        <a16:creationId xmlns:a16="http://schemas.microsoft.com/office/drawing/2014/main" id="{F0DFB905-4785-27D9-6DE9-9BA6007966E2}"/>
                      </a:ext>
                    </a:extLst>
                  </p:cNvPr>
                  <p:cNvSpPr/>
                  <p:nvPr/>
                </p:nvSpPr>
                <p:spPr>
                  <a:xfrm>
                    <a:off x="5595042" y="5467575"/>
                    <a:ext cx="325924" cy="448147"/>
                  </a:xfrm>
                  <a:prstGeom prst="ellipse">
                    <a:avLst/>
                  </a:prstGeom>
                  <a:solidFill>
                    <a:srgbClr val="FCEBDC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 sz="2700"/>
                  </a:p>
                </p:txBody>
              </p:sp>
              <p:sp>
                <p:nvSpPr>
                  <p:cNvPr id="59" name="Oval 58">
                    <a:extLst>
                      <a:ext uri="{FF2B5EF4-FFF2-40B4-BE49-F238E27FC236}">
                        <a16:creationId xmlns:a16="http://schemas.microsoft.com/office/drawing/2014/main" id="{57571873-BA5A-A7B5-42A1-0A35BB246784}"/>
                      </a:ext>
                    </a:extLst>
                  </p:cNvPr>
                  <p:cNvSpPr/>
                  <p:nvPr/>
                </p:nvSpPr>
                <p:spPr>
                  <a:xfrm>
                    <a:off x="5699212" y="5781653"/>
                    <a:ext cx="104998" cy="200453"/>
                  </a:xfrm>
                  <a:prstGeom prst="ellipse">
                    <a:avLst/>
                  </a:prstGeom>
                  <a:solidFill>
                    <a:srgbClr val="D6A474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 sz="2700"/>
                  </a:p>
                </p:txBody>
              </p:sp>
            </p:grp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20584287-4C72-6ED7-6C81-763F20635666}"/>
                  </a:ext>
                </a:extLst>
              </p:cNvPr>
              <p:cNvGrpSpPr/>
              <p:nvPr/>
            </p:nvGrpSpPr>
            <p:grpSpPr>
              <a:xfrm>
                <a:off x="1092185" y="5459746"/>
                <a:ext cx="769432" cy="596067"/>
                <a:chOff x="5151534" y="5411134"/>
                <a:chExt cx="769432" cy="596067"/>
              </a:xfrm>
            </p:grpSpPr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393445B9-93D0-C86C-7074-4B5D72693E3A}"/>
                    </a:ext>
                  </a:extLst>
                </p:cNvPr>
                <p:cNvGrpSpPr/>
                <p:nvPr/>
              </p:nvGrpSpPr>
              <p:grpSpPr>
                <a:xfrm>
                  <a:off x="5595042" y="5467575"/>
                  <a:ext cx="325924" cy="514531"/>
                  <a:chOff x="5595042" y="5467575"/>
                  <a:chExt cx="325924" cy="514531"/>
                </a:xfrm>
              </p:grpSpPr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D0D48520-8010-11C4-40DA-E4279022FADB}"/>
                      </a:ext>
                    </a:extLst>
                  </p:cNvPr>
                  <p:cNvSpPr/>
                  <p:nvPr/>
                </p:nvSpPr>
                <p:spPr>
                  <a:xfrm>
                    <a:off x="5595042" y="5467575"/>
                    <a:ext cx="325924" cy="448147"/>
                  </a:xfrm>
                  <a:prstGeom prst="ellipse">
                    <a:avLst/>
                  </a:prstGeom>
                  <a:solidFill>
                    <a:srgbClr val="FCEBDC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 sz="2700"/>
                  </a:p>
                </p:txBody>
              </p:sp>
              <p:sp>
                <p:nvSpPr>
                  <p:cNvPr id="54" name="Oval 53">
                    <a:extLst>
                      <a:ext uri="{FF2B5EF4-FFF2-40B4-BE49-F238E27FC236}">
                        <a16:creationId xmlns:a16="http://schemas.microsoft.com/office/drawing/2014/main" id="{EF20F8C4-277D-F43C-0554-7A01B0209CB4}"/>
                      </a:ext>
                    </a:extLst>
                  </p:cNvPr>
                  <p:cNvSpPr/>
                  <p:nvPr/>
                </p:nvSpPr>
                <p:spPr>
                  <a:xfrm>
                    <a:off x="5699212" y="5781653"/>
                    <a:ext cx="104998" cy="200453"/>
                  </a:xfrm>
                  <a:prstGeom prst="ellipse">
                    <a:avLst/>
                  </a:prstGeom>
                  <a:solidFill>
                    <a:srgbClr val="D6A474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 sz="2700"/>
                  </a:p>
                </p:txBody>
              </p:sp>
            </p:grp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B2F62DB8-4AD0-8674-A92A-E0648B135C30}"/>
                    </a:ext>
                  </a:extLst>
                </p:cNvPr>
                <p:cNvGrpSpPr/>
                <p:nvPr/>
              </p:nvGrpSpPr>
              <p:grpSpPr>
                <a:xfrm>
                  <a:off x="5151534" y="5467575"/>
                  <a:ext cx="325924" cy="514936"/>
                  <a:chOff x="5595042" y="5467575"/>
                  <a:chExt cx="325924" cy="514531"/>
                </a:xfrm>
              </p:grpSpPr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3EADA581-2DC4-C7EE-9514-93EB3482BE22}"/>
                      </a:ext>
                    </a:extLst>
                  </p:cNvPr>
                  <p:cNvSpPr/>
                  <p:nvPr/>
                </p:nvSpPr>
                <p:spPr>
                  <a:xfrm>
                    <a:off x="5595042" y="5467575"/>
                    <a:ext cx="325924" cy="448147"/>
                  </a:xfrm>
                  <a:prstGeom prst="ellipse">
                    <a:avLst/>
                  </a:prstGeom>
                  <a:solidFill>
                    <a:srgbClr val="FCEBDC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 sz="2700"/>
                  </a:p>
                </p:txBody>
              </p: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CC737DB7-EF12-4A47-B448-074800474860}"/>
                      </a:ext>
                    </a:extLst>
                  </p:cNvPr>
                  <p:cNvSpPr/>
                  <p:nvPr/>
                </p:nvSpPr>
                <p:spPr>
                  <a:xfrm>
                    <a:off x="5699212" y="5781653"/>
                    <a:ext cx="104998" cy="200453"/>
                  </a:xfrm>
                  <a:prstGeom prst="ellipse">
                    <a:avLst/>
                  </a:prstGeom>
                  <a:solidFill>
                    <a:srgbClr val="D6A474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 sz="2700"/>
                  </a:p>
                </p:txBody>
              </p:sp>
            </p:grp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95EE1792-3961-07FC-3436-633CD66A144F}"/>
                    </a:ext>
                  </a:extLst>
                </p:cNvPr>
                <p:cNvGrpSpPr/>
                <p:nvPr/>
              </p:nvGrpSpPr>
              <p:grpSpPr>
                <a:xfrm>
                  <a:off x="5373288" y="5411134"/>
                  <a:ext cx="325924" cy="596067"/>
                  <a:chOff x="5595042" y="5467575"/>
                  <a:chExt cx="325924" cy="514531"/>
                </a:xfrm>
              </p:grpSpPr>
              <p:sp>
                <p:nvSpPr>
                  <p:cNvPr id="49" name="Oval 48">
                    <a:extLst>
                      <a:ext uri="{FF2B5EF4-FFF2-40B4-BE49-F238E27FC236}">
                        <a16:creationId xmlns:a16="http://schemas.microsoft.com/office/drawing/2014/main" id="{DD2F2AD7-3F44-041A-0901-899DD93640C3}"/>
                      </a:ext>
                    </a:extLst>
                  </p:cNvPr>
                  <p:cNvSpPr/>
                  <p:nvPr/>
                </p:nvSpPr>
                <p:spPr>
                  <a:xfrm>
                    <a:off x="5595042" y="5467575"/>
                    <a:ext cx="325924" cy="448147"/>
                  </a:xfrm>
                  <a:prstGeom prst="ellipse">
                    <a:avLst/>
                  </a:prstGeom>
                  <a:solidFill>
                    <a:srgbClr val="FCEBDC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 sz="2700"/>
                  </a:p>
                </p:txBody>
              </p: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D16D4A43-3EA4-13C2-1852-8F1D97658889}"/>
                      </a:ext>
                    </a:extLst>
                  </p:cNvPr>
                  <p:cNvSpPr/>
                  <p:nvPr/>
                </p:nvSpPr>
                <p:spPr>
                  <a:xfrm>
                    <a:off x="5699212" y="5781653"/>
                    <a:ext cx="104998" cy="200453"/>
                  </a:xfrm>
                  <a:prstGeom prst="ellipse">
                    <a:avLst/>
                  </a:prstGeom>
                  <a:solidFill>
                    <a:srgbClr val="D6A474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 sz="2700"/>
                  </a:p>
                </p:txBody>
              </p:sp>
            </p:grpSp>
          </p:grpSp>
        </p:grp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47D8A5B1-CCFE-E6AF-9FD1-DCA633F6E607}"/>
              </a:ext>
            </a:extLst>
          </p:cNvPr>
          <p:cNvSpPr txBox="1"/>
          <p:nvPr/>
        </p:nvSpPr>
        <p:spPr>
          <a:xfrm>
            <a:off x="3623093" y="3572992"/>
            <a:ext cx="567655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>
                <a:solidFill>
                  <a:schemeClr val="bg1"/>
                </a:solidFill>
                <a:latin typeface="Bernard MT Condensed" panose="02050806060905020404" pitchFamily="18" charset="77"/>
              </a:rPr>
              <a:t>Good job!</a:t>
            </a:r>
            <a:endParaRPr lang="en-RU" sz="11500" dirty="0">
              <a:solidFill>
                <a:schemeClr val="bg1"/>
              </a:solidFill>
              <a:latin typeface="Bernard MT Condensed" panose="02050806060905020404" pitchFamily="18" charset="77"/>
            </a:endParaRPr>
          </a:p>
        </p:txBody>
      </p:sp>
      <p:sp>
        <p:nvSpPr>
          <p:cNvPr id="68" name="Rounded Rectangle 6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393539D-12CD-CF62-86AD-EA553486521E}"/>
              </a:ext>
            </a:extLst>
          </p:cNvPr>
          <p:cNvSpPr/>
          <p:nvPr/>
        </p:nvSpPr>
        <p:spPr>
          <a:xfrm>
            <a:off x="4894877" y="6190485"/>
            <a:ext cx="2276645" cy="946905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End</a:t>
            </a:r>
            <a:endParaRPr lang="en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40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605B77E-2D09-5384-5C9D-94A1678B8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4645367" y="5587568"/>
            <a:ext cx="3029261" cy="1186360"/>
            <a:chOff x="1937963" y="3690666"/>
            <a:chExt cx="1362905" cy="533759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1937963" y="3690666"/>
              <a:ext cx="660054" cy="2907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TextBox 5"/>
          <p:cNvSpPr txBox="1"/>
          <p:nvPr/>
        </p:nvSpPr>
        <p:spPr>
          <a:xfrm rot="21372935">
            <a:off x="1038550" y="6803066"/>
            <a:ext cx="16575286" cy="2000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r">
              <a:buClr>
                <a:schemeClr val="dk1"/>
              </a:buClr>
              <a:buSzPts val="5000"/>
              <a:buFont typeface="Joti One"/>
              <a:buNone/>
              <a:defRPr sz="13000" b="1">
                <a:solidFill>
                  <a:srgbClr val="005953"/>
                </a:solidFill>
                <a:latin typeface="Script MT Bold" panose="03040602040607080904" pitchFamily="66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pPr algn="ctr"/>
            <a:r>
              <a:rPr lang="en-US" sz="2240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Review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04185D3-B4C6-51BE-77CE-186BB8D03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2513" y="3247771"/>
            <a:ext cx="1618508" cy="28160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38323CA-40CE-411A-D86F-E9E3EC617C90}"/>
              </a:ext>
            </a:extLst>
          </p:cNvPr>
          <p:cNvGrpSpPr/>
          <p:nvPr/>
        </p:nvGrpSpPr>
        <p:grpSpPr>
          <a:xfrm>
            <a:off x="4550541" y="3127882"/>
            <a:ext cx="3503502" cy="3888715"/>
            <a:chOff x="11848598" y="-1373428"/>
            <a:chExt cx="5946299" cy="6600100"/>
          </a:xfrm>
        </p:grpSpPr>
        <p:pic>
          <p:nvPicPr>
            <p:cNvPr id="25" name="Google Shape;147;p32">
              <a:extLst>
                <a:ext uri="{FF2B5EF4-FFF2-40B4-BE49-F238E27FC236}">
                  <a16:creationId xmlns:a16="http://schemas.microsoft.com/office/drawing/2014/main" id="{953849DA-2FF7-FAD8-0A07-EEF908D23F3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848598" y="-1373428"/>
              <a:ext cx="2946390" cy="618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148;p32">
              <a:extLst>
                <a:ext uri="{FF2B5EF4-FFF2-40B4-BE49-F238E27FC236}">
                  <a16:creationId xmlns:a16="http://schemas.microsoft.com/office/drawing/2014/main" id="{EF50C6C5-2F14-0748-F4CB-1D4369C7CFAB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3970417" y="317958"/>
              <a:ext cx="3824480" cy="490871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56501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C07141A6-9367-256E-7C2D-5C8EDF5E5D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5" r="16759"/>
          <a:stretch/>
        </p:blipFill>
        <p:spPr bwMode="auto">
          <a:xfrm>
            <a:off x="9903532" y="7106278"/>
            <a:ext cx="2176012" cy="203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7BE7B402-D375-1C67-1C66-69B12B6966C3}"/>
              </a:ext>
            </a:extLst>
          </p:cNvPr>
          <p:cNvSpPr txBox="1"/>
          <p:nvPr/>
        </p:nvSpPr>
        <p:spPr>
          <a:xfrm>
            <a:off x="8142767" y="1126888"/>
            <a:ext cx="3505200" cy="640080"/>
          </a:xfrm>
          <a:prstGeom prst="rect">
            <a:avLst/>
          </a:prstGeom>
          <a:noFill/>
          <a:ln>
            <a:solidFill>
              <a:srgbClr val="59D59A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24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760D0DB1-0220-5DB7-0369-84886315A53C}"/>
              </a:ext>
            </a:extLst>
          </p:cNvPr>
          <p:cNvSpPr txBox="1"/>
          <p:nvPr/>
        </p:nvSpPr>
        <p:spPr>
          <a:xfrm>
            <a:off x="4088026" y="800100"/>
            <a:ext cx="9779302" cy="1933735"/>
          </a:xfrm>
          <a:prstGeom prst="roundRect">
            <a:avLst>
              <a:gd name="adj" fmla="val 10161"/>
            </a:avLst>
          </a:prstGeom>
          <a:solidFill>
            <a:srgbClr val="E4F8EE"/>
          </a:solidFill>
          <a:ln>
            <a:solidFill>
              <a:srgbClr val="00776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000" b="1">
                <a:solidFill>
                  <a:srgbClr val="007768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What do you want to eat/drink?</a:t>
            </a:r>
          </a:p>
          <a:p>
            <a:r>
              <a:rPr lang="en-US"/>
              <a:t>I want some _________.</a:t>
            </a:r>
          </a:p>
        </p:txBody>
      </p:sp>
      <p:cxnSp>
        <p:nvCxnSpPr>
          <p:cNvPr id="41" name="Mspham-0936082789">
            <a:extLst>
              <a:ext uri="{FF2B5EF4-FFF2-40B4-BE49-F238E27FC236}">
                <a16:creationId xmlns:a16="http://schemas.microsoft.com/office/drawing/2014/main" id="{23BF549B-D43B-D91F-88FC-ABC42E95A183}"/>
              </a:ext>
            </a:extLst>
          </p:cNvPr>
          <p:cNvCxnSpPr>
            <a:cxnSpLocks/>
          </p:cNvCxnSpPr>
          <p:nvPr/>
        </p:nvCxnSpPr>
        <p:spPr>
          <a:xfrm>
            <a:off x="8977677" y="2742160"/>
            <a:ext cx="4243483" cy="3740435"/>
          </a:xfrm>
          <a:prstGeom prst="straightConnector1">
            <a:avLst/>
          </a:prstGeom>
          <a:ln w="19050">
            <a:solidFill>
              <a:srgbClr val="0077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Mspham-0936082789">
            <a:extLst>
              <a:ext uri="{FF2B5EF4-FFF2-40B4-BE49-F238E27FC236}">
                <a16:creationId xmlns:a16="http://schemas.microsoft.com/office/drawing/2014/main" id="{E3CA923E-A875-14DC-8327-21ED5F27BA39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3380586" y="2733835"/>
            <a:ext cx="5597091" cy="2853983"/>
          </a:xfrm>
          <a:prstGeom prst="straightConnector1">
            <a:avLst/>
          </a:prstGeom>
          <a:ln w="19050">
            <a:solidFill>
              <a:srgbClr val="0077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Mspham-0936082789">
            <a:extLst>
              <a:ext uri="{FF2B5EF4-FFF2-40B4-BE49-F238E27FC236}">
                <a16:creationId xmlns:a16="http://schemas.microsoft.com/office/drawing/2014/main" id="{A15F577A-A36D-E3BC-AA14-1396FE5C3A4E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5433211" y="2733835"/>
            <a:ext cx="3544466" cy="4348369"/>
          </a:xfrm>
          <a:prstGeom prst="straightConnector1">
            <a:avLst/>
          </a:prstGeom>
          <a:ln w="19050">
            <a:solidFill>
              <a:srgbClr val="0077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Mspham-0936082789">
            <a:extLst>
              <a:ext uri="{FF2B5EF4-FFF2-40B4-BE49-F238E27FC236}">
                <a16:creationId xmlns:a16="http://schemas.microsoft.com/office/drawing/2014/main" id="{B3061918-2CBF-4E05-7409-591E01662BF8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7924800" y="2733835"/>
            <a:ext cx="1052877" cy="4614368"/>
          </a:xfrm>
          <a:prstGeom prst="straightConnector1">
            <a:avLst/>
          </a:prstGeom>
          <a:ln w="19050">
            <a:solidFill>
              <a:srgbClr val="0077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Mspham-0936082789">
            <a:extLst>
              <a:ext uri="{FF2B5EF4-FFF2-40B4-BE49-F238E27FC236}">
                <a16:creationId xmlns:a16="http://schemas.microsoft.com/office/drawing/2014/main" id="{B6A967DD-3B1A-3CB6-80E2-B9646DC89766}"/>
              </a:ext>
            </a:extLst>
          </p:cNvPr>
          <p:cNvCxnSpPr>
            <a:cxnSpLocks/>
          </p:cNvCxnSpPr>
          <p:nvPr/>
        </p:nvCxnSpPr>
        <p:spPr>
          <a:xfrm>
            <a:off x="8978372" y="2763753"/>
            <a:ext cx="1570908" cy="4364523"/>
          </a:xfrm>
          <a:prstGeom prst="straightConnector1">
            <a:avLst/>
          </a:prstGeom>
          <a:ln w="19050">
            <a:solidFill>
              <a:srgbClr val="0077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95F00D45-1971-E99A-BC00-EAE6357D503F}"/>
              </a:ext>
            </a:extLst>
          </p:cNvPr>
          <p:cNvSpPr txBox="1">
            <a:spLocks/>
          </p:cNvSpPr>
          <p:nvPr/>
        </p:nvSpPr>
        <p:spPr>
          <a:xfrm>
            <a:off x="563468" y="6541974"/>
            <a:ext cx="3135979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4400"/>
              <a:t>chips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F08654C0-F912-C587-B4F2-CFB63F473B82}"/>
              </a:ext>
            </a:extLst>
          </p:cNvPr>
          <p:cNvSpPr txBox="1">
            <a:spLocks/>
          </p:cNvSpPr>
          <p:nvPr/>
        </p:nvSpPr>
        <p:spPr>
          <a:xfrm>
            <a:off x="6320765" y="9044482"/>
            <a:ext cx="3339967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4400"/>
              <a:t>jam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DF70E23E-BB46-F1C7-A9CB-EAEC98426327}"/>
              </a:ext>
            </a:extLst>
          </p:cNvPr>
          <p:cNvSpPr txBox="1">
            <a:spLocks/>
          </p:cNvSpPr>
          <p:nvPr/>
        </p:nvSpPr>
        <p:spPr>
          <a:xfrm>
            <a:off x="3098323" y="8254342"/>
            <a:ext cx="3135979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4400"/>
              <a:t>grapes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9327C425-C7B6-E97E-832B-8CCF22EFC173}"/>
              </a:ext>
            </a:extLst>
          </p:cNvPr>
          <p:cNvSpPr txBox="1">
            <a:spLocks/>
          </p:cNvSpPr>
          <p:nvPr/>
        </p:nvSpPr>
        <p:spPr>
          <a:xfrm>
            <a:off x="9373290" y="9029180"/>
            <a:ext cx="3135979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4400"/>
              <a:t>juice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53568C4-D705-82A0-6DD5-017F023C13E0}"/>
              </a:ext>
            </a:extLst>
          </p:cNvPr>
          <p:cNvSpPr txBox="1">
            <a:spLocks/>
          </p:cNvSpPr>
          <p:nvPr/>
        </p:nvSpPr>
        <p:spPr>
          <a:xfrm>
            <a:off x="12645991" y="8393828"/>
            <a:ext cx="3135979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4400"/>
              <a:t>lemonade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D9844AA4-69C0-3040-1ECF-D67720A72D74}"/>
              </a:ext>
            </a:extLst>
          </p:cNvPr>
          <p:cNvSpPr txBox="1">
            <a:spLocks/>
          </p:cNvSpPr>
          <p:nvPr/>
        </p:nvSpPr>
        <p:spPr>
          <a:xfrm>
            <a:off x="14955401" y="6679328"/>
            <a:ext cx="2765074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/>
              <a:t>water</a:t>
            </a:r>
          </a:p>
        </p:txBody>
      </p:sp>
      <p:pic>
        <p:nvPicPr>
          <p:cNvPr id="8" name="MsPham-0936082789" descr="A plate of french fries&#10;&#10;Description automatically generated">
            <a:extLst>
              <a:ext uri="{FF2B5EF4-FFF2-40B4-BE49-F238E27FC236}">
                <a16:creationId xmlns:a16="http://schemas.microsoft.com/office/drawing/2014/main" id="{3F584269-DCCD-3BD2-9D9D-0FE5A5E115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4" t="21317" r="6878" b="24227"/>
          <a:stretch/>
        </p:blipFill>
        <p:spPr>
          <a:xfrm>
            <a:off x="990576" y="5334374"/>
            <a:ext cx="2281762" cy="1207600"/>
          </a:xfrm>
          <a:prstGeom prst="rect">
            <a:avLst/>
          </a:prstGeom>
        </p:spPr>
      </p:pic>
      <p:pic>
        <p:nvPicPr>
          <p:cNvPr id="9" name="MsPham-0936082789" descr="A plate of grapes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C8806E1-E931-43F3-EE91-2D39E1F539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9" t="11080" r="6147" b="10608"/>
          <a:stretch/>
        </p:blipFill>
        <p:spPr>
          <a:xfrm>
            <a:off x="3578307" y="7234200"/>
            <a:ext cx="2176011" cy="1317847"/>
          </a:xfrm>
          <a:prstGeom prst="rect">
            <a:avLst/>
          </a:prstGeom>
        </p:spPr>
      </p:pic>
      <p:pic>
        <p:nvPicPr>
          <p:cNvPr id="10" name="MsPham-0936082789" descr="A glass of lemon juice with straws and lemons&#10;&#10;Description automatically generated with low confidence">
            <a:extLst>
              <a:ext uri="{FF2B5EF4-FFF2-40B4-BE49-F238E27FC236}">
                <a16:creationId xmlns:a16="http://schemas.microsoft.com/office/drawing/2014/main" id="{431CD776-D1B6-6E34-E6B4-5C3A8334B2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8" t="7628" r="27074" b="10666"/>
          <a:stretch/>
        </p:blipFill>
        <p:spPr>
          <a:xfrm>
            <a:off x="13112850" y="5974673"/>
            <a:ext cx="2008618" cy="2622690"/>
          </a:xfrm>
          <a:prstGeom prst="rect">
            <a:avLst/>
          </a:prstGeom>
        </p:spPr>
      </p:pic>
      <p:pic>
        <p:nvPicPr>
          <p:cNvPr id="11" name="MsPham-0936082789" descr="A plastic bottle of water&#10;&#10;Description automatically generated with low confidence">
            <a:extLst>
              <a:ext uri="{FF2B5EF4-FFF2-40B4-BE49-F238E27FC236}">
                <a16:creationId xmlns:a16="http://schemas.microsoft.com/office/drawing/2014/main" id="{69CB4422-1668-E390-09CB-3992401A47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8" r="36196"/>
          <a:stretch/>
        </p:blipFill>
        <p:spPr>
          <a:xfrm>
            <a:off x="15662840" y="4580398"/>
            <a:ext cx="1350195" cy="2547878"/>
          </a:xfrm>
          <a:prstGeom prst="rect">
            <a:avLst/>
          </a:prstGeom>
        </p:spPr>
      </p:pic>
      <p:pic>
        <p:nvPicPr>
          <p:cNvPr id="13" name="MsPham-0936082789" descr="A jar of jam and a glass of liquid&#10;&#10;Description automatically generated with low confidence">
            <a:extLst>
              <a:ext uri="{FF2B5EF4-FFF2-40B4-BE49-F238E27FC236}">
                <a16:creationId xmlns:a16="http://schemas.microsoft.com/office/drawing/2014/main" id="{5EF8F3B0-37D7-78D8-1D35-38D3237E8E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3" t="19257" r="41274" b="2883"/>
          <a:stretch/>
        </p:blipFill>
        <p:spPr>
          <a:xfrm>
            <a:off x="7116695" y="7520660"/>
            <a:ext cx="1534447" cy="1883344"/>
          </a:xfrm>
          <a:prstGeom prst="rect">
            <a:avLst/>
          </a:prstGeom>
        </p:spPr>
      </p:pic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2D178B56-DB43-BC4F-D0CC-53DE4D1468BC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8977677" y="2733835"/>
            <a:ext cx="6685163" cy="2498063"/>
          </a:xfrm>
          <a:prstGeom prst="straightConnector1">
            <a:avLst/>
          </a:prstGeom>
          <a:ln w="19050">
            <a:solidFill>
              <a:srgbClr val="0077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567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4" grpId="0"/>
      <p:bldP spid="5" grpId="0"/>
      <p:bldP spid="6" grpId="0"/>
      <p:bldP spid="7" grpId="0"/>
      <p:bldP spid="12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605B77E-2D09-5384-5C9D-94A1678B8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4645367" y="5587568"/>
            <a:ext cx="3029261" cy="1186360"/>
            <a:chOff x="1937963" y="3690666"/>
            <a:chExt cx="1362905" cy="533759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1937963" y="3690666"/>
              <a:ext cx="660054" cy="2907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TextBox 5"/>
          <p:cNvSpPr txBox="1"/>
          <p:nvPr/>
        </p:nvSpPr>
        <p:spPr>
          <a:xfrm rot="21372935">
            <a:off x="1038550" y="6803066"/>
            <a:ext cx="16575286" cy="2000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r">
              <a:buClr>
                <a:schemeClr val="dk1"/>
              </a:buClr>
              <a:buSzPts val="5000"/>
              <a:buFont typeface="Joti One"/>
              <a:buNone/>
              <a:defRPr sz="13000" b="1">
                <a:solidFill>
                  <a:srgbClr val="005953"/>
                </a:solidFill>
                <a:latin typeface="Script MT Bold" panose="03040602040607080904" pitchFamily="66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pPr algn="ctr"/>
            <a:r>
              <a:rPr lang="en-US" sz="2240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Practice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04185D3-B4C6-51BE-77CE-186BB8D03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2513" y="3247771"/>
            <a:ext cx="1618508" cy="28160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38323CA-40CE-411A-D86F-E9E3EC617C90}"/>
              </a:ext>
            </a:extLst>
          </p:cNvPr>
          <p:cNvGrpSpPr/>
          <p:nvPr/>
        </p:nvGrpSpPr>
        <p:grpSpPr>
          <a:xfrm>
            <a:off x="4550541" y="3127882"/>
            <a:ext cx="3503502" cy="3888715"/>
            <a:chOff x="11848598" y="-1373428"/>
            <a:chExt cx="5946299" cy="6600100"/>
          </a:xfrm>
        </p:grpSpPr>
        <p:pic>
          <p:nvPicPr>
            <p:cNvPr id="25" name="Google Shape;147;p32">
              <a:extLst>
                <a:ext uri="{FF2B5EF4-FFF2-40B4-BE49-F238E27FC236}">
                  <a16:creationId xmlns:a16="http://schemas.microsoft.com/office/drawing/2014/main" id="{953849DA-2FF7-FAD8-0A07-EEF908D23F3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848598" y="-1373428"/>
              <a:ext cx="2946390" cy="618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148;p32">
              <a:extLst>
                <a:ext uri="{FF2B5EF4-FFF2-40B4-BE49-F238E27FC236}">
                  <a16:creationId xmlns:a16="http://schemas.microsoft.com/office/drawing/2014/main" id="{EF50C6C5-2F14-0748-F4CB-1D4369C7CFAB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3970417" y="317958"/>
              <a:ext cx="3824480" cy="490871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53293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AECDC851-149F-464A-1B58-1F4B1595FE63}"/>
              </a:ext>
            </a:extLst>
          </p:cNvPr>
          <p:cNvSpPr txBox="1">
            <a:spLocks/>
          </p:cNvSpPr>
          <p:nvPr/>
        </p:nvSpPr>
        <p:spPr>
          <a:xfrm>
            <a:off x="3640191" y="1772925"/>
            <a:ext cx="5199009" cy="3611356"/>
          </a:xfrm>
          <a:prstGeom prst="roundRect">
            <a:avLst>
              <a:gd name="adj" fmla="val 3944"/>
            </a:avLst>
          </a:prstGeom>
          <a:solidFill>
            <a:schemeClr val="bg1"/>
          </a:solidFill>
          <a:ln>
            <a:solidFill>
              <a:srgbClr val="59D59A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44520F3E-885E-F392-33D8-32CF3C458E5F}"/>
              </a:ext>
            </a:extLst>
          </p:cNvPr>
          <p:cNvSpPr txBox="1">
            <a:spLocks/>
          </p:cNvSpPr>
          <p:nvPr/>
        </p:nvSpPr>
        <p:spPr>
          <a:xfrm>
            <a:off x="11125200" y="1861041"/>
            <a:ext cx="5041814" cy="3523239"/>
          </a:xfrm>
          <a:prstGeom prst="roundRect">
            <a:avLst>
              <a:gd name="adj" fmla="val 3944"/>
            </a:avLst>
          </a:prstGeom>
          <a:solidFill>
            <a:schemeClr val="bg1"/>
          </a:solidFill>
          <a:ln>
            <a:solidFill>
              <a:srgbClr val="59D59A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01C37BBC-2289-A3F6-D350-FBFD3AEA653C}"/>
              </a:ext>
            </a:extLst>
          </p:cNvPr>
          <p:cNvSpPr txBox="1">
            <a:spLocks/>
          </p:cNvSpPr>
          <p:nvPr/>
        </p:nvSpPr>
        <p:spPr>
          <a:xfrm>
            <a:off x="3654518" y="6008384"/>
            <a:ext cx="5069595" cy="3521462"/>
          </a:xfrm>
          <a:prstGeom prst="roundRect">
            <a:avLst>
              <a:gd name="adj" fmla="val 2248"/>
            </a:avLst>
          </a:prstGeom>
          <a:solidFill>
            <a:schemeClr val="bg1"/>
          </a:solidFill>
          <a:ln>
            <a:solidFill>
              <a:srgbClr val="59D59A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EBBFEA72-C00B-6D8E-E7D5-FD553971254F}"/>
              </a:ext>
            </a:extLst>
          </p:cNvPr>
          <p:cNvSpPr txBox="1">
            <a:spLocks/>
          </p:cNvSpPr>
          <p:nvPr/>
        </p:nvSpPr>
        <p:spPr>
          <a:xfrm>
            <a:off x="11125200" y="6005574"/>
            <a:ext cx="5039271" cy="3521462"/>
          </a:xfrm>
          <a:prstGeom prst="roundRect">
            <a:avLst>
              <a:gd name="adj" fmla="val 2248"/>
            </a:avLst>
          </a:prstGeom>
          <a:solidFill>
            <a:schemeClr val="bg1"/>
          </a:solidFill>
          <a:ln>
            <a:solidFill>
              <a:srgbClr val="59D59A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4D614C5-7EE1-EF7A-4437-17014ECF803C}"/>
              </a:ext>
            </a:extLst>
          </p:cNvPr>
          <p:cNvSpPr txBox="1">
            <a:spLocks/>
          </p:cNvSpPr>
          <p:nvPr/>
        </p:nvSpPr>
        <p:spPr>
          <a:xfrm>
            <a:off x="3760314" y="1888066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24265E6A-D0DC-2C31-B59A-CD424F02297E}"/>
              </a:ext>
            </a:extLst>
          </p:cNvPr>
          <p:cNvSpPr txBox="1">
            <a:spLocks/>
          </p:cNvSpPr>
          <p:nvPr/>
        </p:nvSpPr>
        <p:spPr>
          <a:xfrm>
            <a:off x="11274291" y="1888066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9CE79CAB-AAF8-48B9-9643-0A4BDC90AECA}"/>
              </a:ext>
            </a:extLst>
          </p:cNvPr>
          <p:cNvSpPr txBox="1">
            <a:spLocks/>
          </p:cNvSpPr>
          <p:nvPr/>
        </p:nvSpPr>
        <p:spPr>
          <a:xfrm>
            <a:off x="3763042" y="6081551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B278E1CF-FBAB-CD56-C306-6C6E80BD95F4}"/>
              </a:ext>
            </a:extLst>
          </p:cNvPr>
          <p:cNvSpPr txBox="1">
            <a:spLocks/>
          </p:cNvSpPr>
          <p:nvPr/>
        </p:nvSpPr>
        <p:spPr>
          <a:xfrm>
            <a:off x="11277019" y="6081551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E1FF8D95-C9C6-C921-96A8-241369D11ADD}"/>
              </a:ext>
            </a:extLst>
          </p:cNvPr>
          <p:cNvSpPr txBox="1">
            <a:spLocks/>
          </p:cNvSpPr>
          <p:nvPr/>
        </p:nvSpPr>
        <p:spPr>
          <a:xfrm>
            <a:off x="11299118" y="4436293"/>
            <a:ext cx="822960" cy="822960"/>
          </a:xfrm>
          <a:prstGeom prst="roundRect">
            <a:avLst>
              <a:gd name="adj" fmla="val 3944"/>
            </a:avLst>
          </a:prstGeom>
          <a:solidFill>
            <a:schemeClr val="bg1"/>
          </a:solidFill>
          <a:ln>
            <a:solidFill>
              <a:srgbClr val="F27F6A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BD024D1B-6D3B-680E-E4CC-330B61C970D5}"/>
              </a:ext>
            </a:extLst>
          </p:cNvPr>
          <p:cNvSpPr txBox="1">
            <a:spLocks/>
          </p:cNvSpPr>
          <p:nvPr/>
        </p:nvSpPr>
        <p:spPr>
          <a:xfrm>
            <a:off x="11304189" y="8604731"/>
            <a:ext cx="822960" cy="822960"/>
          </a:xfrm>
          <a:prstGeom prst="roundRect">
            <a:avLst>
              <a:gd name="adj" fmla="val 2248"/>
            </a:avLst>
          </a:prstGeom>
          <a:solidFill>
            <a:schemeClr val="bg1"/>
          </a:solidFill>
          <a:ln>
            <a:solidFill>
              <a:srgbClr val="F27F6A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06AE0164-4BD9-CDAF-CF95-19F483E0CBD3}"/>
              </a:ext>
            </a:extLst>
          </p:cNvPr>
          <p:cNvSpPr txBox="1">
            <a:spLocks/>
          </p:cNvSpPr>
          <p:nvPr/>
        </p:nvSpPr>
        <p:spPr>
          <a:xfrm>
            <a:off x="3795795" y="4432829"/>
            <a:ext cx="822960" cy="822960"/>
          </a:xfrm>
          <a:prstGeom prst="roundRect">
            <a:avLst>
              <a:gd name="adj" fmla="val 3944"/>
            </a:avLst>
          </a:prstGeom>
          <a:solidFill>
            <a:schemeClr val="bg1"/>
          </a:solidFill>
          <a:ln>
            <a:solidFill>
              <a:srgbClr val="F27F6A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0D18EA05-B364-1BA3-09AB-15758A5CD047}"/>
              </a:ext>
            </a:extLst>
          </p:cNvPr>
          <p:cNvSpPr txBox="1">
            <a:spLocks/>
          </p:cNvSpPr>
          <p:nvPr/>
        </p:nvSpPr>
        <p:spPr>
          <a:xfrm>
            <a:off x="3800866" y="8601267"/>
            <a:ext cx="822960" cy="822960"/>
          </a:xfrm>
          <a:prstGeom prst="roundRect">
            <a:avLst>
              <a:gd name="adj" fmla="val 2248"/>
            </a:avLst>
          </a:prstGeom>
          <a:solidFill>
            <a:schemeClr val="bg1"/>
          </a:solidFill>
          <a:ln>
            <a:solidFill>
              <a:srgbClr val="F27F6A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62AB5430-B31B-14BB-724B-0E51BA3C539D}"/>
              </a:ext>
            </a:extLst>
          </p:cNvPr>
          <p:cNvSpPr txBox="1">
            <a:spLocks/>
          </p:cNvSpPr>
          <p:nvPr/>
        </p:nvSpPr>
        <p:spPr>
          <a:xfrm>
            <a:off x="1447800" y="3692658"/>
            <a:ext cx="822960" cy="822960"/>
          </a:xfrm>
          <a:prstGeom prst="ellipse">
            <a:avLst/>
          </a:prstGeom>
          <a:solidFill>
            <a:srgbClr val="FF859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467513A2-6BF2-ECCE-6575-F2B632B6A3ED}"/>
              </a:ext>
            </a:extLst>
          </p:cNvPr>
          <p:cNvSpPr txBox="1">
            <a:spLocks/>
          </p:cNvSpPr>
          <p:nvPr/>
        </p:nvSpPr>
        <p:spPr>
          <a:xfrm>
            <a:off x="1447800" y="6815649"/>
            <a:ext cx="822960" cy="822960"/>
          </a:xfrm>
          <a:prstGeom prst="ellipse">
            <a:avLst/>
          </a:prstGeom>
          <a:solidFill>
            <a:srgbClr val="FF859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3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47223189-4437-3AD4-61ED-7DB693AFA8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167" y="3617476"/>
            <a:ext cx="973324" cy="973324"/>
          </a:xfrm>
          <a:prstGeom prst="rect">
            <a:avLst/>
          </a:prstGeom>
        </p:spPr>
      </p:pic>
      <p:pic>
        <p:nvPicPr>
          <p:cNvPr id="3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209B6AEA-2EE0-0A3B-701B-3D3CB9636F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167" y="6740467"/>
            <a:ext cx="973324" cy="973324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4A36D1B4-A2A1-99BE-8AA4-EBDD7C5AF6F9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65D6C572-0A10-D786-6EBD-D048866C643E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4</a:t>
            </a:r>
          </a:p>
        </p:txBody>
      </p:sp>
      <p:pic>
        <p:nvPicPr>
          <p:cNvPr id="32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FD6F70D0-5B78-0DE2-5626-93D6A611AD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297" y="345682"/>
            <a:ext cx="973324" cy="973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85DF3B-6A53-66E3-E6DC-2D798B493C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879"/>
          <a:stretch/>
        </p:blipFill>
        <p:spPr>
          <a:xfrm>
            <a:off x="12409577" y="2436088"/>
            <a:ext cx="3323191" cy="22253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860973-F87D-9300-E644-51B1C9E02C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164" t="18000" r="10898" b="5746"/>
          <a:stretch/>
        </p:blipFill>
        <p:spPr>
          <a:xfrm>
            <a:off x="4928649" y="6422842"/>
            <a:ext cx="3527314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32C693-FA0B-682B-4C34-8146B64FE63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759" t="15714" r="5661" b="5746"/>
          <a:stretch/>
        </p:blipFill>
        <p:spPr>
          <a:xfrm>
            <a:off x="12344400" y="6422842"/>
            <a:ext cx="3663419" cy="2743200"/>
          </a:xfrm>
          <a:prstGeom prst="rect">
            <a:avLst/>
          </a:prstGeom>
        </p:spPr>
      </p:pic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955101B9-190D-1BE6-7E3B-2AB5C99DD27F}"/>
              </a:ext>
            </a:extLst>
          </p:cNvPr>
          <p:cNvSpPr/>
          <p:nvPr/>
        </p:nvSpPr>
        <p:spPr>
          <a:xfrm>
            <a:off x="3826334" y="4481304"/>
            <a:ext cx="966339" cy="706746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8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6AE8E62D-9789-374C-96C6-EBB0C112C289}"/>
              </a:ext>
            </a:extLst>
          </p:cNvPr>
          <p:cNvSpPr/>
          <p:nvPr/>
        </p:nvSpPr>
        <p:spPr>
          <a:xfrm>
            <a:off x="3954409" y="8607768"/>
            <a:ext cx="820697" cy="706746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8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EA20E3-429F-DA22-C6A6-AAE157DE6502}"/>
              </a:ext>
            </a:extLst>
          </p:cNvPr>
          <p:cNvGrpSpPr/>
          <p:nvPr/>
        </p:nvGrpSpPr>
        <p:grpSpPr>
          <a:xfrm>
            <a:off x="5229985" y="2937218"/>
            <a:ext cx="2255510" cy="1080057"/>
            <a:chOff x="1937963" y="3647318"/>
            <a:chExt cx="1014784" cy="485932"/>
          </a:xfrm>
        </p:grpSpPr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D32900B3-FB64-2852-AF93-E280B4732D82}"/>
                </a:ext>
              </a:extLst>
            </p:cNvPr>
            <p:cNvSpPr txBox="1"/>
            <p:nvPr/>
          </p:nvSpPr>
          <p:spPr>
            <a:xfrm>
              <a:off x="1937963" y="3690666"/>
              <a:ext cx="660054" cy="2907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C29F39A1-8236-9122-8C26-F49D2AEC4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66815" y="364731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E4E217A-D04B-2AEB-2524-CAF4BC369A3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2222"/>
          <a:stretch/>
        </p:blipFill>
        <p:spPr>
          <a:xfrm>
            <a:off x="4864364" y="2287387"/>
            <a:ext cx="3323191" cy="240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0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2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2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2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1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905000" y="495300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complete and read.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1018397" y="442317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0BBD85BA-6FA1-B8FB-7E47-687E1C2DEF5D}"/>
              </a:ext>
            </a:extLst>
          </p:cNvPr>
          <p:cNvSpPr txBox="1">
            <a:spLocks/>
          </p:cNvSpPr>
          <p:nvPr/>
        </p:nvSpPr>
        <p:spPr>
          <a:xfrm>
            <a:off x="1371600" y="5155737"/>
            <a:ext cx="7137530" cy="379776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Happy birthday, Nam!</a:t>
            </a:r>
          </a:p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you. _________ do you want to eat, Mary?</a:t>
            </a:r>
          </a:p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want some _________.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F62A4AF1-8203-DF70-9635-1B337B4265F7}"/>
              </a:ext>
            </a:extLst>
          </p:cNvPr>
          <p:cNvSpPr txBox="1">
            <a:spLocks/>
          </p:cNvSpPr>
          <p:nvPr/>
        </p:nvSpPr>
        <p:spPr>
          <a:xfrm>
            <a:off x="9677400" y="5071917"/>
            <a:ext cx="8095045" cy="132647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want to _______, Ben? </a:t>
            </a:r>
          </a:p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want some grapes. </a:t>
            </a:r>
          </a:p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want to eat?</a:t>
            </a:r>
          </a:p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want some _______.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FEEA8F43-5D26-9496-35C6-64B66306587A}"/>
              </a:ext>
            </a:extLst>
          </p:cNvPr>
          <p:cNvSpPr txBox="1">
            <a:spLocks/>
          </p:cNvSpPr>
          <p:nvPr/>
        </p:nvSpPr>
        <p:spPr>
          <a:xfrm>
            <a:off x="4937760" y="6018776"/>
            <a:ext cx="221540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18A21674-E1AC-08C5-FFBB-AE42A2C8B18A}"/>
              </a:ext>
            </a:extLst>
          </p:cNvPr>
          <p:cNvSpPr txBox="1">
            <a:spLocks/>
          </p:cNvSpPr>
          <p:nvPr/>
        </p:nvSpPr>
        <p:spPr>
          <a:xfrm>
            <a:off x="4937760" y="7671530"/>
            <a:ext cx="2392642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grapes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26B5D62-8A80-3413-24F5-4932A9B7AEEF}"/>
              </a:ext>
            </a:extLst>
          </p:cNvPr>
          <p:cNvGrpSpPr/>
          <p:nvPr/>
        </p:nvGrpSpPr>
        <p:grpSpPr>
          <a:xfrm>
            <a:off x="3169662" y="2276699"/>
            <a:ext cx="2603881" cy="1080057"/>
            <a:chOff x="1937963" y="3607786"/>
            <a:chExt cx="1171521" cy="485932"/>
          </a:xfrm>
        </p:grpSpPr>
        <p:sp>
          <p:nvSpPr>
            <p:cNvPr id="38" name="Mspham-0936082789">
              <a:extLst>
                <a:ext uri="{FF2B5EF4-FFF2-40B4-BE49-F238E27FC236}">
                  <a16:creationId xmlns:a16="http://schemas.microsoft.com/office/drawing/2014/main" id="{D312F025-D0E6-2310-42F4-356D58D03E4D}"/>
                </a:ext>
              </a:extLst>
            </p:cNvPr>
            <p:cNvSpPr txBox="1"/>
            <p:nvPr/>
          </p:nvSpPr>
          <p:spPr>
            <a:xfrm>
              <a:off x="1937963" y="3690666"/>
              <a:ext cx="660054" cy="2907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9" name="MsPham-0936082789">
              <a:extLst>
                <a:ext uri="{FF2B5EF4-FFF2-40B4-BE49-F238E27FC236}">
                  <a16:creationId xmlns:a16="http://schemas.microsoft.com/office/drawing/2014/main" id="{F9D2BB8D-7590-38D9-0056-A4C8CA43D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23552" y="3607786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B325FC17-5956-8108-8613-31EFBC163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177" y="1636621"/>
            <a:ext cx="5429250" cy="3049679"/>
          </a:xfrm>
          <a:prstGeom prst="roundRect">
            <a:avLst>
              <a:gd name="adj" fmla="val 5673"/>
            </a:avLst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53DBB5B-6013-81F1-5A7F-B130947BE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0085" y="1560419"/>
            <a:ext cx="5429250" cy="3049679"/>
          </a:xfrm>
          <a:prstGeom prst="roundRect">
            <a:avLst>
              <a:gd name="adj" fmla="val 5673"/>
            </a:avLst>
          </a:prstGeom>
        </p:spPr>
      </p:pic>
      <p:sp>
        <p:nvSpPr>
          <p:cNvPr id="47" name="Mspham-0936082789">
            <a:extLst>
              <a:ext uri="{FF2B5EF4-FFF2-40B4-BE49-F238E27FC236}">
                <a16:creationId xmlns:a16="http://schemas.microsoft.com/office/drawing/2014/main" id="{0E782A29-FABB-4710-F70D-672681354393}"/>
              </a:ext>
            </a:extLst>
          </p:cNvPr>
          <p:cNvSpPr txBox="1">
            <a:spLocks/>
          </p:cNvSpPr>
          <p:nvPr/>
        </p:nvSpPr>
        <p:spPr>
          <a:xfrm>
            <a:off x="14803289" y="5139431"/>
            <a:ext cx="221540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</a:p>
        </p:txBody>
      </p:sp>
      <p:sp>
        <p:nvSpPr>
          <p:cNvPr id="48" name="Mspham-0936082789">
            <a:extLst>
              <a:ext uri="{FF2B5EF4-FFF2-40B4-BE49-F238E27FC236}">
                <a16:creationId xmlns:a16="http://schemas.microsoft.com/office/drawing/2014/main" id="{D707640D-3B7D-373E-FB3D-2D46888D4D46}"/>
              </a:ext>
            </a:extLst>
          </p:cNvPr>
          <p:cNvSpPr txBox="1">
            <a:spLocks/>
          </p:cNvSpPr>
          <p:nvPr/>
        </p:nvSpPr>
        <p:spPr>
          <a:xfrm>
            <a:off x="12976356" y="7572470"/>
            <a:ext cx="2392642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chips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170E0D0-F3E4-2741-7FAB-EE31A398EE33}"/>
              </a:ext>
            </a:extLst>
          </p:cNvPr>
          <p:cNvCxnSpPr>
            <a:cxnSpLocks/>
          </p:cNvCxnSpPr>
          <p:nvPr/>
        </p:nvCxnSpPr>
        <p:spPr>
          <a:xfrm>
            <a:off x="9144000" y="1455419"/>
            <a:ext cx="0" cy="8183881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87A97B2-33CB-AF5B-9F5F-EC614DF89F9A}"/>
              </a:ext>
            </a:extLst>
          </p:cNvPr>
          <p:cNvSpPr txBox="1">
            <a:spLocks/>
          </p:cNvSpPr>
          <p:nvPr/>
        </p:nvSpPr>
        <p:spPr>
          <a:xfrm>
            <a:off x="1295400" y="1636621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59D59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A46A9C79-1016-E8DE-E884-9B8F150240A2}"/>
              </a:ext>
            </a:extLst>
          </p:cNvPr>
          <p:cNvSpPr txBox="1">
            <a:spLocks/>
          </p:cNvSpPr>
          <p:nvPr/>
        </p:nvSpPr>
        <p:spPr>
          <a:xfrm>
            <a:off x="9525000" y="1560420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59D59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7663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47" grpId="0"/>
      <p:bldP spid="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6204F8A-7BDE-4EB3-7770-C31E290DD29F}"/>
              </a:ext>
            </a:extLst>
          </p:cNvPr>
          <p:cNvSpPr/>
          <p:nvPr/>
        </p:nvSpPr>
        <p:spPr>
          <a:xfrm>
            <a:off x="9610860" y="5441755"/>
            <a:ext cx="7315200" cy="403860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38EFC6-119F-4B87-C068-37F96B27791B}"/>
              </a:ext>
            </a:extLst>
          </p:cNvPr>
          <p:cNvSpPr/>
          <p:nvPr/>
        </p:nvSpPr>
        <p:spPr>
          <a:xfrm>
            <a:off x="1324937" y="5441755"/>
            <a:ext cx="7315200" cy="403860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5483137-81B5-E9CA-A6FD-3BD0316BF6EE}"/>
              </a:ext>
            </a:extLst>
          </p:cNvPr>
          <p:cNvSpPr/>
          <p:nvPr/>
        </p:nvSpPr>
        <p:spPr>
          <a:xfrm>
            <a:off x="5105400" y="1652112"/>
            <a:ext cx="8077200" cy="2730245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FF859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DCE1FB-EA79-9A27-4EEB-B8885A274C1D}"/>
              </a:ext>
            </a:extLst>
          </p:cNvPr>
          <p:cNvSpPr txBox="1"/>
          <p:nvPr/>
        </p:nvSpPr>
        <p:spPr>
          <a:xfrm>
            <a:off x="2457999" y="271993"/>
            <a:ext cx="12884647" cy="1170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5400">
                <a:solidFill>
                  <a:srgbClr val="005953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Food or drink</a:t>
            </a:r>
            <a:endParaRPr lang="en-US" sz="5400" dirty="0">
              <a:solidFill>
                <a:srgbClr val="005953"/>
              </a:solidFill>
              <a:latin typeface=".VnCooper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27">
            <a:extLst>
              <a:ext uri="{FF2B5EF4-FFF2-40B4-BE49-F238E27FC236}">
                <a16:creationId xmlns:a16="http://schemas.microsoft.com/office/drawing/2014/main" id="{04CA1BE7-20DC-D325-83DF-E0A76450BD3A}"/>
              </a:ext>
            </a:extLst>
          </p:cNvPr>
          <p:cNvSpPr/>
          <p:nvPr/>
        </p:nvSpPr>
        <p:spPr>
          <a:xfrm>
            <a:off x="10743922" y="5023871"/>
            <a:ext cx="5049077" cy="816717"/>
          </a:xfrm>
          <a:prstGeom prst="hexagon">
            <a:avLst/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59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</a:p>
        </p:txBody>
      </p:sp>
      <p:sp>
        <p:nvSpPr>
          <p:cNvPr id="9" name="Rectangle: Rounded Corners 28">
            <a:extLst>
              <a:ext uri="{FF2B5EF4-FFF2-40B4-BE49-F238E27FC236}">
                <a16:creationId xmlns:a16="http://schemas.microsoft.com/office/drawing/2014/main" id="{58BB2E25-16FC-6D71-46EB-E94021C0E0B8}"/>
              </a:ext>
            </a:extLst>
          </p:cNvPr>
          <p:cNvSpPr/>
          <p:nvPr/>
        </p:nvSpPr>
        <p:spPr>
          <a:xfrm>
            <a:off x="2457999" y="5033396"/>
            <a:ext cx="5049077" cy="816717"/>
          </a:xfrm>
          <a:prstGeom prst="hexagon">
            <a:avLst/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59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5A12C2-70A0-3F45-1CEA-E489AD82F052}"/>
              </a:ext>
            </a:extLst>
          </p:cNvPr>
          <p:cNvSpPr txBox="1"/>
          <p:nvPr/>
        </p:nvSpPr>
        <p:spPr>
          <a:xfrm>
            <a:off x="5219177" y="8042450"/>
            <a:ext cx="3571740" cy="1184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EC652DE-D87C-F5A5-A208-6F4C108D7E8B}"/>
              </a:ext>
            </a:extLst>
          </p:cNvPr>
          <p:cNvSpPr/>
          <p:nvPr/>
        </p:nvSpPr>
        <p:spPr>
          <a:xfrm>
            <a:off x="13639091" y="3429645"/>
            <a:ext cx="2198532" cy="952711"/>
          </a:xfrm>
          <a:prstGeom prst="roundRect">
            <a:avLst>
              <a:gd name="adj" fmla="val 7934"/>
            </a:avLst>
          </a:prstGeom>
          <a:solidFill>
            <a:srgbClr val="389F8B"/>
          </a:solidFill>
          <a:ln>
            <a:solidFill>
              <a:srgbClr val="59D59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E208E6F-3B81-34AE-8149-0CFED0640AEE}"/>
              </a:ext>
            </a:extLst>
          </p:cNvPr>
          <p:cNvSpPr/>
          <p:nvPr/>
        </p:nvSpPr>
        <p:spPr>
          <a:xfrm>
            <a:off x="13594467" y="1860196"/>
            <a:ext cx="2198532" cy="952711"/>
          </a:xfrm>
          <a:prstGeom prst="roundRect">
            <a:avLst>
              <a:gd name="adj" fmla="val 7934"/>
            </a:avLst>
          </a:prstGeom>
          <a:solidFill>
            <a:srgbClr val="FF8591"/>
          </a:solidFill>
          <a:ln>
            <a:solidFill>
              <a:srgbClr val="FF859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42DDDB1-9AF8-24D4-0DEE-9BCA629EC5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14" t="15959" r="40403" b="3878"/>
          <a:stretch/>
        </p:blipFill>
        <p:spPr>
          <a:xfrm>
            <a:off x="8179275" y="1767566"/>
            <a:ext cx="1929450" cy="24993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03351B3-986D-1BF6-D67C-BD8E14F303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14" t="15959" r="40403" b="3878"/>
          <a:stretch/>
        </p:blipFill>
        <p:spPr>
          <a:xfrm>
            <a:off x="3844481" y="6296866"/>
            <a:ext cx="1929450" cy="249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0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0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6204F8A-7BDE-4EB3-7770-C31E290DD29F}"/>
              </a:ext>
            </a:extLst>
          </p:cNvPr>
          <p:cNvSpPr/>
          <p:nvPr/>
        </p:nvSpPr>
        <p:spPr>
          <a:xfrm>
            <a:off x="9610860" y="5441755"/>
            <a:ext cx="7315200" cy="403860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38EFC6-119F-4B87-C068-37F96B27791B}"/>
              </a:ext>
            </a:extLst>
          </p:cNvPr>
          <p:cNvSpPr/>
          <p:nvPr/>
        </p:nvSpPr>
        <p:spPr>
          <a:xfrm>
            <a:off x="1324937" y="5441755"/>
            <a:ext cx="7315200" cy="403860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5483137-81B5-E9CA-A6FD-3BD0316BF6EE}"/>
              </a:ext>
            </a:extLst>
          </p:cNvPr>
          <p:cNvSpPr/>
          <p:nvPr/>
        </p:nvSpPr>
        <p:spPr>
          <a:xfrm>
            <a:off x="5105400" y="1652112"/>
            <a:ext cx="8077200" cy="2730245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FF859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DCE1FB-EA79-9A27-4EEB-B8885A274C1D}"/>
              </a:ext>
            </a:extLst>
          </p:cNvPr>
          <p:cNvSpPr txBox="1"/>
          <p:nvPr/>
        </p:nvSpPr>
        <p:spPr>
          <a:xfrm>
            <a:off x="2457999" y="271993"/>
            <a:ext cx="12884647" cy="1170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5400">
                <a:solidFill>
                  <a:srgbClr val="005953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Food or drink</a:t>
            </a:r>
            <a:endParaRPr lang="en-US" sz="5400" dirty="0">
              <a:solidFill>
                <a:srgbClr val="005953"/>
              </a:solidFill>
              <a:latin typeface=".VnCooper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27">
            <a:extLst>
              <a:ext uri="{FF2B5EF4-FFF2-40B4-BE49-F238E27FC236}">
                <a16:creationId xmlns:a16="http://schemas.microsoft.com/office/drawing/2014/main" id="{04CA1BE7-20DC-D325-83DF-E0A76450BD3A}"/>
              </a:ext>
            </a:extLst>
          </p:cNvPr>
          <p:cNvSpPr/>
          <p:nvPr/>
        </p:nvSpPr>
        <p:spPr>
          <a:xfrm>
            <a:off x="10743922" y="5023871"/>
            <a:ext cx="5049077" cy="816717"/>
          </a:xfrm>
          <a:prstGeom prst="hexagon">
            <a:avLst/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59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</a:p>
        </p:txBody>
      </p:sp>
      <p:sp>
        <p:nvSpPr>
          <p:cNvPr id="9" name="Rectangle: Rounded Corners 28">
            <a:extLst>
              <a:ext uri="{FF2B5EF4-FFF2-40B4-BE49-F238E27FC236}">
                <a16:creationId xmlns:a16="http://schemas.microsoft.com/office/drawing/2014/main" id="{58BB2E25-16FC-6D71-46EB-E94021C0E0B8}"/>
              </a:ext>
            </a:extLst>
          </p:cNvPr>
          <p:cNvSpPr/>
          <p:nvPr/>
        </p:nvSpPr>
        <p:spPr>
          <a:xfrm>
            <a:off x="2457999" y="5033396"/>
            <a:ext cx="5049077" cy="816717"/>
          </a:xfrm>
          <a:prstGeom prst="hexagon">
            <a:avLst/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59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5A12C2-70A0-3F45-1CEA-E489AD82F052}"/>
              </a:ext>
            </a:extLst>
          </p:cNvPr>
          <p:cNvSpPr txBox="1"/>
          <p:nvPr/>
        </p:nvSpPr>
        <p:spPr>
          <a:xfrm>
            <a:off x="5219177" y="8042450"/>
            <a:ext cx="3571740" cy="1184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meat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EC652DE-D87C-F5A5-A208-6F4C108D7E8B}"/>
              </a:ext>
            </a:extLst>
          </p:cNvPr>
          <p:cNvSpPr/>
          <p:nvPr/>
        </p:nvSpPr>
        <p:spPr>
          <a:xfrm>
            <a:off x="13639091" y="3429645"/>
            <a:ext cx="2198532" cy="952711"/>
          </a:xfrm>
          <a:prstGeom prst="roundRect">
            <a:avLst>
              <a:gd name="adj" fmla="val 7934"/>
            </a:avLst>
          </a:prstGeom>
          <a:solidFill>
            <a:srgbClr val="389F8B"/>
          </a:solidFill>
          <a:ln>
            <a:solidFill>
              <a:srgbClr val="59D59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E208E6F-3B81-34AE-8149-0CFED0640AEE}"/>
              </a:ext>
            </a:extLst>
          </p:cNvPr>
          <p:cNvSpPr/>
          <p:nvPr/>
        </p:nvSpPr>
        <p:spPr>
          <a:xfrm>
            <a:off x="13594467" y="1860196"/>
            <a:ext cx="2198532" cy="952711"/>
          </a:xfrm>
          <a:prstGeom prst="roundRect">
            <a:avLst>
              <a:gd name="adj" fmla="val 7934"/>
            </a:avLst>
          </a:prstGeom>
          <a:solidFill>
            <a:srgbClr val="FF8591"/>
          </a:solidFill>
          <a:ln>
            <a:solidFill>
              <a:srgbClr val="FF859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2B042B38-E56E-D340-7711-FFD7BD7ED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991922"/>
            <a:ext cx="2575069" cy="179843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6C02D9F7-9402-2816-8CD9-24025DD1A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281" y="6652372"/>
            <a:ext cx="2575069" cy="179843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79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0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6204F8A-7BDE-4EB3-7770-C31E290DD29F}"/>
              </a:ext>
            </a:extLst>
          </p:cNvPr>
          <p:cNvSpPr/>
          <p:nvPr/>
        </p:nvSpPr>
        <p:spPr>
          <a:xfrm>
            <a:off x="9610860" y="5441755"/>
            <a:ext cx="7315200" cy="403860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38EFC6-119F-4B87-C068-37F96B27791B}"/>
              </a:ext>
            </a:extLst>
          </p:cNvPr>
          <p:cNvSpPr/>
          <p:nvPr/>
        </p:nvSpPr>
        <p:spPr>
          <a:xfrm>
            <a:off x="1324937" y="5441755"/>
            <a:ext cx="7315200" cy="403860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5483137-81B5-E9CA-A6FD-3BD0316BF6EE}"/>
              </a:ext>
            </a:extLst>
          </p:cNvPr>
          <p:cNvSpPr/>
          <p:nvPr/>
        </p:nvSpPr>
        <p:spPr>
          <a:xfrm>
            <a:off x="5105400" y="1652112"/>
            <a:ext cx="8077200" cy="2730245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FF859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DCE1FB-EA79-9A27-4EEB-B8885A274C1D}"/>
              </a:ext>
            </a:extLst>
          </p:cNvPr>
          <p:cNvSpPr txBox="1"/>
          <p:nvPr/>
        </p:nvSpPr>
        <p:spPr>
          <a:xfrm>
            <a:off x="2457999" y="271993"/>
            <a:ext cx="12884647" cy="1170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5400">
                <a:solidFill>
                  <a:srgbClr val="005953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Food or drink</a:t>
            </a:r>
            <a:endParaRPr lang="en-US" sz="5400" dirty="0">
              <a:solidFill>
                <a:srgbClr val="005953"/>
              </a:solidFill>
              <a:latin typeface=".VnCooper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27">
            <a:extLst>
              <a:ext uri="{FF2B5EF4-FFF2-40B4-BE49-F238E27FC236}">
                <a16:creationId xmlns:a16="http://schemas.microsoft.com/office/drawing/2014/main" id="{04CA1BE7-20DC-D325-83DF-E0A76450BD3A}"/>
              </a:ext>
            </a:extLst>
          </p:cNvPr>
          <p:cNvSpPr/>
          <p:nvPr/>
        </p:nvSpPr>
        <p:spPr>
          <a:xfrm>
            <a:off x="10743922" y="5023871"/>
            <a:ext cx="5049077" cy="816717"/>
          </a:xfrm>
          <a:prstGeom prst="hexagon">
            <a:avLst/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59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</a:p>
        </p:txBody>
      </p:sp>
      <p:sp>
        <p:nvSpPr>
          <p:cNvPr id="9" name="Rectangle: Rounded Corners 28">
            <a:extLst>
              <a:ext uri="{FF2B5EF4-FFF2-40B4-BE49-F238E27FC236}">
                <a16:creationId xmlns:a16="http://schemas.microsoft.com/office/drawing/2014/main" id="{58BB2E25-16FC-6D71-46EB-E94021C0E0B8}"/>
              </a:ext>
            </a:extLst>
          </p:cNvPr>
          <p:cNvSpPr/>
          <p:nvPr/>
        </p:nvSpPr>
        <p:spPr>
          <a:xfrm>
            <a:off x="2457999" y="5033396"/>
            <a:ext cx="5049077" cy="816717"/>
          </a:xfrm>
          <a:prstGeom prst="hexagon">
            <a:avLst/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59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5A12C2-70A0-3F45-1CEA-E489AD82F052}"/>
              </a:ext>
            </a:extLst>
          </p:cNvPr>
          <p:cNvSpPr txBox="1"/>
          <p:nvPr/>
        </p:nvSpPr>
        <p:spPr>
          <a:xfrm>
            <a:off x="13182600" y="7772865"/>
            <a:ext cx="3571740" cy="1184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milk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EC652DE-D87C-F5A5-A208-6F4C108D7E8B}"/>
              </a:ext>
            </a:extLst>
          </p:cNvPr>
          <p:cNvSpPr/>
          <p:nvPr/>
        </p:nvSpPr>
        <p:spPr>
          <a:xfrm>
            <a:off x="13639091" y="3429645"/>
            <a:ext cx="2198532" cy="952711"/>
          </a:xfrm>
          <a:prstGeom prst="roundRect">
            <a:avLst>
              <a:gd name="adj" fmla="val 7934"/>
            </a:avLst>
          </a:prstGeom>
          <a:solidFill>
            <a:srgbClr val="389F8B"/>
          </a:solidFill>
          <a:ln>
            <a:solidFill>
              <a:srgbClr val="59D59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E208E6F-3B81-34AE-8149-0CFED0640AEE}"/>
              </a:ext>
            </a:extLst>
          </p:cNvPr>
          <p:cNvSpPr/>
          <p:nvPr/>
        </p:nvSpPr>
        <p:spPr>
          <a:xfrm>
            <a:off x="13594467" y="1860196"/>
            <a:ext cx="2198532" cy="952711"/>
          </a:xfrm>
          <a:prstGeom prst="roundRect">
            <a:avLst>
              <a:gd name="adj" fmla="val 7934"/>
            </a:avLst>
          </a:prstGeom>
          <a:solidFill>
            <a:srgbClr val="FF8591"/>
          </a:solidFill>
          <a:ln>
            <a:solidFill>
              <a:srgbClr val="FF859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C950A253-AEC4-4FF0-8578-B64C7E878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2" r="29136"/>
          <a:stretch/>
        </p:blipFill>
        <p:spPr bwMode="auto">
          <a:xfrm>
            <a:off x="8706947" y="1860196"/>
            <a:ext cx="1600479" cy="225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894501C2-0469-4B78-61C5-B11A002A41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2" r="29136"/>
          <a:stretch/>
        </p:blipFill>
        <p:spPr bwMode="auto">
          <a:xfrm>
            <a:off x="10792770" y="6702089"/>
            <a:ext cx="1600479" cy="225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81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0" grpId="0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6204F8A-7BDE-4EB3-7770-C31E290DD29F}"/>
              </a:ext>
            </a:extLst>
          </p:cNvPr>
          <p:cNvSpPr/>
          <p:nvPr/>
        </p:nvSpPr>
        <p:spPr>
          <a:xfrm>
            <a:off x="9610860" y="5441755"/>
            <a:ext cx="7315200" cy="403860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38EFC6-119F-4B87-C068-37F96B27791B}"/>
              </a:ext>
            </a:extLst>
          </p:cNvPr>
          <p:cNvSpPr/>
          <p:nvPr/>
        </p:nvSpPr>
        <p:spPr>
          <a:xfrm>
            <a:off x="1324937" y="5441755"/>
            <a:ext cx="7315200" cy="403860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5483137-81B5-E9CA-A6FD-3BD0316BF6EE}"/>
              </a:ext>
            </a:extLst>
          </p:cNvPr>
          <p:cNvSpPr/>
          <p:nvPr/>
        </p:nvSpPr>
        <p:spPr>
          <a:xfrm>
            <a:off x="5105400" y="1652112"/>
            <a:ext cx="8077200" cy="2730245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FF859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DCE1FB-EA79-9A27-4EEB-B8885A274C1D}"/>
              </a:ext>
            </a:extLst>
          </p:cNvPr>
          <p:cNvSpPr txBox="1"/>
          <p:nvPr/>
        </p:nvSpPr>
        <p:spPr>
          <a:xfrm>
            <a:off x="2457999" y="271993"/>
            <a:ext cx="12884647" cy="1170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5400">
                <a:solidFill>
                  <a:srgbClr val="005953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Food or drink</a:t>
            </a:r>
            <a:endParaRPr lang="en-US" sz="5400" dirty="0">
              <a:solidFill>
                <a:srgbClr val="005953"/>
              </a:solidFill>
              <a:latin typeface=".VnCooper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27">
            <a:extLst>
              <a:ext uri="{FF2B5EF4-FFF2-40B4-BE49-F238E27FC236}">
                <a16:creationId xmlns:a16="http://schemas.microsoft.com/office/drawing/2014/main" id="{04CA1BE7-20DC-D325-83DF-E0A76450BD3A}"/>
              </a:ext>
            </a:extLst>
          </p:cNvPr>
          <p:cNvSpPr/>
          <p:nvPr/>
        </p:nvSpPr>
        <p:spPr>
          <a:xfrm>
            <a:off x="10743922" y="5023871"/>
            <a:ext cx="5049077" cy="816717"/>
          </a:xfrm>
          <a:prstGeom prst="hexagon">
            <a:avLst/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59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</a:p>
        </p:txBody>
      </p:sp>
      <p:sp>
        <p:nvSpPr>
          <p:cNvPr id="9" name="Rectangle: Rounded Corners 28">
            <a:extLst>
              <a:ext uri="{FF2B5EF4-FFF2-40B4-BE49-F238E27FC236}">
                <a16:creationId xmlns:a16="http://schemas.microsoft.com/office/drawing/2014/main" id="{58BB2E25-16FC-6D71-46EB-E94021C0E0B8}"/>
              </a:ext>
            </a:extLst>
          </p:cNvPr>
          <p:cNvSpPr/>
          <p:nvPr/>
        </p:nvSpPr>
        <p:spPr>
          <a:xfrm>
            <a:off x="2457999" y="5033396"/>
            <a:ext cx="5049077" cy="816717"/>
          </a:xfrm>
          <a:prstGeom prst="hexagon">
            <a:avLst/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59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5A12C2-70A0-3F45-1CEA-E489AD82F052}"/>
              </a:ext>
            </a:extLst>
          </p:cNvPr>
          <p:cNvSpPr txBox="1"/>
          <p:nvPr/>
        </p:nvSpPr>
        <p:spPr>
          <a:xfrm>
            <a:off x="5219177" y="8042450"/>
            <a:ext cx="3571740" cy="1184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rice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EC652DE-D87C-F5A5-A208-6F4C108D7E8B}"/>
              </a:ext>
            </a:extLst>
          </p:cNvPr>
          <p:cNvSpPr/>
          <p:nvPr/>
        </p:nvSpPr>
        <p:spPr>
          <a:xfrm>
            <a:off x="13639091" y="3429645"/>
            <a:ext cx="2198532" cy="952711"/>
          </a:xfrm>
          <a:prstGeom prst="roundRect">
            <a:avLst>
              <a:gd name="adj" fmla="val 7934"/>
            </a:avLst>
          </a:prstGeom>
          <a:solidFill>
            <a:srgbClr val="389F8B"/>
          </a:solidFill>
          <a:ln>
            <a:solidFill>
              <a:srgbClr val="59D59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E208E6F-3B81-34AE-8149-0CFED0640AEE}"/>
              </a:ext>
            </a:extLst>
          </p:cNvPr>
          <p:cNvSpPr/>
          <p:nvPr/>
        </p:nvSpPr>
        <p:spPr>
          <a:xfrm>
            <a:off x="13594467" y="1860196"/>
            <a:ext cx="2198532" cy="952711"/>
          </a:xfrm>
          <a:prstGeom prst="roundRect">
            <a:avLst>
              <a:gd name="adj" fmla="val 7934"/>
            </a:avLst>
          </a:prstGeom>
          <a:solidFill>
            <a:srgbClr val="FF8591"/>
          </a:solidFill>
          <a:ln>
            <a:solidFill>
              <a:srgbClr val="FF859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ABAFBD5A-7E4A-FF62-A2E7-35510F7E85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4" t="7397" r="10349" b="5198"/>
          <a:stretch/>
        </p:blipFill>
        <p:spPr bwMode="auto">
          <a:xfrm>
            <a:off x="8771867" y="2061404"/>
            <a:ext cx="2152992" cy="159187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F4E693D7-8ABE-C91A-F5C7-BF53C2A72E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4" t="7397" r="10349" b="5198"/>
          <a:stretch/>
        </p:blipFill>
        <p:spPr bwMode="auto">
          <a:xfrm>
            <a:off x="3657320" y="6909511"/>
            <a:ext cx="2152992" cy="159187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50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0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605B77E-2D09-5384-5C9D-94A1678B8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4645367" y="5587568"/>
            <a:ext cx="3029261" cy="1186360"/>
            <a:chOff x="1937963" y="3690666"/>
            <a:chExt cx="1362905" cy="533759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1937963" y="3690666"/>
              <a:ext cx="660054" cy="2907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TextBox 5"/>
          <p:cNvSpPr txBox="1"/>
          <p:nvPr/>
        </p:nvSpPr>
        <p:spPr>
          <a:xfrm rot="21372935">
            <a:off x="1038550" y="6803066"/>
            <a:ext cx="16575286" cy="2000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r">
              <a:buClr>
                <a:schemeClr val="dk1"/>
              </a:buClr>
              <a:buSzPts val="5000"/>
              <a:buFont typeface="Joti One"/>
              <a:buNone/>
              <a:defRPr sz="13000" b="1">
                <a:solidFill>
                  <a:srgbClr val="005953"/>
                </a:solidFill>
                <a:latin typeface="Script MT Bold" panose="03040602040607080904" pitchFamily="66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pPr algn="ctr"/>
            <a:r>
              <a:rPr lang="en-US" sz="2240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Warm-up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04185D3-B4C6-51BE-77CE-186BB8D03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2513" y="3247771"/>
            <a:ext cx="1618508" cy="28160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38323CA-40CE-411A-D86F-E9E3EC617C90}"/>
              </a:ext>
            </a:extLst>
          </p:cNvPr>
          <p:cNvGrpSpPr/>
          <p:nvPr/>
        </p:nvGrpSpPr>
        <p:grpSpPr>
          <a:xfrm>
            <a:off x="4550541" y="3127882"/>
            <a:ext cx="3503502" cy="3888715"/>
            <a:chOff x="11848598" y="-1373428"/>
            <a:chExt cx="5946299" cy="6600100"/>
          </a:xfrm>
        </p:grpSpPr>
        <p:pic>
          <p:nvPicPr>
            <p:cNvPr id="25" name="Google Shape;147;p32">
              <a:extLst>
                <a:ext uri="{FF2B5EF4-FFF2-40B4-BE49-F238E27FC236}">
                  <a16:creationId xmlns:a16="http://schemas.microsoft.com/office/drawing/2014/main" id="{953849DA-2FF7-FAD8-0A07-EEF908D23F3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848598" y="-1373428"/>
              <a:ext cx="2946390" cy="618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148;p32">
              <a:extLst>
                <a:ext uri="{FF2B5EF4-FFF2-40B4-BE49-F238E27FC236}">
                  <a16:creationId xmlns:a16="http://schemas.microsoft.com/office/drawing/2014/main" id="{EF50C6C5-2F14-0748-F4CB-1D4369C7CFAB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3970417" y="317958"/>
              <a:ext cx="3824480" cy="490871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71025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6204F8A-7BDE-4EB3-7770-C31E290DD29F}"/>
              </a:ext>
            </a:extLst>
          </p:cNvPr>
          <p:cNvSpPr/>
          <p:nvPr/>
        </p:nvSpPr>
        <p:spPr>
          <a:xfrm>
            <a:off x="9610860" y="5441755"/>
            <a:ext cx="7315200" cy="403860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38EFC6-119F-4B87-C068-37F96B27791B}"/>
              </a:ext>
            </a:extLst>
          </p:cNvPr>
          <p:cNvSpPr/>
          <p:nvPr/>
        </p:nvSpPr>
        <p:spPr>
          <a:xfrm>
            <a:off x="1324937" y="5441755"/>
            <a:ext cx="7315200" cy="403860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5483137-81B5-E9CA-A6FD-3BD0316BF6EE}"/>
              </a:ext>
            </a:extLst>
          </p:cNvPr>
          <p:cNvSpPr/>
          <p:nvPr/>
        </p:nvSpPr>
        <p:spPr>
          <a:xfrm>
            <a:off x="5105400" y="1652112"/>
            <a:ext cx="8077200" cy="2730245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FF859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DCE1FB-EA79-9A27-4EEB-B8885A274C1D}"/>
              </a:ext>
            </a:extLst>
          </p:cNvPr>
          <p:cNvSpPr txBox="1"/>
          <p:nvPr/>
        </p:nvSpPr>
        <p:spPr>
          <a:xfrm>
            <a:off x="2457999" y="271993"/>
            <a:ext cx="12884647" cy="1170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5400">
                <a:solidFill>
                  <a:srgbClr val="005953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Food or drink</a:t>
            </a:r>
            <a:endParaRPr lang="en-US" sz="5400" dirty="0">
              <a:solidFill>
                <a:srgbClr val="005953"/>
              </a:solidFill>
              <a:latin typeface=".VnCooper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27">
            <a:extLst>
              <a:ext uri="{FF2B5EF4-FFF2-40B4-BE49-F238E27FC236}">
                <a16:creationId xmlns:a16="http://schemas.microsoft.com/office/drawing/2014/main" id="{04CA1BE7-20DC-D325-83DF-E0A76450BD3A}"/>
              </a:ext>
            </a:extLst>
          </p:cNvPr>
          <p:cNvSpPr/>
          <p:nvPr/>
        </p:nvSpPr>
        <p:spPr>
          <a:xfrm>
            <a:off x="10743922" y="5023871"/>
            <a:ext cx="5049077" cy="816717"/>
          </a:xfrm>
          <a:prstGeom prst="hexagon">
            <a:avLst/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59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</a:p>
        </p:txBody>
      </p:sp>
      <p:sp>
        <p:nvSpPr>
          <p:cNvPr id="9" name="Rectangle: Rounded Corners 28">
            <a:extLst>
              <a:ext uri="{FF2B5EF4-FFF2-40B4-BE49-F238E27FC236}">
                <a16:creationId xmlns:a16="http://schemas.microsoft.com/office/drawing/2014/main" id="{58BB2E25-16FC-6D71-46EB-E94021C0E0B8}"/>
              </a:ext>
            </a:extLst>
          </p:cNvPr>
          <p:cNvSpPr/>
          <p:nvPr/>
        </p:nvSpPr>
        <p:spPr>
          <a:xfrm>
            <a:off x="2457999" y="5033396"/>
            <a:ext cx="5049077" cy="816717"/>
          </a:xfrm>
          <a:prstGeom prst="hexagon">
            <a:avLst/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59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5A12C2-70A0-3F45-1CEA-E489AD82F052}"/>
              </a:ext>
            </a:extLst>
          </p:cNvPr>
          <p:cNvSpPr txBox="1"/>
          <p:nvPr/>
        </p:nvSpPr>
        <p:spPr>
          <a:xfrm>
            <a:off x="13268460" y="7406712"/>
            <a:ext cx="3571740" cy="1184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juice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EC652DE-D87C-F5A5-A208-6F4C108D7E8B}"/>
              </a:ext>
            </a:extLst>
          </p:cNvPr>
          <p:cNvSpPr/>
          <p:nvPr/>
        </p:nvSpPr>
        <p:spPr>
          <a:xfrm>
            <a:off x="13639091" y="3429645"/>
            <a:ext cx="2198532" cy="952711"/>
          </a:xfrm>
          <a:prstGeom prst="roundRect">
            <a:avLst>
              <a:gd name="adj" fmla="val 7934"/>
            </a:avLst>
          </a:prstGeom>
          <a:solidFill>
            <a:srgbClr val="389F8B"/>
          </a:solidFill>
          <a:ln>
            <a:solidFill>
              <a:srgbClr val="59D59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E208E6F-3B81-34AE-8149-0CFED0640AEE}"/>
              </a:ext>
            </a:extLst>
          </p:cNvPr>
          <p:cNvSpPr/>
          <p:nvPr/>
        </p:nvSpPr>
        <p:spPr>
          <a:xfrm>
            <a:off x="13594467" y="1860196"/>
            <a:ext cx="2198532" cy="952711"/>
          </a:xfrm>
          <a:prstGeom prst="roundRect">
            <a:avLst>
              <a:gd name="adj" fmla="val 7934"/>
            </a:avLst>
          </a:prstGeom>
          <a:solidFill>
            <a:srgbClr val="FF8591"/>
          </a:solidFill>
          <a:ln>
            <a:solidFill>
              <a:srgbClr val="FF859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F83A9EA2-C376-6507-A186-55EB18991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5" r="16759"/>
          <a:stretch/>
        </p:blipFill>
        <p:spPr bwMode="auto">
          <a:xfrm>
            <a:off x="8229600" y="1774389"/>
            <a:ext cx="2120361" cy="232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0E3EDED8-C42D-795D-4067-52902A003B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5" r="16759"/>
          <a:stretch/>
        </p:blipFill>
        <p:spPr bwMode="auto">
          <a:xfrm>
            <a:off x="10734397" y="6633376"/>
            <a:ext cx="2120361" cy="232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85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0" grpId="0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6204F8A-7BDE-4EB3-7770-C31E290DD29F}"/>
              </a:ext>
            </a:extLst>
          </p:cNvPr>
          <p:cNvSpPr/>
          <p:nvPr/>
        </p:nvSpPr>
        <p:spPr>
          <a:xfrm>
            <a:off x="9610860" y="5441755"/>
            <a:ext cx="7315200" cy="403860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38EFC6-119F-4B87-C068-37F96B27791B}"/>
              </a:ext>
            </a:extLst>
          </p:cNvPr>
          <p:cNvSpPr/>
          <p:nvPr/>
        </p:nvSpPr>
        <p:spPr>
          <a:xfrm>
            <a:off x="1324937" y="5441755"/>
            <a:ext cx="7315200" cy="403860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5483137-81B5-E9CA-A6FD-3BD0316BF6EE}"/>
              </a:ext>
            </a:extLst>
          </p:cNvPr>
          <p:cNvSpPr/>
          <p:nvPr/>
        </p:nvSpPr>
        <p:spPr>
          <a:xfrm>
            <a:off x="5105400" y="1652112"/>
            <a:ext cx="8077200" cy="2730245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FF859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DCE1FB-EA79-9A27-4EEB-B8885A274C1D}"/>
              </a:ext>
            </a:extLst>
          </p:cNvPr>
          <p:cNvSpPr txBox="1"/>
          <p:nvPr/>
        </p:nvSpPr>
        <p:spPr>
          <a:xfrm>
            <a:off x="2457999" y="271993"/>
            <a:ext cx="12884647" cy="1170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5400">
                <a:solidFill>
                  <a:srgbClr val="005953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Food or drink</a:t>
            </a:r>
            <a:endParaRPr lang="en-US" sz="5400" dirty="0">
              <a:solidFill>
                <a:srgbClr val="005953"/>
              </a:solidFill>
              <a:latin typeface=".VnCooper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27">
            <a:extLst>
              <a:ext uri="{FF2B5EF4-FFF2-40B4-BE49-F238E27FC236}">
                <a16:creationId xmlns:a16="http://schemas.microsoft.com/office/drawing/2014/main" id="{04CA1BE7-20DC-D325-83DF-E0A76450BD3A}"/>
              </a:ext>
            </a:extLst>
          </p:cNvPr>
          <p:cNvSpPr/>
          <p:nvPr/>
        </p:nvSpPr>
        <p:spPr>
          <a:xfrm>
            <a:off x="10743922" y="5023871"/>
            <a:ext cx="5049077" cy="816717"/>
          </a:xfrm>
          <a:prstGeom prst="hexagon">
            <a:avLst/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59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</a:p>
        </p:txBody>
      </p:sp>
      <p:sp>
        <p:nvSpPr>
          <p:cNvPr id="9" name="Rectangle: Rounded Corners 28">
            <a:extLst>
              <a:ext uri="{FF2B5EF4-FFF2-40B4-BE49-F238E27FC236}">
                <a16:creationId xmlns:a16="http://schemas.microsoft.com/office/drawing/2014/main" id="{58BB2E25-16FC-6D71-46EB-E94021C0E0B8}"/>
              </a:ext>
            </a:extLst>
          </p:cNvPr>
          <p:cNvSpPr/>
          <p:nvPr/>
        </p:nvSpPr>
        <p:spPr>
          <a:xfrm>
            <a:off x="2457999" y="5033396"/>
            <a:ext cx="5049077" cy="816717"/>
          </a:xfrm>
          <a:prstGeom prst="hexagon">
            <a:avLst/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59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5A12C2-70A0-3F45-1CEA-E489AD82F052}"/>
              </a:ext>
            </a:extLst>
          </p:cNvPr>
          <p:cNvSpPr txBox="1"/>
          <p:nvPr/>
        </p:nvSpPr>
        <p:spPr>
          <a:xfrm>
            <a:off x="5219177" y="8042450"/>
            <a:ext cx="3571740" cy="1184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bread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EC652DE-D87C-F5A5-A208-6F4C108D7E8B}"/>
              </a:ext>
            </a:extLst>
          </p:cNvPr>
          <p:cNvSpPr/>
          <p:nvPr/>
        </p:nvSpPr>
        <p:spPr>
          <a:xfrm>
            <a:off x="13639091" y="3429645"/>
            <a:ext cx="2198532" cy="952711"/>
          </a:xfrm>
          <a:prstGeom prst="roundRect">
            <a:avLst>
              <a:gd name="adj" fmla="val 7934"/>
            </a:avLst>
          </a:prstGeom>
          <a:solidFill>
            <a:srgbClr val="389F8B"/>
          </a:solidFill>
          <a:ln>
            <a:solidFill>
              <a:srgbClr val="59D59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E208E6F-3B81-34AE-8149-0CFED0640AEE}"/>
              </a:ext>
            </a:extLst>
          </p:cNvPr>
          <p:cNvSpPr/>
          <p:nvPr/>
        </p:nvSpPr>
        <p:spPr>
          <a:xfrm>
            <a:off x="13594467" y="1860196"/>
            <a:ext cx="2198532" cy="952711"/>
          </a:xfrm>
          <a:prstGeom prst="roundRect">
            <a:avLst>
              <a:gd name="adj" fmla="val 7934"/>
            </a:avLst>
          </a:prstGeom>
          <a:solidFill>
            <a:srgbClr val="FF8591"/>
          </a:solidFill>
          <a:ln>
            <a:solidFill>
              <a:srgbClr val="FF859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DAF267B-45CF-E6E7-40EB-EE626D58CA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0" t="19396" b="7641"/>
          <a:stretch/>
        </p:blipFill>
        <p:spPr bwMode="auto">
          <a:xfrm rot="490086">
            <a:off x="8150699" y="2257745"/>
            <a:ext cx="2754075" cy="14671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6AA2C4A-F222-7D6D-ECA2-20A73326F9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0" t="19396" b="7641"/>
          <a:stretch/>
        </p:blipFill>
        <p:spPr bwMode="auto">
          <a:xfrm rot="490086">
            <a:off x="3246432" y="6684743"/>
            <a:ext cx="2754075" cy="14671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87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0" grpId="0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6204F8A-7BDE-4EB3-7770-C31E290DD29F}"/>
              </a:ext>
            </a:extLst>
          </p:cNvPr>
          <p:cNvSpPr/>
          <p:nvPr/>
        </p:nvSpPr>
        <p:spPr>
          <a:xfrm>
            <a:off x="9610860" y="5441755"/>
            <a:ext cx="7315200" cy="403860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38EFC6-119F-4B87-C068-37F96B27791B}"/>
              </a:ext>
            </a:extLst>
          </p:cNvPr>
          <p:cNvSpPr/>
          <p:nvPr/>
        </p:nvSpPr>
        <p:spPr>
          <a:xfrm>
            <a:off x="1324937" y="5441755"/>
            <a:ext cx="7315200" cy="403860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5483137-81B5-E9CA-A6FD-3BD0316BF6EE}"/>
              </a:ext>
            </a:extLst>
          </p:cNvPr>
          <p:cNvSpPr/>
          <p:nvPr/>
        </p:nvSpPr>
        <p:spPr>
          <a:xfrm>
            <a:off x="5105400" y="1652112"/>
            <a:ext cx="8077200" cy="2730245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FF859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DCE1FB-EA79-9A27-4EEB-B8885A274C1D}"/>
              </a:ext>
            </a:extLst>
          </p:cNvPr>
          <p:cNvSpPr txBox="1"/>
          <p:nvPr/>
        </p:nvSpPr>
        <p:spPr>
          <a:xfrm>
            <a:off x="2457999" y="271993"/>
            <a:ext cx="12884647" cy="1170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5400">
                <a:solidFill>
                  <a:srgbClr val="005953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Food or drink</a:t>
            </a:r>
            <a:endParaRPr lang="en-US" sz="5400" dirty="0">
              <a:solidFill>
                <a:srgbClr val="005953"/>
              </a:solidFill>
              <a:latin typeface=".VnCooper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27">
            <a:extLst>
              <a:ext uri="{FF2B5EF4-FFF2-40B4-BE49-F238E27FC236}">
                <a16:creationId xmlns:a16="http://schemas.microsoft.com/office/drawing/2014/main" id="{04CA1BE7-20DC-D325-83DF-E0A76450BD3A}"/>
              </a:ext>
            </a:extLst>
          </p:cNvPr>
          <p:cNvSpPr/>
          <p:nvPr/>
        </p:nvSpPr>
        <p:spPr>
          <a:xfrm>
            <a:off x="10743922" y="5023871"/>
            <a:ext cx="5049077" cy="816717"/>
          </a:xfrm>
          <a:prstGeom prst="hexagon">
            <a:avLst/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59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</a:p>
        </p:txBody>
      </p:sp>
      <p:sp>
        <p:nvSpPr>
          <p:cNvPr id="9" name="Rectangle: Rounded Corners 28">
            <a:extLst>
              <a:ext uri="{FF2B5EF4-FFF2-40B4-BE49-F238E27FC236}">
                <a16:creationId xmlns:a16="http://schemas.microsoft.com/office/drawing/2014/main" id="{58BB2E25-16FC-6D71-46EB-E94021C0E0B8}"/>
              </a:ext>
            </a:extLst>
          </p:cNvPr>
          <p:cNvSpPr/>
          <p:nvPr/>
        </p:nvSpPr>
        <p:spPr>
          <a:xfrm>
            <a:off x="2457999" y="5033396"/>
            <a:ext cx="5049077" cy="816717"/>
          </a:xfrm>
          <a:prstGeom prst="hexagon">
            <a:avLst/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59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5A12C2-70A0-3F45-1CEA-E489AD82F052}"/>
              </a:ext>
            </a:extLst>
          </p:cNvPr>
          <p:cNvSpPr txBox="1"/>
          <p:nvPr/>
        </p:nvSpPr>
        <p:spPr>
          <a:xfrm>
            <a:off x="13485591" y="7963914"/>
            <a:ext cx="3571740" cy="1184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EC652DE-D87C-F5A5-A208-6F4C108D7E8B}"/>
              </a:ext>
            </a:extLst>
          </p:cNvPr>
          <p:cNvSpPr/>
          <p:nvPr/>
        </p:nvSpPr>
        <p:spPr>
          <a:xfrm>
            <a:off x="13639091" y="3429645"/>
            <a:ext cx="2198532" cy="952711"/>
          </a:xfrm>
          <a:prstGeom prst="roundRect">
            <a:avLst>
              <a:gd name="adj" fmla="val 7934"/>
            </a:avLst>
          </a:prstGeom>
          <a:solidFill>
            <a:srgbClr val="389F8B"/>
          </a:solidFill>
          <a:ln>
            <a:solidFill>
              <a:srgbClr val="59D59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E208E6F-3B81-34AE-8149-0CFED0640AEE}"/>
              </a:ext>
            </a:extLst>
          </p:cNvPr>
          <p:cNvSpPr/>
          <p:nvPr/>
        </p:nvSpPr>
        <p:spPr>
          <a:xfrm>
            <a:off x="13594467" y="1860196"/>
            <a:ext cx="2198532" cy="952711"/>
          </a:xfrm>
          <a:prstGeom prst="roundRect">
            <a:avLst>
              <a:gd name="adj" fmla="val 7934"/>
            </a:avLst>
          </a:prstGeom>
          <a:solidFill>
            <a:srgbClr val="FF8591"/>
          </a:solidFill>
          <a:ln>
            <a:solidFill>
              <a:srgbClr val="FF859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F29D53AB-26C9-7D11-57A6-390E82591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5" r="33075"/>
          <a:stretch/>
        </p:blipFill>
        <p:spPr bwMode="auto">
          <a:xfrm>
            <a:off x="8433246" y="1931596"/>
            <a:ext cx="1421507" cy="225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9FDADCB7-01D1-590B-B1C2-7C16C5ADD8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5" r="33075"/>
          <a:stretch/>
        </p:blipFill>
        <p:spPr bwMode="auto">
          <a:xfrm>
            <a:off x="11578722" y="6786112"/>
            <a:ext cx="1421507" cy="225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31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0" grpId="0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6204F8A-7BDE-4EB3-7770-C31E290DD29F}"/>
              </a:ext>
            </a:extLst>
          </p:cNvPr>
          <p:cNvSpPr/>
          <p:nvPr/>
        </p:nvSpPr>
        <p:spPr>
          <a:xfrm>
            <a:off x="9610860" y="5441755"/>
            <a:ext cx="7315200" cy="403860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38EFC6-119F-4B87-C068-37F96B27791B}"/>
              </a:ext>
            </a:extLst>
          </p:cNvPr>
          <p:cNvSpPr/>
          <p:nvPr/>
        </p:nvSpPr>
        <p:spPr>
          <a:xfrm>
            <a:off x="1324937" y="5441755"/>
            <a:ext cx="7315200" cy="403860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5483137-81B5-E9CA-A6FD-3BD0316BF6EE}"/>
              </a:ext>
            </a:extLst>
          </p:cNvPr>
          <p:cNvSpPr/>
          <p:nvPr/>
        </p:nvSpPr>
        <p:spPr>
          <a:xfrm>
            <a:off x="5105400" y="1652112"/>
            <a:ext cx="8077200" cy="2730245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FF859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DCE1FB-EA79-9A27-4EEB-B8885A274C1D}"/>
              </a:ext>
            </a:extLst>
          </p:cNvPr>
          <p:cNvSpPr txBox="1"/>
          <p:nvPr/>
        </p:nvSpPr>
        <p:spPr>
          <a:xfrm>
            <a:off x="2457999" y="271993"/>
            <a:ext cx="12884647" cy="1170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5400">
                <a:solidFill>
                  <a:srgbClr val="005953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Food or drink</a:t>
            </a:r>
            <a:endParaRPr lang="en-US" sz="5400" dirty="0">
              <a:solidFill>
                <a:srgbClr val="005953"/>
              </a:solidFill>
              <a:latin typeface=".VnCooper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27">
            <a:extLst>
              <a:ext uri="{FF2B5EF4-FFF2-40B4-BE49-F238E27FC236}">
                <a16:creationId xmlns:a16="http://schemas.microsoft.com/office/drawing/2014/main" id="{04CA1BE7-20DC-D325-83DF-E0A76450BD3A}"/>
              </a:ext>
            </a:extLst>
          </p:cNvPr>
          <p:cNvSpPr/>
          <p:nvPr/>
        </p:nvSpPr>
        <p:spPr>
          <a:xfrm>
            <a:off x="10743922" y="5023871"/>
            <a:ext cx="5049077" cy="816717"/>
          </a:xfrm>
          <a:prstGeom prst="hexagon">
            <a:avLst/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59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</a:p>
        </p:txBody>
      </p:sp>
      <p:sp>
        <p:nvSpPr>
          <p:cNvPr id="9" name="Rectangle: Rounded Corners 28">
            <a:extLst>
              <a:ext uri="{FF2B5EF4-FFF2-40B4-BE49-F238E27FC236}">
                <a16:creationId xmlns:a16="http://schemas.microsoft.com/office/drawing/2014/main" id="{58BB2E25-16FC-6D71-46EB-E94021C0E0B8}"/>
              </a:ext>
            </a:extLst>
          </p:cNvPr>
          <p:cNvSpPr/>
          <p:nvPr/>
        </p:nvSpPr>
        <p:spPr>
          <a:xfrm>
            <a:off x="2457999" y="5033396"/>
            <a:ext cx="5049077" cy="816717"/>
          </a:xfrm>
          <a:prstGeom prst="hexagon">
            <a:avLst/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59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5A12C2-70A0-3F45-1CEA-E489AD82F052}"/>
              </a:ext>
            </a:extLst>
          </p:cNvPr>
          <p:cNvSpPr txBox="1"/>
          <p:nvPr/>
        </p:nvSpPr>
        <p:spPr>
          <a:xfrm>
            <a:off x="5219177" y="8042450"/>
            <a:ext cx="3571740" cy="1184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eggs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EC652DE-D87C-F5A5-A208-6F4C108D7E8B}"/>
              </a:ext>
            </a:extLst>
          </p:cNvPr>
          <p:cNvSpPr/>
          <p:nvPr/>
        </p:nvSpPr>
        <p:spPr>
          <a:xfrm>
            <a:off x="13639091" y="3429645"/>
            <a:ext cx="2198532" cy="952711"/>
          </a:xfrm>
          <a:prstGeom prst="roundRect">
            <a:avLst>
              <a:gd name="adj" fmla="val 7934"/>
            </a:avLst>
          </a:prstGeom>
          <a:solidFill>
            <a:srgbClr val="389F8B"/>
          </a:solidFill>
          <a:ln>
            <a:solidFill>
              <a:srgbClr val="59D59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E208E6F-3B81-34AE-8149-0CFED0640AEE}"/>
              </a:ext>
            </a:extLst>
          </p:cNvPr>
          <p:cNvSpPr/>
          <p:nvPr/>
        </p:nvSpPr>
        <p:spPr>
          <a:xfrm>
            <a:off x="13594467" y="1860196"/>
            <a:ext cx="2198532" cy="952711"/>
          </a:xfrm>
          <a:prstGeom prst="roundRect">
            <a:avLst>
              <a:gd name="adj" fmla="val 7934"/>
            </a:avLst>
          </a:prstGeom>
          <a:solidFill>
            <a:srgbClr val="FF8591"/>
          </a:solidFill>
          <a:ln>
            <a:solidFill>
              <a:srgbClr val="FF859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2CFDE619-AA78-4C6B-3A02-E2F5D1C8B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076" y="1990206"/>
            <a:ext cx="2955043" cy="188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D7FA6AC9-6E16-4B6A-A6FE-438050F3F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712" y="6700373"/>
            <a:ext cx="2955043" cy="188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18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0" grpId="0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6204F8A-7BDE-4EB3-7770-C31E290DD29F}"/>
              </a:ext>
            </a:extLst>
          </p:cNvPr>
          <p:cNvSpPr/>
          <p:nvPr/>
        </p:nvSpPr>
        <p:spPr>
          <a:xfrm>
            <a:off x="9610860" y="5441755"/>
            <a:ext cx="7315200" cy="403860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38EFC6-119F-4B87-C068-37F96B27791B}"/>
              </a:ext>
            </a:extLst>
          </p:cNvPr>
          <p:cNvSpPr/>
          <p:nvPr/>
        </p:nvSpPr>
        <p:spPr>
          <a:xfrm>
            <a:off x="1324937" y="5441755"/>
            <a:ext cx="7315200" cy="403860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5483137-81B5-E9CA-A6FD-3BD0316BF6EE}"/>
              </a:ext>
            </a:extLst>
          </p:cNvPr>
          <p:cNvSpPr/>
          <p:nvPr/>
        </p:nvSpPr>
        <p:spPr>
          <a:xfrm>
            <a:off x="5105400" y="1652112"/>
            <a:ext cx="8077200" cy="2730245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FF859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DCE1FB-EA79-9A27-4EEB-B8885A274C1D}"/>
              </a:ext>
            </a:extLst>
          </p:cNvPr>
          <p:cNvSpPr txBox="1"/>
          <p:nvPr/>
        </p:nvSpPr>
        <p:spPr>
          <a:xfrm>
            <a:off x="2457999" y="271993"/>
            <a:ext cx="12884647" cy="1170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5400">
                <a:solidFill>
                  <a:srgbClr val="005953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Food or drink</a:t>
            </a:r>
            <a:endParaRPr lang="en-US" sz="5400" dirty="0">
              <a:solidFill>
                <a:srgbClr val="005953"/>
              </a:solidFill>
              <a:latin typeface=".VnCooper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27">
            <a:extLst>
              <a:ext uri="{FF2B5EF4-FFF2-40B4-BE49-F238E27FC236}">
                <a16:creationId xmlns:a16="http://schemas.microsoft.com/office/drawing/2014/main" id="{04CA1BE7-20DC-D325-83DF-E0A76450BD3A}"/>
              </a:ext>
            </a:extLst>
          </p:cNvPr>
          <p:cNvSpPr/>
          <p:nvPr/>
        </p:nvSpPr>
        <p:spPr>
          <a:xfrm>
            <a:off x="10743922" y="5023871"/>
            <a:ext cx="5049077" cy="816717"/>
          </a:xfrm>
          <a:prstGeom prst="hexagon">
            <a:avLst/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59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</a:p>
        </p:txBody>
      </p:sp>
      <p:sp>
        <p:nvSpPr>
          <p:cNvPr id="9" name="Rectangle: Rounded Corners 28">
            <a:extLst>
              <a:ext uri="{FF2B5EF4-FFF2-40B4-BE49-F238E27FC236}">
                <a16:creationId xmlns:a16="http://schemas.microsoft.com/office/drawing/2014/main" id="{58BB2E25-16FC-6D71-46EB-E94021C0E0B8}"/>
              </a:ext>
            </a:extLst>
          </p:cNvPr>
          <p:cNvSpPr/>
          <p:nvPr/>
        </p:nvSpPr>
        <p:spPr>
          <a:xfrm>
            <a:off x="2457999" y="5033396"/>
            <a:ext cx="5049077" cy="816717"/>
          </a:xfrm>
          <a:prstGeom prst="hexagon">
            <a:avLst/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59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5A12C2-70A0-3F45-1CEA-E489AD82F052}"/>
              </a:ext>
            </a:extLst>
          </p:cNvPr>
          <p:cNvSpPr txBox="1"/>
          <p:nvPr/>
        </p:nvSpPr>
        <p:spPr>
          <a:xfrm>
            <a:off x="5219177" y="8042450"/>
            <a:ext cx="3571740" cy="1184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grapes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A49665-BDF6-056D-D234-2AC048839C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22"/>
          <a:stretch/>
        </p:blipFill>
        <p:spPr>
          <a:xfrm>
            <a:off x="5561891" y="1829713"/>
            <a:ext cx="3323191" cy="24079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666DD2-892B-C4D7-1E02-D133152275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22"/>
          <a:stretch/>
        </p:blipFill>
        <p:spPr>
          <a:xfrm>
            <a:off x="2457999" y="6308789"/>
            <a:ext cx="3323191" cy="2407925"/>
          </a:xfrm>
          <a:prstGeom prst="rect">
            <a:avLst/>
          </a:prstGeom>
        </p:spPr>
      </p:pic>
      <p:sp>
        <p:nvSpPr>
          <p:cNvPr id="14" name="Rectangle: Rounded Corners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EC652DE-D87C-F5A5-A208-6F4C108D7E8B}"/>
              </a:ext>
            </a:extLst>
          </p:cNvPr>
          <p:cNvSpPr/>
          <p:nvPr/>
        </p:nvSpPr>
        <p:spPr>
          <a:xfrm>
            <a:off x="13639091" y="3429645"/>
            <a:ext cx="2198532" cy="952711"/>
          </a:xfrm>
          <a:prstGeom prst="roundRect">
            <a:avLst>
              <a:gd name="adj" fmla="val 7934"/>
            </a:avLst>
          </a:prstGeom>
          <a:solidFill>
            <a:srgbClr val="389F8B"/>
          </a:solidFill>
          <a:ln>
            <a:solidFill>
              <a:srgbClr val="59D59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E208E6F-3B81-34AE-8149-0CFED0640AEE}"/>
              </a:ext>
            </a:extLst>
          </p:cNvPr>
          <p:cNvSpPr/>
          <p:nvPr/>
        </p:nvSpPr>
        <p:spPr>
          <a:xfrm>
            <a:off x="13594467" y="1860196"/>
            <a:ext cx="2198532" cy="952711"/>
          </a:xfrm>
          <a:prstGeom prst="roundRect">
            <a:avLst>
              <a:gd name="adj" fmla="val 7934"/>
            </a:avLst>
          </a:prstGeom>
          <a:solidFill>
            <a:srgbClr val="FF8591"/>
          </a:solidFill>
          <a:ln>
            <a:solidFill>
              <a:srgbClr val="FF859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</p:spTree>
    <p:extLst>
      <p:ext uri="{BB962C8B-B14F-4D97-AF65-F5344CB8AC3E}">
        <p14:creationId xmlns:p14="http://schemas.microsoft.com/office/powerpoint/2010/main" val="409248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0" grpId="0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6204F8A-7BDE-4EB3-7770-C31E290DD29F}"/>
              </a:ext>
            </a:extLst>
          </p:cNvPr>
          <p:cNvSpPr/>
          <p:nvPr/>
        </p:nvSpPr>
        <p:spPr>
          <a:xfrm>
            <a:off x="9610860" y="5441755"/>
            <a:ext cx="7315200" cy="403860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38EFC6-119F-4B87-C068-37F96B27791B}"/>
              </a:ext>
            </a:extLst>
          </p:cNvPr>
          <p:cNvSpPr/>
          <p:nvPr/>
        </p:nvSpPr>
        <p:spPr>
          <a:xfrm>
            <a:off x="1324937" y="5441755"/>
            <a:ext cx="7315200" cy="403860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5483137-81B5-E9CA-A6FD-3BD0316BF6EE}"/>
              </a:ext>
            </a:extLst>
          </p:cNvPr>
          <p:cNvSpPr/>
          <p:nvPr/>
        </p:nvSpPr>
        <p:spPr>
          <a:xfrm>
            <a:off x="5105400" y="1652112"/>
            <a:ext cx="8077200" cy="2730245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FF859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DCE1FB-EA79-9A27-4EEB-B8885A274C1D}"/>
              </a:ext>
            </a:extLst>
          </p:cNvPr>
          <p:cNvSpPr txBox="1"/>
          <p:nvPr/>
        </p:nvSpPr>
        <p:spPr>
          <a:xfrm>
            <a:off x="2457999" y="271993"/>
            <a:ext cx="12884647" cy="1170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5400">
                <a:solidFill>
                  <a:srgbClr val="005953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Food or drink</a:t>
            </a:r>
            <a:endParaRPr lang="en-US" sz="5400" dirty="0">
              <a:solidFill>
                <a:srgbClr val="005953"/>
              </a:solidFill>
              <a:latin typeface=".VnCooper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27">
            <a:extLst>
              <a:ext uri="{FF2B5EF4-FFF2-40B4-BE49-F238E27FC236}">
                <a16:creationId xmlns:a16="http://schemas.microsoft.com/office/drawing/2014/main" id="{04CA1BE7-20DC-D325-83DF-E0A76450BD3A}"/>
              </a:ext>
            </a:extLst>
          </p:cNvPr>
          <p:cNvSpPr/>
          <p:nvPr/>
        </p:nvSpPr>
        <p:spPr>
          <a:xfrm>
            <a:off x="10743922" y="5023871"/>
            <a:ext cx="5049077" cy="816717"/>
          </a:xfrm>
          <a:prstGeom prst="hexagon">
            <a:avLst/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59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</a:p>
        </p:txBody>
      </p:sp>
      <p:sp>
        <p:nvSpPr>
          <p:cNvPr id="9" name="Rectangle: Rounded Corners 28">
            <a:extLst>
              <a:ext uri="{FF2B5EF4-FFF2-40B4-BE49-F238E27FC236}">
                <a16:creationId xmlns:a16="http://schemas.microsoft.com/office/drawing/2014/main" id="{58BB2E25-16FC-6D71-46EB-E94021C0E0B8}"/>
              </a:ext>
            </a:extLst>
          </p:cNvPr>
          <p:cNvSpPr/>
          <p:nvPr/>
        </p:nvSpPr>
        <p:spPr>
          <a:xfrm>
            <a:off x="2457999" y="5033396"/>
            <a:ext cx="5049077" cy="816717"/>
          </a:xfrm>
          <a:prstGeom prst="hexagon">
            <a:avLst/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59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5A12C2-70A0-3F45-1CEA-E489AD82F052}"/>
              </a:ext>
            </a:extLst>
          </p:cNvPr>
          <p:cNvSpPr txBox="1"/>
          <p:nvPr/>
        </p:nvSpPr>
        <p:spPr>
          <a:xfrm>
            <a:off x="5219177" y="8042450"/>
            <a:ext cx="3571740" cy="1184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chips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EC652DE-D87C-F5A5-A208-6F4C108D7E8B}"/>
              </a:ext>
            </a:extLst>
          </p:cNvPr>
          <p:cNvSpPr/>
          <p:nvPr/>
        </p:nvSpPr>
        <p:spPr>
          <a:xfrm>
            <a:off x="13639091" y="3429645"/>
            <a:ext cx="2198532" cy="952711"/>
          </a:xfrm>
          <a:prstGeom prst="roundRect">
            <a:avLst>
              <a:gd name="adj" fmla="val 7934"/>
            </a:avLst>
          </a:prstGeom>
          <a:solidFill>
            <a:srgbClr val="389F8B"/>
          </a:solidFill>
          <a:ln>
            <a:solidFill>
              <a:srgbClr val="59D59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E208E6F-3B81-34AE-8149-0CFED0640AEE}"/>
              </a:ext>
            </a:extLst>
          </p:cNvPr>
          <p:cNvSpPr/>
          <p:nvPr/>
        </p:nvSpPr>
        <p:spPr>
          <a:xfrm>
            <a:off x="13594467" y="1860196"/>
            <a:ext cx="2198532" cy="952711"/>
          </a:xfrm>
          <a:prstGeom prst="roundRect">
            <a:avLst>
              <a:gd name="adj" fmla="val 7934"/>
            </a:avLst>
          </a:prstGeom>
          <a:solidFill>
            <a:srgbClr val="FF8591"/>
          </a:solidFill>
          <a:ln>
            <a:solidFill>
              <a:srgbClr val="FF859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7AB738-9856-46A9-B277-69FB31B059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79"/>
          <a:stretch/>
        </p:blipFill>
        <p:spPr>
          <a:xfrm>
            <a:off x="5805569" y="1850672"/>
            <a:ext cx="3323191" cy="22253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4FB43A-6014-5219-99DE-BBC4F4A0C9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79"/>
          <a:stretch/>
        </p:blipFill>
        <p:spPr>
          <a:xfrm>
            <a:off x="2487140" y="6574694"/>
            <a:ext cx="3323191" cy="222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9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0" grpId="0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6204F8A-7BDE-4EB3-7770-C31E290DD29F}"/>
              </a:ext>
            </a:extLst>
          </p:cNvPr>
          <p:cNvSpPr/>
          <p:nvPr/>
        </p:nvSpPr>
        <p:spPr>
          <a:xfrm>
            <a:off x="9610860" y="5441755"/>
            <a:ext cx="7315200" cy="403860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38EFC6-119F-4B87-C068-37F96B27791B}"/>
              </a:ext>
            </a:extLst>
          </p:cNvPr>
          <p:cNvSpPr/>
          <p:nvPr/>
        </p:nvSpPr>
        <p:spPr>
          <a:xfrm>
            <a:off x="1324937" y="5441755"/>
            <a:ext cx="7315200" cy="403860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5483137-81B5-E9CA-A6FD-3BD0316BF6EE}"/>
              </a:ext>
            </a:extLst>
          </p:cNvPr>
          <p:cNvSpPr/>
          <p:nvPr/>
        </p:nvSpPr>
        <p:spPr>
          <a:xfrm>
            <a:off x="5105400" y="1652112"/>
            <a:ext cx="8077200" cy="2730245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FF859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DCE1FB-EA79-9A27-4EEB-B8885A274C1D}"/>
              </a:ext>
            </a:extLst>
          </p:cNvPr>
          <p:cNvSpPr txBox="1"/>
          <p:nvPr/>
        </p:nvSpPr>
        <p:spPr>
          <a:xfrm>
            <a:off x="2457999" y="271993"/>
            <a:ext cx="12884647" cy="1170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5400">
                <a:solidFill>
                  <a:srgbClr val="005953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Food or drink</a:t>
            </a:r>
            <a:endParaRPr lang="en-US" sz="5400" dirty="0">
              <a:solidFill>
                <a:srgbClr val="005953"/>
              </a:solidFill>
              <a:latin typeface=".VnCooper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27">
            <a:extLst>
              <a:ext uri="{FF2B5EF4-FFF2-40B4-BE49-F238E27FC236}">
                <a16:creationId xmlns:a16="http://schemas.microsoft.com/office/drawing/2014/main" id="{04CA1BE7-20DC-D325-83DF-E0A76450BD3A}"/>
              </a:ext>
            </a:extLst>
          </p:cNvPr>
          <p:cNvSpPr/>
          <p:nvPr/>
        </p:nvSpPr>
        <p:spPr>
          <a:xfrm>
            <a:off x="10743922" y="5023871"/>
            <a:ext cx="5049077" cy="816717"/>
          </a:xfrm>
          <a:prstGeom prst="hexagon">
            <a:avLst/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59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</a:p>
        </p:txBody>
      </p:sp>
      <p:sp>
        <p:nvSpPr>
          <p:cNvPr id="9" name="Rectangle: Rounded Corners 28">
            <a:extLst>
              <a:ext uri="{FF2B5EF4-FFF2-40B4-BE49-F238E27FC236}">
                <a16:creationId xmlns:a16="http://schemas.microsoft.com/office/drawing/2014/main" id="{58BB2E25-16FC-6D71-46EB-E94021C0E0B8}"/>
              </a:ext>
            </a:extLst>
          </p:cNvPr>
          <p:cNvSpPr/>
          <p:nvPr/>
        </p:nvSpPr>
        <p:spPr>
          <a:xfrm>
            <a:off x="2457999" y="5033396"/>
            <a:ext cx="5049077" cy="816717"/>
          </a:xfrm>
          <a:prstGeom prst="hexagon">
            <a:avLst/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59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5A12C2-70A0-3F45-1CEA-E489AD82F052}"/>
              </a:ext>
            </a:extLst>
          </p:cNvPr>
          <p:cNvSpPr txBox="1"/>
          <p:nvPr/>
        </p:nvSpPr>
        <p:spPr>
          <a:xfrm>
            <a:off x="13147458" y="7991076"/>
            <a:ext cx="3571740" cy="1184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lemonade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EC652DE-D87C-F5A5-A208-6F4C108D7E8B}"/>
              </a:ext>
            </a:extLst>
          </p:cNvPr>
          <p:cNvSpPr/>
          <p:nvPr/>
        </p:nvSpPr>
        <p:spPr>
          <a:xfrm>
            <a:off x="13639091" y="3429645"/>
            <a:ext cx="2198532" cy="952711"/>
          </a:xfrm>
          <a:prstGeom prst="roundRect">
            <a:avLst>
              <a:gd name="adj" fmla="val 7934"/>
            </a:avLst>
          </a:prstGeom>
          <a:solidFill>
            <a:srgbClr val="389F8B"/>
          </a:solidFill>
          <a:ln>
            <a:solidFill>
              <a:srgbClr val="59D59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E208E6F-3B81-34AE-8149-0CFED0640AEE}"/>
              </a:ext>
            </a:extLst>
          </p:cNvPr>
          <p:cNvSpPr/>
          <p:nvPr/>
        </p:nvSpPr>
        <p:spPr>
          <a:xfrm>
            <a:off x="13594467" y="1860196"/>
            <a:ext cx="2198532" cy="952711"/>
          </a:xfrm>
          <a:prstGeom prst="roundRect">
            <a:avLst>
              <a:gd name="adj" fmla="val 7934"/>
            </a:avLst>
          </a:prstGeom>
          <a:solidFill>
            <a:srgbClr val="FF8591"/>
          </a:solidFill>
          <a:ln>
            <a:solidFill>
              <a:srgbClr val="FF859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7F080E-6687-7C24-00A8-B12518387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193" t="18000" r="10898" b="5746"/>
          <a:stretch/>
        </p:blipFill>
        <p:spPr>
          <a:xfrm>
            <a:off x="6553200" y="1652112"/>
            <a:ext cx="1167450" cy="23774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E8602C-069B-5B12-45CF-3B748BEA2C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193" t="18000" r="10898" b="5746"/>
          <a:stretch/>
        </p:blipFill>
        <p:spPr>
          <a:xfrm>
            <a:off x="11009285" y="6482102"/>
            <a:ext cx="1167450" cy="237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92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0" grpId="0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6204F8A-7BDE-4EB3-7770-C31E290DD29F}"/>
              </a:ext>
            </a:extLst>
          </p:cNvPr>
          <p:cNvSpPr/>
          <p:nvPr/>
        </p:nvSpPr>
        <p:spPr>
          <a:xfrm>
            <a:off x="9610860" y="5441755"/>
            <a:ext cx="7315200" cy="403860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38EFC6-119F-4B87-C068-37F96B27791B}"/>
              </a:ext>
            </a:extLst>
          </p:cNvPr>
          <p:cNvSpPr/>
          <p:nvPr/>
        </p:nvSpPr>
        <p:spPr>
          <a:xfrm>
            <a:off x="1324937" y="5441755"/>
            <a:ext cx="7315200" cy="403860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5483137-81B5-E9CA-A6FD-3BD0316BF6EE}"/>
              </a:ext>
            </a:extLst>
          </p:cNvPr>
          <p:cNvSpPr/>
          <p:nvPr/>
        </p:nvSpPr>
        <p:spPr>
          <a:xfrm>
            <a:off x="5105400" y="1652112"/>
            <a:ext cx="8077200" cy="2730245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FF859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27">
            <a:extLst>
              <a:ext uri="{FF2B5EF4-FFF2-40B4-BE49-F238E27FC236}">
                <a16:creationId xmlns:a16="http://schemas.microsoft.com/office/drawing/2014/main" id="{04CA1BE7-20DC-D325-83DF-E0A76450BD3A}"/>
              </a:ext>
            </a:extLst>
          </p:cNvPr>
          <p:cNvSpPr/>
          <p:nvPr/>
        </p:nvSpPr>
        <p:spPr>
          <a:xfrm>
            <a:off x="10743922" y="5023871"/>
            <a:ext cx="5049077" cy="816717"/>
          </a:xfrm>
          <a:prstGeom prst="hexagon">
            <a:avLst/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59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</a:p>
        </p:txBody>
      </p:sp>
      <p:sp>
        <p:nvSpPr>
          <p:cNvPr id="9" name="Rectangle: Rounded Corners 28">
            <a:extLst>
              <a:ext uri="{FF2B5EF4-FFF2-40B4-BE49-F238E27FC236}">
                <a16:creationId xmlns:a16="http://schemas.microsoft.com/office/drawing/2014/main" id="{58BB2E25-16FC-6D71-46EB-E94021C0E0B8}"/>
              </a:ext>
            </a:extLst>
          </p:cNvPr>
          <p:cNvSpPr/>
          <p:nvPr/>
        </p:nvSpPr>
        <p:spPr>
          <a:xfrm>
            <a:off x="2457999" y="5033396"/>
            <a:ext cx="5049077" cy="816717"/>
          </a:xfrm>
          <a:prstGeom prst="hexagon">
            <a:avLst/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59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EC652DE-D87C-F5A5-A208-6F4C108D7E8B}"/>
              </a:ext>
            </a:extLst>
          </p:cNvPr>
          <p:cNvSpPr/>
          <p:nvPr/>
        </p:nvSpPr>
        <p:spPr>
          <a:xfrm>
            <a:off x="13639091" y="3429645"/>
            <a:ext cx="2198532" cy="952711"/>
          </a:xfrm>
          <a:prstGeom prst="roundRect">
            <a:avLst>
              <a:gd name="adj" fmla="val 7934"/>
            </a:avLst>
          </a:prstGeom>
          <a:solidFill>
            <a:srgbClr val="389F8B"/>
          </a:solidFill>
          <a:ln>
            <a:solidFill>
              <a:srgbClr val="59D59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</a:t>
            </a:r>
          </a:p>
        </p:txBody>
      </p:sp>
      <p:pic>
        <p:nvPicPr>
          <p:cNvPr id="1026" name="Picture 2" descr="3-2 GIFs - Get the best GIF on GIPHY">
            <a:extLst>
              <a:ext uri="{FF2B5EF4-FFF2-40B4-BE49-F238E27FC236}">
                <a16:creationId xmlns:a16="http://schemas.microsoft.com/office/drawing/2014/main" id="{DEF024FC-E9E6-26A5-90CA-1BD87C650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046" y="1874981"/>
            <a:ext cx="3505554" cy="239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504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applause.wav"/>
          </p:stSnd>
        </p:sndAc>
      </p:transition>
    </mc:Choice>
    <mc:Fallback>
      <p:transition spd="slow"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151" descr="Background pattern&#10;&#10;Description automatically generated">
            <a:extLst>
              <a:ext uri="{FF2B5EF4-FFF2-40B4-BE49-F238E27FC236}">
                <a16:creationId xmlns:a16="http://schemas.microsoft.com/office/drawing/2014/main" id="{81C7192D-4D4E-E67A-CEB0-FCF7F41E0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47" name="Google Shape;14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0303" y="2985201"/>
            <a:ext cx="2946390" cy="6183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92122" y="4676587"/>
            <a:ext cx="3824480" cy="4908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" y="1"/>
            <a:ext cx="18288006" cy="2540122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TextBox 22">
            <a:extLst>
              <a:ext uri="{FF2B5EF4-FFF2-40B4-BE49-F238E27FC236}">
                <a16:creationId xmlns:a16="http://schemas.microsoft.com/office/drawing/2014/main" id="{0263C5C1-CD22-BC19-B2B7-942A088C37A3}"/>
              </a:ext>
            </a:extLst>
          </p:cNvPr>
          <p:cNvSpPr txBox="1"/>
          <p:nvPr/>
        </p:nvSpPr>
        <p:spPr>
          <a:xfrm>
            <a:off x="5562600" y="2955422"/>
            <a:ext cx="10603952" cy="2462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r">
              <a:buClr>
                <a:schemeClr val="dk1"/>
              </a:buClr>
              <a:buSzPts val="5000"/>
              <a:buFont typeface="Joti One"/>
              <a:buNone/>
              <a:defRPr sz="5000" b="1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9pPr>
          </a:lstStyle>
          <a:p>
            <a:r>
              <a:rPr lang="en-US" sz="15600">
                <a:solidFill>
                  <a:srgbClr val="005953"/>
                </a:solidFill>
                <a:latin typeface="Script MT Bold" panose="03040602040607080904" pitchFamily="66" charset="0"/>
              </a:rPr>
              <a:t>Thank you</a:t>
            </a:r>
          </a:p>
        </p:txBody>
      </p:sp>
      <p:sp>
        <p:nvSpPr>
          <p:cNvPr id="134" name="Google Shape;1587;p38">
            <a:extLst>
              <a:ext uri="{FF2B5EF4-FFF2-40B4-BE49-F238E27FC236}">
                <a16:creationId xmlns:a16="http://schemas.microsoft.com/office/drawing/2014/main" id="{90EFB656-1E40-F14F-A910-A6827890D7BD}"/>
              </a:ext>
            </a:extLst>
          </p:cNvPr>
          <p:cNvSpPr txBox="1">
            <a:spLocks/>
          </p:cNvSpPr>
          <p:nvPr/>
        </p:nvSpPr>
        <p:spPr>
          <a:xfrm>
            <a:off x="8671394" y="5403123"/>
            <a:ext cx="6049244" cy="525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429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en-US" sz="4800">
                <a:solidFill>
                  <a:srgbClr val="005953"/>
                </a:solidFill>
              </a:rPr>
              <a:t>for joining!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F79773B4-8FBD-3E97-6D82-A50CF5E1D4FC}"/>
              </a:ext>
            </a:extLst>
          </p:cNvPr>
          <p:cNvGrpSpPr/>
          <p:nvPr/>
        </p:nvGrpSpPr>
        <p:grpSpPr>
          <a:xfrm>
            <a:off x="6872048" y="264250"/>
            <a:ext cx="3773664" cy="874900"/>
            <a:chOff x="3110904" y="205128"/>
            <a:chExt cx="2521982" cy="584705"/>
          </a:xfrm>
        </p:grpSpPr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97A2B383-72CA-B577-F921-829DC5FB3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1054" y="306076"/>
              <a:ext cx="591832" cy="382808"/>
            </a:xfrm>
            <a:prstGeom prst="rect">
              <a:avLst/>
            </a:prstGeom>
          </p:spPr>
        </p:pic>
        <p:pic>
          <p:nvPicPr>
            <p:cNvPr id="144" name="Picture 14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2421D24-688D-D80A-D8AA-5847CBC6F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10904" y="205128"/>
              <a:ext cx="1694797" cy="584705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76ADF3C-9AC6-6583-19A8-4C66BD3961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75430" y="5177605"/>
            <a:ext cx="2719052" cy="473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4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13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E4ACE0-DB25-DAE5-9DA7-9372CA52E64B}"/>
              </a:ext>
            </a:extLst>
          </p:cNvPr>
          <p:cNvSpPr txBox="1"/>
          <p:nvPr/>
        </p:nvSpPr>
        <p:spPr>
          <a:xfrm>
            <a:off x="1295400" y="711844"/>
            <a:ext cx="15849600" cy="893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 </a:t>
            </a:r>
          </a:p>
          <a:p>
            <a:pPr algn="just">
              <a:lnSpc>
                <a:spcPts val="5100"/>
              </a:lnSpc>
            </a:pPr>
            <a:r>
              <a:rPr lang="en-US" sz="6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Sucess 4 được soạn bởi MsPham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chỉnh sửa bài giảng 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đồ dạy học của mình. Tuy nhiên, </a:t>
            </a:r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thông tin phản hồi hoặc cần hỗ trợ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lòng liên hệ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MsPham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(zalo).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xin kính chúc quý thầy cô sức khỏe để 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love, MsPham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421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50A14F02-26CF-4405-2B4E-D342C11470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816" b="278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9EF4EC0C-BBE3-A9C9-C497-A2B66100625D}"/>
              </a:ext>
            </a:extLst>
          </p:cNvPr>
          <p:cNvGrpSpPr/>
          <p:nvPr/>
        </p:nvGrpSpPr>
        <p:grpSpPr>
          <a:xfrm>
            <a:off x="10668000" y="2324100"/>
            <a:ext cx="4616610" cy="5984999"/>
            <a:chOff x="4816117" y="1347163"/>
            <a:chExt cx="3077740" cy="3989999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064E268F-A446-7ABB-1DA7-B6D8878A2496}"/>
                </a:ext>
              </a:extLst>
            </p:cNvPr>
            <p:cNvSpPr/>
            <p:nvPr/>
          </p:nvSpPr>
          <p:spPr>
            <a:xfrm>
              <a:off x="5256955" y="1882073"/>
              <a:ext cx="2210846" cy="3283649"/>
            </a:xfrm>
            <a:prstGeom prst="roundRect">
              <a:avLst>
                <a:gd name="adj" fmla="val 47726"/>
              </a:avLst>
            </a:prstGeom>
            <a:solidFill>
              <a:srgbClr val="D6A47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270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243D714-7532-6BF5-31D1-008E0E07DDC8}"/>
                </a:ext>
              </a:extLst>
            </p:cNvPr>
            <p:cNvSpPr/>
            <p:nvPr/>
          </p:nvSpPr>
          <p:spPr>
            <a:xfrm flipH="1">
              <a:off x="5530444" y="2687391"/>
              <a:ext cx="1624154" cy="1338549"/>
            </a:xfrm>
            <a:custGeom>
              <a:avLst/>
              <a:gdLst>
                <a:gd name="connsiteX0" fmla="*/ 1346984 w 2112190"/>
                <a:gd name="connsiteY0" fmla="*/ 615 h 1740765"/>
                <a:gd name="connsiteX1" fmla="*/ 1071001 w 2112190"/>
                <a:gd name="connsiteY1" fmla="*/ 28922 h 1740765"/>
                <a:gd name="connsiteX2" fmla="*/ 1056095 w 2112190"/>
                <a:gd name="connsiteY2" fmla="*/ 31037 h 1740765"/>
                <a:gd name="connsiteX3" fmla="*/ 1041189 w 2112190"/>
                <a:gd name="connsiteY3" fmla="*/ 28922 h 1740765"/>
                <a:gd name="connsiteX4" fmla="*/ 765206 w 2112190"/>
                <a:gd name="connsiteY4" fmla="*/ 615 h 1740765"/>
                <a:gd name="connsiteX5" fmla="*/ 515570 w 2112190"/>
                <a:gd name="connsiteY5" fmla="*/ 31795 h 1740765"/>
                <a:gd name="connsiteX6" fmla="*/ 44230 w 2112190"/>
                <a:gd name="connsiteY6" fmla="*/ 493708 h 1740765"/>
                <a:gd name="connsiteX7" fmla="*/ 25376 w 2112190"/>
                <a:gd name="connsiteY7" fmla="*/ 823646 h 1740765"/>
                <a:gd name="connsiteX8" fmla="*/ 91364 w 2112190"/>
                <a:gd name="connsiteY8" fmla="*/ 1087597 h 1740765"/>
                <a:gd name="connsiteX9" fmla="*/ 204485 w 2112190"/>
                <a:gd name="connsiteY9" fmla="*/ 1276133 h 1740765"/>
                <a:gd name="connsiteX10" fmla="*/ 213912 w 2112190"/>
                <a:gd name="connsiteY10" fmla="*/ 1144158 h 1740765"/>
                <a:gd name="connsiteX11" fmla="*/ 345887 w 2112190"/>
                <a:gd name="connsiteY11" fmla="*/ 1351547 h 1740765"/>
                <a:gd name="connsiteX12" fmla="*/ 459009 w 2112190"/>
                <a:gd name="connsiteY12" fmla="*/ 1426962 h 1740765"/>
                <a:gd name="connsiteX13" fmla="*/ 459009 w 2112190"/>
                <a:gd name="connsiteY13" fmla="*/ 1276133 h 1740765"/>
                <a:gd name="connsiteX14" fmla="*/ 572131 w 2112190"/>
                <a:gd name="connsiteY14" fmla="*/ 1455242 h 1740765"/>
                <a:gd name="connsiteX15" fmla="*/ 704106 w 2112190"/>
                <a:gd name="connsiteY15" fmla="*/ 1540083 h 1740765"/>
                <a:gd name="connsiteX16" fmla="*/ 694679 w 2112190"/>
                <a:gd name="connsiteY16" fmla="*/ 1370401 h 1740765"/>
                <a:gd name="connsiteX17" fmla="*/ 883215 w 2112190"/>
                <a:gd name="connsiteY17" fmla="*/ 1568364 h 1740765"/>
                <a:gd name="connsiteX18" fmla="*/ 949203 w 2112190"/>
                <a:gd name="connsiteY18" fmla="*/ 1681485 h 1740765"/>
                <a:gd name="connsiteX19" fmla="*/ 949203 w 2112190"/>
                <a:gd name="connsiteY19" fmla="*/ 1483523 h 1740765"/>
                <a:gd name="connsiteX20" fmla="*/ 1050117 w 2112190"/>
                <a:gd name="connsiteY20" fmla="*/ 1734327 h 1740765"/>
                <a:gd name="connsiteX21" fmla="*/ 1056095 w 2112190"/>
                <a:gd name="connsiteY21" fmla="*/ 1740765 h 1740765"/>
                <a:gd name="connsiteX22" fmla="*/ 1062073 w 2112190"/>
                <a:gd name="connsiteY22" fmla="*/ 1734327 h 1740765"/>
                <a:gd name="connsiteX23" fmla="*/ 1162987 w 2112190"/>
                <a:gd name="connsiteY23" fmla="*/ 1483523 h 1740765"/>
                <a:gd name="connsiteX24" fmla="*/ 1162987 w 2112190"/>
                <a:gd name="connsiteY24" fmla="*/ 1681485 h 1740765"/>
                <a:gd name="connsiteX25" fmla="*/ 1228975 w 2112190"/>
                <a:gd name="connsiteY25" fmla="*/ 1568364 h 1740765"/>
                <a:gd name="connsiteX26" fmla="*/ 1417511 w 2112190"/>
                <a:gd name="connsiteY26" fmla="*/ 1370401 h 1740765"/>
                <a:gd name="connsiteX27" fmla="*/ 1408084 w 2112190"/>
                <a:gd name="connsiteY27" fmla="*/ 1540083 h 1740765"/>
                <a:gd name="connsiteX28" fmla="*/ 1540059 w 2112190"/>
                <a:gd name="connsiteY28" fmla="*/ 1455242 h 1740765"/>
                <a:gd name="connsiteX29" fmla="*/ 1653181 w 2112190"/>
                <a:gd name="connsiteY29" fmla="*/ 1276133 h 1740765"/>
                <a:gd name="connsiteX30" fmla="*/ 1653181 w 2112190"/>
                <a:gd name="connsiteY30" fmla="*/ 1426962 h 1740765"/>
                <a:gd name="connsiteX31" fmla="*/ 1766303 w 2112190"/>
                <a:gd name="connsiteY31" fmla="*/ 1351547 h 1740765"/>
                <a:gd name="connsiteX32" fmla="*/ 1898278 w 2112190"/>
                <a:gd name="connsiteY32" fmla="*/ 1144158 h 1740765"/>
                <a:gd name="connsiteX33" fmla="*/ 1907705 w 2112190"/>
                <a:gd name="connsiteY33" fmla="*/ 1276133 h 1740765"/>
                <a:gd name="connsiteX34" fmla="*/ 2020826 w 2112190"/>
                <a:gd name="connsiteY34" fmla="*/ 1087597 h 1740765"/>
                <a:gd name="connsiteX35" fmla="*/ 2086814 w 2112190"/>
                <a:gd name="connsiteY35" fmla="*/ 823646 h 1740765"/>
                <a:gd name="connsiteX36" fmla="*/ 2067960 w 2112190"/>
                <a:gd name="connsiteY36" fmla="*/ 493708 h 1740765"/>
                <a:gd name="connsiteX37" fmla="*/ 1596620 w 2112190"/>
                <a:gd name="connsiteY37" fmla="*/ 31795 h 1740765"/>
                <a:gd name="connsiteX38" fmla="*/ 1346984 w 2112190"/>
                <a:gd name="connsiteY38" fmla="*/ 615 h 1740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112190" h="1740765">
                  <a:moveTo>
                    <a:pt x="1346984" y="615"/>
                  </a:moveTo>
                  <a:cubicBezTo>
                    <a:pt x="1255321" y="3533"/>
                    <a:pt x="1159267" y="16366"/>
                    <a:pt x="1071001" y="28922"/>
                  </a:cubicBezTo>
                  <a:lnTo>
                    <a:pt x="1056095" y="31037"/>
                  </a:lnTo>
                  <a:lnTo>
                    <a:pt x="1041189" y="28922"/>
                  </a:lnTo>
                  <a:cubicBezTo>
                    <a:pt x="952923" y="16366"/>
                    <a:pt x="856869" y="3533"/>
                    <a:pt x="765206" y="615"/>
                  </a:cubicBezTo>
                  <a:cubicBezTo>
                    <a:pt x="673543" y="-2304"/>
                    <a:pt x="586271" y="4693"/>
                    <a:pt x="515570" y="31795"/>
                  </a:cubicBezTo>
                  <a:cubicBezTo>
                    <a:pt x="327034" y="104067"/>
                    <a:pt x="125929" y="361733"/>
                    <a:pt x="44230" y="493708"/>
                  </a:cubicBezTo>
                  <a:cubicBezTo>
                    <a:pt x="-37469" y="625683"/>
                    <a:pt x="17520" y="724665"/>
                    <a:pt x="25376" y="823646"/>
                  </a:cubicBezTo>
                  <a:cubicBezTo>
                    <a:pt x="33232" y="922628"/>
                    <a:pt x="61513" y="1012183"/>
                    <a:pt x="91364" y="1087597"/>
                  </a:cubicBezTo>
                  <a:cubicBezTo>
                    <a:pt x="121215" y="1163011"/>
                    <a:pt x="184060" y="1266706"/>
                    <a:pt x="204485" y="1276133"/>
                  </a:cubicBezTo>
                  <a:cubicBezTo>
                    <a:pt x="224910" y="1285560"/>
                    <a:pt x="190345" y="1131589"/>
                    <a:pt x="213912" y="1144158"/>
                  </a:cubicBezTo>
                  <a:cubicBezTo>
                    <a:pt x="237479" y="1156727"/>
                    <a:pt x="305038" y="1304413"/>
                    <a:pt x="345887" y="1351547"/>
                  </a:cubicBezTo>
                  <a:cubicBezTo>
                    <a:pt x="386736" y="1398681"/>
                    <a:pt x="440155" y="1439531"/>
                    <a:pt x="459009" y="1426962"/>
                  </a:cubicBezTo>
                  <a:cubicBezTo>
                    <a:pt x="477863" y="1414393"/>
                    <a:pt x="440155" y="1271420"/>
                    <a:pt x="459009" y="1276133"/>
                  </a:cubicBezTo>
                  <a:cubicBezTo>
                    <a:pt x="477863" y="1280846"/>
                    <a:pt x="531282" y="1411250"/>
                    <a:pt x="572131" y="1455242"/>
                  </a:cubicBezTo>
                  <a:cubicBezTo>
                    <a:pt x="612980" y="1499234"/>
                    <a:pt x="683681" y="1554223"/>
                    <a:pt x="704106" y="1540083"/>
                  </a:cubicBezTo>
                  <a:cubicBezTo>
                    <a:pt x="724531" y="1525943"/>
                    <a:pt x="664828" y="1365688"/>
                    <a:pt x="694679" y="1370401"/>
                  </a:cubicBezTo>
                  <a:cubicBezTo>
                    <a:pt x="724530" y="1375114"/>
                    <a:pt x="840794" y="1516517"/>
                    <a:pt x="883215" y="1568364"/>
                  </a:cubicBezTo>
                  <a:cubicBezTo>
                    <a:pt x="925636" y="1620211"/>
                    <a:pt x="938205" y="1695625"/>
                    <a:pt x="949203" y="1681485"/>
                  </a:cubicBezTo>
                  <a:cubicBezTo>
                    <a:pt x="960201" y="1667345"/>
                    <a:pt x="930350" y="1472525"/>
                    <a:pt x="949203" y="1483523"/>
                  </a:cubicBezTo>
                  <a:cubicBezTo>
                    <a:pt x="965700" y="1493147"/>
                    <a:pt x="1018284" y="1682001"/>
                    <a:pt x="1050117" y="1734327"/>
                  </a:cubicBezTo>
                  <a:lnTo>
                    <a:pt x="1056095" y="1740765"/>
                  </a:lnTo>
                  <a:lnTo>
                    <a:pt x="1062073" y="1734327"/>
                  </a:lnTo>
                  <a:cubicBezTo>
                    <a:pt x="1093906" y="1682001"/>
                    <a:pt x="1146490" y="1493147"/>
                    <a:pt x="1162987" y="1483523"/>
                  </a:cubicBezTo>
                  <a:cubicBezTo>
                    <a:pt x="1181840" y="1472525"/>
                    <a:pt x="1151989" y="1667345"/>
                    <a:pt x="1162987" y="1681485"/>
                  </a:cubicBezTo>
                  <a:cubicBezTo>
                    <a:pt x="1173985" y="1695625"/>
                    <a:pt x="1186554" y="1620211"/>
                    <a:pt x="1228975" y="1568364"/>
                  </a:cubicBezTo>
                  <a:cubicBezTo>
                    <a:pt x="1271396" y="1516517"/>
                    <a:pt x="1387660" y="1375114"/>
                    <a:pt x="1417511" y="1370401"/>
                  </a:cubicBezTo>
                  <a:cubicBezTo>
                    <a:pt x="1447362" y="1365688"/>
                    <a:pt x="1387659" y="1525943"/>
                    <a:pt x="1408084" y="1540083"/>
                  </a:cubicBezTo>
                  <a:cubicBezTo>
                    <a:pt x="1428509" y="1554223"/>
                    <a:pt x="1499210" y="1499234"/>
                    <a:pt x="1540059" y="1455242"/>
                  </a:cubicBezTo>
                  <a:cubicBezTo>
                    <a:pt x="1580908" y="1411250"/>
                    <a:pt x="1634327" y="1280846"/>
                    <a:pt x="1653181" y="1276133"/>
                  </a:cubicBezTo>
                  <a:cubicBezTo>
                    <a:pt x="1672035" y="1271420"/>
                    <a:pt x="1634327" y="1414393"/>
                    <a:pt x="1653181" y="1426962"/>
                  </a:cubicBezTo>
                  <a:cubicBezTo>
                    <a:pt x="1672035" y="1439531"/>
                    <a:pt x="1725454" y="1398681"/>
                    <a:pt x="1766303" y="1351547"/>
                  </a:cubicBezTo>
                  <a:cubicBezTo>
                    <a:pt x="1807152" y="1304413"/>
                    <a:pt x="1874711" y="1156727"/>
                    <a:pt x="1898278" y="1144158"/>
                  </a:cubicBezTo>
                  <a:cubicBezTo>
                    <a:pt x="1921845" y="1131589"/>
                    <a:pt x="1887280" y="1285560"/>
                    <a:pt x="1907705" y="1276133"/>
                  </a:cubicBezTo>
                  <a:cubicBezTo>
                    <a:pt x="1928130" y="1266706"/>
                    <a:pt x="1990975" y="1163011"/>
                    <a:pt x="2020826" y="1087597"/>
                  </a:cubicBezTo>
                  <a:cubicBezTo>
                    <a:pt x="2050677" y="1012183"/>
                    <a:pt x="2078958" y="922628"/>
                    <a:pt x="2086814" y="823646"/>
                  </a:cubicBezTo>
                  <a:cubicBezTo>
                    <a:pt x="2094670" y="724665"/>
                    <a:pt x="2149659" y="625683"/>
                    <a:pt x="2067960" y="493708"/>
                  </a:cubicBezTo>
                  <a:cubicBezTo>
                    <a:pt x="1986261" y="361733"/>
                    <a:pt x="1785156" y="104067"/>
                    <a:pt x="1596620" y="31795"/>
                  </a:cubicBezTo>
                  <a:cubicBezTo>
                    <a:pt x="1525919" y="4693"/>
                    <a:pt x="1438647" y="-2304"/>
                    <a:pt x="1346984" y="615"/>
                  </a:cubicBezTo>
                  <a:close/>
                </a:path>
              </a:pathLst>
            </a:custGeom>
            <a:solidFill>
              <a:srgbClr val="FCEBD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270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FD43C75-70C1-37BC-DC7D-132D2C12D7DF}"/>
                </a:ext>
              </a:extLst>
            </p:cNvPr>
            <p:cNvGrpSpPr/>
            <p:nvPr/>
          </p:nvGrpSpPr>
          <p:grpSpPr>
            <a:xfrm>
              <a:off x="4973014" y="1347163"/>
              <a:ext cx="2741969" cy="724369"/>
              <a:chOff x="-857215" y="836135"/>
              <a:chExt cx="3565894" cy="942032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0FD0E968-CADD-C6B8-813C-903FF7DDAA3D}"/>
                  </a:ext>
                </a:extLst>
              </p:cNvPr>
              <p:cNvGrpSpPr/>
              <p:nvPr/>
            </p:nvGrpSpPr>
            <p:grpSpPr>
              <a:xfrm>
                <a:off x="-857215" y="836135"/>
                <a:ext cx="1064721" cy="942032"/>
                <a:chOff x="3005131" y="855506"/>
                <a:chExt cx="1064721" cy="942032"/>
              </a:xfrm>
            </p:grpSpPr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1CE80CC9-FD22-2FE0-6E4C-B7673ADE6976}"/>
                    </a:ext>
                  </a:extLst>
                </p:cNvPr>
                <p:cNvSpPr/>
                <p:nvPr/>
              </p:nvSpPr>
              <p:spPr>
                <a:xfrm>
                  <a:off x="3055815" y="855506"/>
                  <a:ext cx="637154" cy="942032"/>
                </a:xfrm>
                <a:custGeom>
                  <a:avLst/>
                  <a:gdLst>
                    <a:gd name="connsiteX0" fmla="*/ 4375 w 687838"/>
                    <a:gd name="connsiteY0" fmla="*/ 20909 h 988636"/>
                    <a:gd name="connsiteX1" fmla="*/ 137939 w 687838"/>
                    <a:gd name="connsiteY1" fmla="*/ 210981 h 988636"/>
                    <a:gd name="connsiteX2" fmla="*/ 173899 w 687838"/>
                    <a:gd name="connsiteY2" fmla="*/ 308585 h 988636"/>
                    <a:gd name="connsiteX3" fmla="*/ 66020 w 687838"/>
                    <a:gd name="connsiteY3" fmla="*/ 262351 h 988636"/>
                    <a:gd name="connsiteX4" fmla="*/ 143076 w 687838"/>
                    <a:gd name="connsiteY4" fmla="*/ 411327 h 988636"/>
                    <a:gd name="connsiteX5" fmla="*/ 189310 w 687838"/>
                    <a:gd name="connsiteY5" fmla="*/ 560302 h 988636"/>
                    <a:gd name="connsiteX6" fmla="*/ 245818 w 687838"/>
                    <a:gd name="connsiteY6" fmla="*/ 693866 h 988636"/>
                    <a:gd name="connsiteX7" fmla="*/ 168762 w 687838"/>
                    <a:gd name="connsiteY7" fmla="*/ 621947 h 988636"/>
                    <a:gd name="connsiteX8" fmla="*/ 209858 w 687838"/>
                    <a:gd name="connsiteY8" fmla="*/ 765785 h 988636"/>
                    <a:gd name="connsiteX9" fmla="*/ 292052 w 687838"/>
                    <a:gd name="connsiteY9" fmla="*/ 894212 h 988636"/>
                    <a:gd name="connsiteX10" fmla="*/ 410204 w 687838"/>
                    <a:gd name="connsiteY10" fmla="*/ 986680 h 988636"/>
                    <a:gd name="connsiteX11" fmla="*/ 600276 w 687838"/>
                    <a:gd name="connsiteY11" fmla="*/ 806882 h 988636"/>
                    <a:gd name="connsiteX12" fmla="*/ 687607 w 687838"/>
                    <a:gd name="connsiteY12" fmla="*/ 544891 h 988636"/>
                    <a:gd name="connsiteX13" fmla="*/ 620825 w 687838"/>
                    <a:gd name="connsiteY13" fmla="*/ 277763 h 988636"/>
                    <a:gd name="connsiteX14" fmla="*/ 476986 w 687838"/>
                    <a:gd name="connsiteY14" fmla="*/ 149336 h 988636"/>
                    <a:gd name="connsiteX15" fmla="*/ 266366 w 687838"/>
                    <a:gd name="connsiteY15" fmla="*/ 62005 h 988636"/>
                    <a:gd name="connsiteX16" fmla="*/ 55746 w 687838"/>
                    <a:gd name="connsiteY16" fmla="*/ 10635 h 988636"/>
                    <a:gd name="connsiteX17" fmla="*/ 4375 w 687838"/>
                    <a:gd name="connsiteY17" fmla="*/ 20909 h 988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87838" h="988636">
                      <a:moveTo>
                        <a:pt x="4375" y="20909"/>
                      </a:moveTo>
                      <a:cubicBezTo>
                        <a:pt x="18074" y="54300"/>
                        <a:pt x="109685" y="163035"/>
                        <a:pt x="137939" y="210981"/>
                      </a:cubicBezTo>
                      <a:cubicBezTo>
                        <a:pt x="166193" y="258927"/>
                        <a:pt x="185885" y="300023"/>
                        <a:pt x="173899" y="308585"/>
                      </a:cubicBezTo>
                      <a:cubicBezTo>
                        <a:pt x="161913" y="317147"/>
                        <a:pt x="71157" y="245227"/>
                        <a:pt x="66020" y="262351"/>
                      </a:cubicBezTo>
                      <a:cubicBezTo>
                        <a:pt x="60883" y="279475"/>
                        <a:pt x="122528" y="361669"/>
                        <a:pt x="143076" y="411327"/>
                      </a:cubicBezTo>
                      <a:cubicBezTo>
                        <a:pt x="163624" y="460986"/>
                        <a:pt x="172186" y="513212"/>
                        <a:pt x="189310" y="560302"/>
                      </a:cubicBezTo>
                      <a:cubicBezTo>
                        <a:pt x="206434" y="607392"/>
                        <a:pt x="249243" y="683592"/>
                        <a:pt x="245818" y="693866"/>
                      </a:cubicBezTo>
                      <a:cubicBezTo>
                        <a:pt x="242393" y="704140"/>
                        <a:pt x="174755" y="609961"/>
                        <a:pt x="168762" y="621947"/>
                      </a:cubicBezTo>
                      <a:cubicBezTo>
                        <a:pt x="162769" y="633933"/>
                        <a:pt x="189310" y="720408"/>
                        <a:pt x="209858" y="765785"/>
                      </a:cubicBezTo>
                      <a:cubicBezTo>
                        <a:pt x="230406" y="811162"/>
                        <a:pt x="258661" y="857396"/>
                        <a:pt x="292052" y="894212"/>
                      </a:cubicBezTo>
                      <a:cubicBezTo>
                        <a:pt x="325443" y="931028"/>
                        <a:pt x="358833" y="1001235"/>
                        <a:pt x="410204" y="986680"/>
                      </a:cubicBezTo>
                      <a:cubicBezTo>
                        <a:pt x="461575" y="972125"/>
                        <a:pt x="554042" y="880513"/>
                        <a:pt x="600276" y="806882"/>
                      </a:cubicBezTo>
                      <a:cubicBezTo>
                        <a:pt x="646510" y="733251"/>
                        <a:pt x="684182" y="633077"/>
                        <a:pt x="687607" y="544891"/>
                      </a:cubicBezTo>
                      <a:cubicBezTo>
                        <a:pt x="691032" y="456705"/>
                        <a:pt x="655929" y="343689"/>
                        <a:pt x="620825" y="277763"/>
                      </a:cubicBezTo>
                      <a:cubicBezTo>
                        <a:pt x="585722" y="211837"/>
                        <a:pt x="536062" y="185296"/>
                        <a:pt x="476986" y="149336"/>
                      </a:cubicBezTo>
                      <a:cubicBezTo>
                        <a:pt x="417910" y="113376"/>
                        <a:pt x="336572" y="85122"/>
                        <a:pt x="266366" y="62005"/>
                      </a:cubicBezTo>
                      <a:cubicBezTo>
                        <a:pt x="196160" y="38888"/>
                        <a:pt x="101980" y="19197"/>
                        <a:pt x="55746" y="10635"/>
                      </a:cubicBezTo>
                      <a:cubicBezTo>
                        <a:pt x="9512" y="2073"/>
                        <a:pt x="-9324" y="-12482"/>
                        <a:pt x="4375" y="20909"/>
                      </a:cubicBezTo>
                      <a:close/>
                    </a:path>
                  </a:pathLst>
                </a:cu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B474F161-9096-555D-4A49-2E92E277FEAB}"/>
                    </a:ext>
                  </a:extLst>
                </p:cNvPr>
                <p:cNvSpPr/>
                <p:nvPr/>
              </p:nvSpPr>
              <p:spPr>
                <a:xfrm>
                  <a:off x="3005131" y="855506"/>
                  <a:ext cx="1064721" cy="787920"/>
                </a:xfrm>
                <a:custGeom>
                  <a:avLst/>
                  <a:gdLst>
                    <a:gd name="connsiteX0" fmla="*/ 60 w 1064721"/>
                    <a:gd name="connsiteY0" fmla="*/ 7523 h 787920"/>
                    <a:gd name="connsiteX1" fmla="*/ 200406 w 1064721"/>
                    <a:gd name="connsiteY1" fmla="*/ 58893 h 787920"/>
                    <a:gd name="connsiteX2" fmla="*/ 369930 w 1064721"/>
                    <a:gd name="connsiteY2" fmla="*/ 146224 h 787920"/>
                    <a:gd name="connsiteX3" fmla="*/ 513768 w 1064721"/>
                    <a:gd name="connsiteY3" fmla="*/ 274651 h 787920"/>
                    <a:gd name="connsiteX4" fmla="*/ 580550 w 1064721"/>
                    <a:gd name="connsiteY4" fmla="*/ 351707 h 787920"/>
                    <a:gd name="connsiteX5" fmla="*/ 426438 w 1064721"/>
                    <a:gd name="connsiteY5" fmla="*/ 346570 h 787920"/>
                    <a:gd name="connsiteX6" fmla="*/ 544591 w 1064721"/>
                    <a:gd name="connsiteY6" fmla="*/ 428763 h 787920"/>
                    <a:gd name="connsiteX7" fmla="*/ 585687 w 1064721"/>
                    <a:gd name="connsiteY7" fmla="*/ 490408 h 787920"/>
                    <a:gd name="connsiteX8" fmla="*/ 457260 w 1064721"/>
                    <a:gd name="connsiteY8" fmla="*/ 454448 h 787920"/>
                    <a:gd name="connsiteX9" fmla="*/ 575413 w 1064721"/>
                    <a:gd name="connsiteY9" fmla="*/ 567464 h 787920"/>
                    <a:gd name="connsiteX10" fmla="*/ 611373 w 1064721"/>
                    <a:gd name="connsiteY10" fmla="*/ 731851 h 787920"/>
                    <a:gd name="connsiteX11" fmla="*/ 616510 w 1064721"/>
                    <a:gd name="connsiteY11" fmla="*/ 783221 h 787920"/>
                    <a:gd name="connsiteX12" fmla="*/ 786033 w 1064721"/>
                    <a:gd name="connsiteY12" fmla="*/ 629109 h 787920"/>
                    <a:gd name="connsiteX13" fmla="*/ 1017202 w 1064721"/>
                    <a:gd name="connsiteY13" fmla="*/ 474997 h 787920"/>
                    <a:gd name="connsiteX14" fmla="*/ 1063436 w 1064721"/>
                    <a:gd name="connsiteY14" fmla="*/ 428763 h 787920"/>
                    <a:gd name="connsiteX15" fmla="*/ 991517 w 1064721"/>
                    <a:gd name="connsiteY15" fmla="*/ 295199 h 787920"/>
                    <a:gd name="connsiteX16" fmla="*/ 868227 w 1064721"/>
                    <a:gd name="connsiteY16" fmla="*/ 187320 h 787920"/>
                    <a:gd name="connsiteX17" fmla="*/ 719251 w 1064721"/>
                    <a:gd name="connsiteY17" fmla="*/ 141087 h 787920"/>
                    <a:gd name="connsiteX18" fmla="*/ 791170 w 1064721"/>
                    <a:gd name="connsiteY18" fmla="*/ 238691 h 787920"/>
                    <a:gd name="connsiteX19" fmla="*/ 647332 w 1064721"/>
                    <a:gd name="connsiteY19" fmla="*/ 135950 h 787920"/>
                    <a:gd name="connsiteX20" fmla="*/ 431575 w 1064721"/>
                    <a:gd name="connsiteY20" fmla="*/ 33208 h 787920"/>
                    <a:gd name="connsiteX21" fmla="*/ 220955 w 1064721"/>
                    <a:gd name="connsiteY21" fmla="*/ 2385 h 787920"/>
                    <a:gd name="connsiteX22" fmla="*/ 60 w 1064721"/>
                    <a:gd name="connsiteY22" fmla="*/ 7523 h 787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064721" h="787920">
                      <a:moveTo>
                        <a:pt x="60" y="7523"/>
                      </a:moveTo>
                      <a:cubicBezTo>
                        <a:pt x="-3365" y="16941"/>
                        <a:pt x="138761" y="35776"/>
                        <a:pt x="200406" y="58893"/>
                      </a:cubicBezTo>
                      <a:cubicBezTo>
                        <a:pt x="262051" y="82010"/>
                        <a:pt x="317703" y="110264"/>
                        <a:pt x="369930" y="146224"/>
                      </a:cubicBezTo>
                      <a:cubicBezTo>
                        <a:pt x="422157" y="182184"/>
                        <a:pt x="478665" y="240404"/>
                        <a:pt x="513768" y="274651"/>
                      </a:cubicBezTo>
                      <a:cubicBezTo>
                        <a:pt x="548871" y="308898"/>
                        <a:pt x="595105" y="339721"/>
                        <a:pt x="580550" y="351707"/>
                      </a:cubicBezTo>
                      <a:cubicBezTo>
                        <a:pt x="565995" y="363693"/>
                        <a:pt x="432431" y="333727"/>
                        <a:pt x="426438" y="346570"/>
                      </a:cubicBezTo>
                      <a:cubicBezTo>
                        <a:pt x="420445" y="359413"/>
                        <a:pt x="518050" y="404790"/>
                        <a:pt x="544591" y="428763"/>
                      </a:cubicBezTo>
                      <a:cubicBezTo>
                        <a:pt x="571132" y="452736"/>
                        <a:pt x="600242" y="486127"/>
                        <a:pt x="585687" y="490408"/>
                      </a:cubicBezTo>
                      <a:cubicBezTo>
                        <a:pt x="571132" y="494689"/>
                        <a:pt x="458972" y="441605"/>
                        <a:pt x="457260" y="454448"/>
                      </a:cubicBezTo>
                      <a:cubicBezTo>
                        <a:pt x="455548" y="467291"/>
                        <a:pt x="549728" y="521230"/>
                        <a:pt x="575413" y="567464"/>
                      </a:cubicBezTo>
                      <a:cubicBezTo>
                        <a:pt x="601098" y="613698"/>
                        <a:pt x="604523" y="695891"/>
                        <a:pt x="611373" y="731851"/>
                      </a:cubicBezTo>
                      <a:cubicBezTo>
                        <a:pt x="618223" y="767811"/>
                        <a:pt x="587400" y="800345"/>
                        <a:pt x="616510" y="783221"/>
                      </a:cubicBezTo>
                      <a:cubicBezTo>
                        <a:pt x="645620" y="766097"/>
                        <a:pt x="719251" y="680480"/>
                        <a:pt x="786033" y="629109"/>
                      </a:cubicBezTo>
                      <a:cubicBezTo>
                        <a:pt x="852815" y="577738"/>
                        <a:pt x="970968" y="508388"/>
                        <a:pt x="1017202" y="474997"/>
                      </a:cubicBezTo>
                      <a:cubicBezTo>
                        <a:pt x="1063436" y="441606"/>
                        <a:pt x="1067717" y="458729"/>
                        <a:pt x="1063436" y="428763"/>
                      </a:cubicBezTo>
                      <a:cubicBezTo>
                        <a:pt x="1059155" y="398797"/>
                        <a:pt x="1024052" y="335439"/>
                        <a:pt x="991517" y="295199"/>
                      </a:cubicBezTo>
                      <a:cubicBezTo>
                        <a:pt x="958982" y="254959"/>
                        <a:pt x="913605" y="213005"/>
                        <a:pt x="868227" y="187320"/>
                      </a:cubicBezTo>
                      <a:cubicBezTo>
                        <a:pt x="822849" y="161635"/>
                        <a:pt x="732094" y="132525"/>
                        <a:pt x="719251" y="141087"/>
                      </a:cubicBezTo>
                      <a:cubicBezTo>
                        <a:pt x="706408" y="149649"/>
                        <a:pt x="803156" y="239547"/>
                        <a:pt x="791170" y="238691"/>
                      </a:cubicBezTo>
                      <a:cubicBezTo>
                        <a:pt x="779184" y="237835"/>
                        <a:pt x="707264" y="170197"/>
                        <a:pt x="647332" y="135950"/>
                      </a:cubicBezTo>
                      <a:cubicBezTo>
                        <a:pt x="587400" y="101703"/>
                        <a:pt x="502638" y="55469"/>
                        <a:pt x="431575" y="33208"/>
                      </a:cubicBezTo>
                      <a:cubicBezTo>
                        <a:pt x="360512" y="10947"/>
                        <a:pt x="291162" y="5810"/>
                        <a:pt x="220955" y="2385"/>
                      </a:cubicBezTo>
                      <a:cubicBezTo>
                        <a:pt x="150748" y="-1040"/>
                        <a:pt x="3485" y="-1895"/>
                        <a:pt x="60" y="7523"/>
                      </a:cubicBezTo>
                      <a:close/>
                    </a:path>
                  </a:pathLst>
                </a:custGeom>
                <a:solidFill>
                  <a:srgbClr val="753617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/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2A8E6BB4-1F6E-77D2-A8B0-F319F27D4802}"/>
                  </a:ext>
                </a:extLst>
              </p:cNvPr>
              <p:cNvGrpSpPr/>
              <p:nvPr/>
            </p:nvGrpSpPr>
            <p:grpSpPr>
              <a:xfrm flipH="1">
                <a:off x="1644536" y="836135"/>
                <a:ext cx="1064143" cy="941521"/>
                <a:chOff x="3005131" y="855506"/>
                <a:chExt cx="1064721" cy="942032"/>
              </a:xfrm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7063B476-DF52-65B2-C210-396A6A9E23F7}"/>
                    </a:ext>
                  </a:extLst>
                </p:cNvPr>
                <p:cNvSpPr/>
                <p:nvPr/>
              </p:nvSpPr>
              <p:spPr>
                <a:xfrm>
                  <a:off x="3055815" y="855506"/>
                  <a:ext cx="637154" cy="942032"/>
                </a:xfrm>
                <a:custGeom>
                  <a:avLst/>
                  <a:gdLst>
                    <a:gd name="connsiteX0" fmla="*/ 4375 w 687838"/>
                    <a:gd name="connsiteY0" fmla="*/ 20909 h 988636"/>
                    <a:gd name="connsiteX1" fmla="*/ 137939 w 687838"/>
                    <a:gd name="connsiteY1" fmla="*/ 210981 h 988636"/>
                    <a:gd name="connsiteX2" fmla="*/ 173899 w 687838"/>
                    <a:gd name="connsiteY2" fmla="*/ 308585 h 988636"/>
                    <a:gd name="connsiteX3" fmla="*/ 66020 w 687838"/>
                    <a:gd name="connsiteY3" fmla="*/ 262351 h 988636"/>
                    <a:gd name="connsiteX4" fmla="*/ 143076 w 687838"/>
                    <a:gd name="connsiteY4" fmla="*/ 411327 h 988636"/>
                    <a:gd name="connsiteX5" fmla="*/ 189310 w 687838"/>
                    <a:gd name="connsiteY5" fmla="*/ 560302 h 988636"/>
                    <a:gd name="connsiteX6" fmla="*/ 245818 w 687838"/>
                    <a:gd name="connsiteY6" fmla="*/ 693866 h 988636"/>
                    <a:gd name="connsiteX7" fmla="*/ 168762 w 687838"/>
                    <a:gd name="connsiteY7" fmla="*/ 621947 h 988636"/>
                    <a:gd name="connsiteX8" fmla="*/ 209858 w 687838"/>
                    <a:gd name="connsiteY8" fmla="*/ 765785 h 988636"/>
                    <a:gd name="connsiteX9" fmla="*/ 292052 w 687838"/>
                    <a:gd name="connsiteY9" fmla="*/ 894212 h 988636"/>
                    <a:gd name="connsiteX10" fmla="*/ 410204 w 687838"/>
                    <a:gd name="connsiteY10" fmla="*/ 986680 h 988636"/>
                    <a:gd name="connsiteX11" fmla="*/ 600276 w 687838"/>
                    <a:gd name="connsiteY11" fmla="*/ 806882 h 988636"/>
                    <a:gd name="connsiteX12" fmla="*/ 687607 w 687838"/>
                    <a:gd name="connsiteY12" fmla="*/ 544891 h 988636"/>
                    <a:gd name="connsiteX13" fmla="*/ 620825 w 687838"/>
                    <a:gd name="connsiteY13" fmla="*/ 277763 h 988636"/>
                    <a:gd name="connsiteX14" fmla="*/ 476986 w 687838"/>
                    <a:gd name="connsiteY14" fmla="*/ 149336 h 988636"/>
                    <a:gd name="connsiteX15" fmla="*/ 266366 w 687838"/>
                    <a:gd name="connsiteY15" fmla="*/ 62005 h 988636"/>
                    <a:gd name="connsiteX16" fmla="*/ 55746 w 687838"/>
                    <a:gd name="connsiteY16" fmla="*/ 10635 h 988636"/>
                    <a:gd name="connsiteX17" fmla="*/ 4375 w 687838"/>
                    <a:gd name="connsiteY17" fmla="*/ 20909 h 988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87838" h="988636">
                      <a:moveTo>
                        <a:pt x="4375" y="20909"/>
                      </a:moveTo>
                      <a:cubicBezTo>
                        <a:pt x="18074" y="54300"/>
                        <a:pt x="109685" y="163035"/>
                        <a:pt x="137939" y="210981"/>
                      </a:cubicBezTo>
                      <a:cubicBezTo>
                        <a:pt x="166193" y="258927"/>
                        <a:pt x="185885" y="300023"/>
                        <a:pt x="173899" y="308585"/>
                      </a:cubicBezTo>
                      <a:cubicBezTo>
                        <a:pt x="161913" y="317147"/>
                        <a:pt x="71157" y="245227"/>
                        <a:pt x="66020" y="262351"/>
                      </a:cubicBezTo>
                      <a:cubicBezTo>
                        <a:pt x="60883" y="279475"/>
                        <a:pt x="122528" y="361669"/>
                        <a:pt x="143076" y="411327"/>
                      </a:cubicBezTo>
                      <a:cubicBezTo>
                        <a:pt x="163624" y="460986"/>
                        <a:pt x="172186" y="513212"/>
                        <a:pt x="189310" y="560302"/>
                      </a:cubicBezTo>
                      <a:cubicBezTo>
                        <a:pt x="206434" y="607392"/>
                        <a:pt x="249243" y="683592"/>
                        <a:pt x="245818" y="693866"/>
                      </a:cubicBezTo>
                      <a:cubicBezTo>
                        <a:pt x="242393" y="704140"/>
                        <a:pt x="174755" y="609961"/>
                        <a:pt x="168762" y="621947"/>
                      </a:cubicBezTo>
                      <a:cubicBezTo>
                        <a:pt x="162769" y="633933"/>
                        <a:pt x="189310" y="720408"/>
                        <a:pt x="209858" y="765785"/>
                      </a:cubicBezTo>
                      <a:cubicBezTo>
                        <a:pt x="230406" y="811162"/>
                        <a:pt x="258661" y="857396"/>
                        <a:pt x="292052" y="894212"/>
                      </a:cubicBezTo>
                      <a:cubicBezTo>
                        <a:pt x="325443" y="931028"/>
                        <a:pt x="358833" y="1001235"/>
                        <a:pt x="410204" y="986680"/>
                      </a:cubicBezTo>
                      <a:cubicBezTo>
                        <a:pt x="461575" y="972125"/>
                        <a:pt x="554042" y="880513"/>
                        <a:pt x="600276" y="806882"/>
                      </a:cubicBezTo>
                      <a:cubicBezTo>
                        <a:pt x="646510" y="733251"/>
                        <a:pt x="684182" y="633077"/>
                        <a:pt x="687607" y="544891"/>
                      </a:cubicBezTo>
                      <a:cubicBezTo>
                        <a:pt x="691032" y="456705"/>
                        <a:pt x="655929" y="343689"/>
                        <a:pt x="620825" y="277763"/>
                      </a:cubicBezTo>
                      <a:cubicBezTo>
                        <a:pt x="585722" y="211837"/>
                        <a:pt x="536062" y="185296"/>
                        <a:pt x="476986" y="149336"/>
                      </a:cubicBezTo>
                      <a:cubicBezTo>
                        <a:pt x="417910" y="113376"/>
                        <a:pt x="336572" y="85122"/>
                        <a:pt x="266366" y="62005"/>
                      </a:cubicBezTo>
                      <a:cubicBezTo>
                        <a:pt x="196160" y="38888"/>
                        <a:pt x="101980" y="19197"/>
                        <a:pt x="55746" y="10635"/>
                      </a:cubicBezTo>
                      <a:cubicBezTo>
                        <a:pt x="9512" y="2073"/>
                        <a:pt x="-9324" y="-12482"/>
                        <a:pt x="4375" y="20909"/>
                      </a:cubicBezTo>
                      <a:close/>
                    </a:path>
                  </a:pathLst>
                </a:cu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8D8CE596-A1AC-2C34-B230-112CB59B13AB}"/>
                    </a:ext>
                  </a:extLst>
                </p:cNvPr>
                <p:cNvSpPr/>
                <p:nvPr/>
              </p:nvSpPr>
              <p:spPr>
                <a:xfrm>
                  <a:off x="3005131" y="855506"/>
                  <a:ext cx="1064721" cy="787920"/>
                </a:xfrm>
                <a:custGeom>
                  <a:avLst/>
                  <a:gdLst>
                    <a:gd name="connsiteX0" fmla="*/ 60 w 1064721"/>
                    <a:gd name="connsiteY0" fmla="*/ 7523 h 787920"/>
                    <a:gd name="connsiteX1" fmla="*/ 200406 w 1064721"/>
                    <a:gd name="connsiteY1" fmla="*/ 58893 h 787920"/>
                    <a:gd name="connsiteX2" fmla="*/ 369930 w 1064721"/>
                    <a:gd name="connsiteY2" fmla="*/ 146224 h 787920"/>
                    <a:gd name="connsiteX3" fmla="*/ 513768 w 1064721"/>
                    <a:gd name="connsiteY3" fmla="*/ 274651 h 787920"/>
                    <a:gd name="connsiteX4" fmla="*/ 580550 w 1064721"/>
                    <a:gd name="connsiteY4" fmla="*/ 351707 h 787920"/>
                    <a:gd name="connsiteX5" fmla="*/ 426438 w 1064721"/>
                    <a:gd name="connsiteY5" fmla="*/ 346570 h 787920"/>
                    <a:gd name="connsiteX6" fmla="*/ 544591 w 1064721"/>
                    <a:gd name="connsiteY6" fmla="*/ 428763 h 787920"/>
                    <a:gd name="connsiteX7" fmla="*/ 585687 w 1064721"/>
                    <a:gd name="connsiteY7" fmla="*/ 490408 h 787920"/>
                    <a:gd name="connsiteX8" fmla="*/ 457260 w 1064721"/>
                    <a:gd name="connsiteY8" fmla="*/ 454448 h 787920"/>
                    <a:gd name="connsiteX9" fmla="*/ 575413 w 1064721"/>
                    <a:gd name="connsiteY9" fmla="*/ 567464 h 787920"/>
                    <a:gd name="connsiteX10" fmla="*/ 611373 w 1064721"/>
                    <a:gd name="connsiteY10" fmla="*/ 731851 h 787920"/>
                    <a:gd name="connsiteX11" fmla="*/ 616510 w 1064721"/>
                    <a:gd name="connsiteY11" fmla="*/ 783221 h 787920"/>
                    <a:gd name="connsiteX12" fmla="*/ 786033 w 1064721"/>
                    <a:gd name="connsiteY12" fmla="*/ 629109 h 787920"/>
                    <a:gd name="connsiteX13" fmla="*/ 1017202 w 1064721"/>
                    <a:gd name="connsiteY13" fmla="*/ 474997 h 787920"/>
                    <a:gd name="connsiteX14" fmla="*/ 1063436 w 1064721"/>
                    <a:gd name="connsiteY14" fmla="*/ 428763 h 787920"/>
                    <a:gd name="connsiteX15" fmla="*/ 991517 w 1064721"/>
                    <a:gd name="connsiteY15" fmla="*/ 295199 h 787920"/>
                    <a:gd name="connsiteX16" fmla="*/ 868227 w 1064721"/>
                    <a:gd name="connsiteY16" fmla="*/ 187320 h 787920"/>
                    <a:gd name="connsiteX17" fmla="*/ 719251 w 1064721"/>
                    <a:gd name="connsiteY17" fmla="*/ 141087 h 787920"/>
                    <a:gd name="connsiteX18" fmla="*/ 791170 w 1064721"/>
                    <a:gd name="connsiteY18" fmla="*/ 238691 h 787920"/>
                    <a:gd name="connsiteX19" fmla="*/ 647332 w 1064721"/>
                    <a:gd name="connsiteY19" fmla="*/ 135950 h 787920"/>
                    <a:gd name="connsiteX20" fmla="*/ 431575 w 1064721"/>
                    <a:gd name="connsiteY20" fmla="*/ 33208 h 787920"/>
                    <a:gd name="connsiteX21" fmla="*/ 220955 w 1064721"/>
                    <a:gd name="connsiteY21" fmla="*/ 2385 h 787920"/>
                    <a:gd name="connsiteX22" fmla="*/ 60 w 1064721"/>
                    <a:gd name="connsiteY22" fmla="*/ 7523 h 787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064721" h="787920">
                      <a:moveTo>
                        <a:pt x="60" y="7523"/>
                      </a:moveTo>
                      <a:cubicBezTo>
                        <a:pt x="-3365" y="16941"/>
                        <a:pt x="138761" y="35776"/>
                        <a:pt x="200406" y="58893"/>
                      </a:cubicBezTo>
                      <a:cubicBezTo>
                        <a:pt x="262051" y="82010"/>
                        <a:pt x="317703" y="110264"/>
                        <a:pt x="369930" y="146224"/>
                      </a:cubicBezTo>
                      <a:cubicBezTo>
                        <a:pt x="422157" y="182184"/>
                        <a:pt x="478665" y="240404"/>
                        <a:pt x="513768" y="274651"/>
                      </a:cubicBezTo>
                      <a:cubicBezTo>
                        <a:pt x="548871" y="308898"/>
                        <a:pt x="595105" y="339721"/>
                        <a:pt x="580550" y="351707"/>
                      </a:cubicBezTo>
                      <a:cubicBezTo>
                        <a:pt x="565995" y="363693"/>
                        <a:pt x="432431" y="333727"/>
                        <a:pt x="426438" y="346570"/>
                      </a:cubicBezTo>
                      <a:cubicBezTo>
                        <a:pt x="420445" y="359413"/>
                        <a:pt x="518050" y="404790"/>
                        <a:pt x="544591" y="428763"/>
                      </a:cubicBezTo>
                      <a:cubicBezTo>
                        <a:pt x="571132" y="452736"/>
                        <a:pt x="600242" y="486127"/>
                        <a:pt x="585687" y="490408"/>
                      </a:cubicBezTo>
                      <a:cubicBezTo>
                        <a:pt x="571132" y="494689"/>
                        <a:pt x="458972" y="441605"/>
                        <a:pt x="457260" y="454448"/>
                      </a:cubicBezTo>
                      <a:cubicBezTo>
                        <a:pt x="455548" y="467291"/>
                        <a:pt x="549728" y="521230"/>
                        <a:pt x="575413" y="567464"/>
                      </a:cubicBezTo>
                      <a:cubicBezTo>
                        <a:pt x="601098" y="613698"/>
                        <a:pt x="604523" y="695891"/>
                        <a:pt x="611373" y="731851"/>
                      </a:cubicBezTo>
                      <a:cubicBezTo>
                        <a:pt x="618223" y="767811"/>
                        <a:pt x="587400" y="800345"/>
                        <a:pt x="616510" y="783221"/>
                      </a:cubicBezTo>
                      <a:cubicBezTo>
                        <a:pt x="645620" y="766097"/>
                        <a:pt x="719251" y="680480"/>
                        <a:pt x="786033" y="629109"/>
                      </a:cubicBezTo>
                      <a:cubicBezTo>
                        <a:pt x="852815" y="577738"/>
                        <a:pt x="970968" y="508388"/>
                        <a:pt x="1017202" y="474997"/>
                      </a:cubicBezTo>
                      <a:cubicBezTo>
                        <a:pt x="1063436" y="441606"/>
                        <a:pt x="1067717" y="458729"/>
                        <a:pt x="1063436" y="428763"/>
                      </a:cubicBezTo>
                      <a:cubicBezTo>
                        <a:pt x="1059155" y="398797"/>
                        <a:pt x="1024052" y="335439"/>
                        <a:pt x="991517" y="295199"/>
                      </a:cubicBezTo>
                      <a:cubicBezTo>
                        <a:pt x="958982" y="254959"/>
                        <a:pt x="913605" y="213005"/>
                        <a:pt x="868227" y="187320"/>
                      </a:cubicBezTo>
                      <a:cubicBezTo>
                        <a:pt x="822849" y="161635"/>
                        <a:pt x="732094" y="132525"/>
                        <a:pt x="719251" y="141087"/>
                      </a:cubicBezTo>
                      <a:cubicBezTo>
                        <a:pt x="706408" y="149649"/>
                        <a:pt x="803156" y="239547"/>
                        <a:pt x="791170" y="238691"/>
                      </a:cubicBezTo>
                      <a:cubicBezTo>
                        <a:pt x="779184" y="237835"/>
                        <a:pt x="707264" y="170197"/>
                        <a:pt x="647332" y="135950"/>
                      </a:cubicBezTo>
                      <a:cubicBezTo>
                        <a:pt x="587400" y="101703"/>
                        <a:pt x="502638" y="55469"/>
                        <a:pt x="431575" y="33208"/>
                      </a:cubicBezTo>
                      <a:cubicBezTo>
                        <a:pt x="360512" y="10947"/>
                        <a:pt x="291162" y="5810"/>
                        <a:pt x="220955" y="2385"/>
                      </a:cubicBezTo>
                      <a:cubicBezTo>
                        <a:pt x="150748" y="-1040"/>
                        <a:pt x="3485" y="-1895"/>
                        <a:pt x="60" y="7523"/>
                      </a:cubicBezTo>
                      <a:close/>
                    </a:path>
                  </a:pathLst>
                </a:custGeom>
                <a:solidFill>
                  <a:srgbClr val="753617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/>
                </a:p>
              </p:txBody>
            </p:sp>
          </p:grpSp>
        </p:grpSp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CB03C65-7569-03D4-5BE1-FFE6D3E20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749438">
              <a:off x="4816117" y="2731592"/>
              <a:ext cx="1299391" cy="2351004"/>
            </a:xfrm>
            <a:prstGeom prst="rect">
              <a:avLst/>
            </a:prstGeom>
          </p:spPr>
        </p:pic>
        <p:pic>
          <p:nvPicPr>
            <p:cNvPr id="18" name="Picture 1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66D33D7-964C-56D6-BFD5-06AA5CEB4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562086" flipH="1">
              <a:off x="6559565" y="2637358"/>
              <a:ext cx="1334292" cy="2414152"/>
            </a:xfrm>
            <a:prstGeom prst="rect">
              <a:avLst/>
            </a:prstGeom>
          </p:spPr>
        </p:pic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BCAD69D-645E-C59A-B281-EEF334EDC271}"/>
                </a:ext>
              </a:extLst>
            </p:cNvPr>
            <p:cNvSpPr/>
            <p:nvPr/>
          </p:nvSpPr>
          <p:spPr>
            <a:xfrm>
              <a:off x="5048796" y="1514395"/>
              <a:ext cx="2597898" cy="1842270"/>
            </a:xfrm>
            <a:custGeom>
              <a:avLst/>
              <a:gdLst>
                <a:gd name="connsiteX0" fmla="*/ 1689265 w 3378531"/>
                <a:gd name="connsiteY0" fmla="*/ 0 h 2395848"/>
                <a:gd name="connsiteX1" fmla="*/ 3369809 w 3378531"/>
                <a:gd name="connsiteY1" fmla="*/ 1516548 h 2395848"/>
                <a:gd name="connsiteX2" fmla="*/ 3378530 w 3378531"/>
                <a:gd name="connsiteY2" fmla="*/ 1689251 h 2395848"/>
                <a:gd name="connsiteX3" fmla="*/ 3378531 w 3378531"/>
                <a:gd name="connsiteY3" fmla="*/ 1689264 h 2395848"/>
                <a:gd name="connsiteX4" fmla="*/ 2471316 w 3378531"/>
                <a:gd name="connsiteY4" fmla="*/ 2395848 h 2395848"/>
                <a:gd name="connsiteX5" fmla="*/ 1719039 w 3378531"/>
                <a:gd name="connsiteY5" fmla="*/ 2084322 h 2395848"/>
                <a:gd name="connsiteX6" fmla="*/ 1689266 w 3378531"/>
                <a:gd name="connsiteY6" fmla="*/ 2041599 h 2395848"/>
                <a:gd name="connsiteX7" fmla="*/ 1659492 w 3378531"/>
                <a:gd name="connsiteY7" fmla="*/ 2084322 h 2395848"/>
                <a:gd name="connsiteX8" fmla="*/ 907215 w 3378531"/>
                <a:gd name="connsiteY8" fmla="*/ 2395848 h 2395848"/>
                <a:gd name="connsiteX9" fmla="*/ 0 w 3378531"/>
                <a:gd name="connsiteY9" fmla="*/ 1689264 h 2395848"/>
                <a:gd name="connsiteX10" fmla="*/ 8722 w 3378531"/>
                <a:gd name="connsiteY10" fmla="*/ 1516548 h 2395848"/>
                <a:gd name="connsiteX11" fmla="*/ 1689265 w 3378531"/>
                <a:gd name="connsiteY11" fmla="*/ 0 h 239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78531" h="2395848">
                  <a:moveTo>
                    <a:pt x="1689265" y="0"/>
                  </a:moveTo>
                  <a:cubicBezTo>
                    <a:pt x="2563911" y="0"/>
                    <a:pt x="3283302" y="664726"/>
                    <a:pt x="3369809" y="1516548"/>
                  </a:cubicBezTo>
                  <a:lnTo>
                    <a:pt x="3378530" y="1689251"/>
                  </a:lnTo>
                  <a:lnTo>
                    <a:pt x="3378531" y="1689264"/>
                  </a:lnTo>
                  <a:cubicBezTo>
                    <a:pt x="3378531" y="2079500"/>
                    <a:pt x="2972357" y="2395848"/>
                    <a:pt x="2471316" y="2395848"/>
                  </a:cubicBezTo>
                  <a:cubicBezTo>
                    <a:pt x="2158166" y="2395848"/>
                    <a:pt x="1882072" y="2272275"/>
                    <a:pt x="1719039" y="2084322"/>
                  </a:cubicBezTo>
                  <a:lnTo>
                    <a:pt x="1689266" y="2041599"/>
                  </a:lnTo>
                  <a:lnTo>
                    <a:pt x="1659492" y="2084322"/>
                  </a:lnTo>
                  <a:cubicBezTo>
                    <a:pt x="1496459" y="2272275"/>
                    <a:pt x="1220366" y="2395848"/>
                    <a:pt x="907215" y="2395848"/>
                  </a:cubicBezTo>
                  <a:cubicBezTo>
                    <a:pt x="406174" y="2395848"/>
                    <a:pt x="0" y="2079500"/>
                    <a:pt x="0" y="1689264"/>
                  </a:cubicBezTo>
                  <a:lnTo>
                    <a:pt x="8722" y="1516548"/>
                  </a:lnTo>
                  <a:cubicBezTo>
                    <a:pt x="95229" y="664726"/>
                    <a:pt x="814620" y="0"/>
                    <a:pt x="1689265" y="0"/>
                  </a:cubicBezTo>
                  <a:close/>
                </a:path>
              </a:pathLst>
            </a:custGeom>
            <a:solidFill>
              <a:srgbClr val="753617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270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F64B13E-EA46-22A0-2EC6-3AD4E90DF1FB}"/>
                </a:ext>
              </a:extLst>
            </p:cNvPr>
            <p:cNvGrpSpPr/>
            <p:nvPr/>
          </p:nvGrpSpPr>
          <p:grpSpPr>
            <a:xfrm>
              <a:off x="5074857" y="2020601"/>
              <a:ext cx="2545774" cy="1099248"/>
              <a:chOff x="-743133" y="1686328"/>
              <a:chExt cx="3310745" cy="1429557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30994BE9-E59A-50CE-5EFD-BED95F527806}"/>
                  </a:ext>
                </a:extLst>
              </p:cNvPr>
              <p:cNvGrpSpPr/>
              <p:nvPr/>
            </p:nvGrpSpPr>
            <p:grpSpPr>
              <a:xfrm>
                <a:off x="-743133" y="1686328"/>
                <a:ext cx="1604351" cy="1429557"/>
                <a:chOff x="2926181" y="1448656"/>
                <a:chExt cx="1604351" cy="1429557"/>
              </a:xfrm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32784795-A1F8-0587-4D01-7054FEF07E15}"/>
                    </a:ext>
                  </a:extLst>
                </p:cNvPr>
                <p:cNvSpPr/>
                <p:nvPr/>
              </p:nvSpPr>
              <p:spPr>
                <a:xfrm>
                  <a:off x="3146641" y="1691208"/>
                  <a:ext cx="1339663" cy="1187005"/>
                </a:xfrm>
                <a:custGeom>
                  <a:avLst/>
                  <a:gdLst>
                    <a:gd name="connsiteX0" fmla="*/ 277156 w 1419222"/>
                    <a:gd name="connsiteY0" fmla="*/ 0 h 1257498"/>
                    <a:gd name="connsiteX1" fmla="*/ 676226 w 1419222"/>
                    <a:gd name="connsiteY1" fmla="*/ 175737 h 1257498"/>
                    <a:gd name="connsiteX2" fmla="*/ 667726 w 1419222"/>
                    <a:gd name="connsiteY2" fmla="*/ 223903 h 1257498"/>
                    <a:gd name="connsiteX3" fmla="*/ 498049 w 1419222"/>
                    <a:gd name="connsiteY3" fmla="*/ 370137 h 1257498"/>
                    <a:gd name="connsiteX4" fmla="*/ 480543 w 1419222"/>
                    <a:gd name="connsiteY4" fmla="*/ 371901 h 1257498"/>
                    <a:gd name="connsiteX5" fmla="*/ 480354 w 1419222"/>
                    <a:gd name="connsiteY5" fmla="*/ 373778 h 1257498"/>
                    <a:gd name="connsiteX6" fmla="*/ 451731 w 1419222"/>
                    <a:gd name="connsiteY6" fmla="*/ 446683 h 1257498"/>
                    <a:gd name="connsiteX7" fmla="*/ 409654 w 1419222"/>
                    <a:gd name="connsiteY7" fmla="*/ 495283 h 1257498"/>
                    <a:gd name="connsiteX8" fmla="*/ 420685 w 1419222"/>
                    <a:gd name="connsiteY8" fmla="*/ 508653 h 1257498"/>
                    <a:gd name="connsiteX9" fmla="*/ 459962 w 1419222"/>
                    <a:gd name="connsiteY9" fmla="*/ 637237 h 1257498"/>
                    <a:gd name="connsiteX10" fmla="*/ 456356 w 1419222"/>
                    <a:gd name="connsiteY10" fmla="*/ 673008 h 1257498"/>
                    <a:gd name="connsiteX11" fmla="*/ 503208 w 1419222"/>
                    <a:gd name="connsiteY11" fmla="*/ 704597 h 1257498"/>
                    <a:gd name="connsiteX12" fmla="*/ 552495 w 1419222"/>
                    <a:gd name="connsiteY12" fmla="*/ 777699 h 1257498"/>
                    <a:gd name="connsiteX13" fmla="*/ 560243 w 1419222"/>
                    <a:gd name="connsiteY13" fmla="*/ 802660 h 1257498"/>
                    <a:gd name="connsiteX14" fmla="*/ 585625 w 1419222"/>
                    <a:gd name="connsiteY14" fmla="*/ 797536 h 1257498"/>
                    <a:gd name="connsiteX15" fmla="*/ 675144 w 1419222"/>
                    <a:gd name="connsiteY15" fmla="*/ 815609 h 1257498"/>
                    <a:gd name="connsiteX16" fmla="*/ 742091 w 1419222"/>
                    <a:gd name="connsiteY16" fmla="*/ 860746 h 1257498"/>
                    <a:gd name="connsiteX17" fmla="*/ 747039 w 1419222"/>
                    <a:gd name="connsiteY17" fmla="*/ 854749 h 1257498"/>
                    <a:gd name="connsiteX18" fmla="*/ 863311 w 1419222"/>
                    <a:gd name="connsiteY18" fmla="*/ 792062 h 1257498"/>
                    <a:gd name="connsiteX19" fmla="*/ 876604 w 1419222"/>
                    <a:gd name="connsiteY19" fmla="*/ 790721 h 1257498"/>
                    <a:gd name="connsiteX20" fmla="*/ 888234 w 1419222"/>
                    <a:gd name="connsiteY20" fmla="*/ 753256 h 1257498"/>
                    <a:gd name="connsiteX21" fmla="*/ 922678 w 1419222"/>
                    <a:gd name="connsiteY21" fmla="*/ 696486 h 1257498"/>
                    <a:gd name="connsiteX22" fmla="*/ 970832 w 1419222"/>
                    <a:gd name="connsiteY22" fmla="*/ 652730 h 1257498"/>
                    <a:gd name="connsiteX23" fmla="*/ 963933 w 1419222"/>
                    <a:gd name="connsiteY23" fmla="*/ 630503 h 1257498"/>
                    <a:gd name="connsiteX24" fmla="*/ 959260 w 1419222"/>
                    <a:gd name="connsiteY24" fmla="*/ 584154 h 1257498"/>
                    <a:gd name="connsiteX25" fmla="*/ 1099722 w 1419222"/>
                    <a:gd name="connsiteY25" fmla="*/ 372246 h 1257498"/>
                    <a:gd name="connsiteX26" fmla="*/ 1113063 w 1419222"/>
                    <a:gd name="connsiteY26" fmla="*/ 368105 h 1257498"/>
                    <a:gd name="connsiteX27" fmla="*/ 1401269 w 1419222"/>
                    <a:gd name="connsiteY27" fmla="*/ 495021 h 1257498"/>
                    <a:gd name="connsiteX28" fmla="*/ 1414550 w 1419222"/>
                    <a:gd name="connsiteY28" fmla="*/ 537805 h 1257498"/>
                    <a:gd name="connsiteX29" fmla="*/ 1419222 w 1419222"/>
                    <a:gd name="connsiteY29" fmla="*/ 584154 h 1257498"/>
                    <a:gd name="connsiteX30" fmla="*/ 1351862 w 1419222"/>
                    <a:gd name="connsiteY30" fmla="*/ 746775 h 1257498"/>
                    <a:gd name="connsiteX31" fmla="*/ 1318566 w 1419222"/>
                    <a:gd name="connsiteY31" fmla="*/ 774247 h 1257498"/>
                    <a:gd name="connsiteX32" fmla="*/ 1325451 w 1419222"/>
                    <a:gd name="connsiteY32" fmla="*/ 796426 h 1257498"/>
                    <a:gd name="connsiteX33" fmla="*/ 1330123 w 1419222"/>
                    <a:gd name="connsiteY33" fmla="*/ 842775 h 1257498"/>
                    <a:gd name="connsiteX34" fmla="*/ 1146491 w 1419222"/>
                    <a:gd name="connsiteY34" fmla="*/ 1068084 h 1257498"/>
                    <a:gd name="connsiteX35" fmla="*/ 1133198 w 1419222"/>
                    <a:gd name="connsiteY35" fmla="*/ 1069424 h 1257498"/>
                    <a:gd name="connsiteX36" fmla="*/ 1121568 w 1419222"/>
                    <a:gd name="connsiteY36" fmla="*/ 1106889 h 1257498"/>
                    <a:gd name="connsiteX37" fmla="*/ 909660 w 1419222"/>
                    <a:gd name="connsiteY37" fmla="*/ 1247351 h 1257498"/>
                    <a:gd name="connsiteX38" fmla="*/ 820141 w 1419222"/>
                    <a:gd name="connsiteY38" fmla="*/ 1229278 h 1257498"/>
                    <a:gd name="connsiteX39" fmla="*/ 753194 w 1419222"/>
                    <a:gd name="connsiteY39" fmla="*/ 1184141 h 1257498"/>
                    <a:gd name="connsiteX40" fmla="*/ 748246 w 1419222"/>
                    <a:gd name="connsiteY40" fmla="*/ 1190138 h 1257498"/>
                    <a:gd name="connsiteX41" fmla="*/ 585625 w 1419222"/>
                    <a:gd name="connsiteY41" fmla="*/ 1257498 h 1257498"/>
                    <a:gd name="connsiteX42" fmla="*/ 373717 w 1419222"/>
                    <a:gd name="connsiteY42" fmla="*/ 1117036 h 1257498"/>
                    <a:gd name="connsiteX43" fmla="*/ 365969 w 1419222"/>
                    <a:gd name="connsiteY43" fmla="*/ 1092075 h 1257498"/>
                    <a:gd name="connsiteX44" fmla="*/ 340587 w 1419222"/>
                    <a:gd name="connsiteY44" fmla="*/ 1097199 h 1257498"/>
                    <a:gd name="connsiteX45" fmla="*/ 110606 w 1419222"/>
                    <a:gd name="connsiteY45" fmla="*/ 867218 h 1257498"/>
                    <a:gd name="connsiteX46" fmla="*/ 114212 w 1419222"/>
                    <a:gd name="connsiteY46" fmla="*/ 831447 h 1257498"/>
                    <a:gd name="connsiteX47" fmla="*/ 67360 w 1419222"/>
                    <a:gd name="connsiteY47" fmla="*/ 799858 h 1257498"/>
                    <a:gd name="connsiteX48" fmla="*/ 0 w 1419222"/>
                    <a:gd name="connsiteY48" fmla="*/ 637237 h 1257498"/>
                    <a:gd name="connsiteX49" fmla="*/ 67360 w 1419222"/>
                    <a:gd name="connsiteY49" fmla="*/ 474616 h 1257498"/>
                    <a:gd name="connsiteX50" fmla="*/ 75282 w 1419222"/>
                    <a:gd name="connsiteY50" fmla="*/ 469274 h 1257498"/>
                    <a:gd name="connsiteX51" fmla="*/ 64341 w 1419222"/>
                    <a:gd name="connsiteY51" fmla="*/ 456014 h 1257498"/>
                    <a:gd name="connsiteX52" fmla="*/ 25064 w 1419222"/>
                    <a:gd name="connsiteY52" fmla="*/ 327429 h 1257498"/>
                    <a:gd name="connsiteX53" fmla="*/ 208696 w 1419222"/>
                    <a:gd name="connsiteY53" fmla="*/ 102120 h 1257498"/>
                    <a:gd name="connsiteX54" fmla="*/ 226202 w 1419222"/>
                    <a:gd name="connsiteY54" fmla="*/ 100356 h 1257498"/>
                    <a:gd name="connsiteX55" fmla="*/ 226392 w 1419222"/>
                    <a:gd name="connsiteY55" fmla="*/ 98479 h 1257498"/>
                    <a:gd name="connsiteX56" fmla="*/ 255014 w 1419222"/>
                    <a:gd name="connsiteY56" fmla="*/ 25575 h 1257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1419222" h="1257498">
                      <a:moveTo>
                        <a:pt x="277156" y="0"/>
                      </a:moveTo>
                      <a:lnTo>
                        <a:pt x="676226" y="175737"/>
                      </a:lnTo>
                      <a:lnTo>
                        <a:pt x="667726" y="223903"/>
                      </a:lnTo>
                      <a:cubicBezTo>
                        <a:pt x="640642" y="297874"/>
                        <a:pt x="576648" y="354053"/>
                        <a:pt x="498049" y="370137"/>
                      </a:cubicBezTo>
                      <a:lnTo>
                        <a:pt x="480543" y="371901"/>
                      </a:lnTo>
                      <a:lnTo>
                        <a:pt x="480354" y="373778"/>
                      </a:lnTo>
                      <a:cubicBezTo>
                        <a:pt x="474992" y="399978"/>
                        <a:pt x="465176" y="424555"/>
                        <a:pt x="451731" y="446683"/>
                      </a:cubicBezTo>
                      <a:lnTo>
                        <a:pt x="409654" y="495283"/>
                      </a:lnTo>
                      <a:lnTo>
                        <a:pt x="420685" y="508653"/>
                      </a:lnTo>
                      <a:cubicBezTo>
                        <a:pt x="445483" y="545358"/>
                        <a:pt x="459962" y="589607"/>
                        <a:pt x="459962" y="637237"/>
                      </a:cubicBezTo>
                      <a:lnTo>
                        <a:pt x="456356" y="673008"/>
                      </a:lnTo>
                      <a:lnTo>
                        <a:pt x="503208" y="704597"/>
                      </a:lnTo>
                      <a:cubicBezTo>
                        <a:pt x="524017" y="725406"/>
                        <a:pt x="540857" y="750185"/>
                        <a:pt x="552495" y="777699"/>
                      </a:cubicBezTo>
                      <a:lnTo>
                        <a:pt x="560243" y="802660"/>
                      </a:lnTo>
                      <a:lnTo>
                        <a:pt x="585625" y="797536"/>
                      </a:lnTo>
                      <a:cubicBezTo>
                        <a:pt x="617379" y="797536"/>
                        <a:pt x="647630" y="803971"/>
                        <a:pt x="675144" y="815609"/>
                      </a:cubicBezTo>
                      <a:lnTo>
                        <a:pt x="742091" y="860746"/>
                      </a:lnTo>
                      <a:lnTo>
                        <a:pt x="747039" y="854749"/>
                      </a:lnTo>
                      <a:cubicBezTo>
                        <a:pt x="778253" y="823535"/>
                        <a:pt x="818397" y="801252"/>
                        <a:pt x="863311" y="792062"/>
                      </a:cubicBezTo>
                      <a:lnTo>
                        <a:pt x="876604" y="790721"/>
                      </a:lnTo>
                      <a:lnTo>
                        <a:pt x="888234" y="753256"/>
                      </a:lnTo>
                      <a:cubicBezTo>
                        <a:pt x="896962" y="732620"/>
                        <a:pt x="908617" y="713523"/>
                        <a:pt x="922678" y="696486"/>
                      </a:cubicBezTo>
                      <a:lnTo>
                        <a:pt x="970832" y="652730"/>
                      </a:lnTo>
                      <a:lnTo>
                        <a:pt x="963933" y="630503"/>
                      </a:lnTo>
                      <a:cubicBezTo>
                        <a:pt x="960869" y="615532"/>
                        <a:pt x="959260" y="600031"/>
                        <a:pt x="959260" y="584154"/>
                      </a:cubicBezTo>
                      <a:cubicBezTo>
                        <a:pt x="959260" y="488893"/>
                        <a:pt x="1017179" y="407159"/>
                        <a:pt x="1099722" y="372246"/>
                      </a:cubicBezTo>
                      <a:lnTo>
                        <a:pt x="1113063" y="368105"/>
                      </a:lnTo>
                      <a:lnTo>
                        <a:pt x="1401269" y="495021"/>
                      </a:lnTo>
                      <a:lnTo>
                        <a:pt x="1414550" y="537805"/>
                      </a:lnTo>
                      <a:cubicBezTo>
                        <a:pt x="1417613" y="552776"/>
                        <a:pt x="1419222" y="568277"/>
                        <a:pt x="1419222" y="584154"/>
                      </a:cubicBezTo>
                      <a:cubicBezTo>
                        <a:pt x="1419222" y="647662"/>
                        <a:pt x="1393481" y="705157"/>
                        <a:pt x="1351862" y="746775"/>
                      </a:cubicBezTo>
                      <a:lnTo>
                        <a:pt x="1318566" y="774247"/>
                      </a:lnTo>
                      <a:lnTo>
                        <a:pt x="1325451" y="796426"/>
                      </a:lnTo>
                      <a:cubicBezTo>
                        <a:pt x="1328514" y="811397"/>
                        <a:pt x="1330123" y="826898"/>
                        <a:pt x="1330123" y="842775"/>
                      </a:cubicBezTo>
                      <a:cubicBezTo>
                        <a:pt x="1330123" y="953913"/>
                        <a:pt x="1251290" y="1046639"/>
                        <a:pt x="1146491" y="1068084"/>
                      </a:cubicBezTo>
                      <a:lnTo>
                        <a:pt x="1133198" y="1069424"/>
                      </a:lnTo>
                      <a:lnTo>
                        <a:pt x="1121568" y="1106889"/>
                      </a:lnTo>
                      <a:cubicBezTo>
                        <a:pt x="1086655" y="1189433"/>
                        <a:pt x="1004921" y="1247351"/>
                        <a:pt x="909660" y="1247351"/>
                      </a:cubicBezTo>
                      <a:cubicBezTo>
                        <a:pt x="877906" y="1247351"/>
                        <a:pt x="847656" y="1240916"/>
                        <a:pt x="820141" y="1229278"/>
                      </a:cubicBezTo>
                      <a:lnTo>
                        <a:pt x="753194" y="1184141"/>
                      </a:lnTo>
                      <a:lnTo>
                        <a:pt x="748246" y="1190138"/>
                      </a:lnTo>
                      <a:cubicBezTo>
                        <a:pt x="706628" y="1231757"/>
                        <a:pt x="649133" y="1257498"/>
                        <a:pt x="585625" y="1257498"/>
                      </a:cubicBezTo>
                      <a:cubicBezTo>
                        <a:pt x="490364" y="1257498"/>
                        <a:pt x="408630" y="1199580"/>
                        <a:pt x="373717" y="1117036"/>
                      </a:cubicBezTo>
                      <a:lnTo>
                        <a:pt x="365969" y="1092075"/>
                      </a:lnTo>
                      <a:lnTo>
                        <a:pt x="340587" y="1097199"/>
                      </a:lnTo>
                      <a:cubicBezTo>
                        <a:pt x="213572" y="1097199"/>
                        <a:pt x="110606" y="994233"/>
                        <a:pt x="110606" y="867218"/>
                      </a:cubicBezTo>
                      <a:lnTo>
                        <a:pt x="114212" y="831447"/>
                      </a:lnTo>
                      <a:lnTo>
                        <a:pt x="67360" y="799858"/>
                      </a:lnTo>
                      <a:cubicBezTo>
                        <a:pt x="25741" y="758240"/>
                        <a:pt x="0" y="700745"/>
                        <a:pt x="0" y="637237"/>
                      </a:cubicBezTo>
                      <a:cubicBezTo>
                        <a:pt x="0" y="573730"/>
                        <a:pt x="25741" y="516234"/>
                        <a:pt x="67360" y="474616"/>
                      </a:cubicBezTo>
                      <a:lnTo>
                        <a:pt x="75282" y="469274"/>
                      </a:lnTo>
                      <a:lnTo>
                        <a:pt x="64341" y="456014"/>
                      </a:lnTo>
                      <a:cubicBezTo>
                        <a:pt x="39543" y="419308"/>
                        <a:pt x="25064" y="375060"/>
                        <a:pt x="25064" y="327429"/>
                      </a:cubicBezTo>
                      <a:cubicBezTo>
                        <a:pt x="25064" y="216291"/>
                        <a:pt x="103897" y="123565"/>
                        <a:pt x="208696" y="102120"/>
                      </a:cubicBezTo>
                      <a:lnTo>
                        <a:pt x="226202" y="100356"/>
                      </a:lnTo>
                      <a:lnTo>
                        <a:pt x="226392" y="98479"/>
                      </a:lnTo>
                      <a:cubicBezTo>
                        <a:pt x="231753" y="72279"/>
                        <a:pt x="241569" y="47702"/>
                        <a:pt x="255014" y="25575"/>
                      </a:cubicBezTo>
                      <a:close/>
                    </a:path>
                  </a:pathLst>
                </a:cu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RU" sz="2700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8B568BDF-CF69-9D74-E019-0C10B6ABF16C}"/>
                    </a:ext>
                  </a:extLst>
                </p:cNvPr>
                <p:cNvSpPr/>
                <p:nvPr/>
              </p:nvSpPr>
              <p:spPr>
                <a:xfrm>
                  <a:off x="3413030" y="1776758"/>
                  <a:ext cx="819156" cy="819156"/>
                </a:xfrm>
                <a:prstGeom prst="ellipse">
                  <a:avLst/>
                </a:prstGeom>
                <a:solidFill>
                  <a:srgbClr val="753617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064EBEF6-712A-B3E5-E8F5-A991CE6F3332}"/>
                    </a:ext>
                  </a:extLst>
                </p:cNvPr>
                <p:cNvSpPr/>
                <p:nvPr/>
              </p:nvSpPr>
              <p:spPr>
                <a:xfrm>
                  <a:off x="3469618" y="1824438"/>
                  <a:ext cx="715345" cy="715345"/>
                </a:xfrm>
                <a:prstGeom prst="ellipse">
                  <a:avLst/>
                </a:prstGeom>
                <a:solidFill>
                  <a:srgbClr val="FAE638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49415BD-11C1-271E-79E0-984DAFD18725}"/>
                    </a:ext>
                  </a:extLst>
                </p:cNvPr>
                <p:cNvSpPr/>
                <p:nvPr/>
              </p:nvSpPr>
              <p:spPr>
                <a:xfrm>
                  <a:off x="2926181" y="1448656"/>
                  <a:ext cx="1604351" cy="969265"/>
                </a:xfrm>
                <a:custGeom>
                  <a:avLst/>
                  <a:gdLst>
                    <a:gd name="connsiteX0" fmla="*/ 1603031 w 1604351"/>
                    <a:gd name="connsiteY0" fmla="*/ 963877 h 969265"/>
                    <a:gd name="connsiteX1" fmla="*/ 1541661 w 1604351"/>
                    <a:gd name="connsiteY1" fmla="*/ 699990 h 969265"/>
                    <a:gd name="connsiteX2" fmla="*/ 1425060 w 1604351"/>
                    <a:gd name="connsiteY2" fmla="*/ 466787 h 969265"/>
                    <a:gd name="connsiteX3" fmla="*/ 1191857 w 1604351"/>
                    <a:gd name="connsiteY3" fmla="*/ 233585 h 969265"/>
                    <a:gd name="connsiteX4" fmla="*/ 903422 w 1604351"/>
                    <a:gd name="connsiteY4" fmla="*/ 80162 h 969265"/>
                    <a:gd name="connsiteX5" fmla="*/ 952518 w 1604351"/>
                    <a:gd name="connsiteY5" fmla="*/ 202900 h 969265"/>
                    <a:gd name="connsiteX6" fmla="*/ 768410 w 1604351"/>
                    <a:gd name="connsiteY6" fmla="*/ 116983 h 969265"/>
                    <a:gd name="connsiteX7" fmla="*/ 608851 w 1604351"/>
                    <a:gd name="connsiteY7" fmla="*/ 98572 h 969265"/>
                    <a:gd name="connsiteX8" fmla="*/ 461565 w 1604351"/>
                    <a:gd name="connsiteY8" fmla="*/ 18793 h 969265"/>
                    <a:gd name="connsiteX9" fmla="*/ 504523 w 1604351"/>
                    <a:gd name="connsiteY9" fmla="*/ 110846 h 969265"/>
                    <a:gd name="connsiteX10" fmla="*/ 357237 w 1604351"/>
                    <a:gd name="connsiteY10" fmla="*/ 98572 h 969265"/>
                    <a:gd name="connsiteX11" fmla="*/ 216088 w 1604351"/>
                    <a:gd name="connsiteY11" fmla="*/ 80162 h 969265"/>
                    <a:gd name="connsiteX12" fmla="*/ 1296 w 1604351"/>
                    <a:gd name="connsiteY12" fmla="*/ 382 h 969265"/>
                    <a:gd name="connsiteX13" fmla="*/ 136308 w 1604351"/>
                    <a:gd name="connsiteY13" fmla="*/ 116983 h 969265"/>
                    <a:gd name="connsiteX14" fmla="*/ 338826 w 1604351"/>
                    <a:gd name="connsiteY14" fmla="*/ 190626 h 969265"/>
                    <a:gd name="connsiteX15" fmla="*/ 240636 w 1604351"/>
                    <a:gd name="connsiteY15" fmla="*/ 227448 h 969265"/>
                    <a:gd name="connsiteX16" fmla="*/ 387922 w 1604351"/>
                    <a:gd name="connsiteY16" fmla="*/ 245858 h 969265"/>
                    <a:gd name="connsiteX17" fmla="*/ 479975 w 1604351"/>
                    <a:gd name="connsiteY17" fmla="*/ 239721 h 969265"/>
                    <a:gd name="connsiteX18" fmla="*/ 369511 w 1604351"/>
                    <a:gd name="connsiteY18" fmla="*/ 319501 h 969265"/>
                    <a:gd name="connsiteX19" fmla="*/ 522934 w 1604351"/>
                    <a:gd name="connsiteY19" fmla="*/ 325638 h 969265"/>
                    <a:gd name="connsiteX20" fmla="*/ 608851 w 1604351"/>
                    <a:gd name="connsiteY20" fmla="*/ 337912 h 969265"/>
                    <a:gd name="connsiteX21" fmla="*/ 547482 w 1604351"/>
                    <a:gd name="connsiteY21" fmla="*/ 380870 h 969265"/>
                    <a:gd name="connsiteX22" fmla="*/ 688631 w 1604351"/>
                    <a:gd name="connsiteY22" fmla="*/ 380870 h 969265"/>
                    <a:gd name="connsiteX23" fmla="*/ 645672 w 1604351"/>
                    <a:gd name="connsiteY23" fmla="*/ 429966 h 969265"/>
                    <a:gd name="connsiteX24" fmla="*/ 805232 w 1604351"/>
                    <a:gd name="connsiteY24" fmla="*/ 442240 h 969265"/>
                    <a:gd name="connsiteX25" fmla="*/ 958655 w 1604351"/>
                    <a:gd name="connsiteY25" fmla="*/ 429966 h 969265"/>
                    <a:gd name="connsiteX26" fmla="*/ 1112078 w 1604351"/>
                    <a:gd name="connsiteY26" fmla="*/ 479061 h 969265"/>
                    <a:gd name="connsiteX27" fmla="*/ 1277774 w 1604351"/>
                    <a:gd name="connsiteY27" fmla="*/ 626347 h 969265"/>
                    <a:gd name="connsiteX28" fmla="*/ 1486429 w 1604351"/>
                    <a:gd name="connsiteY28" fmla="*/ 859550 h 969265"/>
                    <a:gd name="connsiteX29" fmla="*/ 1603031 w 1604351"/>
                    <a:gd name="connsiteY29" fmla="*/ 963877 h 969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604351" h="969265">
                      <a:moveTo>
                        <a:pt x="1603031" y="963877"/>
                      </a:moveTo>
                      <a:cubicBezTo>
                        <a:pt x="1612236" y="937284"/>
                        <a:pt x="1571323" y="782838"/>
                        <a:pt x="1541661" y="699990"/>
                      </a:cubicBezTo>
                      <a:cubicBezTo>
                        <a:pt x="1511999" y="617142"/>
                        <a:pt x="1483361" y="544521"/>
                        <a:pt x="1425060" y="466787"/>
                      </a:cubicBezTo>
                      <a:cubicBezTo>
                        <a:pt x="1366759" y="389053"/>
                        <a:pt x="1278797" y="298023"/>
                        <a:pt x="1191857" y="233585"/>
                      </a:cubicBezTo>
                      <a:cubicBezTo>
                        <a:pt x="1104917" y="169147"/>
                        <a:pt x="943312" y="85276"/>
                        <a:pt x="903422" y="80162"/>
                      </a:cubicBezTo>
                      <a:cubicBezTo>
                        <a:pt x="863532" y="75048"/>
                        <a:pt x="975020" y="196763"/>
                        <a:pt x="952518" y="202900"/>
                      </a:cubicBezTo>
                      <a:cubicBezTo>
                        <a:pt x="930016" y="209037"/>
                        <a:pt x="825688" y="134371"/>
                        <a:pt x="768410" y="116983"/>
                      </a:cubicBezTo>
                      <a:cubicBezTo>
                        <a:pt x="711132" y="99595"/>
                        <a:pt x="659992" y="114937"/>
                        <a:pt x="608851" y="98572"/>
                      </a:cubicBezTo>
                      <a:cubicBezTo>
                        <a:pt x="557710" y="82207"/>
                        <a:pt x="478953" y="16747"/>
                        <a:pt x="461565" y="18793"/>
                      </a:cubicBezTo>
                      <a:cubicBezTo>
                        <a:pt x="444177" y="20839"/>
                        <a:pt x="521911" y="97550"/>
                        <a:pt x="504523" y="110846"/>
                      </a:cubicBezTo>
                      <a:cubicBezTo>
                        <a:pt x="487135" y="124142"/>
                        <a:pt x="405309" y="103686"/>
                        <a:pt x="357237" y="98572"/>
                      </a:cubicBezTo>
                      <a:cubicBezTo>
                        <a:pt x="309165" y="93458"/>
                        <a:pt x="275411" y="96527"/>
                        <a:pt x="216088" y="80162"/>
                      </a:cubicBezTo>
                      <a:cubicBezTo>
                        <a:pt x="156765" y="63797"/>
                        <a:pt x="14593" y="-5755"/>
                        <a:pt x="1296" y="382"/>
                      </a:cubicBezTo>
                      <a:cubicBezTo>
                        <a:pt x="-12001" y="6519"/>
                        <a:pt x="80053" y="85276"/>
                        <a:pt x="136308" y="116983"/>
                      </a:cubicBezTo>
                      <a:cubicBezTo>
                        <a:pt x="192563" y="148690"/>
                        <a:pt x="321438" y="172215"/>
                        <a:pt x="338826" y="190626"/>
                      </a:cubicBezTo>
                      <a:cubicBezTo>
                        <a:pt x="356214" y="209037"/>
                        <a:pt x="232453" y="218243"/>
                        <a:pt x="240636" y="227448"/>
                      </a:cubicBezTo>
                      <a:cubicBezTo>
                        <a:pt x="248819" y="236653"/>
                        <a:pt x="348032" y="243813"/>
                        <a:pt x="387922" y="245858"/>
                      </a:cubicBezTo>
                      <a:cubicBezTo>
                        <a:pt x="427812" y="247903"/>
                        <a:pt x="483043" y="227447"/>
                        <a:pt x="479975" y="239721"/>
                      </a:cubicBezTo>
                      <a:cubicBezTo>
                        <a:pt x="476907" y="251995"/>
                        <a:pt x="362351" y="305182"/>
                        <a:pt x="369511" y="319501"/>
                      </a:cubicBezTo>
                      <a:cubicBezTo>
                        <a:pt x="376671" y="333820"/>
                        <a:pt x="483044" y="322569"/>
                        <a:pt x="522934" y="325638"/>
                      </a:cubicBezTo>
                      <a:cubicBezTo>
                        <a:pt x="562824" y="328706"/>
                        <a:pt x="604760" y="328707"/>
                        <a:pt x="608851" y="337912"/>
                      </a:cubicBezTo>
                      <a:cubicBezTo>
                        <a:pt x="612942" y="347117"/>
                        <a:pt x="534185" y="373710"/>
                        <a:pt x="547482" y="380870"/>
                      </a:cubicBezTo>
                      <a:cubicBezTo>
                        <a:pt x="560779" y="388030"/>
                        <a:pt x="672266" y="372687"/>
                        <a:pt x="688631" y="380870"/>
                      </a:cubicBezTo>
                      <a:cubicBezTo>
                        <a:pt x="704996" y="389053"/>
                        <a:pt x="626239" y="419738"/>
                        <a:pt x="645672" y="429966"/>
                      </a:cubicBezTo>
                      <a:cubicBezTo>
                        <a:pt x="665105" y="440194"/>
                        <a:pt x="753068" y="442240"/>
                        <a:pt x="805232" y="442240"/>
                      </a:cubicBezTo>
                      <a:cubicBezTo>
                        <a:pt x="857396" y="442240"/>
                        <a:pt x="907514" y="423829"/>
                        <a:pt x="958655" y="429966"/>
                      </a:cubicBezTo>
                      <a:cubicBezTo>
                        <a:pt x="1009796" y="436103"/>
                        <a:pt x="1058892" y="446331"/>
                        <a:pt x="1112078" y="479061"/>
                      </a:cubicBezTo>
                      <a:cubicBezTo>
                        <a:pt x="1165264" y="511791"/>
                        <a:pt x="1215382" y="562932"/>
                        <a:pt x="1277774" y="626347"/>
                      </a:cubicBezTo>
                      <a:cubicBezTo>
                        <a:pt x="1340166" y="689762"/>
                        <a:pt x="1436311" y="806363"/>
                        <a:pt x="1486429" y="859550"/>
                      </a:cubicBezTo>
                      <a:cubicBezTo>
                        <a:pt x="1536547" y="912736"/>
                        <a:pt x="1593826" y="990470"/>
                        <a:pt x="1603031" y="963877"/>
                      </a:cubicBezTo>
                      <a:close/>
                    </a:path>
                  </a:pathLst>
                </a:cu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/>
                </a:p>
              </p:txBody>
            </p: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9073240F-B629-9E1D-B6ED-E967FFAF1AE9}"/>
                    </a:ext>
                  </a:extLst>
                </p:cNvPr>
                <p:cNvGrpSpPr/>
                <p:nvPr/>
              </p:nvGrpSpPr>
              <p:grpSpPr>
                <a:xfrm>
                  <a:off x="3636714" y="1984769"/>
                  <a:ext cx="381152" cy="381152"/>
                  <a:chOff x="3625896" y="1995760"/>
                  <a:chExt cx="381152" cy="381152"/>
                </a:xfrm>
              </p:grpSpPr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0C3ABC73-DE6E-0940-FF40-5CF46ED1FE96}"/>
                      </a:ext>
                    </a:extLst>
                  </p:cNvPr>
                  <p:cNvSpPr/>
                  <p:nvPr/>
                </p:nvSpPr>
                <p:spPr>
                  <a:xfrm>
                    <a:off x="3625896" y="1995760"/>
                    <a:ext cx="381152" cy="381152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 sz="2700"/>
                  </a:p>
                </p:txBody>
              </p:sp>
              <p:sp>
                <p:nvSpPr>
                  <p:cNvPr id="39" name="Oval 38">
                    <a:extLst>
                      <a:ext uri="{FF2B5EF4-FFF2-40B4-BE49-F238E27FC236}">
                        <a16:creationId xmlns:a16="http://schemas.microsoft.com/office/drawing/2014/main" id="{47829ABD-4F15-3F37-A852-7F7C687FFF73}"/>
                      </a:ext>
                    </a:extLst>
                  </p:cNvPr>
                  <p:cNvSpPr/>
                  <p:nvPr/>
                </p:nvSpPr>
                <p:spPr>
                  <a:xfrm>
                    <a:off x="3675143" y="2038026"/>
                    <a:ext cx="106429" cy="106429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 sz="2700"/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BAF8D561-8509-B905-74D3-6CD65FA3C369}"/>
                      </a:ext>
                    </a:extLst>
                  </p:cNvPr>
                  <p:cNvSpPr/>
                  <p:nvPr/>
                </p:nvSpPr>
                <p:spPr>
                  <a:xfrm>
                    <a:off x="3781572" y="2136835"/>
                    <a:ext cx="45719" cy="45719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 sz="2700"/>
                  </a:p>
                </p:txBody>
              </p:sp>
              <p:sp>
                <p:nvSpPr>
                  <p:cNvPr id="41" name="Freeform 40">
                    <a:extLst>
                      <a:ext uri="{FF2B5EF4-FFF2-40B4-BE49-F238E27FC236}">
                        <a16:creationId xmlns:a16="http://schemas.microsoft.com/office/drawing/2014/main" id="{0CC5A2B0-D66F-7918-5547-886C5990D0BD}"/>
                      </a:ext>
                    </a:extLst>
                  </p:cNvPr>
                  <p:cNvSpPr/>
                  <p:nvPr/>
                </p:nvSpPr>
                <p:spPr>
                  <a:xfrm>
                    <a:off x="3792480" y="2182111"/>
                    <a:ext cx="177929" cy="161666"/>
                  </a:xfrm>
                  <a:custGeom>
                    <a:avLst/>
                    <a:gdLst>
                      <a:gd name="connsiteX0" fmla="*/ 255165 w 261794"/>
                      <a:gd name="connsiteY0" fmla="*/ 0 h 237866"/>
                      <a:gd name="connsiteX1" fmla="*/ 257922 w 261794"/>
                      <a:gd name="connsiteY1" fmla="*/ 8882 h 237866"/>
                      <a:gd name="connsiteX2" fmla="*/ 261794 w 261794"/>
                      <a:gd name="connsiteY2" fmla="*/ 47290 h 237866"/>
                      <a:gd name="connsiteX3" fmla="*/ 71218 w 261794"/>
                      <a:gd name="connsiteY3" fmla="*/ 237866 h 237866"/>
                      <a:gd name="connsiteX4" fmla="*/ 32810 w 261794"/>
                      <a:gd name="connsiteY4" fmla="*/ 233994 h 237866"/>
                      <a:gd name="connsiteX5" fmla="*/ 0 w 261794"/>
                      <a:gd name="connsiteY5" fmla="*/ 223809 h 237866"/>
                      <a:gd name="connsiteX6" fmla="*/ 32882 w 261794"/>
                      <a:gd name="connsiteY6" fmla="*/ 220495 h 237866"/>
                      <a:gd name="connsiteX7" fmla="*/ 239265 w 261794"/>
                      <a:gd name="connsiteY7" fmla="*/ 51222 h 237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61794" h="237866">
                        <a:moveTo>
                          <a:pt x="255165" y="0"/>
                        </a:moveTo>
                        <a:lnTo>
                          <a:pt x="257922" y="8882"/>
                        </a:lnTo>
                        <a:cubicBezTo>
                          <a:pt x="260461" y="21289"/>
                          <a:pt x="261794" y="34134"/>
                          <a:pt x="261794" y="47290"/>
                        </a:cubicBezTo>
                        <a:cubicBezTo>
                          <a:pt x="261794" y="152542"/>
                          <a:pt x="176470" y="237866"/>
                          <a:pt x="71218" y="237866"/>
                        </a:cubicBezTo>
                        <a:cubicBezTo>
                          <a:pt x="58062" y="237866"/>
                          <a:pt x="45217" y="236533"/>
                          <a:pt x="32810" y="233994"/>
                        </a:cubicBezTo>
                        <a:lnTo>
                          <a:pt x="0" y="223809"/>
                        </a:lnTo>
                        <a:lnTo>
                          <a:pt x="32882" y="220495"/>
                        </a:lnTo>
                        <a:cubicBezTo>
                          <a:pt x="126197" y="201400"/>
                          <a:pt x="202997" y="136970"/>
                          <a:pt x="239265" y="51222"/>
                        </a:cubicBezTo>
                        <a:close/>
                      </a:path>
                    </a:pathLst>
                  </a:custGeom>
                  <a:solidFill>
                    <a:srgbClr val="80726C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RU" sz="2700"/>
                  </a:p>
                </p:txBody>
              </p:sp>
            </p:grp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6FB755FA-44A9-186D-3B51-1B1EF1F344BE}"/>
                  </a:ext>
                </a:extLst>
              </p:cNvPr>
              <p:cNvGrpSpPr/>
              <p:nvPr/>
            </p:nvGrpSpPr>
            <p:grpSpPr>
              <a:xfrm flipH="1">
                <a:off x="963263" y="1686328"/>
                <a:ext cx="1604349" cy="1429555"/>
                <a:chOff x="2926181" y="1448656"/>
                <a:chExt cx="1604351" cy="1429557"/>
              </a:xfrm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8675B6-BAFE-0FAE-8492-AE488145DC65}"/>
                    </a:ext>
                  </a:extLst>
                </p:cNvPr>
                <p:cNvSpPr/>
                <p:nvPr/>
              </p:nvSpPr>
              <p:spPr>
                <a:xfrm>
                  <a:off x="3146641" y="1691208"/>
                  <a:ext cx="1339663" cy="1187005"/>
                </a:xfrm>
                <a:custGeom>
                  <a:avLst/>
                  <a:gdLst>
                    <a:gd name="connsiteX0" fmla="*/ 277156 w 1419222"/>
                    <a:gd name="connsiteY0" fmla="*/ 0 h 1257498"/>
                    <a:gd name="connsiteX1" fmla="*/ 676226 w 1419222"/>
                    <a:gd name="connsiteY1" fmla="*/ 175737 h 1257498"/>
                    <a:gd name="connsiteX2" fmla="*/ 667726 w 1419222"/>
                    <a:gd name="connsiteY2" fmla="*/ 223903 h 1257498"/>
                    <a:gd name="connsiteX3" fmla="*/ 498049 w 1419222"/>
                    <a:gd name="connsiteY3" fmla="*/ 370137 h 1257498"/>
                    <a:gd name="connsiteX4" fmla="*/ 480543 w 1419222"/>
                    <a:gd name="connsiteY4" fmla="*/ 371901 h 1257498"/>
                    <a:gd name="connsiteX5" fmla="*/ 480354 w 1419222"/>
                    <a:gd name="connsiteY5" fmla="*/ 373778 h 1257498"/>
                    <a:gd name="connsiteX6" fmla="*/ 451731 w 1419222"/>
                    <a:gd name="connsiteY6" fmla="*/ 446683 h 1257498"/>
                    <a:gd name="connsiteX7" fmla="*/ 409654 w 1419222"/>
                    <a:gd name="connsiteY7" fmla="*/ 495283 h 1257498"/>
                    <a:gd name="connsiteX8" fmla="*/ 420685 w 1419222"/>
                    <a:gd name="connsiteY8" fmla="*/ 508653 h 1257498"/>
                    <a:gd name="connsiteX9" fmla="*/ 459962 w 1419222"/>
                    <a:gd name="connsiteY9" fmla="*/ 637237 h 1257498"/>
                    <a:gd name="connsiteX10" fmla="*/ 456356 w 1419222"/>
                    <a:gd name="connsiteY10" fmla="*/ 673008 h 1257498"/>
                    <a:gd name="connsiteX11" fmla="*/ 503208 w 1419222"/>
                    <a:gd name="connsiteY11" fmla="*/ 704597 h 1257498"/>
                    <a:gd name="connsiteX12" fmla="*/ 552495 w 1419222"/>
                    <a:gd name="connsiteY12" fmla="*/ 777699 h 1257498"/>
                    <a:gd name="connsiteX13" fmla="*/ 560243 w 1419222"/>
                    <a:gd name="connsiteY13" fmla="*/ 802660 h 1257498"/>
                    <a:gd name="connsiteX14" fmla="*/ 585625 w 1419222"/>
                    <a:gd name="connsiteY14" fmla="*/ 797536 h 1257498"/>
                    <a:gd name="connsiteX15" fmla="*/ 675144 w 1419222"/>
                    <a:gd name="connsiteY15" fmla="*/ 815609 h 1257498"/>
                    <a:gd name="connsiteX16" fmla="*/ 742091 w 1419222"/>
                    <a:gd name="connsiteY16" fmla="*/ 860746 h 1257498"/>
                    <a:gd name="connsiteX17" fmla="*/ 747039 w 1419222"/>
                    <a:gd name="connsiteY17" fmla="*/ 854749 h 1257498"/>
                    <a:gd name="connsiteX18" fmla="*/ 863311 w 1419222"/>
                    <a:gd name="connsiteY18" fmla="*/ 792062 h 1257498"/>
                    <a:gd name="connsiteX19" fmla="*/ 876604 w 1419222"/>
                    <a:gd name="connsiteY19" fmla="*/ 790721 h 1257498"/>
                    <a:gd name="connsiteX20" fmla="*/ 888234 w 1419222"/>
                    <a:gd name="connsiteY20" fmla="*/ 753256 h 1257498"/>
                    <a:gd name="connsiteX21" fmla="*/ 922678 w 1419222"/>
                    <a:gd name="connsiteY21" fmla="*/ 696486 h 1257498"/>
                    <a:gd name="connsiteX22" fmla="*/ 970832 w 1419222"/>
                    <a:gd name="connsiteY22" fmla="*/ 652730 h 1257498"/>
                    <a:gd name="connsiteX23" fmla="*/ 963933 w 1419222"/>
                    <a:gd name="connsiteY23" fmla="*/ 630503 h 1257498"/>
                    <a:gd name="connsiteX24" fmla="*/ 959260 w 1419222"/>
                    <a:gd name="connsiteY24" fmla="*/ 584154 h 1257498"/>
                    <a:gd name="connsiteX25" fmla="*/ 1099722 w 1419222"/>
                    <a:gd name="connsiteY25" fmla="*/ 372246 h 1257498"/>
                    <a:gd name="connsiteX26" fmla="*/ 1113063 w 1419222"/>
                    <a:gd name="connsiteY26" fmla="*/ 368105 h 1257498"/>
                    <a:gd name="connsiteX27" fmla="*/ 1401269 w 1419222"/>
                    <a:gd name="connsiteY27" fmla="*/ 495021 h 1257498"/>
                    <a:gd name="connsiteX28" fmla="*/ 1414550 w 1419222"/>
                    <a:gd name="connsiteY28" fmla="*/ 537805 h 1257498"/>
                    <a:gd name="connsiteX29" fmla="*/ 1419222 w 1419222"/>
                    <a:gd name="connsiteY29" fmla="*/ 584154 h 1257498"/>
                    <a:gd name="connsiteX30" fmla="*/ 1351862 w 1419222"/>
                    <a:gd name="connsiteY30" fmla="*/ 746775 h 1257498"/>
                    <a:gd name="connsiteX31" fmla="*/ 1318566 w 1419222"/>
                    <a:gd name="connsiteY31" fmla="*/ 774247 h 1257498"/>
                    <a:gd name="connsiteX32" fmla="*/ 1325451 w 1419222"/>
                    <a:gd name="connsiteY32" fmla="*/ 796426 h 1257498"/>
                    <a:gd name="connsiteX33" fmla="*/ 1330123 w 1419222"/>
                    <a:gd name="connsiteY33" fmla="*/ 842775 h 1257498"/>
                    <a:gd name="connsiteX34" fmla="*/ 1146491 w 1419222"/>
                    <a:gd name="connsiteY34" fmla="*/ 1068084 h 1257498"/>
                    <a:gd name="connsiteX35" fmla="*/ 1133198 w 1419222"/>
                    <a:gd name="connsiteY35" fmla="*/ 1069424 h 1257498"/>
                    <a:gd name="connsiteX36" fmla="*/ 1121568 w 1419222"/>
                    <a:gd name="connsiteY36" fmla="*/ 1106889 h 1257498"/>
                    <a:gd name="connsiteX37" fmla="*/ 909660 w 1419222"/>
                    <a:gd name="connsiteY37" fmla="*/ 1247351 h 1257498"/>
                    <a:gd name="connsiteX38" fmla="*/ 820141 w 1419222"/>
                    <a:gd name="connsiteY38" fmla="*/ 1229278 h 1257498"/>
                    <a:gd name="connsiteX39" fmla="*/ 753194 w 1419222"/>
                    <a:gd name="connsiteY39" fmla="*/ 1184141 h 1257498"/>
                    <a:gd name="connsiteX40" fmla="*/ 748246 w 1419222"/>
                    <a:gd name="connsiteY40" fmla="*/ 1190138 h 1257498"/>
                    <a:gd name="connsiteX41" fmla="*/ 585625 w 1419222"/>
                    <a:gd name="connsiteY41" fmla="*/ 1257498 h 1257498"/>
                    <a:gd name="connsiteX42" fmla="*/ 373717 w 1419222"/>
                    <a:gd name="connsiteY42" fmla="*/ 1117036 h 1257498"/>
                    <a:gd name="connsiteX43" fmla="*/ 365969 w 1419222"/>
                    <a:gd name="connsiteY43" fmla="*/ 1092075 h 1257498"/>
                    <a:gd name="connsiteX44" fmla="*/ 340587 w 1419222"/>
                    <a:gd name="connsiteY44" fmla="*/ 1097199 h 1257498"/>
                    <a:gd name="connsiteX45" fmla="*/ 110606 w 1419222"/>
                    <a:gd name="connsiteY45" fmla="*/ 867218 h 1257498"/>
                    <a:gd name="connsiteX46" fmla="*/ 114212 w 1419222"/>
                    <a:gd name="connsiteY46" fmla="*/ 831447 h 1257498"/>
                    <a:gd name="connsiteX47" fmla="*/ 67360 w 1419222"/>
                    <a:gd name="connsiteY47" fmla="*/ 799858 h 1257498"/>
                    <a:gd name="connsiteX48" fmla="*/ 0 w 1419222"/>
                    <a:gd name="connsiteY48" fmla="*/ 637237 h 1257498"/>
                    <a:gd name="connsiteX49" fmla="*/ 67360 w 1419222"/>
                    <a:gd name="connsiteY49" fmla="*/ 474616 h 1257498"/>
                    <a:gd name="connsiteX50" fmla="*/ 75282 w 1419222"/>
                    <a:gd name="connsiteY50" fmla="*/ 469274 h 1257498"/>
                    <a:gd name="connsiteX51" fmla="*/ 64341 w 1419222"/>
                    <a:gd name="connsiteY51" fmla="*/ 456014 h 1257498"/>
                    <a:gd name="connsiteX52" fmla="*/ 25064 w 1419222"/>
                    <a:gd name="connsiteY52" fmla="*/ 327429 h 1257498"/>
                    <a:gd name="connsiteX53" fmla="*/ 208696 w 1419222"/>
                    <a:gd name="connsiteY53" fmla="*/ 102120 h 1257498"/>
                    <a:gd name="connsiteX54" fmla="*/ 226202 w 1419222"/>
                    <a:gd name="connsiteY54" fmla="*/ 100356 h 1257498"/>
                    <a:gd name="connsiteX55" fmla="*/ 226392 w 1419222"/>
                    <a:gd name="connsiteY55" fmla="*/ 98479 h 1257498"/>
                    <a:gd name="connsiteX56" fmla="*/ 255014 w 1419222"/>
                    <a:gd name="connsiteY56" fmla="*/ 25575 h 1257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1419222" h="1257498">
                      <a:moveTo>
                        <a:pt x="277156" y="0"/>
                      </a:moveTo>
                      <a:lnTo>
                        <a:pt x="676226" y="175737"/>
                      </a:lnTo>
                      <a:lnTo>
                        <a:pt x="667726" y="223903"/>
                      </a:lnTo>
                      <a:cubicBezTo>
                        <a:pt x="640642" y="297874"/>
                        <a:pt x="576648" y="354053"/>
                        <a:pt x="498049" y="370137"/>
                      </a:cubicBezTo>
                      <a:lnTo>
                        <a:pt x="480543" y="371901"/>
                      </a:lnTo>
                      <a:lnTo>
                        <a:pt x="480354" y="373778"/>
                      </a:lnTo>
                      <a:cubicBezTo>
                        <a:pt x="474992" y="399978"/>
                        <a:pt x="465176" y="424555"/>
                        <a:pt x="451731" y="446683"/>
                      </a:cubicBezTo>
                      <a:lnTo>
                        <a:pt x="409654" y="495283"/>
                      </a:lnTo>
                      <a:lnTo>
                        <a:pt x="420685" y="508653"/>
                      </a:lnTo>
                      <a:cubicBezTo>
                        <a:pt x="445483" y="545358"/>
                        <a:pt x="459962" y="589607"/>
                        <a:pt x="459962" y="637237"/>
                      </a:cubicBezTo>
                      <a:lnTo>
                        <a:pt x="456356" y="673008"/>
                      </a:lnTo>
                      <a:lnTo>
                        <a:pt x="503208" y="704597"/>
                      </a:lnTo>
                      <a:cubicBezTo>
                        <a:pt x="524017" y="725406"/>
                        <a:pt x="540857" y="750185"/>
                        <a:pt x="552495" y="777699"/>
                      </a:cubicBezTo>
                      <a:lnTo>
                        <a:pt x="560243" y="802660"/>
                      </a:lnTo>
                      <a:lnTo>
                        <a:pt x="585625" y="797536"/>
                      </a:lnTo>
                      <a:cubicBezTo>
                        <a:pt x="617379" y="797536"/>
                        <a:pt x="647630" y="803971"/>
                        <a:pt x="675144" y="815609"/>
                      </a:cubicBezTo>
                      <a:lnTo>
                        <a:pt x="742091" y="860746"/>
                      </a:lnTo>
                      <a:lnTo>
                        <a:pt x="747039" y="854749"/>
                      </a:lnTo>
                      <a:cubicBezTo>
                        <a:pt x="778253" y="823535"/>
                        <a:pt x="818397" y="801252"/>
                        <a:pt x="863311" y="792062"/>
                      </a:cubicBezTo>
                      <a:lnTo>
                        <a:pt x="876604" y="790721"/>
                      </a:lnTo>
                      <a:lnTo>
                        <a:pt x="888234" y="753256"/>
                      </a:lnTo>
                      <a:cubicBezTo>
                        <a:pt x="896962" y="732620"/>
                        <a:pt x="908617" y="713523"/>
                        <a:pt x="922678" y="696486"/>
                      </a:cubicBezTo>
                      <a:lnTo>
                        <a:pt x="970832" y="652730"/>
                      </a:lnTo>
                      <a:lnTo>
                        <a:pt x="963933" y="630503"/>
                      </a:lnTo>
                      <a:cubicBezTo>
                        <a:pt x="960869" y="615532"/>
                        <a:pt x="959260" y="600031"/>
                        <a:pt x="959260" y="584154"/>
                      </a:cubicBezTo>
                      <a:cubicBezTo>
                        <a:pt x="959260" y="488893"/>
                        <a:pt x="1017179" y="407159"/>
                        <a:pt x="1099722" y="372246"/>
                      </a:cubicBezTo>
                      <a:lnTo>
                        <a:pt x="1113063" y="368105"/>
                      </a:lnTo>
                      <a:lnTo>
                        <a:pt x="1401269" y="495021"/>
                      </a:lnTo>
                      <a:lnTo>
                        <a:pt x="1414550" y="537805"/>
                      </a:lnTo>
                      <a:cubicBezTo>
                        <a:pt x="1417613" y="552776"/>
                        <a:pt x="1419222" y="568277"/>
                        <a:pt x="1419222" y="584154"/>
                      </a:cubicBezTo>
                      <a:cubicBezTo>
                        <a:pt x="1419222" y="647662"/>
                        <a:pt x="1393481" y="705157"/>
                        <a:pt x="1351862" y="746775"/>
                      </a:cubicBezTo>
                      <a:lnTo>
                        <a:pt x="1318566" y="774247"/>
                      </a:lnTo>
                      <a:lnTo>
                        <a:pt x="1325451" y="796426"/>
                      </a:lnTo>
                      <a:cubicBezTo>
                        <a:pt x="1328514" y="811397"/>
                        <a:pt x="1330123" y="826898"/>
                        <a:pt x="1330123" y="842775"/>
                      </a:cubicBezTo>
                      <a:cubicBezTo>
                        <a:pt x="1330123" y="953913"/>
                        <a:pt x="1251290" y="1046639"/>
                        <a:pt x="1146491" y="1068084"/>
                      </a:cubicBezTo>
                      <a:lnTo>
                        <a:pt x="1133198" y="1069424"/>
                      </a:lnTo>
                      <a:lnTo>
                        <a:pt x="1121568" y="1106889"/>
                      </a:lnTo>
                      <a:cubicBezTo>
                        <a:pt x="1086655" y="1189433"/>
                        <a:pt x="1004921" y="1247351"/>
                        <a:pt x="909660" y="1247351"/>
                      </a:cubicBezTo>
                      <a:cubicBezTo>
                        <a:pt x="877906" y="1247351"/>
                        <a:pt x="847656" y="1240916"/>
                        <a:pt x="820141" y="1229278"/>
                      </a:cubicBezTo>
                      <a:lnTo>
                        <a:pt x="753194" y="1184141"/>
                      </a:lnTo>
                      <a:lnTo>
                        <a:pt x="748246" y="1190138"/>
                      </a:lnTo>
                      <a:cubicBezTo>
                        <a:pt x="706628" y="1231757"/>
                        <a:pt x="649133" y="1257498"/>
                        <a:pt x="585625" y="1257498"/>
                      </a:cubicBezTo>
                      <a:cubicBezTo>
                        <a:pt x="490364" y="1257498"/>
                        <a:pt x="408630" y="1199580"/>
                        <a:pt x="373717" y="1117036"/>
                      </a:cubicBezTo>
                      <a:lnTo>
                        <a:pt x="365969" y="1092075"/>
                      </a:lnTo>
                      <a:lnTo>
                        <a:pt x="340587" y="1097199"/>
                      </a:lnTo>
                      <a:cubicBezTo>
                        <a:pt x="213572" y="1097199"/>
                        <a:pt x="110606" y="994233"/>
                        <a:pt x="110606" y="867218"/>
                      </a:cubicBezTo>
                      <a:lnTo>
                        <a:pt x="114212" y="831447"/>
                      </a:lnTo>
                      <a:lnTo>
                        <a:pt x="67360" y="799858"/>
                      </a:lnTo>
                      <a:cubicBezTo>
                        <a:pt x="25741" y="758240"/>
                        <a:pt x="0" y="700745"/>
                        <a:pt x="0" y="637237"/>
                      </a:cubicBezTo>
                      <a:cubicBezTo>
                        <a:pt x="0" y="573730"/>
                        <a:pt x="25741" y="516234"/>
                        <a:pt x="67360" y="474616"/>
                      </a:cubicBezTo>
                      <a:lnTo>
                        <a:pt x="75282" y="469274"/>
                      </a:lnTo>
                      <a:lnTo>
                        <a:pt x="64341" y="456014"/>
                      </a:lnTo>
                      <a:cubicBezTo>
                        <a:pt x="39543" y="419308"/>
                        <a:pt x="25064" y="375060"/>
                        <a:pt x="25064" y="327429"/>
                      </a:cubicBezTo>
                      <a:cubicBezTo>
                        <a:pt x="25064" y="216291"/>
                        <a:pt x="103897" y="123565"/>
                        <a:pt x="208696" y="102120"/>
                      </a:cubicBezTo>
                      <a:lnTo>
                        <a:pt x="226202" y="100356"/>
                      </a:lnTo>
                      <a:lnTo>
                        <a:pt x="226392" y="98479"/>
                      </a:lnTo>
                      <a:cubicBezTo>
                        <a:pt x="231753" y="72279"/>
                        <a:pt x="241569" y="47702"/>
                        <a:pt x="255014" y="25575"/>
                      </a:cubicBezTo>
                      <a:close/>
                    </a:path>
                  </a:pathLst>
                </a:cu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RU" sz="2700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5A60503C-C9A2-B4E6-CCA4-8036FEC4B28C}"/>
                    </a:ext>
                  </a:extLst>
                </p:cNvPr>
                <p:cNvSpPr/>
                <p:nvPr/>
              </p:nvSpPr>
              <p:spPr>
                <a:xfrm>
                  <a:off x="3413030" y="1776758"/>
                  <a:ext cx="819156" cy="819156"/>
                </a:xfrm>
                <a:prstGeom prst="ellipse">
                  <a:avLst/>
                </a:prstGeom>
                <a:solidFill>
                  <a:srgbClr val="753617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31C93D2C-7D6A-E3BB-5A8C-4494073B30C6}"/>
                    </a:ext>
                  </a:extLst>
                </p:cNvPr>
                <p:cNvSpPr/>
                <p:nvPr/>
              </p:nvSpPr>
              <p:spPr>
                <a:xfrm>
                  <a:off x="3469618" y="1824438"/>
                  <a:ext cx="715345" cy="715345"/>
                </a:xfrm>
                <a:prstGeom prst="ellipse">
                  <a:avLst/>
                </a:prstGeom>
                <a:solidFill>
                  <a:srgbClr val="FAE638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CA41F8A4-FC84-9226-4C5B-1E0EEBF59DEA}"/>
                    </a:ext>
                  </a:extLst>
                </p:cNvPr>
                <p:cNvSpPr/>
                <p:nvPr/>
              </p:nvSpPr>
              <p:spPr>
                <a:xfrm>
                  <a:off x="2926181" y="1448656"/>
                  <a:ext cx="1604351" cy="969265"/>
                </a:xfrm>
                <a:custGeom>
                  <a:avLst/>
                  <a:gdLst>
                    <a:gd name="connsiteX0" fmla="*/ 1603031 w 1604351"/>
                    <a:gd name="connsiteY0" fmla="*/ 963877 h 969265"/>
                    <a:gd name="connsiteX1" fmla="*/ 1541661 w 1604351"/>
                    <a:gd name="connsiteY1" fmla="*/ 699990 h 969265"/>
                    <a:gd name="connsiteX2" fmla="*/ 1425060 w 1604351"/>
                    <a:gd name="connsiteY2" fmla="*/ 466787 h 969265"/>
                    <a:gd name="connsiteX3" fmla="*/ 1191857 w 1604351"/>
                    <a:gd name="connsiteY3" fmla="*/ 233585 h 969265"/>
                    <a:gd name="connsiteX4" fmla="*/ 903422 w 1604351"/>
                    <a:gd name="connsiteY4" fmla="*/ 80162 h 969265"/>
                    <a:gd name="connsiteX5" fmla="*/ 952518 w 1604351"/>
                    <a:gd name="connsiteY5" fmla="*/ 202900 h 969265"/>
                    <a:gd name="connsiteX6" fmla="*/ 768410 w 1604351"/>
                    <a:gd name="connsiteY6" fmla="*/ 116983 h 969265"/>
                    <a:gd name="connsiteX7" fmla="*/ 608851 w 1604351"/>
                    <a:gd name="connsiteY7" fmla="*/ 98572 h 969265"/>
                    <a:gd name="connsiteX8" fmla="*/ 461565 w 1604351"/>
                    <a:gd name="connsiteY8" fmla="*/ 18793 h 969265"/>
                    <a:gd name="connsiteX9" fmla="*/ 504523 w 1604351"/>
                    <a:gd name="connsiteY9" fmla="*/ 110846 h 969265"/>
                    <a:gd name="connsiteX10" fmla="*/ 357237 w 1604351"/>
                    <a:gd name="connsiteY10" fmla="*/ 98572 h 969265"/>
                    <a:gd name="connsiteX11" fmla="*/ 216088 w 1604351"/>
                    <a:gd name="connsiteY11" fmla="*/ 80162 h 969265"/>
                    <a:gd name="connsiteX12" fmla="*/ 1296 w 1604351"/>
                    <a:gd name="connsiteY12" fmla="*/ 382 h 969265"/>
                    <a:gd name="connsiteX13" fmla="*/ 136308 w 1604351"/>
                    <a:gd name="connsiteY13" fmla="*/ 116983 h 969265"/>
                    <a:gd name="connsiteX14" fmla="*/ 338826 w 1604351"/>
                    <a:gd name="connsiteY14" fmla="*/ 190626 h 969265"/>
                    <a:gd name="connsiteX15" fmla="*/ 240636 w 1604351"/>
                    <a:gd name="connsiteY15" fmla="*/ 227448 h 969265"/>
                    <a:gd name="connsiteX16" fmla="*/ 387922 w 1604351"/>
                    <a:gd name="connsiteY16" fmla="*/ 245858 h 969265"/>
                    <a:gd name="connsiteX17" fmla="*/ 479975 w 1604351"/>
                    <a:gd name="connsiteY17" fmla="*/ 239721 h 969265"/>
                    <a:gd name="connsiteX18" fmla="*/ 369511 w 1604351"/>
                    <a:gd name="connsiteY18" fmla="*/ 319501 h 969265"/>
                    <a:gd name="connsiteX19" fmla="*/ 522934 w 1604351"/>
                    <a:gd name="connsiteY19" fmla="*/ 325638 h 969265"/>
                    <a:gd name="connsiteX20" fmla="*/ 608851 w 1604351"/>
                    <a:gd name="connsiteY20" fmla="*/ 337912 h 969265"/>
                    <a:gd name="connsiteX21" fmla="*/ 547482 w 1604351"/>
                    <a:gd name="connsiteY21" fmla="*/ 380870 h 969265"/>
                    <a:gd name="connsiteX22" fmla="*/ 688631 w 1604351"/>
                    <a:gd name="connsiteY22" fmla="*/ 380870 h 969265"/>
                    <a:gd name="connsiteX23" fmla="*/ 645672 w 1604351"/>
                    <a:gd name="connsiteY23" fmla="*/ 429966 h 969265"/>
                    <a:gd name="connsiteX24" fmla="*/ 805232 w 1604351"/>
                    <a:gd name="connsiteY24" fmla="*/ 442240 h 969265"/>
                    <a:gd name="connsiteX25" fmla="*/ 958655 w 1604351"/>
                    <a:gd name="connsiteY25" fmla="*/ 429966 h 969265"/>
                    <a:gd name="connsiteX26" fmla="*/ 1112078 w 1604351"/>
                    <a:gd name="connsiteY26" fmla="*/ 479061 h 969265"/>
                    <a:gd name="connsiteX27" fmla="*/ 1277774 w 1604351"/>
                    <a:gd name="connsiteY27" fmla="*/ 626347 h 969265"/>
                    <a:gd name="connsiteX28" fmla="*/ 1486429 w 1604351"/>
                    <a:gd name="connsiteY28" fmla="*/ 859550 h 969265"/>
                    <a:gd name="connsiteX29" fmla="*/ 1603031 w 1604351"/>
                    <a:gd name="connsiteY29" fmla="*/ 963877 h 969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604351" h="969265">
                      <a:moveTo>
                        <a:pt x="1603031" y="963877"/>
                      </a:moveTo>
                      <a:cubicBezTo>
                        <a:pt x="1612236" y="937284"/>
                        <a:pt x="1571323" y="782838"/>
                        <a:pt x="1541661" y="699990"/>
                      </a:cubicBezTo>
                      <a:cubicBezTo>
                        <a:pt x="1511999" y="617142"/>
                        <a:pt x="1483361" y="544521"/>
                        <a:pt x="1425060" y="466787"/>
                      </a:cubicBezTo>
                      <a:cubicBezTo>
                        <a:pt x="1366759" y="389053"/>
                        <a:pt x="1278797" y="298023"/>
                        <a:pt x="1191857" y="233585"/>
                      </a:cubicBezTo>
                      <a:cubicBezTo>
                        <a:pt x="1104917" y="169147"/>
                        <a:pt x="943312" y="85276"/>
                        <a:pt x="903422" y="80162"/>
                      </a:cubicBezTo>
                      <a:cubicBezTo>
                        <a:pt x="863532" y="75048"/>
                        <a:pt x="975020" y="196763"/>
                        <a:pt x="952518" y="202900"/>
                      </a:cubicBezTo>
                      <a:cubicBezTo>
                        <a:pt x="930016" y="209037"/>
                        <a:pt x="825688" y="134371"/>
                        <a:pt x="768410" y="116983"/>
                      </a:cubicBezTo>
                      <a:cubicBezTo>
                        <a:pt x="711132" y="99595"/>
                        <a:pt x="659992" y="114937"/>
                        <a:pt x="608851" y="98572"/>
                      </a:cubicBezTo>
                      <a:cubicBezTo>
                        <a:pt x="557710" y="82207"/>
                        <a:pt x="478953" y="16747"/>
                        <a:pt x="461565" y="18793"/>
                      </a:cubicBezTo>
                      <a:cubicBezTo>
                        <a:pt x="444177" y="20839"/>
                        <a:pt x="521911" y="97550"/>
                        <a:pt x="504523" y="110846"/>
                      </a:cubicBezTo>
                      <a:cubicBezTo>
                        <a:pt x="487135" y="124142"/>
                        <a:pt x="405309" y="103686"/>
                        <a:pt x="357237" y="98572"/>
                      </a:cubicBezTo>
                      <a:cubicBezTo>
                        <a:pt x="309165" y="93458"/>
                        <a:pt x="275411" y="96527"/>
                        <a:pt x="216088" y="80162"/>
                      </a:cubicBezTo>
                      <a:cubicBezTo>
                        <a:pt x="156765" y="63797"/>
                        <a:pt x="14593" y="-5755"/>
                        <a:pt x="1296" y="382"/>
                      </a:cubicBezTo>
                      <a:cubicBezTo>
                        <a:pt x="-12001" y="6519"/>
                        <a:pt x="80053" y="85276"/>
                        <a:pt x="136308" y="116983"/>
                      </a:cubicBezTo>
                      <a:cubicBezTo>
                        <a:pt x="192563" y="148690"/>
                        <a:pt x="321438" y="172215"/>
                        <a:pt x="338826" y="190626"/>
                      </a:cubicBezTo>
                      <a:cubicBezTo>
                        <a:pt x="356214" y="209037"/>
                        <a:pt x="232453" y="218243"/>
                        <a:pt x="240636" y="227448"/>
                      </a:cubicBezTo>
                      <a:cubicBezTo>
                        <a:pt x="248819" y="236653"/>
                        <a:pt x="348032" y="243813"/>
                        <a:pt x="387922" y="245858"/>
                      </a:cubicBezTo>
                      <a:cubicBezTo>
                        <a:pt x="427812" y="247903"/>
                        <a:pt x="483043" y="227447"/>
                        <a:pt x="479975" y="239721"/>
                      </a:cubicBezTo>
                      <a:cubicBezTo>
                        <a:pt x="476907" y="251995"/>
                        <a:pt x="362351" y="305182"/>
                        <a:pt x="369511" y="319501"/>
                      </a:cubicBezTo>
                      <a:cubicBezTo>
                        <a:pt x="376671" y="333820"/>
                        <a:pt x="483044" y="322569"/>
                        <a:pt x="522934" y="325638"/>
                      </a:cubicBezTo>
                      <a:cubicBezTo>
                        <a:pt x="562824" y="328706"/>
                        <a:pt x="604760" y="328707"/>
                        <a:pt x="608851" y="337912"/>
                      </a:cubicBezTo>
                      <a:cubicBezTo>
                        <a:pt x="612942" y="347117"/>
                        <a:pt x="534185" y="373710"/>
                        <a:pt x="547482" y="380870"/>
                      </a:cubicBezTo>
                      <a:cubicBezTo>
                        <a:pt x="560779" y="388030"/>
                        <a:pt x="672266" y="372687"/>
                        <a:pt x="688631" y="380870"/>
                      </a:cubicBezTo>
                      <a:cubicBezTo>
                        <a:pt x="704996" y="389053"/>
                        <a:pt x="626239" y="419738"/>
                        <a:pt x="645672" y="429966"/>
                      </a:cubicBezTo>
                      <a:cubicBezTo>
                        <a:pt x="665105" y="440194"/>
                        <a:pt x="753068" y="442240"/>
                        <a:pt x="805232" y="442240"/>
                      </a:cubicBezTo>
                      <a:cubicBezTo>
                        <a:pt x="857396" y="442240"/>
                        <a:pt x="907514" y="423829"/>
                        <a:pt x="958655" y="429966"/>
                      </a:cubicBezTo>
                      <a:cubicBezTo>
                        <a:pt x="1009796" y="436103"/>
                        <a:pt x="1058892" y="446331"/>
                        <a:pt x="1112078" y="479061"/>
                      </a:cubicBezTo>
                      <a:cubicBezTo>
                        <a:pt x="1165264" y="511791"/>
                        <a:pt x="1215382" y="562932"/>
                        <a:pt x="1277774" y="626347"/>
                      </a:cubicBezTo>
                      <a:cubicBezTo>
                        <a:pt x="1340166" y="689762"/>
                        <a:pt x="1436311" y="806363"/>
                        <a:pt x="1486429" y="859550"/>
                      </a:cubicBezTo>
                      <a:cubicBezTo>
                        <a:pt x="1536547" y="912736"/>
                        <a:pt x="1593826" y="990470"/>
                        <a:pt x="1603031" y="963877"/>
                      </a:cubicBezTo>
                      <a:close/>
                    </a:path>
                  </a:pathLst>
                </a:cu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/>
                </a:p>
              </p:txBody>
            </p: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7C36BD32-DEF9-50B7-6A70-C25AB55FABFF}"/>
                    </a:ext>
                  </a:extLst>
                </p:cNvPr>
                <p:cNvGrpSpPr/>
                <p:nvPr/>
              </p:nvGrpSpPr>
              <p:grpSpPr>
                <a:xfrm>
                  <a:off x="3636714" y="1984769"/>
                  <a:ext cx="381152" cy="381152"/>
                  <a:chOff x="3625896" y="1995760"/>
                  <a:chExt cx="381152" cy="381152"/>
                </a:xfrm>
              </p:grpSpPr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C1EA46D3-799A-75FF-57E2-67214EF5E188}"/>
                      </a:ext>
                    </a:extLst>
                  </p:cNvPr>
                  <p:cNvSpPr/>
                  <p:nvPr/>
                </p:nvSpPr>
                <p:spPr>
                  <a:xfrm>
                    <a:off x="3625896" y="1995760"/>
                    <a:ext cx="381152" cy="381152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 sz="2700"/>
                  </a:p>
                </p:txBody>
              </p: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9878418E-A471-9C82-F340-A26D65846E0C}"/>
                      </a:ext>
                    </a:extLst>
                  </p:cNvPr>
                  <p:cNvSpPr/>
                  <p:nvPr/>
                </p:nvSpPr>
                <p:spPr>
                  <a:xfrm>
                    <a:off x="3675143" y="2038026"/>
                    <a:ext cx="106429" cy="106429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 sz="2700"/>
                  </a:p>
                </p:txBody>
              </p:sp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61A8E99F-9C67-34A2-FA5F-AD68624FD330}"/>
                      </a:ext>
                    </a:extLst>
                  </p:cNvPr>
                  <p:cNvSpPr/>
                  <p:nvPr/>
                </p:nvSpPr>
                <p:spPr>
                  <a:xfrm>
                    <a:off x="3781572" y="2136835"/>
                    <a:ext cx="45719" cy="45719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 sz="2700"/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5B28B3A-5154-4B4F-DD5A-388FC45E51D6}"/>
                      </a:ext>
                    </a:extLst>
                  </p:cNvPr>
                  <p:cNvSpPr/>
                  <p:nvPr/>
                </p:nvSpPr>
                <p:spPr>
                  <a:xfrm>
                    <a:off x="3792480" y="2182111"/>
                    <a:ext cx="177929" cy="161666"/>
                  </a:xfrm>
                  <a:custGeom>
                    <a:avLst/>
                    <a:gdLst>
                      <a:gd name="connsiteX0" fmla="*/ 255165 w 261794"/>
                      <a:gd name="connsiteY0" fmla="*/ 0 h 237866"/>
                      <a:gd name="connsiteX1" fmla="*/ 257922 w 261794"/>
                      <a:gd name="connsiteY1" fmla="*/ 8882 h 237866"/>
                      <a:gd name="connsiteX2" fmla="*/ 261794 w 261794"/>
                      <a:gd name="connsiteY2" fmla="*/ 47290 h 237866"/>
                      <a:gd name="connsiteX3" fmla="*/ 71218 w 261794"/>
                      <a:gd name="connsiteY3" fmla="*/ 237866 h 237866"/>
                      <a:gd name="connsiteX4" fmla="*/ 32810 w 261794"/>
                      <a:gd name="connsiteY4" fmla="*/ 233994 h 237866"/>
                      <a:gd name="connsiteX5" fmla="*/ 0 w 261794"/>
                      <a:gd name="connsiteY5" fmla="*/ 223809 h 237866"/>
                      <a:gd name="connsiteX6" fmla="*/ 32882 w 261794"/>
                      <a:gd name="connsiteY6" fmla="*/ 220495 h 237866"/>
                      <a:gd name="connsiteX7" fmla="*/ 239265 w 261794"/>
                      <a:gd name="connsiteY7" fmla="*/ 51222 h 237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61794" h="237866">
                        <a:moveTo>
                          <a:pt x="255165" y="0"/>
                        </a:moveTo>
                        <a:lnTo>
                          <a:pt x="257922" y="8882"/>
                        </a:lnTo>
                        <a:cubicBezTo>
                          <a:pt x="260461" y="21289"/>
                          <a:pt x="261794" y="34134"/>
                          <a:pt x="261794" y="47290"/>
                        </a:cubicBezTo>
                        <a:cubicBezTo>
                          <a:pt x="261794" y="152542"/>
                          <a:pt x="176470" y="237866"/>
                          <a:pt x="71218" y="237866"/>
                        </a:cubicBezTo>
                        <a:cubicBezTo>
                          <a:pt x="58062" y="237866"/>
                          <a:pt x="45217" y="236533"/>
                          <a:pt x="32810" y="233994"/>
                        </a:cubicBezTo>
                        <a:lnTo>
                          <a:pt x="0" y="223809"/>
                        </a:lnTo>
                        <a:lnTo>
                          <a:pt x="32882" y="220495"/>
                        </a:lnTo>
                        <a:cubicBezTo>
                          <a:pt x="126197" y="201400"/>
                          <a:pt x="202997" y="136970"/>
                          <a:pt x="239265" y="51222"/>
                        </a:cubicBezTo>
                        <a:close/>
                      </a:path>
                    </a:pathLst>
                  </a:custGeom>
                  <a:solidFill>
                    <a:srgbClr val="80726C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RU" sz="2700"/>
                  </a:p>
                </p:txBody>
              </p:sp>
            </p:grpSp>
          </p:grpSp>
        </p:grp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9E555CD-0087-2358-E9D6-B1C39924AAB3}"/>
                </a:ext>
              </a:extLst>
            </p:cNvPr>
            <p:cNvSpPr/>
            <p:nvPr/>
          </p:nvSpPr>
          <p:spPr>
            <a:xfrm>
              <a:off x="6183017" y="2667764"/>
              <a:ext cx="321963" cy="541626"/>
            </a:xfrm>
            <a:custGeom>
              <a:avLst/>
              <a:gdLst>
                <a:gd name="connsiteX0" fmla="*/ 266882 w 565910"/>
                <a:gd name="connsiteY0" fmla="*/ 0 h 826155"/>
                <a:gd name="connsiteX1" fmla="*/ 282955 w 565910"/>
                <a:gd name="connsiteY1" fmla="*/ 398 h 826155"/>
                <a:gd name="connsiteX2" fmla="*/ 299028 w 565910"/>
                <a:gd name="connsiteY2" fmla="*/ 0 h 826155"/>
                <a:gd name="connsiteX3" fmla="*/ 440137 w 565910"/>
                <a:gd name="connsiteY3" fmla="*/ 31907 h 826155"/>
                <a:gd name="connsiteX4" fmla="*/ 558290 w 565910"/>
                <a:gd name="connsiteY4" fmla="*/ 191156 h 826155"/>
                <a:gd name="connsiteX5" fmla="*/ 537741 w 565910"/>
                <a:gd name="connsiteY5" fmla="*/ 458284 h 826155"/>
                <a:gd name="connsiteX6" fmla="*/ 404177 w 565910"/>
                <a:gd name="connsiteY6" fmla="*/ 710001 h 826155"/>
                <a:gd name="connsiteX7" fmla="*/ 284620 w 565910"/>
                <a:gd name="connsiteY7" fmla="*/ 826067 h 826155"/>
                <a:gd name="connsiteX8" fmla="*/ 282955 w 565910"/>
                <a:gd name="connsiteY8" fmla="*/ 826155 h 826155"/>
                <a:gd name="connsiteX9" fmla="*/ 281290 w 565910"/>
                <a:gd name="connsiteY9" fmla="*/ 826067 h 826155"/>
                <a:gd name="connsiteX10" fmla="*/ 161733 w 565910"/>
                <a:gd name="connsiteY10" fmla="*/ 710001 h 826155"/>
                <a:gd name="connsiteX11" fmla="*/ 28169 w 565910"/>
                <a:gd name="connsiteY11" fmla="*/ 458284 h 826155"/>
                <a:gd name="connsiteX12" fmla="*/ 7620 w 565910"/>
                <a:gd name="connsiteY12" fmla="*/ 191156 h 826155"/>
                <a:gd name="connsiteX13" fmla="*/ 125773 w 565910"/>
                <a:gd name="connsiteY13" fmla="*/ 31907 h 826155"/>
                <a:gd name="connsiteX14" fmla="*/ 266882 w 565910"/>
                <a:gd name="connsiteY14" fmla="*/ 0 h 826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65910" h="826155">
                  <a:moveTo>
                    <a:pt x="266882" y="0"/>
                  </a:moveTo>
                  <a:lnTo>
                    <a:pt x="282955" y="398"/>
                  </a:lnTo>
                  <a:lnTo>
                    <a:pt x="299028" y="0"/>
                  </a:lnTo>
                  <a:cubicBezTo>
                    <a:pt x="346546" y="763"/>
                    <a:pt x="402251" y="8148"/>
                    <a:pt x="440137" y="31907"/>
                  </a:cubicBezTo>
                  <a:cubicBezTo>
                    <a:pt x="490652" y="63586"/>
                    <a:pt x="542023" y="120093"/>
                    <a:pt x="558290" y="191156"/>
                  </a:cubicBezTo>
                  <a:cubicBezTo>
                    <a:pt x="574557" y="262219"/>
                    <a:pt x="563426" y="371810"/>
                    <a:pt x="537741" y="458284"/>
                  </a:cubicBezTo>
                  <a:cubicBezTo>
                    <a:pt x="512056" y="544758"/>
                    <a:pt x="447842" y="647500"/>
                    <a:pt x="404177" y="710001"/>
                  </a:cubicBezTo>
                  <a:cubicBezTo>
                    <a:pt x="371428" y="756877"/>
                    <a:pt x="326158" y="810014"/>
                    <a:pt x="284620" y="826067"/>
                  </a:cubicBezTo>
                  <a:lnTo>
                    <a:pt x="282955" y="826155"/>
                  </a:lnTo>
                  <a:lnTo>
                    <a:pt x="281290" y="826067"/>
                  </a:lnTo>
                  <a:cubicBezTo>
                    <a:pt x="239752" y="810014"/>
                    <a:pt x="194482" y="756877"/>
                    <a:pt x="161733" y="710001"/>
                  </a:cubicBezTo>
                  <a:cubicBezTo>
                    <a:pt x="118068" y="647500"/>
                    <a:pt x="53854" y="544758"/>
                    <a:pt x="28169" y="458284"/>
                  </a:cubicBezTo>
                  <a:cubicBezTo>
                    <a:pt x="2484" y="371810"/>
                    <a:pt x="-8647" y="262219"/>
                    <a:pt x="7620" y="191156"/>
                  </a:cubicBezTo>
                  <a:cubicBezTo>
                    <a:pt x="23887" y="120093"/>
                    <a:pt x="75258" y="63586"/>
                    <a:pt x="125773" y="31907"/>
                  </a:cubicBezTo>
                  <a:cubicBezTo>
                    <a:pt x="163659" y="8148"/>
                    <a:pt x="219364" y="763"/>
                    <a:pt x="266882" y="0"/>
                  </a:cubicBezTo>
                  <a:close/>
                </a:path>
              </a:pathLst>
            </a:custGeom>
            <a:solidFill>
              <a:srgbClr val="F7C238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2700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B505417-A12A-60F6-0F39-48B08D7BBD27}"/>
                </a:ext>
              </a:extLst>
            </p:cNvPr>
            <p:cNvGrpSpPr/>
            <p:nvPr/>
          </p:nvGrpSpPr>
          <p:grpSpPr>
            <a:xfrm>
              <a:off x="5681246" y="4878821"/>
              <a:ext cx="1327525" cy="458341"/>
              <a:chOff x="135188" y="5459746"/>
              <a:chExt cx="1726429" cy="596067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7C8AA2AF-4588-C0D2-85DA-F17F3B0B6249}"/>
                  </a:ext>
                </a:extLst>
              </p:cNvPr>
              <p:cNvGrpSpPr/>
              <p:nvPr/>
            </p:nvGrpSpPr>
            <p:grpSpPr>
              <a:xfrm>
                <a:off x="135188" y="5459746"/>
                <a:ext cx="769432" cy="596067"/>
                <a:chOff x="5151534" y="5411134"/>
                <a:chExt cx="769432" cy="596067"/>
              </a:xfrm>
            </p:grpSpPr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18920557-ACA3-4EA2-7C68-13BE85B3A855}"/>
                    </a:ext>
                  </a:extLst>
                </p:cNvPr>
                <p:cNvGrpSpPr/>
                <p:nvPr/>
              </p:nvGrpSpPr>
              <p:grpSpPr>
                <a:xfrm>
                  <a:off x="5595042" y="5467575"/>
                  <a:ext cx="325924" cy="514531"/>
                  <a:chOff x="5595042" y="5467575"/>
                  <a:chExt cx="325924" cy="514531"/>
                </a:xfrm>
              </p:grpSpPr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81C58A6B-4BF3-1034-383B-40EBB6F04124}"/>
                      </a:ext>
                    </a:extLst>
                  </p:cNvPr>
                  <p:cNvSpPr/>
                  <p:nvPr/>
                </p:nvSpPr>
                <p:spPr>
                  <a:xfrm>
                    <a:off x="5595042" y="5467575"/>
                    <a:ext cx="325924" cy="448147"/>
                  </a:xfrm>
                  <a:prstGeom prst="ellipse">
                    <a:avLst/>
                  </a:prstGeom>
                  <a:solidFill>
                    <a:srgbClr val="FCEBDC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 sz="2700"/>
                  </a:p>
                </p:txBody>
              </p:sp>
              <p:sp>
                <p:nvSpPr>
                  <p:cNvPr id="63" name="Oval 62">
                    <a:extLst>
                      <a:ext uri="{FF2B5EF4-FFF2-40B4-BE49-F238E27FC236}">
                        <a16:creationId xmlns:a16="http://schemas.microsoft.com/office/drawing/2014/main" id="{A4EF65C5-D899-E806-291B-0A922B849CE0}"/>
                      </a:ext>
                    </a:extLst>
                  </p:cNvPr>
                  <p:cNvSpPr/>
                  <p:nvPr/>
                </p:nvSpPr>
                <p:spPr>
                  <a:xfrm>
                    <a:off x="5699212" y="5781653"/>
                    <a:ext cx="104998" cy="200453"/>
                  </a:xfrm>
                  <a:prstGeom prst="ellipse">
                    <a:avLst/>
                  </a:prstGeom>
                  <a:solidFill>
                    <a:srgbClr val="D6A474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 sz="2700"/>
                  </a:p>
                </p:txBody>
              </p:sp>
            </p:grp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647E586B-6389-2B4D-FFE3-87FA8780982C}"/>
                    </a:ext>
                  </a:extLst>
                </p:cNvPr>
                <p:cNvGrpSpPr/>
                <p:nvPr/>
              </p:nvGrpSpPr>
              <p:grpSpPr>
                <a:xfrm>
                  <a:off x="5151534" y="5467575"/>
                  <a:ext cx="325924" cy="514936"/>
                  <a:chOff x="5595042" y="5467575"/>
                  <a:chExt cx="325924" cy="514531"/>
                </a:xfrm>
              </p:grpSpPr>
              <p:sp>
                <p:nvSpPr>
                  <p:cNvPr id="60" name="Oval 59">
                    <a:extLst>
                      <a:ext uri="{FF2B5EF4-FFF2-40B4-BE49-F238E27FC236}">
                        <a16:creationId xmlns:a16="http://schemas.microsoft.com/office/drawing/2014/main" id="{F08D182C-975B-147D-5ED0-45E4A2D478A3}"/>
                      </a:ext>
                    </a:extLst>
                  </p:cNvPr>
                  <p:cNvSpPr/>
                  <p:nvPr/>
                </p:nvSpPr>
                <p:spPr>
                  <a:xfrm>
                    <a:off x="5595042" y="5467575"/>
                    <a:ext cx="325924" cy="448147"/>
                  </a:xfrm>
                  <a:prstGeom prst="ellipse">
                    <a:avLst/>
                  </a:prstGeom>
                  <a:solidFill>
                    <a:srgbClr val="FCEBDC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 sz="2700"/>
                  </a:p>
                </p:txBody>
              </p:sp>
              <p:sp>
                <p:nvSpPr>
                  <p:cNvPr id="61" name="Oval 60">
                    <a:extLst>
                      <a:ext uri="{FF2B5EF4-FFF2-40B4-BE49-F238E27FC236}">
                        <a16:creationId xmlns:a16="http://schemas.microsoft.com/office/drawing/2014/main" id="{9F62A410-6F73-8366-CC7A-D024BC078447}"/>
                      </a:ext>
                    </a:extLst>
                  </p:cNvPr>
                  <p:cNvSpPr/>
                  <p:nvPr/>
                </p:nvSpPr>
                <p:spPr>
                  <a:xfrm>
                    <a:off x="5699212" y="5781653"/>
                    <a:ext cx="104998" cy="200453"/>
                  </a:xfrm>
                  <a:prstGeom prst="ellipse">
                    <a:avLst/>
                  </a:prstGeom>
                  <a:solidFill>
                    <a:srgbClr val="D6A474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 sz="2700"/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9DFA73AF-EFFE-7B30-21F5-CE449B193EE8}"/>
                    </a:ext>
                  </a:extLst>
                </p:cNvPr>
                <p:cNvGrpSpPr/>
                <p:nvPr/>
              </p:nvGrpSpPr>
              <p:grpSpPr>
                <a:xfrm>
                  <a:off x="5373288" y="5411134"/>
                  <a:ext cx="325924" cy="596067"/>
                  <a:chOff x="5595042" y="5467575"/>
                  <a:chExt cx="325924" cy="514531"/>
                </a:xfrm>
              </p:grpSpPr>
              <p:sp>
                <p:nvSpPr>
                  <p:cNvPr id="58" name="Oval 57">
                    <a:extLst>
                      <a:ext uri="{FF2B5EF4-FFF2-40B4-BE49-F238E27FC236}">
                        <a16:creationId xmlns:a16="http://schemas.microsoft.com/office/drawing/2014/main" id="{F0DFB905-4785-27D9-6DE9-9BA6007966E2}"/>
                      </a:ext>
                    </a:extLst>
                  </p:cNvPr>
                  <p:cNvSpPr/>
                  <p:nvPr/>
                </p:nvSpPr>
                <p:spPr>
                  <a:xfrm>
                    <a:off x="5595042" y="5467575"/>
                    <a:ext cx="325924" cy="448147"/>
                  </a:xfrm>
                  <a:prstGeom prst="ellipse">
                    <a:avLst/>
                  </a:prstGeom>
                  <a:solidFill>
                    <a:srgbClr val="FCEBDC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 sz="2700"/>
                  </a:p>
                </p:txBody>
              </p:sp>
              <p:sp>
                <p:nvSpPr>
                  <p:cNvPr id="59" name="Oval 58">
                    <a:extLst>
                      <a:ext uri="{FF2B5EF4-FFF2-40B4-BE49-F238E27FC236}">
                        <a16:creationId xmlns:a16="http://schemas.microsoft.com/office/drawing/2014/main" id="{57571873-BA5A-A7B5-42A1-0A35BB246784}"/>
                      </a:ext>
                    </a:extLst>
                  </p:cNvPr>
                  <p:cNvSpPr/>
                  <p:nvPr/>
                </p:nvSpPr>
                <p:spPr>
                  <a:xfrm>
                    <a:off x="5699212" y="5781653"/>
                    <a:ext cx="104998" cy="200453"/>
                  </a:xfrm>
                  <a:prstGeom prst="ellipse">
                    <a:avLst/>
                  </a:prstGeom>
                  <a:solidFill>
                    <a:srgbClr val="D6A474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 sz="2700"/>
                  </a:p>
                </p:txBody>
              </p:sp>
            </p:grp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20584287-4C72-6ED7-6C81-763F20635666}"/>
                  </a:ext>
                </a:extLst>
              </p:cNvPr>
              <p:cNvGrpSpPr/>
              <p:nvPr/>
            </p:nvGrpSpPr>
            <p:grpSpPr>
              <a:xfrm>
                <a:off x="1092185" y="5459746"/>
                <a:ext cx="769432" cy="596067"/>
                <a:chOff x="5151534" y="5411134"/>
                <a:chExt cx="769432" cy="596067"/>
              </a:xfrm>
            </p:grpSpPr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393445B9-93D0-C86C-7074-4B5D72693E3A}"/>
                    </a:ext>
                  </a:extLst>
                </p:cNvPr>
                <p:cNvGrpSpPr/>
                <p:nvPr/>
              </p:nvGrpSpPr>
              <p:grpSpPr>
                <a:xfrm>
                  <a:off x="5595042" y="5467575"/>
                  <a:ext cx="325924" cy="514531"/>
                  <a:chOff x="5595042" y="5467575"/>
                  <a:chExt cx="325924" cy="514531"/>
                </a:xfrm>
              </p:grpSpPr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D0D48520-8010-11C4-40DA-E4279022FADB}"/>
                      </a:ext>
                    </a:extLst>
                  </p:cNvPr>
                  <p:cNvSpPr/>
                  <p:nvPr/>
                </p:nvSpPr>
                <p:spPr>
                  <a:xfrm>
                    <a:off x="5595042" y="5467575"/>
                    <a:ext cx="325924" cy="448147"/>
                  </a:xfrm>
                  <a:prstGeom prst="ellipse">
                    <a:avLst/>
                  </a:prstGeom>
                  <a:solidFill>
                    <a:srgbClr val="FCEBDC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 sz="2700"/>
                  </a:p>
                </p:txBody>
              </p:sp>
              <p:sp>
                <p:nvSpPr>
                  <p:cNvPr id="54" name="Oval 53">
                    <a:extLst>
                      <a:ext uri="{FF2B5EF4-FFF2-40B4-BE49-F238E27FC236}">
                        <a16:creationId xmlns:a16="http://schemas.microsoft.com/office/drawing/2014/main" id="{EF20F8C4-277D-F43C-0554-7A01B0209CB4}"/>
                      </a:ext>
                    </a:extLst>
                  </p:cNvPr>
                  <p:cNvSpPr/>
                  <p:nvPr/>
                </p:nvSpPr>
                <p:spPr>
                  <a:xfrm>
                    <a:off x="5699212" y="5781653"/>
                    <a:ext cx="104998" cy="200453"/>
                  </a:xfrm>
                  <a:prstGeom prst="ellipse">
                    <a:avLst/>
                  </a:prstGeom>
                  <a:solidFill>
                    <a:srgbClr val="D6A474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 sz="2700"/>
                  </a:p>
                </p:txBody>
              </p:sp>
            </p:grp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B2F62DB8-4AD0-8674-A92A-E0648B135C30}"/>
                    </a:ext>
                  </a:extLst>
                </p:cNvPr>
                <p:cNvGrpSpPr/>
                <p:nvPr/>
              </p:nvGrpSpPr>
              <p:grpSpPr>
                <a:xfrm>
                  <a:off x="5151534" y="5467575"/>
                  <a:ext cx="325924" cy="514936"/>
                  <a:chOff x="5595042" y="5467575"/>
                  <a:chExt cx="325924" cy="514531"/>
                </a:xfrm>
              </p:grpSpPr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3EADA581-2DC4-C7EE-9514-93EB3482BE22}"/>
                      </a:ext>
                    </a:extLst>
                  </p:cNvPr>
                  <p:cNvSpPr/>
                  <p:nvPr/>
                </p:nvSpPr>
                <p:spPr>
                  <a:xfrm>
                    <a:off x="5595042" y="5467575"/>
                    <a:ext cx="325924" cy="448147"/>
                  </a:xfrm>
                  <a:prstGeom prst="ellipse">
                    <a:avLst/>
                  </a:prstGeom>
                  <a:solidFill>
                    <a:srgbClr val="FCEBDC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 sz="2700"/>
                  </a:p>
                </p:txBody>
              </p: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CC737DB7-EF12-4A47-B448-074800474860}"/>
                      </a:ext>
                    </a:extLst>
                  </p:cNvPr>
                  <p:cNvSpPr/>
                  <p:nvPr/>
                </p:nvSpPr>
                <p:spPr>
                  <a:xfrm>
                    <a:off x="5699212" y="5781653"/>
                    <a:ext cx="104998" cy="200453"/>
                  </a:xfrm>
                  <a:prstGeom prst="ellipse">
                    <a:avLst/>
                  </a:prstGeom>
                  <a:solidFill>
                    <a:srgbClr val="D6A474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 sz="2700"/>
                  </a:p>
                </p:txBody>
              </p:sp>
            </p:grp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95EE1792-3961-07FC-3436-633CD66A144F}"/>
                    </a:ext>
                  </a:extLst>
                </p:cNvPr>
                <p:cNvGrpSpPr/>
                <p:nvPr/>
              </p:nvGrpSpPr>
              <p:grpSpPr>
                <a:xfrm>
                  <a:off x="5373288" y="5411134"/>
                  <a:ext cx="325924" cy="596067"/>
                  <a:chOff x="5595042" y="5467575"/>
                  <a:chExt cx="325924" cy="514531"/>
                </a:xfrm>
              </p:grpSpPr>
              <p:sp>
                <p:nvSpPr>
                  <p:cNvPr id="49" name="Oval 48">
                    <a:extLst>
                      <a:ext uri="{FF2B5EF4-FFF2-40B4-BE49-F238E27FC236}">
                        <a16:creationId xmlns:a16="http://schemas.microsoft.com/office/drawing/2014/main" id="{DD2F2AD7-3F44-041A-0901-899DD93640C3}"/>
                      </a:ext>
                    </a:extLst>
                  </p:cNvPr>
                  <p:cNvSpPr/>
                  <p:nvPr/>
                </p:nvSpPr>
                <p:spPr>
                  <a:xfrm>
                    <a:off x="5595042" y="5467575"/>
                    <a:ext cx="325924" cy="448147"/>
                  </a:xfrm>
                  <a:prstGeom prst="ellipse">
                    <a:avLst/>
                  </a:prstGeom>
                  <a:solidFill>
                    <a:srgbClr val="FCEBDC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 sz="2700"/>
                  </a:p>
                </p:txBody>
              </p: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D16D4A43-3EA4-13C2-1852-8F1D97658889}"/>
                      </a:ext>
                    </a:extLst>
                  </p:cNvPr>
                  <p:cNvSpPr/>
                  <p:nvPr/>
                </p:nvSpPr>
                <p:spPr>
                  <a:xfrm>
                    <a:off x="5699212" y="5781653"/>
                    <a:ext cx="104998" cy="200453"/>
                  </a:xfrm>
                  <a:prstGeom prst="ellipse">
                    <a:avLst/>
                  </a:prstGeom>
                  <a:solidFill>
                    <a:srgbClr val="D6A474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 sz="2700"/>
                  </a:p>
                </p:txBody>
              </p:sp>
            </p:grpSp>
          </p:grpSp>
        </p:grp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47D8A5B1-CCFE-E6AF-9FD1-DCA633F6E607}"/>
              </a:ext>
            </a:extLst>
          </p:cNvPr>
          <p:cNvSpPr txBox="1"/>
          <p:nvPr/>
        </p:nvSpPr>
        <p:spPr>
          <a:xfrm>
            <a:off x="2583536" y="3661753"/>
            <a:ext cx="777982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RU" sz="11500">
                <a:solidFill>
                  <a:schemeClr val="bg1"/>
                </a:solidFill>
                <a:latin typeface="Bernard MT Condensed" panose="02050806060905020404" pitchFamily="18" charset="77"/>
              </a:rPr>
              <a:t>OWL</a:t>
            </a:r>
            <a:r>
              <a:rPr lang="en-US" sz="11500">
                <a:solidFill>
                  <a:schemeClr val="bg1"/>
                </a:solidFill>
                <a:latin typeface="Bernard MT Condensed" panose="02050806060905020404" pitchFamily="18" charset="77"/>
              </a:rPr>
              <a:t>’S PARTY </a:t>
            </a:r>
            <a:endParaRPr lang="en-RU" sz="11500" dirty="0">
              <a:solidFill>
                <a:schemeClr val="bg1"/>
              </a:solidFill>
              <a:latin typeface="Bernard MT Condensed" panose="02050806060905020404" pitchFamily="18" charset="77"/>
            </a:endParaRPr>
          </a:p>
        </p:txBody>
      </p:sp>
      <p:sp>
        <p:nvSpPr>
          <p:cNvPr id="68" name="Rounded Rectangle 6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393539D-12CD-CF62-86AD-EA553486521E}"/>
              </a:ext>
            </a:extLst>
          </p:cNvPr>
          <p:cNvSpPr/>
          <p:nvPr/>
        </p:nvSpPr>
        <p:spPr>
          <a:xfrm>
            <a:off x="4894877" y="6190485"/>
            <a:ext cx="2276645" cy="946905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RU" sz="3600" b="1" dirty="0">
                <a:solidFill>
                  <a:schemeClr val="bg1"/>
                </a:solidFill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97125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50CEF8-AB87-E830-E33A-F9F46245F6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7816" b="278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030" name="Rounded Rectangle 1029">
            <a:extLst>
              <a:ext uri="{FF2B5EF4-FFF2-40B4-BE49-F238E27FC236}">
                <a16:creationId xmlns:a16="http://schemas.microsoft.com/office/drawing/2014/main" id="{EDC9A1CD-FDDC-33B3-F7BC-00C84754AA32}"/>
              </a:ext>
            </a:extLst>
          </p:cNvPr>
          <p:cNvSpPr/>
          <p:nvPr/>
        </p:nvSpPr>
        <p:spPr>
          <a:xfrm>
            <a:off x="2303213" y="2058249"/>
            <a:ext cx="4312763" cy="6405513"/>
          </a:xfrm>
          <a:prstGeom prst="roundRect">
            <a:avLst>
              <a:gd name="adj" fmla="val 47726"/>
            </a:avLst>
          </a:prstGeom>
          <a:solidFill>
            <a:srgbClr val="D6A47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2700">
              <a:latin typeface="Arial" panose="020B0604020202020204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B126A6D-D42E-8F48-1F93-2F84AA04CD98}"/>
              </a:ext>
            </a:extLst>
          </p:cNvPr>
          <p:cNvSpPr/>
          <p:nvPr/>
        </p:nvSpPr>
        <p:spPr>
          <a:xfrm>
            <a:off x="12605393" y="8337418"/>
            <a:ext cx="2276645" cy="946905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RU" sz="3600" b="1" dirty="0">
                <a:solidFill>
                  <a:schemeClr val="bg1"/>
                </a:solidFill>
                <a:latin typeface="Arial" panose="020B0604020202020204" pitchFamily="34" charset="0"/>
              </a:rPr>
              <a:t>CHECK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F32B944-B635-0395-C40A-E09DC4C6D5D9}"/>
              </a:ext>
            </a:extLst>
          </p:cNvPr>
          <p:cNvSpPr/>
          <p:nvPr/>
        </p:nvSpPr>
        <p:spPr>
          <a:xfrm>
            <a:off x="9746866" y="8334119"/>
            <a:ext cx="2276645" cy="946905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</a:rPr>
              <a:t>OPEN</a:t>
            </a:r>
            <a:endParaRPr lang="en-RU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0D0EAB-9415-DDAC-A296-D1944E86F334}"/>
              </a:ext>
            </a:extLst>
          </p:cNvPr>
          <p:cNvSpPr txBox="1"/>
          <p:nvPr/>
        </p:nvSpPr>
        <p:spPr>
          <a:xfrm>
            <a:off x="8380776" y="2196023"/>
            <a:ext cx="8243494" cy="4693659"/>
          </a:xfrm>
          <a:prstGeom prst="roundRect">
            <a:avLst>
              <a:gd name="adj" fmla="val 354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chemeClr val="bg1"/>
                </a:solidFill>
                <a:latin typeface="Sassoon Infant Std" panose="020B0503020103030203" pitchFamily="34" charset="0"/>
              </a:defRPr>
            </a:lvl1pPr>
          </a:lstStyle>
          <a:p>
            <a:pPr>
              <a:lnSpc>
                <a:spcPct val="200000"/>
              </a:lnSpc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want to _________?</a:t>
            </a:r>
          </a:p>
          <a:p>
            <a:pPr>
              <a:lnSpc>
                <a:spcPct val="200000"/>
              </a:lnSpc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want some _____________.</a:t>
            </a:r>
          </a:p>
        </p:txBody>
      </p:sp>
      <p:pic>
        <p:nvPicPr>
          <p:cNvPr id="2" name="Рисунок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6F2629A-B233-7FAD-A2F8-E3931A6A1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995424" y="8643048"/>
            <a:ext cx="1373799" cy="14122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EACF47-5861-CCB1-C144-1F2F08D4F204}"/>
              </a:ext>
            </a:extLst>
          </p:cNvPr>
          <p:cNvSpPr txBox="1"/>
          <p:nvPr/>
        </p:nvSpPr>
        <p:spPr>
          <a:xfrm>
            <a:off x="13182600" y="3834966"/>
            <a:ext cx="282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  <a:endParaRPr lang="en-RU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BECB06-F508-F0C6-07DE-9596B26593F5}"/>
              </a:ext>
            </a:extLst>
          </p:cNvPr>
          <p:cNvSpPr txBox="1"/>
          <p:nvPr/>
        </p:nvSpPr>
        <p:spPr>
          <a:xfrm>
            <a:off x="12192000" y="4914900"/>
            <a:ext cx="282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juice</a:t>
            </a:r>
            <a:endParaRPr lang="en-RU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 descr="A green smoothie in a glass jar with a straw&#10;&#10;Description automatically generated with medium confidence">
            <a:extLst>
              <a:ext uri="{FF2B5EF4-FFF2-40B4-BE49-F238E27FC236}">
                <a16:creationId xmlns:a16="http://schemas.microsoft.com/office/drawing/2014/main" id="{64ADCF0D-97E6-87CC-7EAF-0FD4F33D90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268" y="5415893"/>
            <a:ext cx="2352720" cy="2194560"/>
          </a:xfrm>
          <a:prstGeom prst="rect">
            <a:avLst/>
          </a:prstGeom>
        </p:spPr>
      </p:pic>
      <p:sp>
        <p:nvSpPr>
          <p:cNvPr id="1035" name="Freeform 1034">
            <a:extLst>
              <a:ext uri="{FF2B5EF4-FFF2-40B4-BE49-F238E27FC236}">
                <a16:creationId xmlns:a16="http://schemas.microsoft.com/office/drawing/2014/main" id="{4449CFD4-C486-73FE-6FC0-DEC17C770513}"/>
              </a:ext>
            </a:extLst>
          </p:cNvPr>
          <p:cNvSpPr/>
          <p:nvPr/>
        </p:nvSpPr>
        <p:spPr>
          <a:xfrm flipH="1">
            <a:off x="2836716" y="3629207"/>
            <a:ext cx="3168285" cy="2611148"/>
          </a:xfrm>
          <a:custGeom>
            <a:avLst/>
            <a:gdLst>
              <a:gd name="connsiteX0" fmla="*/ 1346984 w 2112190"/>
              <a:gd name="connsiteY0" fmla="*/ 615 h 1740765"/>
              <a:gd name="connsiteX1" fmla="*/ 1071001 w 2112190"/>
              <a:gd name="connsiteY1" fmla="*/ 28922 h 1740765"/>
              <a:gd name="connsiteX2" fmla="*/ 1056095 w 2112190"/>
              <a:gd name="connsiteY2" fmla="*/ 31037 h 1740765"/>
              <a:gd name="connsiteX3" fmla="*/ 1041189 w 2112190"/>
              <a:gd name="connsiteY3" fmla="*/ 28922 h 1740765"/>
              <a:gd name="connsiteX4" fmla="*/ 765206 w 2112190"/>
              <a:gd name="connsiteY4" fmla="*/ 615 h 1740765"/>
              <a:gd name="connsiteX5" fmla="*/ 515570 w 2112190"/>
              <a:gd name="connsiteY5" fmla="*/ 31795 h 1740765"/>
              <a:gd name="connsiteX6" fmla="*/ 44230 w 2112190"/>
              <a:gd name="connsiteY6" fmla="*/ 493708 h 1740765"/>
              <a:gd name="connsiteX7" fmla="*/ 25376 w 2112190"/>
              <a:gd name="connsiteY7" fmla="*/ 823646 h 1740765"/>
              <a:gd name="connsiteX8" fmla="*/ 91364 w 2112190"/>
              <a:gd name="connsiteY8" fmla="*/ 1087597 h 1740765"/>
              <a:gd name="connsiteX9" fmla="*/ 204485 w 2112190"/>
              <a:gd name="connsiteY9" fmla="*/ 1276133 h 1740765"/>
              <a:gd name="connsiteX10" fmla="*/ 213912 w 2112190"/>
              <a:gd name="connsiteY10" fmla="*/ 1144158 h 1740765"/>
              <a:gd name="connsiteX11" fmla="*/ 345887 w 2112190"/>
              <a:gd name="connsiteY11" fmla="*/ 1351547 h 1740765"/>
              <a:gd name="connsiteX12" fmla="*/ 459009 w 2112190"/>
              <a:gd name="connsiteY12" fmla="*/ 1426962 h 1740765"/>
              <a:gd name="connsiteX13" fmla="*/ 459009 w 2112190"/>
              <a:gd name="connsiteY13" fmla="*/ 1276133 h 1740765"/>
              <a:gd name="connsiteX14" fmla="*/ 572131 w 2112190"/>
              <a:gd name="connsiteY14" fmla="*/ 1455242 h 1740765"/>
              <a:gd name="connsiteX15" fmla="*/ 704106 w 2112190"/>
              <a:gd name="connsiteY15" fmla="*/ 1540083 h 1740765"/>
              <a:gd name="connsiteX16" fmla="*/ 694679 w 2112190"/>
              <a:gd name="connsiteY16" fmla="*/ 1370401 h 1740765"/>
              <a:gd name="connsiteX17" fmla="*/ 883215 w 2112190"/>
              <a:gd name="connsiteY17" fmla="*/ 1568364 h 1740765"/>
              <a:gd name="connsiteX18" fmla="*/ 949203 w 2112190"/>
              <a:gd name="connsiteY18" fmla="*/ 1681485 h 1740765"/>
              <a:gd name="connsiteX19" fmla="*/ 949203 w 2112190"/>
              <a:gd name="connsiteY19" fmla="*/ 1483523 h 1740765"/>
              <a:gd name="connsiteX20" fmla="*/ 1050117 w 2112190"/>
              <a:gd name="connsiteY20" fmla="*/ 1734327 h 1740765"/>
              <a:gd name="connsiteX21" fmla="*/ 1056095 w 2112190"/>
              <a:gd name="connsiteY21" fmla="*/ 1740765 h 1740765"/>
              <a:gd name="connsiteX22" fmla="*/ 1062073 w 2112190"/>
              <a:gd name="connsiteY22" fmla="*/ 1734327 h 1740765"/>
              <a:gd name="connsiteX23" fmla="*/ 1162987 w 2112190"/>
              <a:gd name="connsiteY23" fmla="*/ 1483523 h 1740765"/>
              <a:gd name="connsiteX24" fmla="*/ 1162987 w 2112190"/>
              <a:gd name="connsiteY24" fmla="*/ 1681485 h 1740765"/>
              <a:gd name="connsiteX25" fmla="*/ 1228975 w 2112190"/>
              <a:gd name="connsiteY25" fmla="*/ 1568364 h 1740765"/>
              <a:gd name="connsiteX26" fmla="*/ 1417511 w 2112190"/>
              <a:gd name="connsiteY26" fmla="*/ 1370401 h 1740765"/>
              <a:gd name="connsiteX27" fmla="*/ 1408084 w 2112190"/>
              <a:gd name="connsiteY27" fmla="*/ 1540083 h 1740765"/>
              <a:gd name="connsiteX28" fmla="*/ 1540059 w 2112190"/>
              <a:gd name="connsiteY28" fmla="*/ 1455242 h 1740765"/>
              <a:gd name="connsiteX29" fmla="*/ 1653181 w 2112190"/>
              <a:gd name="connsiteY29" fmla="*/ 1276133 h 1740765"/>
              <a:gd name="connsiteX30" fmla="*/ 1653181 w 2112190"/>
              <a:gd name="connsiteY30" fmla="*/ 1426962 h 1740765"/>
              <a:gd name="connsiteX31" fmla="*/ 1766303 w 2112190"/>
              <a:gd name="connsiteY31" fmla="*/ 1351547 h 1740765"/>
              <a:gd name="connsiteX32" fmla="*/ 1898278 w 2112190"/>
              <a:gd name="connsiteY32" fmla="*/ 1144158 h 1740765"/>
              <a:gd name="connsiteX33" fmla="*/ 1907705 w 2112190"/>
              <a:gd name="connsiteY33" fmla="*/ 1276133 h 1740765"/>
              <a:gd name="connsiteX34" fmla="*/ 2020826 w 2112190"/>
              <a:gd name="connsiteY34" fmla="*/ 1087597 h 1740765"/>
              <a:gd name="connsiteX35" fmla="*/ 2086814 w 2112190"/>
              <a:gd name="connsiteY35" fmla="*/ 823646 h 1740765"/>
              <a:gd name="connsiteX36" fmla="*/ 2067960 w 2112190"/>
              <a:gd name="connsiteY36" fmla="*/ 493708 h 1740765"/>
              <a:gd name="connsiteX37" fmla="*/ 1596620 w 2112190"/>
              <a:gd name="connsiteY37" fmla="*/ 31795 h 1740765"/>
              <a:gd name="connsiteX38" fmla="*/ 1346984 w 2112190"/>
              <a:gd name="connsiteY38" fmla="*/ 615 h 174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112190" h="1740765">
                <a:moveTo>
                  <a:pt x="1346984" y="615"/>
                </a:moveTo>
                <a:cubicBezTo>
                  <a:pt x="1255321" y="3533"/>
                  <a:pt x="1159267" y="16366"/>
                  <a:pt x="1071001" y="28922"/>
                </a:cubicBezTo>
                <a:lnTo>
                  <a:pt x="1056095" y="31037"/>
                </a:lnTo>
                <a:lnTo>
                  <a:pt x="1041189" y="28922"/>
                </a:lnTo>
                <a:cubicBezTo>
                  <a:pt x="952923" y="16366"/>
                  <a:pt x="856869" y="3533"/>
                  <a:pt x="765206" y="615"/>
                </a:cubicBezTo>
                <a:cubicBezTo>
                  <a:pt x="673543" y="-2304"/>
                  <a:pt x="586271" y="4693"/>
                  <a:pt x="515570" y="31795"/>
                </a:cubicBezTo>
                <a:cubicBezTo>
                  <a:pt x="327034" y="104067"/>
                  <a:pt x="125929" y="361733"/>
                  <a:pt x="44230" y="493708"/>
                </a:cubicBezTo>
                <a:cubicBezTo>
                  <a:pt x="-37469" y="625683"/>
                  <a:pt x="17520" y="724665"/>
                  <a:pt x="25376" y="823646"/>
                </a:cubicBezTo>
                <a:cubicBezTo>
                  <a:pt x="33232" y="922628"/>
                  <a:pt x="61513" y="1012183"/>
                  <a:pt x="91364" y="1087597"/>
                </a:cubicBezTo>
                <a:cubicBezTo>
                  <a:pt x="121215" y="1163011"/>
                  <a:pt x="184060" y="1266706"/>
                  <a:pt x="204485" y="1276133"/>
                </a:cubicBezTo>
                <a:cubicBezTo>
                  <a:pt x="224910" y="1285560"/>
                  <a:pt x="190345" y="1131589"/>
                  <a:pt x="213912" y="1144158"/>
                </a:cubicBezTo>
                <a:cubicBezTo>
                  <a:pt x="237479" y="1156727"/>
                  <a:pt x="305038" y="1304413"/>
                  <a:pt x="345887" y="1351547"/>
                </a:cubicBezTo>
                <a:cubicBezTo>
                  <a:pt x="386736" y="1398681"/>
                  <a:pt x="440155" y="1439531"/>
                  <a:pt x="459009" y="1426962"/>
                </a:cubicBezTo>
                <a:cubicBezTo>
                  <a:pt x="477863" y="1414393"/>
                  <a:pt x="440155" y="1271420"/>
                  <a:pt x="459009" y="1276133"/>
                </a:cubicBezTo>
                <a:cubicBezTo>
                  <a:pt x="477863" y="1280846"/>
                  <a:pt x="531282" y="1411250"/>
                  <a:pt x="572131" y="1455242"/>
                </a:cubicBezTo>
                <a:cubicBezTo>
                  <a:pt x="612980" y="1499234"/>
                  <a:pt x="683681" y="1554223"/>
                  <a:pt x="704106" y="1540083"/>
                </a:cubicBezTo>
                <a:cubicBezTo>
                  <a:pt x="724531" y="1525943"/>
                  <a:pt x="664828" y="1365688"/>
                  <a:pt x="694679" y="1370401"/>
                </a:cubicBezTo>
                <a:cubicBezTo>
                  <a:pt x="724530" y="1375114"/>
                  <a:pt x="840794" y="1516517"/>
                  <a:pt x="883215" y="1568364"/>
                </a:cubicBezTo>
                <a:cubicBezTo>
                  <a:pt x="925636" y="1620211"/>
                  <a:pt x="938205" y="1695625"/>
                  <a:pt x="949203" y="1681485"/>
                </a:cubicBezTo>
                <a:cubicBezTo>
                  <a:pt x="960201" y="1667345"/>
                  <a:pt x="930350" y="1472525"/>
                  <a:pt x="949203" y="1483523"/>
                </a:cubicBezTo>
                <a:cubicBezTo>
                  <a:pt x="965700" y="1493147"/>
                  <a:pt x="1018284" y="1682001"/>
                  <a:pt x="1050117" y="1734327"/>
                </a:cubicBezTo>
                <a:lnTo>
                  <a:pt x="1056095" y="1740765"/>
                </a:lnTo>
                <a:lnTo>
                  <a:pt x="1062073" y="1734327"/>
                </a:lnTo>
                <a:cubicBezTo>
                  <a:pt x="1093906" y="1682001"/>
                  <a:pt x="1146490" y="1493147"/>
                  <a:pt x="1162987" y="1483523"/>
                </a:cubicBezTo>
                <a:cubicBezTo>
                  <a:pt x="1181840" y="1472525"/>
                  <a:pt x="1151989" y="1667345"/>
                  <a:pt x="1162987" y="1681485"/>
                </a:cubicBezTo>
                <a:cubicBezTo>
                  <a:pt x="1173985" y="1695625"/>
                  <a:pt x="1186554" y="1620211"/>
                  <a:pt x="1228975" y="1568364"/>
                </a:cubicBezTo>
                <a:cubicBezTo>
                  <a:pt x="1271396" y="1516517"/>
                  <a:pt x="1387660" y="1375114"/>
                  <a:pt x="1417511" y="1370401"/>
                </a:cubicBezTo>
                <a:cubicBezTo>
                  <a:pt x="1447362" y="1365688"/>
                  <a:pt x="1387659" y="1525943"/>
                  <a:pt x="1408084" y="1540083"/>
                </a:cubicBezTo>
                <a:cubicBezTo>
                  <a:pt x="1428509" y="1554223"/>
                  <a:pt x="1499210" y="1499234"/>
                  <a:pt x="1540059" y="1455242"/>
                </a:cubicBezTo>
                <a:cubicBezTo>
                  <a:pt x="1580908" y="1411250"/>
                  <a:pt x="1634327" y="1280846"/>
                  <a:pt x="1653181" y="1276133"/>
                </a:cubicBezTo>
                <a:cubicBezTo>
                  <a:pt x="1672035" y="1271420"/>
                  <a:pt x="1634327" y="1414393"/>
                  <a:pt x="1653181" y="1426962"/>
                </a:cubicBezTo>
                <a:cubicBezTo>
                  <a:pt x="1672035" y="1439531"/>
                  <a:pt x="1725454" y="1398681"/>
                  <a:pt x="1766303" y="1351547"/>
                </a:cubicBezTo>
                <a:cubicBezTo>
                  <a:pt x="1807152" y="1304413"/>
                  <a:pt x="1874711" y="1156727"/>
                  <a:pt x="1898278" y="1144158"/>
                </a:cubicBezTo>
                <a:cubicBezTo>
                  <a:pt x="1921845" y="1131589"/>
                  <a:pt x="1887280" y="1285560"/>
                  <a:pt x="1907705" y="1276133"/>
                </a:cubicBezTo>
                <a:cubicBezTo>
                  <a:pt x="1928130" y="1266706"/>
                  <a:pt x="1990975" y="1163011"/>
                  <a:pt x="2020826" y="1087597"/>
                </a:cubicBezTo>
                <a:cubicBezTo>
                  <a:pt x="2050677" y="1012183"/>
                  <a:pt x="2078958" y="922628"/>
                  <a:pt x="2086814" y="823646"/>
                </a:cubicBezTo>
                <a:cubicBezTo>
                  <a:pt x="2094670" y="724665"/>
                  <a:pt x="2149659" y="625683"/>
                  <a:pt x="2067960" y="493708"/>
                </a:cubicBezTo>
                <a:cubicBezTo>
                  <a:pt x="1986261" y="361733"/>
                  <a:pt x="1785156" y="104067"/>
                  <a:pt x="1596620" y="31795"/>
                </a:cubicBezTo>
                <a:cubicBezTo>
                  <a:pt x="1525919" y="4693"/>
                  <a:pt x="1438647" y="-2304"/>
                  <a:pt x="1346984" y="615"/>
                </a:cubicBezTo>
                <a:close/>
              </a:path>
            </a:pathLst>
          </a:custGeom>
          <a:solidFill>
            <a:srgbClr val="FCEBD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 sz="2700">
              <a:latin typeface="Arial" panose="020B0604020202020204" pitchFamily="34" charset="0"/>
            </a:endParaRPr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1CFA96C1-6DE5-56FE-F005-DA035D214BBB}"/>
              </a:ext>
            </a:extLst>
          </p:cNvPr>
          <p:cNvSpPr/>
          <p:nvPr/>
        </p:nvSpPr>
        <p:spPr>
          <a:xfrm>
            <a:off x="4109710" y="3590920"/>
            <a:ext cx="628062" cy="1056567"/>
          </a:xfrm>
          <a:custGeom>
            <a:avLst/>
            <a:gdLst>
              <a:gd name="connsiteX0" fmla="*/ 266882 w 565910"/>
              <a:gd name="connsiteY0" fmla="*/ 0 h 826155"/>
              <a:gd name="connsiteX1" fmla="*/ 282955 w 565910"/>
              <a:gd name="connsiteY1" fmla="*/ 398 h 826155"/>
              <a:gd name="connsiteX2" fmla="*/ 299028 w 565910"/>
              <a:gd name="connsiteY2" fmla="*/ 0 h 826155"/>
              <a:gd name="connsiteX3" fmla="*/ 440137 w 565910"/>
              <a:gd name="connsiteY3" fmla="*/ 31907 h 826155"/>
              <a:gd name="connsiteX4" fmla="*/ 558290 w 565910"/>
              <a:gd name="connsiteY4" fmla="*/ 191156 h 826155"/>
              <a:gd name="connsiteX5" fmla="*/ 537741 w 565910"/>
              <a:gd name="connsiteY5" fmla="*/ 458284 h 826155"/>
              <a:gd name="connsiteX6" fmla="*/ 404177 w 565910"/>
              <a:gd name="connsiteY6" fmla="*/ 710001 h 826155"/>
              <a:gd name="connsiteX7" fmla="*/ 284620 w 565910"/>
              <a:gd name="connsiteY7" fmla="*/ 826067 h 826155"/>
              <a:gd name="connsiteX8" fmla="*/ 282955 w 565910"/>
              <a:gd name="connsiteY8" fmla="*/ 826155 h 826155"/>
              <a:gd name="connsiteX9" fmla="*/ 281290 w 565910"/>
              <a:gd name="connsiteY9" fmla="*/ 826067 h 826155"/>
              <a:gd name="connsiteX10" fmla="*/ 161733 w 565910"/>
              <a:gd name="connsiteY10" fmla="*/ 710001 h 826155"/>
              <a:gd name="connsiteX11" fmla="*/ 28169 w 565910"/>
              <a:gd name="connsiteY11" fmla="*/ 458284 h 826155"/>
              <a:gd name="connsiteX12" fmla="*/ 7620 w 565910"/>
              <a:gd name="connsiteY12" fmla="*/ 191156 h 826155"/>
              <a:gd name="connsiteX13" fmla="*/ 125773 w 565910"/>
              <a:gd name="connsiteY13" fmla="*/ 31907 h 826155"/>
              <a:gd name="connsiteX14" fmla="*/ 266882 w 565910"/>
              <a:gd name="connsiteY14" fmla="*/ 0 h 82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65910" h="826155">
                <a:moveTo>
                  <a:pt x="266882" y="0"/>
                </a:moveTo>
                <a:lnTo>
                  <a:pt x="282955" y="398"/>
                </a:lnTo>
                <a:lnTo>
                  <a:pt x="299028" y="0"/>
                </a:lnTo>
                <a:cubicBezTo>
                  <a:pt x="346546" y="763"/>
                  <a:pt x="402251" y="8148"/>
                  <a:pt x="440137" y="31907"/>
                </a:cubicBezTo>
                <a:cubicBezTo>
                  <a:pt x="490652" y="63586"/>
                  <a:pt x="542023" y="120093"/>
                  <a:pt x="558290" y="191156"/>
                </a:cubicBezTo>
                <a:cubicBezTo>
                  <a:pt x="574557" y="262219"/>
                  <a:pt x="563426" y="371810"/>
                  <a:pt x="537741" y="458284"/>
                </a:cubicBezTo>
                <a:cubicBezTo>
                  <a:pt x="512056" y="544758"/>
                  <a:pt x="447842" y="647500"/>
                  <a:pt x="404177" y="710001"/>
                </a:cubicBezTo>
                <a:cubicBezTo>
                  <a:pt x="371428" y="756877"/>
                  <a:pt x="326158" y="810014"/>
                  <a:pt x="284620" y="826067"/>
                </a:cubicBezTo>
                <a:lnTo>
                  <a:pt x="282955" y="826155"/>
                </a:lnTo>
                <a:lnTo>
                  <a:pt x="281290" y="826067"/>
                </a:lnTo>
                <a:cubicBezTo>
                  <a:pt x="239752" y="810014"/>
                  <a:pt x="194482" y="756877"/>
                  <a:pt x="161733" y="710001"/>
                </a:cubicBezTo>
                <a:cubicBezTo>
                  <a:pt x="118068" y="647500"/>
                  <a:pt x="53854" y="544758"/>
                  <a:pt x="28169" y="458284"/>
                </a:cubicBezTo>
                <a:cubicBezTo>
                  <a:pt x="2484" y="371810"/>
                  <a:pt x="-8647" y="262219"/>
                  <a:pt x="7620" y="191156"/>
                </a:cubicBezTo>
                <a:cubicBezTo>
                  <a:pt x="23887" y="120093"/>
                  <a:pt x="75258" y="63586"/>
                  <a:pt x="125773" y="31907"/>
                </a:cubicBezTo>
                <a:cubicBezTo>
                  <a:pt x="163659" y="8148"/>
                  <a:pt x="219364" y="763"/>
                  <a:pt x="266882" y="0"/>
                </a:cubicBezTo>
                <a:close/>
              </a:path>
            </a:pathLst>
          </a:custGeom>
          <a:solidFill>
            <a:srgbClr val="F7C23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 sz="2700">
              <a:latin typeface="Arial" panose="020B0604020202020204" pitchFamily="34" charset="0"/>
            </a:endParaRPr>
          </a:p>
        </p:txBody>
      </p: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3E8ED8C7-DA78-C449-A903-9D47FAE76892}"/>
              </a:ext>
            </a:extLst>
          </p:cNvPr>
          <p:cNvGrpSpPr/>
          <p:nvPr/>
        </p:nvGrpSpPr>
        <p:grpSpPr>
          <a:xfrm>
            <a:off x="1749321" y="1014784"/>
            <a:ext cx="5348841" cy="1413048"/>
            <a:chOff x="-857215" y="836135"/>
            <a:chExt cx="3565894" cy="942032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2230017-18C8-16CF-CF4E-89A9C36ED212}"/>
                </a:ext>
              </a:extLst>
            </p:cNvPr>
            <p:cNvGrpSpPr/>
            <p:nvPr/>
          </p:nvGrpSpPr>
          <p:grpSpPr>
            <a:xfrm>
              <a:off x="-857215" y="836135"/>
              <a:ext cx="1064721" cy="942032"/>
              <a:chOff x="3005131" y="855506"/>
              <a:chExt cx="1064721" cy="942032"/>
            </a:xfrm>
          </p:grpSpPr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25EEB5D2-CD72-0468-3329-FFA52B29185F}"/>
                  </a:ext>
                </a:extLst>
              </p:cNvPr>
              <p:cNvSpPr/>
              <p:nvPr/>
            </p:nvSpPr>
            <p:spPr>
              <a:xfrm>
                <a:off x="3055815" y="855506"/>
                <a:ext cx="637154" cy="942032"/>
              </a:xfrm>
              <a:custGeom>
                <a:avLst/>
                <a:gdLst>
                  <a:gd name="connsiteX0" fmla="*/ 4375 w 687838"/>
                  <a:gd name="connsiteY0" fmla="*/ 20909 h 988636"/>
                  <a:gd name="connsiteX1" fmla="*/ 137939 w 687838"/>
                  <a:gd name="connsiteY1" fmla="*/ 210981 h 988636"/>
                  <a:gd name="connsiteX2" fmla="*/ 173899 w 687838"/>
                  <a:gd name="connsiteY2" fmla="*/ 308585 h 988636"/>
                  <a:gd name="connsiteX3" fmla="*/ 66020 w 687838"/>
                  <a:gd name="connsiteY3" fmla="*/ 262351 h 988636"/>
                  <a:gd name="connsiteX4" fmla="*/ 143076 w 687838"/>
                  <a:gd name="connsiteY4" fmla="*/ 411327 h 988636"/>
                  <a:gd name="connsiteX5" fmla="*/ 189310 w 687838"/>
                  <a:gd name="connsiteY5" fmla="*/ 560302 h 988636"/>
                  <a:gd name="connsiteX6" fmla="*/ 245818 w 687838"/>
                  <a:gd name="connsiteY6" fmla="*/ 693866 h 988636"/>
                  <a:gd name="connsiteX7" fmla="*/ 168762 w 687838"/>
                  <a:gd name="connsiteY7" fmla="*/ 621947 h 988636"/>
                  <a:gd name="connsiteX8" fmla="*/ 209858 w 687838"/>
                  <a:gd name="connsiteY8" fmla="*/ 765785 h 988636"/>
                  <a:gd name="connsiteX9" fmla="*/ 292052 w 687838"/>
                  <a:gd name="connsiteY9" fmla="*/ 894212 h 988636"/>
                  <a:gd name="connsiteX10" fmla="*/ 410204 w 687838"/>
                  <a:gd name="connsiteY10" fmla="*/ 986680 h 988636"/>
                  <a:gd name="connsiteX11" fmla="*/ 600276 w 687838"/>
                  <a:gd name="connsiteY11" fmla="*/ 806882 h 988636"/>
                  <a:gd name="connsiteX12" fmla="*/ 687607 w 687838"/>
                  <a:gd name="connsiteY12" fmla="*/ 544891 h 988636"/>
                  <a:gd name="connsiteX13" fmla="*/ 620825 w 687838"/>
                  <a:gd name="connsiteY13" fmla="*/ 277763 h 988636"/>
                  <a:gd name="connsiteX14" fmla="*/ 476986 w 687838"/>
                  <a:gd name="connsiteY14" fmla="*/ 149336 h 988636"/>
                  <a:gd name="connsiteX15" fmla="*/ 266366 w 687838"/>
                  <a:gd name="connsiteY15" fmla="*/ 62005 h 988636"/>
                  <a:gd name="connsiteX16" fmla="*/ 55746 w 687838"/>
                  <a:gd name="connsiteY16" fmla="*/ 10635 h 988636"/>
                  <a:gd name="connsiteX17" fmla="*/ 4375 w 687838"/>
                  <a:gd name="connsiteY17" fmla="*/ 20909 h 98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7838" h="988636">
                    <a:moveTo>
                      <a:pt x="4375" y="20909"/>
                    </a:moveTo>
                    <a:cubicBezTo>
                      <a:pt x="18074" y="54300"/>
                      <a:pt x="109685" y="163035"/>
                      <a:pt x="137939" y="210981"/>
                    </a:cubicBezTo>
                    <a:cubicBezTo>
                      <a:pt x="166193" y="258927"/>
                      <a:pt x="185885" y="300023"/>
                      <a:pt x="173899" y="308585"/>
                    </a:cubicBezTo>
                    <a:cubicBezTo>
                      <a:pt x="161913" y="317147"/>
                      <a:pt x="71157" y="245227"/>
                      <a:pt x="66020" y="262351"/>
                    </a:cubicBezTo>
                    <a:cubicBezTo>
                      <a:pt x="60883" y="279475"/>
                      <a:pt x="122528" y="361669"/>
                      <a:pt x="143076" y="411327"/>
                    </a:cubicBezTo>
                    <a:cubicBezTo>
                      <a:pt x="163624" y="460986"/>
                      <a:pt x="172186" y="513212"/>
                      <a:pt x="189310" y="560302"/>
                    </a:cubicBezTo>
                    <a:cubicBezTo>
                      <a:pt x="206434" y="607392"/>
                      <a:pt x="249243" y="683592"/>
                      <a:pt x="245818" y="693866"/>
                    </a:cubicBezTo>
                    <a:cubicBezTo>
                      <a:pt x="242393" y="704140"/>
                      <a:pt x="174755" y="609961"/>
                      <a:pt x="168762" y="621947"/>
                    </a:cubicBezTo>
                    <a:cubicBezTo>
                      <a:pt x="162769" y="633933"/>
                      <a:pt x="189310" y="720408"/>
                      <a:pt x="209858" y="765785"/>
                    </a:cubicBezTo>
                    <a:cubicBezTo>
                      <a:pt x="230406" y="811162"/>
                      <a:pt x="258661" y="857396"/>
                      <a:pt x="292052" y="894212"/>
                    </a:cubicBezTo>
                    <a:cubicBezTo>
                      <a:pt x="325443" y="931028"/>
                      <a:pt x="358833" y="1001235"/>
                      <a:pt x="410204" y="986680"/>
                    </a:cubicBezTo>
                    <a:cubicBezTo>
                      <a:pt x="461575" y="972125"/>
                      <a:pt x="554042" y="880513"/>
                      <a:pt x="600276" y="806882"/>
                    </a:cubicBezTo>
                    <a:cubicBezTo>
                      <a:pt x="646510" y="733251"/>
                      <a:pt x="684182" y="633077"/>
                      <a:pt x="687607" y="544891"/>
                    </a:cubicBezTo>
                    <a:cubicBezTo>
                      <a:pt x="691032" y="456705"/>
                      <a:pt x="655929" y="343689"/>
                      <a:pt x="620825" y="277763"/>
                    </a:cubicBezTo>
                    <a:cubicBezTo>
                      <a:pt x="585722" y="211837"/>
                      <a:pt x="536062" y="185296"/>
                      <a:pt x="476986" y="149336"/>
                    </a:cubicBezTo>
                    <a:cubicBezTo>
                      <a:pt x="417910" y="113376"/>
                      <a:pt x="336572" y="85122"/>
                      <a:pt x="266366" y="62005"/>
                    </a:cubicBezTo>
                    <a:cubicBezTo>
                      <a:pt x="196160" y="38888"/>
                      <a:pt x="101980" y="19197"/>
                      <a:pt x="55746" y="10635"/>
                    </a:cubicBezTo>
                    <a:cubicBezTo>
                      <a:pt x="9512" y="2073"/>
                      <a:pt x="-9324" y="-12482"/>
                      <a:pt x="4375" y="20909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D4A51647-A4A0-1DA0-85AC-BF338B8F8EF9}"/>
                  </a:ext>
                </a:extLst>
              </p:cNvPr>
              <p:cNvSpPr/>
              <p:nvPr/>
            </p:nvSpPr>
            <p:spPr>
              <a:xfrm>
                <a:off x="3005131" y="855506"/>
                <a:ext cx="1064721" cy="787920"/>
              </a:xfrm>
              <a:custGeom>
                <a:avLst/>
                <a:gdLst>
                  <a:gd name="connsiteX0" fmla="*/ 60 w 1064721"/>
                  <a:gd name="connsiteY0" fmla="*/ 7523 h 787920"/>
                  <a:gd name="connsiteX1" fmla="*/ 200406 w 1064721"/>
                  <a:gd name="connsiteY1" fmla="*/ 58893 h 787920"/>
                  <a:gd name="connsiteX2" fmla="*/ 369930 w 1064721"/>
                  <a:gd name="connsiteY2" fmla="*/ 146224 h 787920"/>
                  <a:gd name="connsiteX3" fmla="*/ 513768 w 1064721"/>
                  <a:gd name="connsiteY3" fmla="*/ 274651 h 787920"/>
                  <a:gd name="connsiteX4" fmla="*/ 580550 w 1064721"/>
                  <a:gd name="connsiteY4" fmla="*/ 351707 h 787920"/>
                  <a:gd name="connsiteX5" fmla="*/ 426438 w 1064721"/>
                  <a:gd name="connsiteY5" fmla="*/ 346570 h 787920"/>
                  <a:gd name="connsiteX6" fmla="*/ 544591 w 1064721"/>
                  <a:gd name="connsiteY6" fmla="*/ 428763 h 787920"/>
                  <a:gd name="connsiteX7" fmla="*/ 585687 w 1064721"/>
                  <a:gd name="connsiteY7" fmla="*/ 490408 h 787920"/>
                  <a:gd name="connsiteX8" fmla="*/ 457260 w 1064721"/>
                  <a:gd name="connsiteY8" fmla="*/ 454448 h 787920"/>
                  <a:gd name="connsiteX9" fmla="*/ 575413 w 1064721"/>
                  <a:gd name="connsiteY9" fmla="*/ 567464 h 787920"/>
                  <a:gd name="connsiteX10" fmla="*/ 611373 w 1064721"/>
                  <a:gd name="connsiteY10" fmla="*/ 731851 h 787920"/>
                  <a:gd name="connsiteX11" fmla="*/ 616510 w 1064721"/>
                  <a:gd name="connsiteY11" fmla="*/ 783221 h 787920"/>
                  <a:gd name="connsiteX12" fmla="*/ 786033 w 1064721"/>
                  <a:gd name="connsiteY12" fmla="*/ 629109 h 787920"/>
                  <a:gd name="connsiteX13" fmla="*/ 1017202 w 1064721"/>
                  <a:gd name="connsiteY13" fmla="*/ 474997 h 787920"/>
                  <a:gd name="connsiteX14" fmla="*/ 1063436 w 1064721"/>
                  <a:gd name="connsiteY14" fmla="*/ 428763 h 787920"/>
                  <a:gd name="connsiteX15" fmla="*/ 991517 w 1064721"/>
                  <a:gd name="connsiteY15" fmla="*/ 295199 h 787920"/>
                  <a:gd name="connsiteX16" fmla="*/ 868227 w 1064721"/>
                  <a:gd name="connsiteY16" fmla="*/ 187320 h 787920"/>
                  <a:gd name="connsiteX17" fmla="*/ 719251 w 1064721"/>
                  <a:gd name="connsiteY17" fmla="*/ 141087 h 787920"/>
                  <a:gd name="connsiteX18" fmla="*/ 791170 w 1064721"/>
                  <a:gd name="connsiteY18" fmla="*/ 238691 h 787920"/>
                  <a:gd name="connsiteX19" fmla="*/ 647332 w 1064721"/>
                  <a:gd name="connsiteY19" fmla="*/ 135950 h 787920"/>
                  <a:gd name="connsiteX20" fmla="*/ 431575 w 1064721"/>
                  <a:gd name="connsiteY20" fmla="*/ 33208 h 787920"/>
                  <a:gd name="connsiteX21" fmla="*/ 220955 w 1064721"/>
                  <a:gd name="connsiteY21" fmla="*/ 2385 h 787920"/>
                  <a:gd name="connsiteX22" fmla="*/ 60 w 1064721"/>
                  <a:gd name="connsiteY22" fmla="*/ 7523 h 78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64721" h="787920">
                    <a:moveTo>
                      <a:pt x="60" y="7523"/>
                    </a:moveTo>
                    <a:cubicBezTo>
                      <a:pt x="-3365" y="16941"/>
                      <a:pt x="138761" y="35776"/>
                      <a:pt x="200406" y="58893"/>
                    </a:cubicBezTo>
                    <a:cubicBezTo>
                      <a:pt x="262051" y="82010"/>
                      <a:pt x="317703" y="110264"/>
                      <a:pt x="369930" y="146224"/>
                    </a:cubicBezTo>
                    <a:cubicBezTo>
                      <a:pt x="422157" y="182184"/>
                      <a:pt x="478665" y="240404"/>
                      <a:pt x="513768" y="274651"/>
                    </a:cubicBezTo>
                    <a:cubicBezTo>
                      <a:pt x="548871" y="308898"/>
                      <a:pt x="595105" y="339721"/>
                      <a:pt x="580550" y="351707"/>
                    </a:cubicBezTo>
                    <a:cubicBezTo>
                      <a:pt x="565995" y="363693"/>
                      <a:pt x="432431" y="333727"/>
                      <a:pt x="426438" y="346570"/>
                    </a:cubicBezTo>
                    <a:cubicBezTo>
                      <a:pt x="420445" y="359413"/>
                      <a:pt x="518050" y="404790"/>
                      <a:pt x="544591" y="428763"/>
                    </a:cubicBezTo>
                    <a:cubicBezTo>
                      <a:pt x="571132" y="452736"/>
                      <a:pt x="600242" y="486127"/>
                      <a:pt x="585687" y="490408"/>
                    </a:cubicBezTo>
                    <a:cubicBezTo>
                      <a:pt x="571132" y="494689"/>
                      <a:pt x="458972" y="441605"/>
                      <a:pt x="457260" y="454448"/>
                    </a:cubicBezTo>
                    <a:cubicBezTo>
                      <a:pt x="455548" y="467291"/>
                      <a:pt x="549728" y="521230"/>
                      <a:pt x="575413" y="567464"/>
                    </a:cubicBezTo>
                    <a:cubicBezTo>
                      <a:pt x="601098" y="613698"/>
                      <a:pt x="604523" y="695891"/>
                      <a:pt x="611373" y="731851"/>
                    </a:cubicBezTo>
                    <a:cubicBezTo>
                      <a:pt x="618223" y="767811"/>
                      <a:pt x="587400" y="800345"/>
                      <a:pt x="616510" y="783221"/>
                    </a:cubicBezTo>
                    <a:cubicBezTo>
                      <a:pt x="645620" y="766097"/>
                      <a:pt x="719251" y="680480"/>
                      <a:pt x="786033" y="629109"/>
                    </a:cubicBezTo>
                    <a:cubicBezTo>
                      <a:pt x="852815" y="577738"/>
                      <a:pt x="970968" y="508388"/>
                      <a:pt x="1017202" y="474997"/>
                    </a:cubicBezTo>
                    <a:cubicBezTo>
                      <a:pt x="1063436" y="441606"/>
                      <a:pt x="1067717" y="458729"/>
                      <a:pt x="1063436" y="428763"/>
                    </a:cubicBezTo>
                    <a:cubicBezTo>
                      <a:pt x="1059155" y="398797"/>
                      <a:pt x="1024052" y="335439"/>
                      <a:pt x="991517" y="295199"/>
                    </a:cubicBezTo>
                    <a:cubicBezTo>
                      <a:pt x="958982" y="254959"/>
                      <a:pt x="913605" y="213005"/>
                      <a:pt x="868227" y="187320"/>
                    </a:cubicBezTo>
                    <a:cubicBezTo>
                      <a:pt x="822849" y="161635"/>
                      <a:pt x="732094" y="132525"/>
                      <a:pt x="719251" y="141087"/>
                    </a:cubicBezTo>
                    <a:cubicBezTo>
                      <a:pt x="706408" y="149649"/>
                      <a:pt x="803156" y="239547"/>
                      <a:pt x="791170" y="238691"/>
                    </a:cubicBezTo>
                    <a:cubicBezTo>
                      <a:pt x="779184" y="237835"/>
                      <a:pt x="707264" y="170197"/>
                      <a:pt x="647332" y="135950"/>
                    </a:cubicBezTo>
                    <a:cubicBezTo>
                      <a:pt x="587400" y="101703"/>
                      <a:pt x="502638" y="55469"/>
                      <a:pt x="431575" y="33208"/>
                    </a:cubicBezTo>
                    <a:cubicBezTo>
                      <a:pt x="360512" y="10947"/>
                      <a:pt x="291162" y="5810"/>
                      <a:pt x="220955" y="2385"/>
                    </a:cubicBezTo>
                    <a:cubicBezTo>
                      <a:pt x="150748" y="-1040"/>
                      <a:pt x="3485" y="-1895"/>
                      <a:pt x="60" y="7523"/>
                    </a:cubicBezTo>
                    <a:close/>
                  </a:path>
                </a:pathLst>
              </a:cu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id="{DC8B4952-2E1E-D90B-B5F0-735ABC23618C}"/>
                </a:ext>
              </a:extLst>
            </p:cNvPr>
            <p:cNvGrpSpPr/>
            <p:nvPr/>
          </p:nvGrpSpPr>
          <p:grpSpPr>
            <a:xfrm flipH="1">
              <a:off x="1644536" y="836135"/>
              <a:ext cx="1064143" cy="941521"/>
              <a:chOff x="3005131" y="855506"/>
              <a:chExt cx="1064721" cy="942032"/>
            </a:xfrm>
          </p:grpSpPr>
          <p:sp>
            <p:nvSpPr>
              <p:cNvPr id="1025" name="Freeform 1024">
                <a:extLst>
                  <a:ext uri="{FF2B5EF4-FFF2-40B4-BE49-F238E27FC236}">
                    <a16:creationId xmlns:a16="http://schemas.microsoft.com/office/drawing/2014/main" id="{29DC710A-99AD-C197-D4AA-7CB34F9C7BBC}"/>
                  </a:ext>
                </a:extLst>
              </p:cNvPr>
              <p:cNvSpPr/>
              <p:nvPr/>
            </p:nvSpPr>
            <p:spPr>
              <a:xfrm>
                <a:off x="3055815" y="855506"/>
                <a:ext cx="637154" cy="942032"/>
              </a:xfrm>
              <a:custGeom>
                <a:avLst/>
                <a:gdLst>
                  <a:gd name="connsiteX0" fmla="*/ 4375 w 687838"/>
                  <a:gd name="connsiteY0" fmla="*/ 20909 h 988636"/>
                  <a:gd name="connsiteX1" fmla="*/ 137939 w 687838"/>
                  <a:gd name="connsiteY1" fmla="*/ 210981 h 988636"/>
                  <a:gd name="connsiteX2" fmla="*/ 173899 w 687838"/>
                  <a:gd name="connsiteY2" fmla="*/ 308585 h 988636"/>
                  <a:gd name="connsiteX3" fmla="*/ 66020 w 687838"/>
                  <a:gd name="connsiteY3" fmla="*/ 262351 h 988636"/>
                  <a:gd name="connsiteX4" fmla="*/ 143076 w 687838"/>
                  <a:gd name="connsiteY4" fmla="*/ 411327 h 988636"/>
                  <a:gd name="connsiteX5" fmla="*/ 189310 w 687838"/>
                  <a:gd name="connsiteY5" fmla="*/ 560302 h 988636"/>
                  <a:gd name="connsiteX6" fmla="*/ 245818 w 687838"/>
                  <a:gd name="connsiteY6" fmla="*/ 693866 h 988636"/>
                  <a:gd name="connsiteX7" fmla="*/ 168762 w 687838"/>
                  <a:gd name="connsiteY7" fmla="*/ 621947 h 988636"/>
                  <a:gd name="connsiteX8" fmla="*/ 209858 w 687838"/>
                  <a:gd name="connsiteY8" fmla="*/ 765785 h 988636"/>
                  <a:gd name="connsiteX9" fmla="*/ 292052 w 687838"/>
                  <a:gd name="connsiteY9" fmla="*/ 894212 h 988636"/>
                  <a:gd name="connsiteX10" fmla="*/ 410204 w 687838"/>
                  <a:gd name="connsiteY10" fmla="*/ 986680 h 988636"/>
                  <a:gd name="connsiteX11" fmla="*/ 600276 w 687838"/>
                  <a:gd name="connsiteY11" fmla="*/ 806882 h 988636"/>
                  <a:gd name="connsiteX12" fmla="*/ 687607 w 687838"/>
                  <a:gd name="connsiteY12" fmla="*/ 544891 h 988636"/>
                  <a:gd name="connsiteX13" fmla="*/ 620825 w 687838"/>
                  <a:gd name="connsiteY13" fmla="*/ 277763 h 988636"/>
                  <a:gd name="connsiteX14" fmla="*/ 476986 w 687838"/>
                  <a:gd name="connsiteY14" fmla="*/ 149336 h 988636"/>
                  <a:gd name="connsiteX15" fmla="*/ 266366 w 687838"/>
                  <a:gd name="connsiteY15" fmla="*/ 62005 h 988636"/>
                  <a:gd name="connsiteX16" fmla="*/ 55746 w 687838"/>
                  <a:gd name="connsiteY16" fmla="*/ 10635 h 988636"/>
                  <a:gd name="connsiteX17" fmla="*/ 4375 w 687838"/>
                  <a:gd name="connsiteY17" fmla="*/ 20909 h 98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7838" h="988636">
                    <a:moveTo>
                      <a:pt x="4375" y="20909"/>
                    </a:moveTo>
                    <a:cubicBezTo>
                      <a:pt x="18074" y="54300"/>
                      <a:pt x="109685" y="163035"/>
                      <a:pt x="137939" y="210981"/>
                    </a:cubicBezTo>
                    <a:cubicBezTo>
                      <a:pt x="166193" y="258927"/>
                      <a:pt x="185885" y="300023"/>
                      <a:pt x="173899" y="308585"/>
                    </a:cubicBezTo>
                    <a:cubicBezTo>
                      <a:pt x="161913" y="317147"/>
                      <a:pt x="71157" y="245227"/>
                      <a:pt x="66020" y="262351"/>
                    </a:cubicBezTo>
                    <a:cubicBezTo>
                      <a:pt x="60883" y="279475"/>
                      <a:pt x="122528" y="361669"/>
                      <a:pt x="143076" y="411327"/>
                    </a:cubicBezTo>
                    <a:cubicBezTo>
                      <a:pt x="163624" y="460986"/>
                      <a:pt x="172186" y="513212"/>
                      <a:pt x="189310" y="560302"/>
                    </a:cubicBezTo>
                    <a:cubicBezTo>
                      <a:pt x="206434" y="607392"/>
                      <a:pt x="249243" y="683592"/>
                      <a:pt x="245818" y="693866"/>
                    </a:cubicBezTo>
                    <a:cubicBezTo>
                      <a:pt x="242393" y="704140"/>
                      <a:pt x="174755" y="609961"/>
                      <a:pt x="168762" y="621947"/>
                    </a:cubicBezTo>
                    <a:cubicBezTo>
                      <a:pt x="162769" y="633933"/>
                      <a:pt x="189310" y="720408"/>
                      <a:pt x="209858" y="765785"/>
                    </a:cubicBezTo>
                    <a:cubicBezTo>
                      <a:pt x="230406" y="811162"/>
                      <a:pt x="258661" y="857396"/>
                      <a:pt x="292052" y="894212"/>
                    </a:cubicBezTo>
                    <a:cubicBezTo>
                      <a:pt x="325443" y="931028"/>
                      <a:pt x="358833" y="1001235"/>
                      <a:pt x="410204" y="986680"/>
                    </a:cubicBezTo>
                    <a:cubicBezTo>
                      <a:pt x="461575" y="972125"/>
                      <a:pt x="554042" y="880513"/>
                      <a:pt x="600276" y="806882"/>
                    </a:cubicBezTo>
                    <a:cubicBezTo>
                      <a:pt x="646510" y="733251"/>
                      <a:pt x="684182" y="633077"/>
                      <a:pt x="687607" y="544891"/>
                    </a:cubicBezTo>
                    <a:cubicBezTo>
                      <a:pt x="691032" y="456705"/>
                      <a:pt x="655929" y="343689"/>
                      <a:pt x="620825" y="277763"/>
                    </a:cubicBezTo>
                    <a:cubicBezTo>
                      <a:pt x="585722" y="211837"/>
                      <a:pt x="536062" y="185296"/>
                      <a:pt x="476986" y="149336"/>
                    </a:cubicBezTo>
                    <a:cubicBezTo>
                      <a:pt x="417910" y="113376"/>
                      <a:pt x="336572" y="85122"/>
                      <a:pt x="266366" y="62005"/>
                    </a:cubicBezTo>
                    <a:cubicBezTo>
                      <a:pt x="196160" y="38888"/>
                      <a:pt x="101980" y="19197"/>
                      <a:pt x="55746" y="10635"/>
                    </a:cubicBezTo>
                    <a:cubicBezTo>
                      <a:pt x="9512" y="2073"/>
                      <a:pt x="-9324" y="-12482"/>
                      <a:pt x="4375" y="20909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1027" name="Freeform 1026">
                <a:extLst>
                  <a:ext uri="{FF2B5EF4-FFF2-40B4-BE49-F238E27FC236}">
                    <a16:creationId xmlns:a16="http://schemas.microsoft.com/office/drawing/2014/main" id="{C6F2A5F0-9E7A-3E99-2330-05A1B30DCA71}"/>
                  </a:ext>
                </a:extLst>
              </p:cNvPr>
              <p:cNvSpPr/>
              <p:nvPr/>
            </p:nvSpPr>
            <p:spPr>
              <a:xfrm>
                <a:off x="3005131" y="855506"/>
                <a:ext cx="1064721" cy="787920"/>
              </a:xfrm>
              <a:custGeom>
                <a:avLst/>
                <a:gdLst>
                  <a:gd name="connsiteX0" fmla="*/ 60 w 1064721"/>
                  <a:gd name="connsiteY0" fmla="*/ 7523 h 787920"/>
                  <a:gd name="connsiteX1" fmla="*/ 200406 w 1064721"/>
                  <a:gd name="connsiteY1" fmla="*/ 58893 h 787920"/>
                  <a:gd name="connsiteX2" fmla="*/ 369930 w 1064721"/>
                  <a:gd name="connsiteY2" fmla="*/ 146224 h 787920"/>
                  <a:gd name="connsiteX3" fmla="*/ 513768 w 1064721"/>
                  <a:gd name="connsiteY3" fmla="*/ 274651 h 787920"/>
                  <a:gd name="connsiteX4" fmla="*/ 580550 w 1064721"/>
                  <a:gd name="connsiteY4" fmla="*/ 351707 h 787920"/>
                  <a:gd name="connsiteX5" fmla="*/ 426438 w 1064721"/>
                  <a:gd name="connsiteY5" fmla="*/ 346570 h 787920"/>
                  <a:gd name="connsiteX6" fmla="*/ 544591 w 1064721"/>
                  <a:gd name="connsiteY6" fmla="*/ 428763 h 787920"/>
                  <a:gd name="connsiteX7" fmla="*/ 585687 w 1064721"/>
                  <a:gd name="connsiteY7" fmla="*/ 490408 h 787920"/>
                  <a:gd name="connsiteX8" fmla="*/ 457260 w 1064721"/>
                  <a:gd name="connsiteY8" fmla="*/ 454448 h 787920"/>
                  <a:gd name="connsiteX9" fmla="*/ 575413 w 1064721"/>
                  <a:gd name="connsiteY9" fmla="*/ 567464 h 787920"/>
                  <a:gd name="connsiteX10" fmla="*/ 611373 w 1064721"/>
                  <a:gd name="connsiteY10" fmla="*/ 731851 h 787920"/>
                  <a:gd name="connsiteX11" fmla="*/ 616510 w 1064721"/>
                  <a:gd name="connsiteY11" fmla="*/ 783221 h 787920"/>
                  <a:gd name="connsiteX12" fmla="*/ 786033 w 1064721"/>
                  <a:gd name="connsiteY12" fmla="*/ 629109 h 787920"/>
                  <a:gd name="connsiteX13" fmla="*/ 1017202 w 1064721"/>
                  <a:gd name="connsiteY13" fmla="*/ 474997 h 787920"/>
                  <a:gd name="connsiteX14" fmla="*/ 1063436 w 1064721"/>
                  <a:gd name="connsiteY14" fmla="*/ 428763 h 787920"/>
                  <a:gd name="connsiteX15" fmla="*/ 991517 w 1064721"/>
                  <a:gd name="connsiteY15" fmla="*/ 295199 h 787920"/>
                  <a:gd name="connsiteX16" fmla="*/ 868227 w 1064721"/>
                  <a:gd name="connsiteY16" fmla="*/ 187320 h 787920"/>
                  <a:gd name="connsiteX17" fmla="*/ 719251 w 1064721"/>
                  <a:gd name="connsiteY17" fmla="*/ 141087 h 787920"/>
                  <a:gd name="connsiteX18" fmla="*/ 791170 w 1064721"/>
                  <a:gd name="connsiteY18" fmla="*/ 238691 h 787920"/>
                  <a:gd name="connsiteX19" fmla="*/ 647332 w 1064721"/>
                  <a:gd name="connsiteY19" fmla="*/ 135950 h 787920"/>
                  <a:gd name="connsiteX20" fmla="*/ 431575 w 1064721"/>
                  <a:gd name="connsiteY20" fmla="*/ 33208 h 787920"/>
                  <a:gd name="connsiteX21" fmla="*/ 220955 w 1064721"/>
                  <a:gd name="connsiteY21" fmla="*/ 2385 h 787920"/>
                  <a:gd name="connsiteX22" fmla="*/ 60 w 1064721"/>
                  <a:gd name="connsiteY22" fmla="*/ 7523 h 78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64721" h="787920">
                    <a:moveTo>
                      <a:pt x="60" y="7523"/>
                    </a:moveTo>
                    <a:cubicBezTo>
                      <a:pt x="-3365" y="16941"/>
                      <a:pt x="138761" y="35776"/>
                      <a:pt x="200406" y="58893"/>
                    </a:cubicBezTo>
                    <a:cubicBezTo>
                      <a:pt x="262051" y="82010"/>
                      <a:pt x="317703" y="110264"/>
                      <a:pt x="369930" y="146224"/>
                    </a:cubicBezTo>
                    <a:cubicBezTo>
                      <a:pt x="422157" y="182184"/>
                      <a:pt x="478665" y="240404"/>
                      <a:pt x="513768" y="274651"/>
                    </a:cubicBezTo>
                    <a:cubicBezTo>
                      <a:pt x="548871" y="308898"/>
                      <a:pt x="595105" y="339721"/>
                      <a:pt x="580550" y="351707"/>
                    </a:cubicBezTo>
                    <a:cubicBezTo>
                      <a:pt x="565995" y="363693"/>
                      <a:pt x="432431" y="333727"/>
                      <a:pt x="426438" y="346570"/>
                    </a:cubicBezTo>
                    <a:cubicBezTo>
                      <a:pt x="420445" y="359413"/>
                      <a:pt x="518050" y="404790"/>
                      <a:pt x="544591" y="428763"/>
                    </a:cubicBezTo>
                    <a:cubicBezTo>
                      <a:pt x="571132" y="452736"/>
                      <a:pt x="600242" y="486127"/>
                      <a:pt x="585687" y="490408"/>
                    </a:cubicBezTo>
                    <a:cubicBezTo>
                      <a:pt x="571132" y="494689"/>
                      <a:pt x="458972" y="441605"/>
                      <a:pt x="457260" y="454448"/>
                    </a:cubicBezTo>
                    <a:cubicBezTo>
                      <a:pt x="455548" y="467291"/>
                      <a:pt x="549728" y="521230"/>
                      <a:pt x="575413" y="567464"/>
                    </a:cubicBezTo>
                    <a:cubicBezTo>
                      <a:pt x="601098" y="613698"/>
                      <a:pt x="604523" y="695891"/>
                      <a:pt x="611373" y="731851"/>
                    </a:cubicBezTo>
                    <a:cubicBezTo>
                      <a:pt x="618223" y="767811"/>
                      <a:pt x="587400" y="800345"/>
                      <a:pt x="616510" y="783221"/>
                    </a:cubicBezTo>
                    <a:cubicBezTo>
                      <a:pt x="645620" y="766097"/>
                      <a:pt x="719251" y="680480"/>
                      <a:pt x="786033" y="629109"/>
                    </a:cubicBezTo>
                    <a:cubicBezTo>
                      <a:pt x="852815" y="577738"/>
                      <a:pt x="970968" y="508388"/>
                      <a:pt x="1017202" y="474997"/>
                    </a:cubicBezTo>
                    <a:cubicBezTo>
                      <a:pt x="1063436" y="441606"/>
                      <a:pt x="1067717" y="458729"/>
                      <a:pt x="1063436" y="428763"/>
                    </a:cubicBezTo>
                    <a:cubicBezTo>
                      <a:pt x="1059155" y="398797"/>
                      <a:pt x="1024052" y="335439"/>
                      <a:pt x="991517" y="295199"/>
                    </a:cubicBezTo>
                    <a:cubicBezTo>
                      <a:pt x="958982" y="254959"/>
                      <a:pt x="913605" y="213005"/>
                      <a:pt x="868227" y="187320"/>
                    </a:cubicBezTo>
                    <a:cubicBezTo>
                      <a:pt x="822849" y="161635"/>
                      <a:pt x="732094" y="132525"/>
                      <a:pt x="719251" y="141087"/>
                    </a:cubicBezTo>
                    <a:cubicBezTo>
                      <a:pt x="706408" y="149649"/>
                      <a:pt x="803156" y="239547"/>
                      <a:pt x="791170" y="238691"/>
                    </a:cubicBezTo>
                    <a:cubicBezTo>
                      <a:pt x="779184" y="237835"/>
                      <a:pt x="707264" y="170197"/>
                      <a:pt x="647332" y="135950"/>
                    </a:cubicBezTo>
                    <a:cubicBezTo>
                      <a:pt x="587400" y="101703"/>
                      <a:pt x="502638" y="55469"/>
                      <a:pt x="431575" y="33208"/>
                    </a:cubicBezTo>
                    <a:cubicBezTo>
                      <a:pt x="360512" y="10947"/>
                      <a:pt x="291162" y="5810"/>
                      <a:pt x="220955" y="2385"/>
                    </a:cubicBezTo>
                    <a:cubicBezTo>
                      <a:pt x="150748" y="-1040"/>
                      <a:pt x="3485" y="-1895"/>
                      <a:pt x="60" y="7523"/>
                    </a:cubicBezTo>
                    <a:close/>
                  </a:path>
                </a:pathLst>
              </a:cu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6173A30-7D72-68A3-5D57-03AD2D99C33D}"/>
              </a:ext>
            </a:extLst>
          </p:cNvPr>
          <p:cNvGrpSpPr/>
          <p:nvPr/>
        </p:nvGrpSpPr>
        <p:grpSpPr>
          <a:xfrm>
            <a:off x="1822260" y="-1613168"/>
            <a:ext cx="2838450" cy="10126718"/>
            <a:chOff x="2837679" y="-917438"/>
            <a:chExt cx="1892300" cy="6751145"/>
          </a:xfrm>
        </p:grpSpPr>
        <p:pic>
          <p:nvPicPr>
            <p:cNvPr id="4" name="Picture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4B90317-86A7-8CC0-D1F0-3F40C768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37679" y="2409944"/>
              <a:ext cx="1892300" cy="342376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EBE2F8C-9BF9-4E04-AB2F-13B236E2DA4E}"/>
                </a:ext>
              </a:extLst>
            </p:cNvPr>
            <p:cNvSpPr/>
            <p:nvPr/>
          </p:nvSpPr>
          <p:spPr>
            <a:xfrm>
              <a:off x="3196695" y="-917438"/>
              <a:ext cx="1227551" cy="34237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2700"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5CE879-B84E-0B3E-9E90-38E63DC7DF0C}"/>
              </a:ext>
            </a:extLst>
          </p:cNvPr>
          <p:cNvGrpSpPr/>
          <p:nvPr/>
        </p:nvGrpSpPr>
        <p:grpSpPr>
          <a:xfrm>
            <a:off x="4181005" y="-1613168"/>
            <a:ext cx="2838450" cy="10126718"/>
            <a:chOff x="4410176" y="-917438"/>
            <a:chExt cx="1892300" cy="6751145"/>
          </a:xfrm>
        </p:grpSpPr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47A3D79-6030-69E7-1866-F13CDDDF8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4410176" y="2409944"/>
              <a:ext cx="1892300" cy="342376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10E4AF0-B0DA-EC58-3A6C-6AB49905317F}"/>
                </a:ext>
              </a:extLst>
            </p:cNvPr>
            <p:cNvSpPr/>
            <p:nvPr/>
          </p:nvSpPr>
          <p:spPr>
            <a:xfrm>
              <a:off x="4728177" y="-917438"/>
              <a:ext cx="1227551" cy="34237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2700">
                <a:latin typeface="Arial" panose="020B0604020202020204" pitchFamily="34" charset="0"/>
              </a:endParaRPr>
            </a:p>
          </p:txBody>
        </p:sp>
      </p:grpSp>
      <p:sp>
        <p:nvSpPr>
          <p:cNvPr id="9" name="Freeform 8">
            <a:extLst>
              <a:ext uri="{FF2B5EF4-FFF2-40B4-BE49-F238E27FC236}">
                <a16:creationId xmlns:a16="http://schemas.microsoft.com/office/drawing/2014/main" id="{20367E20-30A3-1069-A735-27F1A957EA94}"/>
              </a:ext>
            </a:extLst>
          </p:cNvPr>
          <p:cNvSpPr/>
          <p:nvPr/>
        </p:nvSpPr>
        <p:spPr>
          <a:xfrm>
            <a:off x="1897152" y="1341009"/>
            <a:ext cx="5067797" cy="3593772"/>
          </a:xfrm>
          <a:custGeom>
            <a:avLst/>
            <a:gdLst>
              <a:gd name="connsiteX0" fmla="*/ 1689265 w 3378531"/>
              <a:gd name="connsiteY0" fmla="*/ 0 h 2395848"/>
              <a:gd name="connsiteX1" fmla="*/ 3369809 w 3378531"/>
              <a:gd name="connsiteY1" fmla="*/ 1516548 h 2395848"/>
              <a:gd name="connsiteX2" fmla="*/ 3378530 w 3378531"/>
              <a:gd name="connsiteY2" fmla="*/ 1689251 h 2395848"/>
              <a:gd name="connsiteX3" fmla="*/ 3378531 w 3378531"/>
              <a:gd name="connsiteY3" fmla="*/ 1689264 h 2395848"/>
              <a:gd name="connsiteX4" fmla="*/ 2471316 w 3378531"/>
              <a:gd name="connsiteY4" fmla="*/ 2395848 h 2395848"/>
              <a:gd name="connsiteX5" fmla="*/ 1719039 w 3378531"/>
              <a:gd name="connsiteY5" fmla="*/ 2084322 h 2395848"/>
              <a:gd name="connsiteX6" fmla="*/ 1689266 w 3378531"/>
              <a:gd name="connsiteY6" fmla="*/ 2041599 h 2395848"/>
              <a:gd name="connsiteX7" fmla="*/ 1659492 w 3378531"/>
              <a:gd name="connsiteY7" fmla="*/ 2084322 h 2395848"/>
              <a:gd name="connsiteX8" fmla="*/ 907215 w 3378531"/>
              <a:gd name="connsiteY8" fmla="*/ 2395848 h 2395848"/>
              <a:gd name="connsiteX9" fmla="*/ 0 w 3378531"/>
              <a:gd name="connsiteY9" fmla="*/ 1689264 h 2395848"/>
              <a:gd name="connsiteX10" fmla="*/ 8722 w 3378531"/>
              <a:gd name="connsiteY10" fmla="*/ 1516548 h 2395848"/>
              <a:gd name="connsiteX11" fmla="*/ 1689265 w 3378531"/>
              <a:gd name="connsiteY11" fmla="*/ 0 h 239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78531" h="2395848">
                <a:moveTo>
                  <a:pt x="1689265" y="0"/>
                </a:moveTo>
                <a:cubicBezTo>
                  <a:pt x="2563911" y="0"/>
                  <a:pt x="3283302" y="664726"/>
                  <a:pt x="3369809" y="1516548"/>
                </a:cubicBezTo>
                <a:lnTo>
                  <a:pt x="3378530" y="1689251"/>
                </a:lnTo>
                <a:lnTo>
                  <a:pt x="3378531" y="1689264"/>
                </a:lnTo>
                <a:cubicBezTo>
                  <a:pt x="3378531" y="2079500"/>
                  <a:pt x="2972357" y="2395848"/>
                  <a:pt x="2471316" y="2395848"/>
                </a:cubicBezTo>
                <a:cubicBezTo>
                  <a:pt x="2158166" y="2395848"/>
                  <a:pt x="1882072" y="2272275"/>
                  <a:pt x="1719039" y="2084322"/>
                </a:cubicBezTo>
                <a:lnTo>
                  <a:pt x="1689266" y="2041599"/>
                </a:lnTo>
                <a:lnTo>
                  <a:pt x="1659492" y="2084322"/>
                </a:lnTo>
                <a:cubicBezTo>
                  <a:pt x="1496459" y="2272275"/>
                  <a:pt x="1220366" y="2395848"/>
                  <a:pt x="907215" y="2395848"/>
                </a:cubicBezTo>
                <a:cubicBezTo>
                  <a:pt x="406174" y="2395848"/>
                  <a:pt x="0" y="2079500"/>
                  <a:pt x="0" y="1689264"/>
                </a:cubicBezTo>
                <a:lnTo>
                  <a:pt x="8722" y="1516548"/>
                </a:lnTo>
                <a:cubicBezTo>
                  <a:pt x="95229" y="664726"/>
                  <a:pt x="814620" y="0"/>
                  <a:pt x="1689265" y="0"/>
                </a:cubicBezTo>
                <a:close/>
              </a:path>
            </a:pathLst>
          </a:custGeom>
          <a:solidFill>
            <a:srgbClr val="75361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 sz="2700">
              <a:latin typeface="Arial" panose="020B0604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AE17A60-E23D-B518-A25C-3251BD269BA0}"/>
              </a:ext>
            </a:extLst>
          </p:cNvPr>
          <p:cNvGrpSpPr/>
          <p:nvPr/>
        </p:nvGrpSpPr>
        <p:grpSpPr>
          <a:xfrm>
            <a:off x="1947990" y="2328480"/>
            <a:ext cx="4966118" cy="2144336"/>
            <a:chOff x="-743133" y="1686328"/>
            <a:chExt cx="3310745" cy="142955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916BA17-D04E-014C-D298-86AE6D4C9E99}"/>
                </a:ext>
              </a:extLst>
            </p:cNvPr>
            <p:cNvGrpSpPr/>
            <p:nvPr/>
          </p:nvGrpSpPr>
          <p:grpSpPr>
            <a:xfrm>
              <a:off x="-743133" y="1686328"/>
              <a:ext cx="1604351" cy="1429557"/>
              <a:chOff x="2926181" y="1448656"/>
              <a:chExt cx="1604351" cy="1429557"/>
            </a:xfrm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ECBAB1A3-ADCF-4DF4-9D06-D5BDFA1BCB95}"/>
                  </a:ext>
                </a:extLst>
              </p:cNvPr>
              <p:cNvSpPr/>
              <p:nvPr/>
            </p:nvSpPr>
            <p:spPr>
              <a:xfrm>
                <a:off x="3146641" y="1691208"/>
                <a:ext cx="1339663" cy="1187005"/>
              </a:xfrm>
              <a:custGeom>
                <a:avLst/>
                <a:gdLst>
                  <a:gd name="connsiteX0" fmla="*/ 277156 w 1419222"/>
                  <a:gd name="connsiteY0" fmla="*/ 0 h 1257498"/>
                  <a:gd name="connsiteX1" fmla="*/ 676226 w 1419222"/>
                  <a:gd name="connsiteY1" fmla="*/ 175737 h 1257498"/>
                  <a:gd name="connsiteX2" fmla="*/ 667726 w 1419222"/>
                  <a:gd name="connsiteY2" fmla="*/ 223903 h 1257498"/>
                  <a:gd name="connsiteX3" fmla="*/ 498049 w 1419222"/>
                  <a:gd name="connsiteY3" fmla="*/ 370137 h 1257498"/>
                  <a:gd name="connsiteX4" fmla="*/ 480543 w 1419222"/>
                  <a:gd name="connsiteY4" fmla="*/ 371901 h 1257498"/>
                  <a:gd name="connsiteX5" fmla="*/ 480354 w 1419222"/>
                  <a:gd name="connsiteY5" fmla="*/ 373778 h 1257498"/>
                  <a:gd name="connsiteX6" fmla="*/ 451731 w 1419222"/>
                  <a:gd name="connsiteY6" fmla="*/ 446683 h 1257498"/>
                  <a:gd name="connsiteX7" fmla="*/ 409654 w 1419222"/>
                  <a:gd name="connsiteY7" fmla="*/ 495283 h 1257498"/>
                  <a:gd name="connsiteX8" fmla="*/ 420685 w 1419222"/>
                  <a:gd name="connsiteY8" fmla="*/ 508653 h 1257498"/>
                  <a:gd name="connsiteX9" fmla="*/ 459962 w 1419222"/>
                  <a:gd name="connsiteY9" fmla="*/ 637237 h 1257498"/>
                  <a:gd name="connsiteX10" fmla="*/ 456356 w 1419222"/>
                  <a:gd name="connsiteY10" fmla="*/ 673008 h 1257498"/>
                  <a:gd name="connsiteX11" fmla="*/ 503208 w 1419222"/>
                  <a:gd name="connsiteY11" fmla="*/ 704597 h 1257498"/>
                  <a:gd name="connsiteX12" fmla="*/ 552495 w 1419222"/>
                  <a:gd name="connsiteY12" fmla="*/ 777699 h 1257498"/>
                  <a:gd name="connsiteX13" fmla="*/ 560243 w 1419222"/>
                  <a:gd name="connsiteY13" fmla="*/ 802660 h 1257498"/>
                  <a:gd name="connsiteX14" fmla="*/ 585625 w 1419222"/>
                  <a:gd name="connsiteY14" fmla="*/ 797536 h 1257498"/>
                  <a:gd name="connsiteX15" fmla="*/ 675144 w 1419222"/>
                  <a:gd name="connsiteY15" fmla="*/ 815609 h 1257498"/>
                  <a:gd name="connsiteX16" fmla="*/ 742091 w 1419222"/>
                  <a:gd name="connsiteY16" fmla="*/ 860746 h 1257498"/>
                  <a:gd name="connsiteX17" fmla="*/ 747039 w 1419222"/>
                  <a:gd name="connsiteY17" fmla="*/ 854749 h 1257498"/>
                  <a:gd name="connsiteX18" fmla="*/ 863311 w 1419222"/>
                  <a:gd name="connsiteY18" fmla="*/ 792062 h 1257498"/>
                  <a:gd name="connsiteX19" fmla="*/ 876604 w 1419222"/>
                  <a:gd name="connsiteY19" fmla="*/ 790721 h 1257498"/>
                  <a:gd name="connsiteX20" fmla="*/ 888234 w 1419222"/>
                  <a:gd name="connsiteY20" fmla="*/ 753256 h 1257498"/>
                  <a:gd name="connsiteX21" fmla="*/ 922678 w 1419222"/>
                  <a:gd name="connsiteY21" fmla="*/ 696486 h 1257498"/>
                  <a:gd name="connsiteX22" fmla="*/ 970832 w 1419222"/>
                  <a:gd name="connsiteY22" fmla="*/ 652730 h 1257498"/>
                  <a:gd name="connsiteX23" fmla="*/ 963933 w 1419222"/>
                  <a:gd name="connsiteY23" fmla="*/ 630503 h 1257498"/>
                  <a:gd name="connsiteX24" fmla="*/ 959260 w 1419222"/>
                  <a:gd name="connsiteY24" fmla="*/ 584154 h 1257498"/>
                  <a:gd name="connsiteX25" fmla="*/ 1099722 w 1419222"/>
                  <a:gd name="connsiteY25" fmla="*/ 372246 h 1257498"/>
                  <a:gd name="connsiteX26" fmla="*/ 1113063 w 1419222"/>
                  <a:gd name="connsiteY26" fmla="*/ 368105 h 1257498"/>
                  <a:gd name="connsiteX27" fmla="*/ 1401269 w 1419222"/>
                  <a:gd name="connsiteY27" fmla="*/ 495021 h 1257498"/>
                  <a:gd name="connsiteX28" fmla="*/ 1414550 w 1419222"/>
                  <a:gd name="connsiteY28" fmla="*/ 537805 h 1257498"/>
                  <a:gd name="connsiteX29" fmla="*/ 1419222 w 1419222"/>
                  <a:gd name="connsiteY29" fmla="*/ 584154 h 1257498"/>
                  <a:gd name="connsiteX30" fmla="*/ 1351862 w 1419222"/>
                  <a:gd name="connsiteY30" fmla="*/ 746775 h 1257498"/>
                  <a:gd name="connsiteX31" fmla="*/ 1318566 w 1419222"/>
                  <a:gd name="connsiteY31" fmla="*/ 774247 h 1257498"/>
                  <a:gd name="connsiteX32" fmla="*/ 1325451 w 1419222"/>
                  <a:gd name="connsiteY32" fmla="*/ 796426 h 1257498"/>
                  <a:gd name="connsiteX33" fmla="*/ 1330123 w 1419222"/>
                  <a:gd name="connsiteY33" fmla="*/ 842775 h 1257498"/>
                  <a:gd name="connsiteX34" fmla="*/ 1146491 w 1419222"/>
                  <a:gd name="connsiteY34" fmla="*/ 1068084 h 1257498"/>
                  <a:gd name="connsiteX35" fmla="*/ 1133198 w 1419222"/>
                  <a:gd name="connsiteY35" fmla="*/ 1069424 h 1257498"/>
                  <a:gd name="connsiteX36" fmla="*/ 1121568 w 1419222"/>
                  <a:gd name="connsiteY36" fmla="*/ 1106889 h 1257498"/>
                  <a:gd name="connsiteX37" fmla="*/ 909660 w 1419222"/>
                  <a:gd name="connsiteY37" fmla="*/ 1247351 h 1257498"/>
                  <a:gd name="connsiteX38" fmla="*/ 820141 w 1419222"/>
                  <a:gd name="connsiteY38" fmla="*/ 1229278 h 1257498"/>
                  <a:gd name="connsiteX39" fmla="*/ 753194 w 1419222"/>
                  <a:gd name="connsiteY39" fmla="*/ 1184141 h 1257498"/>
                  <a:gd name="connsiteX40" fmla="*/ 748246 w 1419222"/>
                  <a:gd name="connsiteY40" fmla="*/ 1190138 h 1257498"/>
                  <a:gd name="connsiteX41" fmla="*/ 585625 w 1419222"/>
                  <a:gd name="connsiteY41" fmla="*/ 1257498 h 1257498"/>
                  <a:gd name="connsiteX42" fmla="*/ 373717 w 1419222"/>
                  <a:gd name="connsiteY42" fmla="*/ 1117036 h 1257498"/>
                  <a:gd name="connsiteX43" fmla="*/ 365969 w 1419222"/>
                  <a:gd name="connsiteY43" fmla="*/ 1092075 h 1257498"/>
                  <a:gd name="connsiteX44" fmla="*/ 340587 w 1419222"/>
                  <a:gd name="connsiteY44" fmla="*/ 1097199 h 1257498"/>
                  <a:gd name="connsiteX45" fmla="*/ 110606 w 1419222"/>
                  <a:gd name="connsiteY45" fmla="*/ 867218 h 1257498"/>
                  <a:gd name="connsiteX46" fmla="*/ 114212 w 1419222"/>
                  <a:gd name="connsiteY46" fmla="*/ 831447 h 1257498"/>
                  <a:gd name="connsiteX47" fmla="*/ 67360 w 1419222"/>
                  <a:gd name="connsiteY47" fmla="*/ 799858 h 1257498"/>
                  <a:gd name="connsiteX48" fmla="*/ 0 w 1419222"/>
                  <a:gd name="connsiteY48" fmla="*/ 637237 h 1257498"/>
                  <a:gd name="connsiteX49" fmla="*/ 67360 w 1419222"/>
                  <a:gd name="connsiteY49" fmla="*/ 474616 h 1257498"/>
                  <a:gd name="connsiteX50" fmla="*/ 75282 w 1419222"/>
                  <a:gd name="connsiteY50" fmla="*/ 469274 h 1257498"/>
                  <a:gd name="connsiteX51" fmla="*/ 64341 w 1419222"/>
                  <a:gd name="connsiteY51" fmla="*/ 456014 h 1257498"/>
                  <a:gd name="connsiteX52" fmla="*/ 25064 w 1419222"/>
                  <a:gd name="connsiteY52" fmla="*/ 327429 h 1257498"/>
                  <a:gd name="connsiteX53" fmla="*/ 208696 w 1419222"/>
                  <a:gd name="connsiteY53" fmla="*/ 102120 h 1257498"/>
                  <a:gd name="connsiteX54" fmla="*/ 226202 w 1419222"/>
                  <a:gd name="connsiteY54" fmla="*/ 100356 h 1257498"/>
                  <a:gd name="connsiteX55" fmla="*/ 226392 w 1419222"/>
                  <a:gd name="connsiteY55" fmla="*/ 98479 h 1257498"/>
                  <a:gd name="connsiteX56" fmla="*/ 255014 w 1419222"/>
                  <a:gd name="connsiteY56" fmla="*/ 25575 h 1257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19222" h="1257498">
                    <a:moveTo>
                      <a:pt x="277156" y="0"/>
                    </a:moveTo>
                    <a:lnTo>
                      <a:pt x="676226" y="175737"/>
                    </a:lnTo>
                    <a:lnTo>
                      <a:pt x="667726" y="223903"/>
                    </a:lnTo>
                    <a:cubicBezTo>
                      <a:pt x="640642" y="297874"/>
                      <a:pt x="576648" y="354053"/>
                      <a:pt x="498049" y="370137"/>
                    </a:cubicBezTo>
                    <a:lnTo>
                      <a:pt x="480543" y="371901"/>
                    </a:lnTo>
                    <a:lnTo>
                      <a:pt x="480354" y="373778"/>
                    </a:lnTo>
                    <a:cubicBezTo>
                      <a:pt x="474992" y="399978"/>
                      <a:pt x="465176" y="424555"/>
                      <a:pt x="451731" y="446683"/>
                    </a:cubicBezTo>
                    <a:lnTo>
                      <a:pt x="409654" y="495283"/>
                    </a:lnTo>
                    <a:lnTo>
                      <a:pt x="420685" y="508653"/>
                    </a:lnTo>
                    <a:cubicBezTo>
                      <a:pt x="445483" y="545358"/>
                      <a:pt x="459962" y="589607"/>
                      <a:pt x="459962" y="637237"/>
                    </a:cubicBezTo>
                    <a:lnTo>
                      <a:pt x="456356" y="673008"/>
                    </a:lnTo>
                    <a:lnTo>
                      <a:pt x="503208" y="704597"/>
                    </a:lnTo>
                    <a:cubicBezTo>
                      <a:pt x="524017" y="725406"/>
                      <a:pt x="540857" y="750185"/>
                      <a:pt x="552495" y="777699"/>
                    </a:cubicBezTo>
                    <a:lnTo>
                      <a:pt x="560243" y="802660"/>
                    </a:lnTo>
                    <a:lnTo>
                      <a:pt x="585625" y="797536"/>
                    </a:lnTo>
                    <a:cubicBezTo>
                      <a:pt x="617379" y="797536"/>
                      <a:pt x="647630" y="803971"/>
                      <a:pt x="675144" y="815609"/>
                    </a:cubicBezTo>
                    <a:lnTo>
                      <a:pt x="742091" y="860746"/>
                    </a:lnTo>
                    <a:lnTo>
                      <a:pt x="747039" y="854749"/>
                    </a:lnTo>
                    <a:cubicBezTo>
                      <a:pt x="778253" y="823535"/>
                      <a:pt x="818397" y="801252"/>
                      <a:pt x="863311" y="792062"/>
                    </a:cubicBezTo>
                    <a:lnTo>
                      <a:pt x="876604" y="790721"/>
                    </a:lnTo>
                    <a:lnTo>
                      <a:pt x="888234" y="753256"/>
                    </a:lnTo>
                    <a:cubicBezTo>
                      <a:pt x="896962" y="732620"/>
                      <a:pt x="908617" y="713523"/>
                      <a:pt x="922678" y="696486"/>
                    </a:cubicBezTo>
                    <a:lnTo>
                      <a:pt x="970832" y="652730"/>
                    </a:lnTo>
                    <a:lnTo>
                      <a:pt x="963933" y="630503"/>
                    </a:lnTo>
                    <a:cubicBezTo>
                      <a:pt x="960869" y="615532"/>
                      <a:pt x="959260" y="600031"/>
                      <a:pt x="959260" y="584154"/>
                    </a:cubicBezTo>
                    <a:cubicBezTo>
                      <a:pt x="959260" y="488893"/>
                      <a:pt x="1017179" y="407159"/>
                      <a:pt x="1099722" y="372246"/>
                    </a:cubicBezTo>
                    <a:lnTo>
                      <a:pt x="1113063" y="368105"/>
                    </a:lnTo>
                    <a:lnTo>
                      <a:pt x="1401269" y="495021"/>
                    </a:lnTo>
                    <a:lnTo>
                      <a:pt x="1414550" y="537805"/>
                    </a:lnTo>
                    <a:cubicBezTo>
                      <a:pt x="1417613" y="552776"/>
                      <a:pt x="1419222" y="568277"/>
                      <a:pt x="1419222" y="584154"/>
                    </a:cubicBezTo>
                    <a:cubicBezTo>
                      <a:pt x="1419222" y="647662"/>
                      <a:pt x="1393481" y="705157"/>
                      <a:pt x="1351862" y="746775"/>
                    </a:cubicBezTo>
                    <a:lnTo>
                      <a:pt x="1318566" y="774247"/>
                    </a:lnTo>
                    <a:lnTo>
                      <a:pt x="1325451" y="796426"/>
                    </a:lnTo>
                    <a:cubicBezTo>
                      <a:pt x="1328514" y="811397"/>
                      <a:pt x="1330123" y="826898"/>
                      <a:pt x="1330123" y="842775"/>
                    </a:cubicBezTo>
                    <a:cubicBezTo>
                      <a:pt x="1330123" y="953913"/>
                      <a:pt x="1251290" y="1046639"/>
                      <a:pt x="1146491" y="1068084"/>
                    </a:cubicBezTo>
                    <a:lnTo>
                      <a:pt x="1133198" y="1069424"/>
                    </a:lnTo>
                    <a:lnTo>
                      <a:pt x="1121568" y="1106889"/>
                    </a:lnTo>
                    <a:cubicBezTo>
                      <a:pt x="1086655" y="1189433"/>
                      <a:pt x="1004921" y="1247351"/>
                      <a:pt x="909660" y="1247351"/>
                    </a:cubicBezTo>
                    <a:cubicBezTo>
                      <a:pt x="877906" y="1247351"/>
                      <a:pt x="847656" y="1240916"/>
                      <a:pt x="820141" y="1229278"/>
                    </a:cubicBezTo>
                    <a:lnTo>
                      <a:pt x="753194" y="1184141"/>
                    </a:lnTo>
                    <a:lnTo>
                      <a:pt x="748246" y="1190138"/>
                    </a:lnTo>
                    <a:cubicBezTo>
                      <a:pt x="706628" y="1231757"/>
                      <a:pt x="649133" y="1257498"/>
                      <a:pt x="585625" y="1257498"/>
                    </a:cubicBezTo>
                    <a:cubicBezTo>
                      <a:pt x="490364" y="1257498"/>
                      <a:pt x="408630" y="1199580"/>
                      <a:pt x="373717" y="1117036"/>
                    </a:cubicBezTo>
                    <a:lnTo>
                      <a:pt x="365969" y="1092075"/>
                    </a:lnTo>
                    <a:lnTo>
                      <a:pt x="340587" y="1097199"/>
                    </a:lnTo>
                    <a:cubicBezTo>
                      <a:pt x="213572" y="1097199"/>
                      <a:pt x="110606" y="994233"/>
                      <a:pt x="110606" y="867218"/>
                    </a:cubicBezTo>
                    <a:lnTo>
                      <a:pt x="114212" y="831447"/>
                    </a:lnTo>
                    <a:lnTo>
                      <a:pt x="67360" y="799858"/>
                    </a:lnTo>
                    <a:cubicBezTo>
                      <a:pt x="25741" y="758240"/>
                      <a:pt x="0" y="700745"/>
                      <a:pt x="0" y="637237"/>
                    </a:cubicBezTo>
                    <a:cubicBezTo>
                      <a:pt x="0" y="573730"/>
                      <a:pt x="25741" y="516234"/>
                      <a:pt x="67360" y="474616"/>
                    </a:cubicBezTo>
                    <a:lnTo>
                      <a:pt x="75282" y="469274"/>
                    </a:lnTo>
                    <a:lnTo>
                      <a:pt x="64341" y="456014"/>
                    </a:lnTo>
                    <a:cubicBezTo>
                      <a:pt x="39543" y="419308"/>
                      <a:pt x="25064" y="375060"/>
                      <a:pt x="25064" y="327429"/>
                    </a:cubicBezTo>
                    <a:cubicBezTo>
                      <a:pt x="25064" y="216291"/>
                      <a:pt x="103897" y="123565"/>
                      <a:pt x="208696" y="102120"/>
                    </a:cubicBezTo>
                    <a:lnTo>
                      <a:pt x="226202" y="100356"/>
                    </a:lnTo>
                    <a:lnTo>
                      <a:pt x="226392" y="98479"/>
                    </a:lnTo>
                    <a:cubicBezTo>
                      <a:pt x="231753" y="72279"/>
                      <a:pt x="241569" y="47702"/>
                      <a:pt x="255014" y="25575"/>
                    </a:cubicBezTo>
                    <a:close/>
                  </a:path>
                </a:pathLst>
              </a:custGeom>
              <a:solidFill>
                <a:srgbClr val="FCEBD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9583D86-7275-E516-3169-B82272B19353}"/>
                  </a:ext>
                </a:extLst>
              </p:cNvPr>
              <p:cNvSpPr/>
              <p:nvPr/>
            </p:nvSpPr>
            <p:spPr>
              <a:xfrm>
                <a:off x="3413030" y="1776758"/>
                <a:ext cx="819156" cy="819156"/>
              </a:xfrm>
              <a:prstGeom prst="ellipse">
                <a:avLst/>
              </a:pr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75A77FC-4405-4158-4F58-6A47246BED34}"/>
                  </a:ext>
                </a:extLst>
              </p:cNvPr>
              <p:cNvSpPr/>
              <p:nvPr/>
            </p:nvSpPr>
            <p:spPr>
              <a:xfrm>
                <a:off x="3469618" y="1824438"/>
                <a:ext cx="715345" cy="715345"/>
              </a:xfrm>
              <a:prstGeom prst="ellipse">
                <a:avLst/>
              </a:prstGeom>
              <a:solidFill>
                <a:srgbClr val="FAE638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D4FB7C22-61E2-4D95-32B3-14C4D8235701}"/>
                  </a:ext>
                </a:extLst>
              </p:cNvPr>
              <p:cNvSpPr/>
              <p:nvPr/>
            </p:nvSpPr>
            <p:spPr>
              <a:xfrm>
                <a:off x="2926181" y="1448656"/>
                <a:ext cx="1604351" cy="969265"/>
              </a:xfrm>
              <a:custGeom>
                <a:avLst/>
                <a:gdLst>
                  <a:gd name="connsiteX0" fmla="*/ 1603031 w 1604351"/>
                  <a:gd name="connsiteY0" fmla="*/ 963877 h 969265"/>
                  <a:gd name="connsiteX1" fmla="*/ 1541661 w 1604351"/>
                  <a:gd name="connsiteY1" fmla="*/ 699990 h 969265"/>
                  <a:gd name="connsiteX2" fmla="*/ 1425060 w 1604351"/>
                  <a:gd name="connsiteY2" fmla="*/ 466787 h 969265"/>
                  <a:gd name="connsiteX3" fmla="*/ 1191857 w 1604351"/>
                  <a:gd name="connsiteY3" fmla="*/ 233585 h 969265"/>
                  <a:gd name="connsiteX4" fmla="*/ 903422 w 1604351"/>
                  <a:gd name="connsiteY4" fmla="*/ 80162 h 969265"/>
                  <a:gd name="connsiteX5" fmla="*/ 952518 w 1604351"/>
                  <a:gd name="connsiteY5" fmla="*/ 202900 h 969265"/>
                  <a:gd name="connsiteX6" fmla="*/ 768410 w 1604351"/>
                  <a:gd name="connsiteY6" fmla="*/ 116983 h 969265"/>
                  <a:gd name="connsiteX7" fmla="*/ 608851 w 1604351"/>
                  <a:gd name="connsiteY7" fmla="*/ 98572 h 969265"/>
                  <a:gd name="connsiteX8" fmla="*/ 461565 w 1604351"/>
                  <a:gd name="connsiteY8" fmla="*/ 18793 h 969265"/>
                  <a:gd name="connsiteX9" fmla="*/ 504523 w 1604351"/>
                  <a:gd name="connsiteY9" fmla="*/ 110846 h 969265"/>
                  <a:gd name="connsiteX10" fmla="*/ 357237 w 1604351"/>
                  <a:gd name="connsiteY10" fmla="*/ 98572 h 969265"/>
                  <a:gd name="connsiteX11" fmla="*/ 216088 w 1604351"/>
                  <a:gd name="connsiteY11" fmla="*/ 80162 h 969265"/>
                  <a:gd name="connsiteX12" fmla="*/ 1296 w 1604351"/>
                  <a:gd name="connsiteY12" fmla="*/ 382 h 969265"/>
                  <a:gd name="connsiteX13" fmla="*/ 136308 w 1604351"/>
                  <a:gd name="connsiteY13" fmla="*/ 116983 h 969265"/>
                  <a:gd name="connsiteX14" fmla="*/ 338826 w 1604351"/>
                  <a:gd name="connsiteY14" fmla="*/ 190626 h 969265"/>
                  <a:gd name="connsiteX15" fmla="*/ 240636 w 1604351"/>
                  <a:gd name="connsiteY15" fmla="*/ 227448 h 969265"/>
                  <a:gd name="connsiteX16" fmla="*/ 387922 w 1604351"/>
                  <a:gd name="connsiteY16" fmla="*/ 245858 h 969265"/>
                  <a:gd name="connsiteX17" fmla="*/ 479975 w 1604351"/>
                  <a:gd name="connsiteY17" fmla="*/ 239721 h 969265"/>
                  <a:gd name="connsiteX18" fmla="*/ 369511 w 1604351"/>
                  <a:gd name="connsiteY18" fmla="*/ 319501 h 969265"/>
                  <a:gd name="connsiteX19" fmla="*/ 522934 w 1604351"/>
                  <a:gd name="connsiteY19" fmla="*/ 325638 h 969265"/>
                  <a:gd name="connsiteX20" fmla="*/ 608851 w 1604351"/>
                  <a:gd name="connsiteY20" fmla="*/ 337912 h 969265"/>
                  <a:gd name="connsiteX21" fmla="*/ 547482 w 1604351"/>
                  <a:gd name="connsiteY21" fmla="*/ 380870 h 969265"/>
                  <a:gd name="connsiteX22" fmla="*/ 688631 w 1604351"/>
                  <a:gd name="connsiteY22" fmla="*/ 380870 h 969265"/>
                  <a:gd name="connsiteX23" fmla="*/ 645672 w 1604351"/>
                  <a:gd name="connsiteY23" fmla="*/ 429966 h 969265"/>
                  <a:gd name="connsiteX24" fmla="*/ 805232 w 1604351"/>
                  <a:gd name="connsiteY24" fmla="*/ 442240 h 969265"/>
                  <a:gd name="connsiteX25" fmla="*/ 958655 w 1604351"/>
                  <a:gd name="connsiteY25" fmla="*/ 429966 h 969265"/>
                  <a:gd name="connsiteX26" fmla="*/ 1112078 w 1604351"/>
                  <a:gd name="connsiteY26" fmla="*/ 479061 h 969265"/>
                  <a:gd name="connsiteX27" fmla="*/ 1277774 w 1604351"/>
                  <a:gd name="connsiteY27" fmla="*/ 626347 h 969265"/>
                  <a:gd name="connsiteX28" fmla="*/ 1486429 w 1604351"/>
                  <a:gd name="connsiteY28" fmla="*/ 859550 h 969265"/>
                  <a:gd name="connsiteX29" fmla="*/ 1603031 w 1604351"/>
                  <a:gd name="connsiteY29" fmla="*/ 963877 h 96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04351" h="969265">
                    <a:moveTo>
                      <a:pt x="1603031" y="963877"/>
                    </a:moveTo>
                    <a:cubicBezTo>
                      <a:pt x="1612236" y="937284"/>
                      <a:pt x="1571323" y="782838"/>
                      <a:pt x="1541661" y="699990"/>
                    </a:cubicBezTo>
                    <a:cubicBezTo>
                      <a:pt x="1511999" y="617142"/>
                      <a:pt x="1483361" y="544521"/>
                      <a:pt x="1425060" y="466787"/>
                    </a:cubicBezTo>
                    <a:cubicBezTo>
                      <a:pt x="1366759" y="389053"/>
                      <a:pt x="1278797" y="298023"/>
                      <a:pt x="1191857" y="233585"/>
                    </a:cubicBezTo>
                    <a:cubicBezTo>
                      <a:pt x="1104917" y="169147"/>
                      <a:pt x="943312" y="85276"/>
                      <a:pt x="903422" y="80162"/>
                    </a:cubicBezTo>
                    <a:cubicBezTo>
                      <a:pt x="863532" y="75048"/>
                      <a:pt x="975020" y="196763"/>
                      <a:pt x="952518" y="202900"/>
                    </a:cubicBezTo>
                    <a:cubicBezTo>
                      <a:pt x="930016" y="209037"/>
                      <a:pt x="825688" y="134371"/>
                      <a:pt x="768410" y="116983"/>
                    </a:cubicBezTo>
                    <a:cubicBezTo>
                      <a:pt x="711132" y="99595"/>
                      <a:pt x="659992" y="114937"/>
                      <a:pt x="608851" y="98572"/>
                    </a:cubicBezTo>
                    <a:cubicBezTo>
                      <a:pt x="557710" y="82207"/>
                      <a:pt x="478953" y="16747"/>
                      <a:pt x="461565" y="18793"/>
                    </a:cubicBezTo>
                    <a:cubicBezTo>
                      <a:pt x="444177" y="20839"/>
                      <a:pt x="521911" y="97550"/>
                      <a:pt x="504523" y="110846"/>
                    </a:cubicBezTo>
                    <a:cubicBezTo>
                      <a:pt x="487135" y="124142"/>
                      <a:pt x="405309" y="103686"/>
                      <a:pt x="357237" y="98572"/>
                    </a:cubicBezTo>
                    <a:cubicBezTo>
                      <a:pt x="309165" y="93458"/>
                      <a:pt x="275411" y="96527"/>
                      <a:pt x="216088" y="80162"/>
                    </a:cubicBezTo>
                    <a:cubicBezTo>
                      <a:pt x="156765" y="63797"/>
                      <a:pt x="14593" y="-5755"/>
                      <a:pt x="1296" y="382"/>
                    </a:cubicBezTo>
                    <a:cubicBezTo>
                      <a:pt x="-12001" y="6519"/>
                      <a:pt x="80053" y="85276"/>
                      <a:pt x="136308" y="116983"/>
                    </a:cubicBezTo>
                    <a:cubicBezTo>
                      <a:pt x="192563" y="148690"/>
                      <a:pt x="321438" y="172215"/>
                      <a:pt x="338826" y="190626"/>
                    </a:cubicBezTo>
                    <a:cubicBezTo>
                      <a:pt x="356214" y="209037"/>
                      <a:pt x="232453" y="218243"/>
                      <a:pt x="240636" y="227448"/>
                    </a:cubicBezTo>
                    <a:cubicBezTo>
                      <a:pt x="248819" y="236653"/>
                      <a:pt x="348032" y="243813"/>
                      <a:pt x="387922" y="245858"/>
                    </a:cubicBezTo>
                    <a:cubicBezTo>
                      <a:pt x="427812" y="247903"/>
                      <a:pt x="483043" y="227447"/>
                      <a:pt x="479975" y="239721"/>
                    </a:cubicBezTo>
                    <a:cubicBezTo>
                      <a:pt x="476907" y="251995"/>
                      <a:pt x="362351" y="305182"/>
                      <a:pt x="369511" y="319501"/>
                    </a:cubicBezTo>
                    <a:cubicBezTo>
                      <a:pt x="376671" y="333820"/>
                      <a:pt x="483044" y="322569"/>
                      <a:pt x="522934" y="325638"/>
                    </a:cubicBezTo>
                    <a:cubicBezTo>
                      <a:pt x="562824" y="328706"/>
                      <a:pt x="604760" y="328707"/>
                      <a:pt x="608851" y="337912"/>
                    </a:cubicBezTo>
                    <a:cubicBezTo>
                      <a:pt x="612942" y="347117"/>
                      <a:pt x="534185" y="373710"/>
                      <a:pt x="547482" y="380870"/>
                    </a:cubicBezTo>
                    <a:cubicBezTo>
                      <a:pt x="560779" y="388030"/>
                      <a:pt x="672266" y="372687"/>
                      <a:pt x="688631" y="380870"/>
                    </a:cubicBezTo>
                    <a:cubicBezTo>
                      <a:pt x="704996" y="389053"/>
                      <a:pt x="626239" y="419738"/>
                      <a:pt x="645672" y="429966"/>
                    </a:cubicBezTo>
                    <a:cubicBezTo>
                      <a:pt x="665105" y="440194"/>
                      <a:pt x="753068" y="442240"/>
                      <a:pt x="805232" y="442240"/>
                    </a:cubicBezTo>
                    <a:cubicBezTo>
                      <a:pt x="857396" y="442240"/>
                      <a:pt x="907514" y="423829"/>
                      <a:pt x="958655" y="429966"/>
                    </a:cubicBezTo>
                    <a:cubicBezTo>
                      <a:pt x="1009796" y="436103"/>
                      <a:pt x="1058892" y="446331"/>
                      <a:pt x="1112078" y="479061"/>
                    </a:cubicBezTo>
                    <a:cubicBezTo>
                      <a:pt x="1165264" y="511791"/>
                      <a:pt x="1215382" y="562932"/>
                      <a:pt x="1277774" y="626347"/>
                    </a:cubicBezTo>
                    <a:cubicBezTo>
                      <a:pt x="1340166" y="689762"/>
                      <a:pt x="1436311" y="806363"/>
                      <a:pt x="1486429" y="859550"/>
                    </a:cubicBezTo>
                    <a:cubicBezTo>
                      <a:pt x="1536547" y="912736"/>
                      <a:pt x="1593826" y="990470"/>
                      <a:pt x="1603031" y="963877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2B8DBD4-EE21-F29D-2CAD-C9F5937F000F}"/>
                  </a:ext>
                </a:extLst>
              </p:cNvPr>
              <p:cNvGrpSpPr/>
              <p:nvPr/>
            </p:nvGrpSpPr>
            <p:grpSpPr>
              <a:xfrm>
                <a:off x="3636714" y="1984769"/>
                <a:ext cx="381152" cy="381152"/>
                <a:chOff x="3625896" y="1995760"/>
                <a:chExt cx="381152" cy="381152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5A2B8E1E-DF18-191D-489B-6E2B9E115F9F}"/>
                    </a:ext>
                  </a:extLst>
                </p:cNvPr>
                <p:cNvSpPr/>
                <p:nvPr/>
              </p:nvSpPr>
              <p:spPr>
                <a:xfrm>
                  <a:off x="3625896" y="1995760"/>
                  <a:ext cx="381152" cy="381152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D9B8346B-B997-17F4-70D0-1656DCB88145}"/>
                    </a:ext>
                  </a:extLst>
                </p:cNvPr>
                <p:cNvSpPr/>
                <p:nvPr/>
              </p:nvSpPr>
              <p:spPr>
                <a:xfrm>
                  <a:off x="3675143" y="2038026"/>
                  <a:ext cx="106429" cy="10642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8A307942-CDE0-3D91-0B3E-47E8D678FB18}"/>
                    </a:ext>
                  </a:extLst>
                </p:cNvPr>
                <p:cNvSpPr/>
                <p:nvPr/>
              </p:nvSpPr>
              <p:spPr>
                <a:xfrm>
                  <a:off x="3781572" y="21368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258D9721-81E9-70B2-2009-C5C33D2AE6E9}"/>
                    </a:ext>
                  </a:extLst>
                </p:cNvPr>
                <p:cNvSpPr/>
                <p:nvPr/>
              </p:nvSpPr>
              <p:spPr>
                <a:xfrm>
                  <a:off x="3792480" y="2182111"/>
                  <a:ext cx="177929" cy="161666"/>
                </a:xfrm>
                <a:custGeom>
                  <a:avLst/>
                  <a:gdLst>
                    <a:gd name="connsiteX0" fmla="*/ 255165 w 261794"/>
                    <a:gd name="connsiteY0" fmla="*/ 0 h 237866"/>
                    <a:gd name="connsiteX1" fmla="*/ 257922 w 261794"/>
                    <a:gd name="connsiteY1" fmla="*/ 8882 h 237866"/>
                    <a:gd name="connsiteX2" fmla="*/ 261794 w 261794"/>
                    <a:gd name="connsiteY2" fmla="*/ 47290 h 237866"/>
                    <a:gd name="connsiteX3" fmla="*/ 71218 w 261794"/>
                    <a:gd name="connsiteY3" fmla="*/ 237866 h 237866"/>
                    <a:gd name="connsiteX4" fmla="*/ 32810 w 261794"/>
                    <a:gd name="connsiteY4" fmla="*/ 233994 h 237866"/>
                    <a:gd name="connsiteX5" fmla="*/ 0 w 261794"/>
                    <a:gd name="connsiteY5" fmla="*/ 223809 h 237866"/>
                    <a:gd name="connsiteX6" fmla="*/ 32882 w 261794"/>
                    <a:gd name="connsiteY6" fmla="*/ 220495 h 237866"/>
                    <a:gd name="connsiteX7" fmla="*/ 239265 w 261794"/>
                    <a:gd name="connsiteY7" fmla="*/ 51222 h 237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1794" h="237866">
                      <a:moveTo>
                        <a:pt x="255165" y="0"/>
                      </a:moveTo>
                      <a:lnTo>
                        <a:pt x="257922" y="8882"/>
                      </a:lnTo>
                      <a:cubicBezTo>
                        <a:pt x="260461" y="21289"/>
                        <a:pt x="261794" y="34134"/>
                        <a:pt x="261794" y="47290"/>
                      </a:cubicBezTo>
                      <a:cubicBezTo>
                        <a:pt x="261794" y="152542"/>
                        <a:pt x="176470" y="237866"/>
                        <a:pt x="71218" y="237866"/>
                      </a:cubicBezTo>
                      <a:cubicBezTo>
                        <a:pt x="58062" y="237866"/>
                        <a:pt x="45217" y="236533"/>
                        <a:pt x="32810" y="233994"/>
                      </a:cubicBezTo>
                      <a:lnTo>
                        <a:pt x="0" y="223809"/>
                      </a:lnTo>
                      <a:lnTo>
                        <a:pt x="32882" y="220495"/>
                      </a:lnTo>
                      <a:cubicBezTo>
                        <a:pt x="126197" y="201400"/>
                        <a:pt x="202997" y="136970"/>
                        <a:pt x="239265" y="51222"/>
                      </a:cubicBezTo>
                      <a:close/>
                    </a:path>
                  </a:pathLst>
                </a:custGeom>
                <a:solidFill>
                  <a:srgbClr val="80726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483AE0B-1C4A-0BF1-D82D-D5993928B78D}"/>
                </a:ext>
              </a:extLst>
            </p:cNvPr>
            <p:cNvGrpSpPr/>
            <p:nvPr/>
          </p:nvGrpSpPr>
          <p:grpSpPr>
            <a:xfrm flipH="1">
              <a:off x="963263" y="1686328"/>
              <a:ext cx="1604349" cy="1429555"/>
              <a:chOff x="2926181" y="1448656"/>
              <a:chExt cx="1604351" cy="1429557"/>
            </a:xfrm>
          </p:grpSpPr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3530B1BD-072F-6E08-2DFA-37BF52AC57FC}"/>
                  </a:ext>
                </a:extLst>
              </p:cNvPr>
              <p:cNvSpPr/>
              <p:nvPr/>
            </p:nvSpPr>
            <p:spPr>
              <a:xfrm>
                <a:off x="3146641" y="1691208"/>
                <a:ext cx="1339663" cy="1187005"/>
              </a:xfrm>
              <a:custGeom>
                <a:avLst/>
                <a:gdLst>
                  <a:gd name="connsiteX0" fmla="*/ 277156 w 1419222"/>
                  <a:gd name="connsiteY0" fmla="*/ 0 h 1257498"/>
                  <a:gd name="connsiteX1" fmla="*/ 676226 w 1419222"/>
                  <a:gd name="connsiteY1" fmla="*/ 175737 h 1257498"/>
                  <a:gd name="connsiteX2" fmla="*/ 667726 w 1419222"/>
                  <a:gd name="connsiteY2" fmla="*/ 223903 h 1257498"/>
                  <a:gd name="connsiteX3" fmla="*/ 498049 w 1419222"/>
                  <a:gd name="connsiteY3" fmla="*/ 370137 h 1257498"/>
                  <a:gd name="connsiteX4" fmla="*/ 480543 w 1419222"/>
                  <a:gd name="connsiteY4" fmla="*/ 371901 h 1257498"/>
                  <a:gd name="connsiteX5" fmla="*/ 480354 w 1419222"/>
                  <a:gd name="connsiteY5" fmla="*/ 373778 h 1257498"/>
                  <a:gd name="connsiteX6" fmla="*/ 451731 w 1419222"/>
                  <a:gd name="connsiteY6" fmla="*/ 446683 h 1257498"/>
                  <a:gd name="connsiteX7" fmla="*/ 409654 w 1419222"/>
                  <a:gd name="connsiteY7" fmla="*/ 495283 h 1257498"/>
                  <a:gd name="connsiteX8" fmla="*/ 420685 w 1419222"/>
                  <a:gd name="connsiteY8" fmla="*/ 508653 h 1257498"/>
                  <a:gd name="connsiteX9" fmla="*/ 459962 w 1419222"/>
                  <a:gd name="connsiteY9" fmla="*/ 637237 h 1257498"/>
                  <a:gd name="connsiteX10" fmla="*/ 456356 w 1419222"/>
                  <a:gd name="connsiteY10" fmla="*/ 673008 h 1257498"/>
                  <a:gd name="connsiteX11" fmla="*/ 503208 w 1419222"/>
                  <a:gd name="connsiteY11" fmla="*/ 704597 h 1257498"/>
                  <a:gd name="connsiteX12" fmla="*/ 552495 w 1419222"/>
                  <a:gd name="connsiteY12" fmla="*/ 777699 h 1257498"/>
                  <a:gd name="connsiteX13" fmla="*/ 560243 w 1419222"/>
                  <a:gd name="connsiteY13" fmla="*/ 802660 h 1257498"/>
                  <a:gd name="connsiteX14" fmla="*/ 585625 w 1419222"/>
                  <a:gd name="connsiteY14" fmla="*/ 797536 h 1257498"/>
                  <a:gd name="connsiteX15" fmla="*/ 675144 w 1419222"/>
                  <a:gd name="connsiteY15" fmla="*/ 815609 h 1257498"/>
                  <a:gd name="connsiteX16" fmla="*/ 742091 w 1419222"/>
                  <a:gd name="connsiteY16" fmla="*/ 860746 h 1257498"/>
                  <a:gd name="connsiteX17" fmla="*/ 747039 w 1419222"/>
                  <a:gd name="connsiteY17" fmla="*/ 854749 h 1257498"/>
                  <a:gd name="connsiteX18" fmla="*/ 863311 w 1419222"/>
                  <a:gd name="connsiteY18" fmla="*/ 792062 h 1257498"/>
                  <a:gd name="connsiteX19" fmla="*/ 876604 w 1419222"/>
                  <a:gd name="connsiteY19" fmla="*/ 790721 h 1257498"/>
                  <a:gd name="connsiteX20" fmla="*/ 888234 w 1419222"/>
                  <a:gd name="connsiteY20" fmla="*/ 753256 h 1257498"/>
                  <a:gd name="connsiteX21" fmla="*/ 922678 w 1419222"/>
                  <a:gd name="connsiteY21" fmla="*/ 696486 h 1257498"/>
                  <a:gd name="connsiteX22" fmla="*/ 970832 w 1419222"/>
                  <a:gd name="connsiteY22" fmla="*/ 652730 h 1257498"/>
                  <a:gd name="connsiteX23" fmla="*/ 963933 w 1419222"/>
                  <a:gd name="connsiteY23" fmla="*/ 630503 h 1257498"/>
                  <a:gd name="connsiteX24" fmla="*/ 959260 w 1419222"/>
                  <a:gd name="connsiteY24" fmla="*/ 584154 h 1257498"/>
                  <a:gd name="connsiteX25" fmla="*/ 1099722 w 1419222"/>
                  <a:gd name="connsiteY25" fmla="*/ 372246 h 1257498"/>
                  <a:gd name="connsiteX26" fmla="*/ 1113063 w 1419222"/>
                  <a:gd name="connsiteY26" fmla="*/ 368105 h 1257498"/>
                  <a:gd name="connsiteX27" fmla="*/ 1401269 w 1419222"/>
                  <a:gd name="connsiteY27" fmla="*/ 495021 h 1257498"/>
                  <a:gd name="connsiteX28" fmla="*/ 1414550 w 1419222"/>
                  <a:gd name="connsiteY28" fmla="*/ 537805 h 1257498"/>
                  <a:gd name="connsiteX29" fmla="*/ 1419222 w 1419222"/>
                  <a:gd name="connsiteY29" fmla="*/ 584154 h 1257498"/>
                  <a:gd name="connsiteX30" fmla="*/ 1351862 w 1419222"/>
                  <a:gd name="connsiteY30" fmla="*/ 746775 h 1257498"/>
                  <a:gd name="connsiteX31" fmla="*/ 1318566 w 1419222"/>
                  <a:gd name="connsiteY31" fmla="*/ 774247 h 1257498"/>
                  <a:gd name="connsiteX32" fmla="*/ 1325451 w 1419222"/>
                  <a:gd name="connsiteY32" fmla="*/ 796426 h 1257498"/>
                  <a:gd name="connsiteX33" fmla="*/ 1330123 w 1419222"/>
                  <a:gd name="connsiteY33" fmla="*/ 842775 h 1257498"/>
                  <a:gd name="connsiteX34" fmla="*/ 1146491 w 1419222"/>
                  <a:gd name="connsiteY34" fmla="*/ 1068084 h 1257498"/>
                  <a:gd name="connsiteX35" fmla="*/ 1133198 w 1419222"/>
                  <a:gd name="connsiteY35" fmla="*/ 1069424 h 1257498"/>
                  <a:gd name="connsiteX36" fmla="*/ 1121568 w 1419222"/>
                  <a:gd name="connsiteY36" fmla="*/ 1106889 h 1257498"/>
                  <a:gd name="connsiteX37" fmla="*/ 909660 w 1419222"/>
                  <a:gd name="connsiteY37" fmla="*/ 1247351 h 1257498"/>
                  <a:gd name="connsiteX38" fmla="*/ 820141 w 1419222"/>
                  <a:gd name="connsiteY38" fmla="*/ 1229278 h 1257498"/>
                  <a:gd name="connsiteX39" fmla="*/ 753194 w 1419222"/>
                  <a:gd name="connsiteY39" fmla="*/ 1184141 h 1257498"/>
                  <a:gd name="connsiteX40" fmla="*/ 748246 w 1419222"/>
                  <a:gd name="connsiteY40" fmla="*/ 1190138 h 1257498"/>
                  <a:gd name="connsiteX41" fmla="*/ 585625 w 1419222"/>
                  <a:gd name="connsiteY41" fmla="*/ 1257498 h 1257498"/>
                  <a:gd name="connsiteX42" fmla="*/ 373717 w 1419222"/>
                  <a:gd name="connsiteY42" fmla="*/ 1117036 h 1257498"/>
                  <a:gd name="connsiteX43" fmla="*/ 365969 w 1419222"/>
                  <a:gd name="connsiteY43" fmla="*/ 1092075 h 1257498"/>
                  <a:gd name="connsiteX44" fmla="*/ 340587 w 1419222"/>
                  <a:gd name="connsiteY44" fmla="*/ 1097199 h 1257498"/>
                  <a:gd name="connsiteX45" fmla="*/ 110606 w 1419222"/>
                  <a:gd name="connsiteY45" fmla="*/ 867218 h 1257498"/>
                  <a:gd name="connsiteX46" fmla="*/ 114212 w 1419222"/>
                  <a:gd name="connsiteY46" fmla="*/ 831447 h 1257498"/>
                  <a:gd name="connsiteX47" fmla="*/ 67360 w 1419222"/>
                  <a:gd name="connsiteY47" fmla="*/ 799858 h 1257498"/>
                  <a:gd name="connsiteX48" fmla="*/ 0 w 1419222"/>
                  <a:gd name="connsiteY48" fmla="*/ 637237 h 1257498"/>
                  <a:gd name="connsiteX49" fmla="*/ 67360 w 1419222"/>
                  <a:gd name="connsiteY49" fmla="*/ 474616 h 1257498"/>
                  <a:gd name="connsiteX50" fmla="*/ 75282 w 1419222"/>
                  <a:gd name="connsiteY50" fmla="*/ 469274 h 1257498"/>
                  <a:gd name="connsiteX51" fmla="*/ 64341 w 1419222"/>
                  <a:gd name="connsiteY51" fmla="*/ 456014 h 1257498"/>
                  <a:gd name="connsiteX52" fmla="*/ 25064 w 1419222"/>
                  <a:gd name="connsiteY52" fmla="*/ 327429 h 1257498"/>
                  <a:gd name="connsiteX53" fmla="*/ 208696 w 1419222"/>
                  <a:gd name="connsiteY53" fmla="*/ 102120 h 1257498"/>
                  <a:gd name="connsiteX54" fmla="*/ 226202 w 1419222"/>
                  <a:gd name="connsiteY54" fmla="*/ 100356 h 1257498"/>
                  <a:gd name="connsiteX55" fmla="*/ 226392 w 1419222"/>
                  <a:gd name="connsiteY55" fmla="*/ 98479 h 1257498"/>
                  <a:gd name="connsiteX56" fmla="*/ 255014 w 1419222"/>
                  <a:gd name="connsiteY56" fmla="*/ 25575 h 1257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19222" h="1257498">
                    <a:moveTo>
                      <a:pt x="277156" y="0"/>
                    </a:moveTo>
                    <a:lnTo>
                      <a:pt x="676226" y="175737"/>
                    </a:lnTo>
                    <a:lnTo>
                      <a:pt x="667726" y="223903"/>
                    </a:lnTo>
                    <a:cubicBezTo>
                      <a:pt x="640642" y="297874"/>
                      <a:pt x="576648" y="354053"/>
                      <a:pt x="498049" y="370137"/>
                    </a:cubicBezTo>
                    <a:lnTo>
                      <a:pt x="480543" y="371901"/>
                    </a:lnTo>
                    <a:lnTo>
                      <a:pt x="480354" y="373778"/>
                    </a:lnTo>
                    <a:cubicBezTo>
                      <a:pt x="474992" y="399978"/>
                      <a:pt x="465176" y="424555"/>
                      <a:pt x="451731" y="446683"/>
                    </a:cubicBezTo>
                    <a:lnTo>
                      <a:pt x="409654" y="495283"/>
                    </a:lnTo>
                    <a:lnTo>
                      <a:pt x="420685" y="508653"/>
                    </a:lnTo>
                    <a:cubicBezTo>
                      <a:pt x="445483" y="545358"/>
                      <a:pt x="459962" y="589607"/>
                      <a:pt x="459962" y="637237"/>
                    </a:cubicBezTo>
                    <a:lnTo>
                      <a:pt x="456356" y="673008"/>
                    </a:lnTo>
                    <a:lnTo>
                      <a:pt x="503208" y="704597"/>
                    </a:lnTo>
                    <a:cubicBezTo>
                      <a:pt x="524017" y="725406"/>
                      <a:pt x="540857" y="750185"/>
                      <a:pt x="552495" y="777699"/>
                    </a:cubicBezTo>
                    <a:lnTo>
                      <a:pt x="560243" y="802660"/>
                    </a:lnTo>
                    <a:lnTo>
                      <a:pt x="585625" y="797536"/>
                    </a:lnTo>
                    <a:cubicBezTo>
                      <a:pt x="617379" y="797536"/>
                      <a:pt x="647630" y="803971"/>
                      <a:pt x="675144" y="815609"/>
                    </a:cubicBezTo>
                    <a:lnTo>
                      <a:pt x="742091" y="860746"/>
                    </a:lnTo>
                    <a:lnTo>
                      <a:pt x="747039" y="854749"/>
                    </a:lnTo>
                    <a:cubicBezTo>
                      <a:pt x="778253" y="823535"/>
                      <a:pt x="818397" y="801252"/>
                      <a:pt x="863311" y="792062"/>
                    </a:cubicBezTo>
                    <a:lnTo>
                      <a:pt x="876604" y="790721"/>
                    </a:lnTo>
                    <a:lnTo>
                      <a:pt x="888234" y="753256"/>
                    </a:lnTo>
                    <a:cubicBezTo>
                      <a:pt x="896962" y="732620"/>
                      <a:pt x="908617" y="713523"/>
                      <a:pt x="922678" y="696486"/>
                    </a:cubicBezTo>
                    <a:lnTo>
                      <a:pt x="970832" y="652730"/>
                    </a:lnTo>
                    <a:lnTo>
                      <a:pt x="963933" y="630503"/>
                    </a:lnTo>
                    <a:cubicBezTo>
                      <a:pt x="960869" y="615532"/>
                      <a:pt x="959260" y="600031"/>
                      <a:pt x="959260" y="584154"/>
                    </a:cubicBezTo>
                    <a:cubicBezTo>
                      <a:pt x="959260" y="488893"/>
                      <a:pt x="1017179" y="407159"/>
                      <a:pt x="1099722" y="372246"/>
                    </a:cubicBezTo>
                    <a:lnTo>
                      <a:pt x="1113063" y="368105"/>
                    </a:lnTo>
                    <a:lnTo>
                      <a:pt x="1401269" y="495021"/>
                    </a:lnTo>
                    <a:lnTo>
                      <a:pt x="1414550" y="537805"/>
                    </a:lnTo>
                    <a:cubicBezTo>
                      <a:pt x="1417613" y="552776"/>
                      <a:pt x="1419222" y="568277"/>
                      <a:pt x="1419222" y="584154"/>
                    </a:cubicBezTo>
                    <a:cubicBezTo>
                      <a:pt x="1419222" y="647662"/>
                      <a:pt x="1393481" y="705157"/>
                      <a:pt x="1351862" y="746775"/>
                    </a:cubicBezTo>
                    <a:lnTo>
                      <a:pt x="1318566" y="774247"/>
                    </a:lnTo>
                    <a:lnTo>
                      <a:pt x="1325451" y="796426"/>
                    </a:lnTo>
                    <a:cubicBezTo>
                      <a:pt x="1328514" y="811397"/>
                      <a:pt x="1330123" y="826898"/>
                      <a:pt x="1330123" y="842775"/>
                    </a:cubicBezTo>
                    <a:cubicBezTo>
                      <a:pt x="1330123" y="953913"/>
                      <a:pt x="1251290" y="1046639"/>
                      <a:pt x="1146491" y="1068084"/>
                    </a:cubicBezTo>
                    <a:lnTo>
                      <a:pt x="1133198" y="1069424"/>
                    </a:lnTo>
                    <a:lnTo>
                      <a:pt x="1121568" y="1106889"/>
                    </a:lnTo>
                    <a:cubicBezTo>
                      <a:pt x="1086655" y="1189433"/>
                      <a:pt x="1004921" y="1247351"/>
                      <a:pt x="909660" y="1247351"/>
                    </a:cubicBezTo>
                    <a:cubicBezTo>
                      <a:pt x="877906" y="1247351"/>
                      <a:pt x="847656" y="1240916"/>
                      <a:pt x="820141" y="1229278"/>
                    </a:cubicBezTo>
                    <a:lnTo>
                      <a:pt x="753194" y="1184141"/>
                    </a:lnTo>
                    <a:lnTo>
                      <a:pt x="748246" y="1190138"/>
                    </a:lnTo>
                    <a:cubicBezTo>
                      <a:pt x="706628" y="1231757"/>
                      <a:pt x="649133" y="1257498"/>
                      <a:pt x="585625" y="1257498"/>
                    </a:cubicBezTo>
                    <a:cubicBezTo>
                      <a:pt x="490364" y="1257498"/>
                      <a:pt x="408630" y="1199580"/>
                      <a:pt x="373717" y="1117036"/>
                    </a:cubicBezTo>
                    <a:lnTo>
                      <a:pt x="365969" y="1092075"/>
                    </a:lnTo>
                    <a:lnTo>
                      <a:pt x="340587" y="1097199"/>
                    </a:lnTo>
                    <a:cubicBezTo>
                      <a:pt x="213572" y="1097199"/>
                      <a:pt x="110606" y="994233"/>
                      <a:pt x="110606" y="867218"/>
                    </a:cubicBezTo>
                    <a:lnTo>
                      <a:pt x="114212" y="831447"/>
                    </a:lnTo>
                    <a:lnTo>
                      <a:pt x="67360" y="799858"/>
                    </a:lnTo>
                    <a:cubicBezTo>
                      <a:pt x="25741" y="758240"/>
                      <a:pt x="0" y="700745"/>
                      <a:pt x="0" y="637237"/>
                    </a:cubicBezTo>
                    <a:cubicBezTo>
                      <a:pt x="0" y="573730"/>
                      <a:pt x="25741" y="516234"/>
                      <a:pt x="67360" y="474616"/>
                    </a:cubicBezTo>
                    <a:lnTo>
                      <a:pt x="75282" y="469274"/>
                    </a:lnTo>
                    <a:lnTo>
                      <a:pt x="64341" y="456014"/>
                    </a:lnTo>
                    <a:cubicBezTo>
                      <a:pt x="39543" y="419308"/>
                      <a:pt x="25064" y="375060"/>
                      <a:pt x="25064" y="327429"/>
                    </a:cubicBezTo>
                    <a:cubicBezTo>
                      <a:pt x="25064" y="216291"/>
                      <a:pt x="103897" y="123565"/>
                      <a:pt x="208696" y="102120"/>
                    </a:cubicBezTo>
                    <a:lnTo>
                      <a:pt x="226202" y="100356"/>
                    </a:lnTo>
                    <a:lnTo>
                      <a:pt x="226392" y="98479"/>
                    </a:lnTo>
                    <a:cubicBezTo>
                      <a:pt x="231753" y="72279"/>
                      <a:pt x="241569" y="47702"/>
                      <a:pt x="255014" y="25575"/>
                    </a:cubicBezTo>
                    <a:close/>
                  </a:path>
                </a:pathLst>
              </a:custGeom>
              <a:solidFill>
                <a:srgbClr val="FCEBD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485334DA-D48A-F8CF-035C-DDBAB2B4726C}"/>
                  </a:ext>
                </a:extLst>
              </p:cNvPr>
              <p:cNvSpPr/>
              <p:nvPr/>
            </p:nvSpPr>
            <p:spPr>
              <a:xfrm>
                <a:off x="3413030" y="1776758"/>
                <a:ext cx="819156" cy="819156"/>
              </a:xfrm>
              <a:prstGeom prst="ellipse">
                <a:avLst/>
              </a:pr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A7266C4-849E-89B4-30C8-3AB74EC8CE5B}"/>
                  </a:ext>
                </a:extLst>
              </p:cNvPr>
              <p:cNvSpPr/>
              <p:nvPr/>
            </p:nvSpPr>
            <p:spPr>
              <a:xfrm>
                <a:off x="3469618" y="1824438"/>
                <a:ext cx="715345" cy="715345"/>
              </a:xfrm>
              <a:prstGeom prst="ellipse">
                <a:avLst/>
              </a:prstGeom>
              <a:solidFill>
                <a:srgbClr val="FAE638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545C9FCF-A9AA-39F6-0325-474FDA5FCE25}"/>
                  </a:ext>
                </a:extLst>
              </p:cNvPr>
              <p:cNvSpPr/>
              <p:nvPr/>
            </p:nvSpPr>
            <p:spPr>
              <a:xfrm>
                <a:off x="2926181" y="1448656"/>
                <a:ext cx="1604351" cy="969265"/>
              </a:xfrm>
              <a:custGeom>
                <a:avLst/>
                <a:gdLst>
                  <a:gd name="connsiteX0" fmla="*/ 1603031 w 1604351"/>
                  <a:gd name="connsiteY0" fmla="*/ 963877 h 969265"/>
                  <a:gd name="connsiteX1" fmla="*/ 1541661 w 1604351"/>
                  <a:gd name="connsiteY1" fmla="*/ 699990 h 969265"/>
                  <a:gd name="connsiteX2" fmla="*/ 1425060 w 1604351"/>
                  <a:gd name="connsiteY2" fmla="*/ 466787 h 969265"/>
                  <a:gd name="connsiteX3" fmla="*/ 1191857 w 1604351"/>
                  <a:gd name="connsiteY3" fmla="*/ 233585 h 969265"/>
                  <a:gd name="connsiteX4" fmla="*/ 903422 w 1604351"/>
                  <a:gd name="connsiteY4" fmla="*/ 80162 h 969265"/>
                  <a:gd name="connsiteX5" fmla="*/ 952518 w 1604351"/>
                  <a:gd name="connsiteY5" fmla="*/ 202900 h 969265"/>
                  <a:gd name="connsiteX6" fmla="*/ 768410 w 1604351"/>
                  <a:gd name="connsiteY6" fmla="*/ 116983 h 969265"/>
                  <a:gd name="connsiteX7" fmla="*/ 608851 w 1604351"/>
                  <a:gd name="connsiteY7" fmla="*/ 98572 h 969265"/>
                  <a:gd name="connsiteX8" fmla="*/ 461565 w 1604351"/>
                  <a:gd name="connsiteY8" fmla="*/ 18793 h 969265"/>
                  <a:gd name="connsiteX9" fmla="*/ 504523 w 1604351"/>
                  <a:gd name="connsiteY9" fmla="*/ 110846 h 969265"/>
                  <a:gd name="connsiteX10" fmla="*/ 357237 w 1604351"/>
                  <a:gd name="connsiteY10" fmla="*/ 98572 h 969265"/>
                  <a:gd name="connsiteX11" fmla="*/ 216088 w 1604351"/>
                  <a:gd name="connsiteY11" fmla="*/ 80162 h 969265"/>
                  <a:gd name="connsiteX12" fmla="*/ 1296 w 1604351"/>
                  <a:gd name="connsiteY12" fmla="*/ 382 h 969265"/>
                  <a:gd name="connsiteX13" fmla="*/ 136308 w 1604351"/>
                  <a:gd name="connsiteY13" fmla="*/ 116983 h 969265"/>
                  <a:gd name="connsiteX14" fmla="*/ 338826 w 1604351"/>
                  <a:gd name="connsiteY14" fmla="*/ 190626 h 969265"/>
                  <a:gd name="connsiteX15" fmla="*/ 240636 w 1604351"/>
                  <a:gd name="connsiteY15" fmla="*/ 227448 h 969265"/>
                  <a:gd name="connsiteX16" fmla="*/ 387922 w 1604351"/>
                  <a:gd name="connsiteY16" fmla="*/ 245858 h 969265"/>
                  <a:gd name="connsiteX17" fmla="*/ 479975 w 1604351"/>
                  <a:gd name="connsiteY17" fmla="*/ 239721 h 969265"/>
                  <a:gd name="connsiteX18" fmla="*/ 369511 w 1604351"/>
                  <a:gd name="connsiteY18" fmla="*/ 319501 h 969265"/>
                  <a:gd name="connsiteX19" fmla="*/ 522934 w 1604351"/>
                  <a:gd name="connsiteY19" fmla="*/ 325638 h 969265"/>
                  <a:gd name="connsiteX20" fmla="*/ 608851 w 1604351"/>
                  <a:gd name="connsiteY20" fmla="*/ 337912 h 969265"/>
                  <a:gd name="connsiteX21" fmla="*/ 547482 w 1604351"/>
                  <a:gd name="connsiteY21" fmla="*/ 380870 h 969265"/>
                  <a:gd name="connsiteX22" fmla="*/ 688631 w 1604351"/>
                  <a:gd name="connsiteY22" fmla="*/ 380870 h 969265"/>
                  <a:gd name="connsiteX23" fmla="*/ 645672 w 1604351"/>
                  <a:gd name="connsiteY23" fmla="*/ 429966 h 969265"/>
                  <a:gd name="connsiteX24" fmla="*/ 805232 w 1604351"/>
                  <a:gd name="connsiteY24" fmla="*/ 442240 h 969265"/>
                  <a:gd name="connsiteX25" fmla="*/ 958655 w 1604351"/>
                  <a:gd name="connsiteY25" fmla="*/ 429966 h 969265"/>
                  <a:gd name="connsiteX26" fmla="*/ 1112078 w 1604351"/>
                  <a:gd name="connsiteY26" fmla="*/ 479061 h 969265"/>
                  <a:gd name="connsiteX27" fmla="*/ 1277774 w 1604351"/>
                  <a:gd name="connsiteY27" fmla="*/ 626347 h 969265"/>
                  <a:gd name="connsiteX28" fmla="*/ 1486429 w 1604351"/>
                  <a:gd name="connsiteY28" fmla="*/ 859550 h 969265"/>
                  <a:gd name="connsiteX29" fmla="*/ 1603031 w 1604351"/>
                  <a:gd name="connsiteY29" fmla="*/ 963877 h 96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04351" h="969265">
                    <a:moveTo>
                      <a:pt x="1603031" y="963877"/>
                    </a:moveTo>
                    <a:cubicBezTo>
                      <a:pt x="1612236" y="937284"/>
                      <a:pt x="1571323" y="782838"/>
                      <a:pt x="1541661" y="699990"/>
                    </a:cubicBezTo>
                    <a:cubicBezTo>
                      <a:pt x="1511999" y="617142"/>
                      <a:pt x="1483361" y="544521"/>
                      <a:pt x="1425060" y="466787"/>
                    </a:cubicBezTo>
                    <a:cubicBezTo>
                      <a:pt x="1366759" y="389053"/>
                      <a:pt x="1278797" y="298023"/>
                      <a:pt x="1191857" y="233585"/>
                    </a:cubicBezTo>
                    <a:cubicBezTo>
                      <a:pt x="1104917" y="169147"/>
                      <a:pt x="943312" y="85276"/>
                      <a:pt x="903422" y="80162"/>
                    </a:cubicBezTo>
                    <a:cubicBezTo>
                      <a:pt x="863532" y="75048"/>
                      <a:pt x="975020" y="196763"/>
                      <a:pt x="952518" y="202900"/>
                    </a:cubicBezTo>
                    <a:cubicBezTo>
                      <a:pt x="930016" y="209037"/>
                      <a:pt x="825688" y="134371"/>
                      <a:pt x="768410" y="116983"/>
                    </a:cubicBezTo>
                    <a:cubicBezTo>
                      <a:pt x="711132" y="99595"/>
                      <a:pt x="659992" y="114937"/>
                      <a:pt x="608851" y="98572"/>
                    </a:cubicBezTo>
                    <a:cubicBezTo>
                      <a:pt x="557710" y="82207"/>
                      <a:pt x="478953" y="16747"/>
                      <a:pt x="461565" y="18793"/>
                    </a:cubicBezTo>
                    <a:cubicBezTo>
                      <a:pt x="444177" y="20839"/>
                      <a:pt x="521911" y="97550"/>
                      <a:pt x="504523" y="110846"/>
                    </a:cubicBezTo>
                    <a:cubicBezTo>
                      <a:pt x="487135" y="124142"/>
                      <a:pt x="405309" y="103686"/>
                      <a:pt x="357237" y="98572"/>
                    </a:cubicBezTo>
                    <a:cubicBezTo>
                      <a:pt x="309165" y="93458"/>
                      <a:pt x="275411" y="96527"/>
                      <a:pt x="216088" y="80162"/>
                    </a:cubicBezTo>
                    <a:cubicBezTo>
                      <a:pt x="156765" y="63797"/>
                      <a:pt x="14593" y="-5755"/>
                      <a:pt x="1296" y="382"/>
                    </a:cubicBezTo>
                    <a:cubicBezTo>
                      <a:pt x="-12001" y="6519"/>
                      <a:pt x="80053" y="85276"/>
                      <a:pt x="136308" y="116983"/>
                    </a:cubicBezTo>
                    <a:cubicBezTo>
                      <a:pt x="192563" y="148690"/>
                      <a:pt x="321438" y="172215"/>
                      <a:pt x="338826" y="190626"/>
                    </a:cubicBezTo>
                    <a:cubicBezTo>
                      <a:pt x="356214" y="209037"/>
                      <a:pt x="232453" y="218243"/>
                      <a:pt x="240636" y="227448"/>
                    </a:cubicBezTo>
                    <a:cubicBezTo>
                      <a:pt x="248819" y="236653"/>
                      <a:pt x="348032" y="243813"/>
                      <a:pt x="387922" y="245858"/>
                    </a:cubicBezTo>
                    <a:cubicBezTo>
                      <a:pt x="427812" y="247903"/>
                      <a:pt x="483043" y="227447"/>
                      <a:pt x="479975" y="239721"/>
                    </a:cubicBezTo>
                    <a:cubicBezTo>
                      <a:pt x="476907" y="251995"/>
                      <a:pt x="362351" y="305182"/>
                      <a:pt x="369511" y="319501"/>
                    </a:cubicBezTo>
                    <a:cubicBezTo>
                      <a:pt x="376671" y="333820"/>
                      <a:pt x="483044" y="322569"/>
                      <a:pt x="522934" y="325638"/>
                    </a:cubicBezTo>
                    <a:cubicBezTo>
                      <a:pt x="562824" y="328706"/>
                      <a:pt x="604760" y="328707"/>
                      <a:pt x="608851" y="337912"/>
                    </a:cubicBezTo>
                    <a:cubicBezTo>
                      <a:pt x="612942" y="347117"/>
                      <a:pt x="534185" y="373710"/>
                      <a:pt x="547482" y="380870"/>
                    </a:cubicBezTo>
                    <a:cubicBezTo>
                      <a:pt x="560779" y="388030"/>
                      <a:pt x="672266" y="372687"/>
                      <a:pt x="688631" y="380870"/>
                    </a:cubicBezTo>
                    <a:cubicBezTo>
                      <a:pt x="704996" y="389053"/>
                      <a:pt x="626239" y="419738"/>
                      <a:pt x="645672" y="429966"/>
                    </a:cubicBezTo>
                    <a:cubicBezTo>
                      <a:pt x="665105" y="440194"/>
                      <a:pt x="753068" y="442240"/>
                      <a:pt x="805232" y="442240"/>
                    </a:cubicBezTo>
                    <a:cubicBezTo>
                      <a:pt x="857396" y="442240"/>
                      <a:pt x="907514" y="423829"/>
                      <a:pt x="958655" y="429966"/>
                    </a:cubicBezTo>
                    <a:cubicBezTo>
                      <a:pt x="1009796" y="436103"/>
                      <a:pt x="1058892" y="446331"/>
                      <a:pt x="1112078" y="479061"/>
                    </a:cubicBezTo>
                    <a:cubicBezTo>
                      <a:pt x="1165264" y="511791"/>
                      <a:pt x="1215382" y="562932"/>
                      <a:pt x="1277774" y="626347"/>
                    </a:cubicBezTo>
                    <a:cubicBezTo>
                      <a:pt x="1340166" y="689762"/>
                      <a:pt x="1436311" y="806363"/>
                      <a:pt x="1486429" y="859550"/>
                    </a:cubicBezTo>
                    <a:cubicBezTo>
                      <a:pt x="1536547" y="912736"/>
                      <a:pt x="1593826" y="990470"/>
                      <a:pt x="1603031" y="963877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3CEC8C58-B2BA-C351-4424-07739380B97E}"/>
                  </a:ext>
                </a:extLst>
              </p:cNvPr>
              <p:cNvGrpSpPr/>
              <p:nvPr/>
            </p:nvGrpSpPr>
            <p:grpSpPr>
              <a:xfrm>
                <a:off x="3636714" y="1984769"/>
                <a:ext cx="381152" cy="381152"/>
                <a:chOff x="3625896" y="1995760"/>
                <a:chExt cx="381152" cy="381152"/>
              </a:xfrm>
            </p:grpSpPr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38B8AD53-A8FC-DB6C-EF2C-05A56C116D93}"/>
                    </a:ext>
                  </a:extLst>
                </p:cNvPr>
                <p:cNvSpPr/>
                <p:nvPr/>
              </p:nvSpPr>
              <p:spPr>
                <a:xfrm>
                  <a:off x="3625896" y="1995760"/>
                  <a:ext cx="381152" cy="381152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71F172F3-3A9B-92D4-D4F4-1350C8DF714B}"/>
                    </a:ext>
                  </a:extLst>
                </p:cNvPr>
                <p:cNvSpPr/>
                <p:nvPr/>
              </p:nvSpPr>
              <p:spPr>
                <a:xfrm>
                  <a:off x="3675143" y="2038026"/>
                  <a:ext cx="106429" cy="10642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DCA77362-B04C-AFEC-ACBC-1661D3460907}"/>
                    </a:ext>
                  </a:extLst>
                </p:cNvPr>
                <p:cNvSpPr/>
                <p:nvPr/>
              </p:nvSpPr>
              <p:spPr>
                <a:xfrm>
                  <a:off x="3781572" y="21368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F231DB27-7235-471B-BE31-0EFA64103212}"/>
                    </a:ext>
                  </a:extLst>
                </p:cNvPr>
                <p:cNvSpPr/>
                <p:nvPr/>
              </p:nvSpPr>
              <p:spPr>
                <a:xfrm>
                  <a:off x="3792480" y="2182111"/>
                  <a:ext cx="177929" cy="161666"/>
                </a:xfrm>
                <a:custGeom>
                  <a:avLst/>
                  <a:gdLst>
                    <a:gd name="connsiteX0" fmla="*/ 255165 w 261794"/>
                    <a:gd name="connsiteY0" fmla="*/ 0 h 237866"/>
                    <a:gd name="connsiteX1" fmla="*/ 257922 w 261794"/>
                    <a:gd name="connsiteY1" fmla="*/ 8882 h 237866"/>
                    <a:gd name="connsiteX2" fmla="*/ 261794 w 261794"/>
                    <a:gd name="connsiteY2" fmla="*/ 47290 h 237866"/>
                    <a:gd name="connsiteX3" fmla="*/ 71218 w 261794"/>
                    <a:gd name="connsiteY3" fmla="*/ 237866 h 237866"/>
                    <a:gd name="connsiteX4" fmla="*/ 32810 w 261794"/>
                    <a:gd name="connsiteY4" fmla="*/ 233994 h 237866"/>
                    <a:gd name="connsiteX5" fmla="*/ 0 w 261794"/>
                    <a:gd name="connsiteY5" fmla="*/ 223809 h 237866"/>
                    <a:gd name="connsiteX6" fmla="*/ 32882 w 261794"/>
                    <a:gd name="connsiteY6" fmla="*/ 220495 h 237866"/>
                    <a:gd name="connsiteX7" fmla="*/ 239265 w 261794"/>
                    <a:gd name="connsiteY7" fmla="*/ 51222 h 237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1794" h="237866">
                      <a:moveTo>
                        <a:pt x="255165" y="0"/>
                      </a:moveTo>
                      <a:lnTo>
                        <a:pt x="257922" y="8882"/>
                      </a:lnTo>
                      <a:cubicBezTo>
                        <a:pt x="260461" y="21289"/>
                        <a:pt x="261794" y="34134"/>
                        <a:pt x="261794" y="47290"/>
                      </a:cubicBezTo>
                      <a:cubicBezTo>
                        <a:pt x="261794" y="152542"/>
                        <a:pt x="176470" y="237866"/>
                        <a:pt x="71218" y="237866"/>
                      </a:cubicBezTo>
                      <a:cubicBezTo>
                        <a:pt x="58062" y="237866"/>
                        <a:pt x="45217" y="236533"/>
                        <a:pt x="32810" y="233994"/>
                      </a:cubicBezTo>
                      <a:lnTo>
                        <a:pt x="0" y="223809"/>
                      </a:lnTo>
                      <a:lnTo>
                        <a:pt x="32882" y="220495"/>
                      </a:lnTo>
                      <a:cubicBezTo>
                        <a:pt x="126197" y="201400"/>
                        <a:pt x="202997" y="136970"/>
                        <a:pt x="239265" y="51222"/>
                      </a:cubicBezTo>
                      <a:close/>
                    </a:path>
                  </a:pathLst>
                </a:custGeom>
                <a:solidFill>
                  <a:srgbClr val="80726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056" name="Group 1055">
            <a:extLst>
              <a:ext uri="{FF2B5EF4-FFF2-40B4-BE49-F238E27FC236}">
                <a16:creationId xmlns:a16="http://schemas.microsoft.com/office/drawing/2014/main" id="{601C1328-E11D-112B-FCA9-2F5C221F2791}"/>
              </a:ext>
            </a:extLst>
          </p:cNvPr>
          <p:cNvGrpSpPr/>
          <p:nvPr/>
        </p:nvGrpSpPr>
        <p:grpSpPr>
          <a:xfrm>
            <a:off x="3130890" y="7904094"/>
            <a:ext cx="2589644" cy="894101"/>
            <a:chOff x="135188" y="5459746"/>
            <a:chExt cx="1726429" cy="596067"/>
          </a:xfrm>
        </p:grpSpPr>
        <p:grpSp>
          <p:nvGrpSpPr>
            <p:cNvPr id="1045" name="Group 1044">
              <a:extLst>
                <a:ext uri="{FF2B5EF4-FFF2-40B4-BE49-F238E27FC236}">
                  <a16:creationId xmlns:a16="http://schemas.microsoft.com/office/drawing/2014/main" id="{460AA3C5-1131-FF5E-627F-C1FB960DFA11}"/>
                </a:ext>
              </a:extLst>
            </p:cNvPr>
            <p:cNvGrpSpPr/>
            <p:nvPr/>
          </p:nvGrpSpPr>
          <p:grpSpPr>
            <a:xfrm>
              <a:off x="135188" y="5459746"/>
              <a:ext cx="769432" cy="596067"/>
              <a:chOff x="5151534" y="5411134"/>
              <a:chExt cx="769432" cy="596067"/>
            </a:xfrm>
          </p:grpSpPr>
          <p:grpSp>
            <p:nvGrpSpPr>
              <p:cNvPr id="1038" name="Group 1037">
                <a:extLst>
                  <a:ext uri="{FF2B5EF4-FFF2-40B4-BE49-F238E27FC236}">
                    <a16:creationId xmlns:a16="http://schemas.microsoft.com/office/drawing/2014/main" id="{F2F676ED-D5B4-2070-BC1E-1DADCD7638C9}"/>
                  </a:ext>
                </a:extLst>
              </p:cNvPr>
              <p:cNvGrpSpPr/>
              <p:nvPr/>
            </p:nvGrpSpPr>
            <p:grpSpPr>
              <a:xfrm>
                <a:off x="5595042" y="5467575"/>
                <a:ext cx="325924" cy="514531"/>
                <a:chOff x="5595042" y="5467575"/>
                <a:chExt cx="325924" cy="514531"/>
              </a:xfrm>
            </p:grpSpPr>
            <p:sp>
              <p:nvSpPr>
                <p:cNvPr id="1036" name="Oval 1035">
                  <a:extLst>
                    <a:ext uri="{FF2B5EF4-FFF2-40B4-BE49-F238E27FC236}">
                      <a16:creationId xmlns:a16="http://schemas.microsoft.com/office/drawing/2014/main" id="{2B6E7D2E-C754-579C-8BE5-35DC2B928064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37" name="Oval 1036">
                  <a:extLst>
                    <a:ext uri="{FF2B5EF4-FFF2-40B4-BE49-F238E27FC236}">
                      <a16:creationId xmlns:a16="http://schemas.microsoft.com/office/drawing/2014/main" id="{D5D03A40-A8F4-7E33-B612-C427C71838E6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2" name="Group 1041">
                <a:extLst>
                  <a:ext uri="{FF2B5EF4-FFF2-40B4-BE49-F238E27FC236}">
                    <a16:creationId xmlns:a16="http://schemas.microsoft.com/office/drawing/2014/main" id="{0D16D249-5AC9-CEB7-CDB5-563179D7D792}"/>
                  </a:ext>
                </a:extLst>
              </p:cNvPr>
              <p:cNvGrpSpPr/>
              <p:nvPr/>
            </p:nvGrpSpPr>
            <p:grpSpPr>
              <a:xfrm>
                <a:off x="5151534" y="5467575"/>
                <a:ext cx="325924" cy="514936"/>
                <a:chOff x="5595042" y="5467575"/>
                <a:chExt cx="325924" cy="514531"/>
              </a:xfrm>
            </p:grpSpPr>
            <p:sp>
              <p:nvSpPr>
                <p:cNvPr id="1043" name="Oval 1042">
                  <a:extLst>
                    <a:ext uri="{FF2B5EF4-FFF2-40B4-BE49-F238E27FC236}">
                      <a16:creationId xmlns:a16="http://schemas.microsoft.com/office/drawing/2014/main" id="{2587762E-7729-FA68-0C4D-F68ACB00F467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4" name="Oval 1043">
                  <a:extLst>
                    <a:ext uri="{FF2B5EF4-FFF2-40B4-BE49-F238E27FC236}">
                      <a16:creationId xmlns:a16="http://schemas.microsoft.com/office/drawing/2014/main" id="{9B6C485B-E556-DC5D-6462-2C79989A28D6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39" name="Group 1038">
                <a:extLst>
                  <a:ext uri="{FF2B5EF4-FFF2-40B4-BE49-F238E27FC236}">
                    <a16:creationId xmlns:a16="http://schemas.microsoft.com/office/drawing/2014/main" id="{A6B44839-44A0-E0F9-3DFD-E6895E64C3C1}"/>
                  </a:ext>
                </a:extLst>
              </p:cNvPr>
              <p:cNvGrpSpPr/>
              <p:nvPr/>
            </p:nvGrpSpPr>
            <p:grpSpPr>
              <a:xfrm>
                <a:off x="5373288" y="5411134"/>
                <a:ext cx="325924" cy="596067"/>
                <a:chOff x="5595042" y="5467575"/>
                <a:chExt cx="325924" cy="514531"/>
              </a:xfrm>
            </p:grpSpPr>
            <p:sp>
              <p:nvSpPr>
                <p:cNvPr id="1040" name="Oval 1039">
                  <a:extLst>
                    <a:ext uri="{FF2B5EF4-FFF2-40B4-BE49-F238E27FC236}">
                      <a16:creationId xmlns:a16="http://schemas.microsoft.com/office/drawing/2014/main" id="{F5895159-96A9-D872-4E5A-D2821111F5A0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1" name="Oval 1040">
                  <a:extLst>
                    <a:ext uri="{FF2B5EF4-FFF2-40B4-BE49-F238E27FC236}">
                      <a16:creationId xmlns:a16="http://schemas.microsoft.com/office/drawing/2014/main" id="{0B8BBA72-8001-5CD1-5A10-C0645980B09B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046" name="Group 1045">
              <a:extLst>
                <a:ext uri="{FF2B5EF4-FFF2-40B4-BE49-F238E27FC236}">
                  <a16:creationId xmlns:a16="http://schemas.microsoft.com/office/drawing/2014/main" id="{7446DD04-71F7-0D4B-A89E-49AC0A4EFC73}"/>
                </a:ext>
              </a:extLst>
            </p:cNvPr>
            <p:cNvGrpSpPr/>
            <p:nvPr/>
          </p:nvGrpSpPr>
          <p:grpSpPr>
            <a:xfrm>
              <a:off x="1092185" y="5459746"/>
              <a:ext cx="769432" cy="596067"/>
              <a:chOff x="5151534" y="5411134"/>
              <a:chExt cx="769432" cy="596067"/>
            </a:xfrm>
          </p:grpSpPr>
          <p:grpSp>
            <p:nvGrpSpPr>
              <p:cNvPr id="1047" name="Group 1046">
                <a:extLst>
                  <a:ext uri="{FF2B5EF4-FFF2-40B4-BE49-F238E27FC236}">
                    <a16:creationId xmlns:a16="http://schemas.microsoft.com/office/drawing/2014/main" id="{E2825C7F-69DE-AF57-1391-F382C6FF930A}"/>
                  </a:ext>
                </a:extLst>
              </p:cNvPr>
              <p:cNvGrpSpPr/>
              <p:nvPr/>
            </p:nvGrpSpPr>
            <p:grpSpPr>
              <a:xfrm>
                <a:off x="5595042" y="5467575"/>
                <a:ext cx="325924" cy="514531"/>
                <a:chOff x="5595042" y="5467575"/>
                <a:chExt cx="325924" cy="514531"/>
              </a:xfrm>
            </p:grpSpPr>
            <p:sp>
              <p:nvSpPr>
                <p:cNvPr id="1054" name="Oval 1053">
                  <a:extLst>
                    <a:ext uri="{FF2B5EF4-FFF2-40B4-BE49-F238E27FC236}">
                      <a16:creationId xmlns:a16="http://schemas.microsoft.com/office/drawing/2014/main" id="{3989238B-6D99-C927-940E-0AC478CB4908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5" name="Oval 1054">
                  <a:extLst>
                    <a:ext uri="{FF2B5EF4-FFF2-40B4-BE49-F238E27FC236}">
                      <a16:creationId xmlns:a16="http://schemas.microsoft.com/office/drawing/2014/main" id="{736724FF-2C74-64A3-9FCA-70AAB346F727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8" name="Group 1047">
                <a:extLst>
                  <a:ext uri="{FF2B5EF4-FFF2-40B4-BE49-F238E27FC236}">
                    <a16:creationId xmlns:a16="http://schemas.microsoft.com/office/drawing/2014/main" id="{A68C7607-5CBF-2D47-880C-C81DEBE74802}"/>
                  </a:ext>
                </a:extLst>
              </p:cNvPr>
              <p:cNvGrpSpPr/>
              <p:nvPr/>
            </p:nvGrpSpPr>
            <p:grpSpPr>
              <a:xfrm>
                <a:off x="5151534" y="5467575"/>
                <a:ext cx="325924" cy="514936"/>
                <a:chOff x="5595042" y="5467575"/>
                <a:chExt cx="325924" cy="514531"/>
              </a:xfrm>
            </p:grpSpPr>
            <p:sp>
              <p:nvSpPr>
                <p:cNvPr id="1052" name="Oval 1051">
                  <a:extLst>
                    <a:ext uri="{FF2B5EF4-FFF2-40B4-BE49-F238E27FC236}">
                      <a16:creationId xmlns:a16="http://schemas.microsoft.com/office/drawing/2014/main" id="{BB889F77-B648-6F27-5CC8-D0D4F35F5A51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3" name="Oval 1052">
                  <a:extLst>
                    <a:ext uri="{FF2B5EF4-FFF2-40B4-BE49-F238E27FC236}">
                      <a16:creationId xmlns:a16="http://schemas.microsoft.com/office/drawing/2014/main" id="{B5205CF8-7D5E-713A-6A29-531E7126EF07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9" name="Group 1048">
                <a:extLst>
                  <a:ext uri="{FF2B5EF4-FFF2-40B4-BE49-F238E27FC236}">
                    <a16:creationId xmlns:a16="http://schemas.microsoft.com/office/drawing/2014/main" id="{9329586B-EA73-7CA7-9B2A-06B743AD1D39}"/>
                  </a:ext>
                </a:extLst>
              </p:cNvPr>
              <p:cNvGrpSpPr/>
              <p:nvPr/>
            </p:nvGrpSpPr>
            <p:grpSpPr>
              <a:xfrm>
                <a:off x="5373288" y="5411134"/>
                <a:ext cx="325924" cy="596067"/>
                <a:chOff x="5595042" y="5467575"/>
                <a:chExt cx="325924" cy="514531"/>
              </a:xfrm>
            </p:grpSpPr>
            <p:sp>
              <p:nvSpPr>
                <p:cNvPr id="1050" name="Oval 1049">
                  <a:extLst>
                    <a:ext uri="{FF2B5EF4-FFF2-40B4-BE49-F238E27FC236}">
                      <a16:creationId xmlns:a16="http://schemas.microsoft.com/office/drawing/2014/main" id="{79E63DF6-EC86-2580-33CD-5D4AB586BCB4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1" name="Oval 1050">
                  <a:extLst>
                    <a:ext uri="{FF2B5EF4-FFF2-40B4-BE49-F238E27FC236}">
                      <a16:creationId xmlns:a16="http://schemas.microsoft.com/office/drawing/2014/main" id="{CFA51ED9-F706-EA80-2B4A-DAD638B82BD3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75259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-spells-with-harp-and-chimes_gjimere_-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w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50CEF8-AB87-E830-E33A-F9F46245F6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7816" b="278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030" name="Rounded Rectangle 1029">
            <a:extLst>
              <a:ext uri="{FF2B5EF4-FFF2-40B4-BE49-F238E27FC236}">
                <a16:creationId xmlns:a16="http://schemas.microsoft.com/office/drawing/2014/main" id="{EDC9A1CD-FDDC-33B3-F7BC-00C84754AA32}"/>
              </a:ext>
            </a:extLst>
          </p:cNvPr>
          <p:cNvSpPr/>
          <p:nvPr/>
        </p:nvSpPr>
        <p:spPr>
          <a:xfrm>
            <a:off x="2303213" y="2058249"/>
            <a:ext cx="4312763" cy="6405513"/>
          </a:xfrm>
          <a:prstGeom prst="roundRect">
            <a:avLst>
              <a:gd name="adj" fmla="val 47726"/>
            </a:avLst>
          </a:prstGeom>
          <a:solidFill>
            <a:srgbClr val="D6A47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2700">
              <a:latin typeface="Arial" panose="020B0604020202020204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B126A6D-D42E-8F48-1F93-2F84AA04CD98}"/>
              </a:ext>
            </a:extLst>
          </p:cNvPr>
          <p:cNvSpPr/>
          <p:nvPr/>
        </p:nvSpPr>
        <p:spPr>
          <a:xfrm>
            <a:off x="12605393" y="8337418"/>
            <a:ext cx="2276645" cy="946905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RU" sz="3600" b="1" dirty="0">
                <a:solidFill>
                  <a:schemeClr val="bg1"/>
                </a:solidFill>
                <a:latin typeface="Arial" panose="020B0604020202020204" pitchFamily="34" charset="0"/>
              </a:rPr>
              <a:t>CHECK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F32B944-B635-0395-C40A-E09DC4C6D5D9}"/>
              </a:ext>
            </a:extLst>
          </p:cNvPr>
          <p:cNvSpPr/>
          <p:nvPr/>
        </p:nvSpPr>
        <p:spPr>
          <a:xfrm>
            <a:off x="9746866" y="8334119"/>
            <a:ext cx="2276645" cy="946905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</a:rPr>
              <a:t>OPEN</a:t>
            </a:r>
            <a:endParaRPr lang="en-RU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0D0EAB-9415-DDAC-A296-D1944E86F334}"/>
              </a:ext>
            </a:extLst>
          </p:cNvPr>
          <p:cNvSpPr txBox="1"/>
          <p:nvPr/>
        </p:nvSpPr>
        <p:spPr>
          <a:xfrm>
            <a:off x="8380776" y="2196023"/>
            <a:ext cx="8243494" cy="4693659"/>
          </a:xfrm>
          <a:prstGeom prst="roundRect">
            <a:avLst>
              <a:gd name="adj" fmla="val 354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chemeClr val="bg1"/>
                </a:solidFill>
                <a:latin typeface="Sassoon Infant Std" panose="020B0503020103030203" pitchFamily="34" charset="0"/>
              </a:defRPr>
            </a:lvl1pPr>
          </a:lstStyle>
          <a:p>
            <a:pPr>
              <a:lnSpc>
                <a:spcPct val="200000"/>
              </a:lnSpc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want to _________?</a:t>
            </a:r>
          </a:p>
          <a:p>
            <a:pPr>
              <a:lnSpc>
                <a:spcPct val="200000"/>
              </a:lnSpc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want some _____________.</a:t>
            </a:r>
          </a:p>
        </p:txBody>
      </p:sp>
      <p:pic>
        <p:nvPicPr>
          <p:cNvPr id="2" name="Рисунок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6F2629A-B233-7FAD-A2F8-E3931A6A1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995424" y="8643048"/>
            <a:ext cx="1373799" cy="14122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EACF47-5861-CCB1-C144-1F2F08D4F204}"/>
              </a:ext>
            </a:extLst>
          </p:cNvPr>
          <p:cNvSpPr txBox="1"/>
          <p:nvPr/>
        </p:nvSpPr>
        <p:spPr>
          <a:xfrm>
            <a:off x="13182600" y="3834966"/>
            <a:ext cx="282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  <a:endParaRPr lang="en-RU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BECB06-F508-F0C6-07DE-9596B26593F5}"/>
              </a:ext>
            </a:extLst>
          </p:cNvPr>
          <p:cNvSpPr txBox="1"/>
          <p:nvPr/>
        </p:nvSpPr>
        <p:spPr>
          <a:xfrm>
            <a:off x="12192000" y="4914900"/>
            <a:ext cx="282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</a:t>
            </a:r>
            <a:endParaRPr lang="en-RU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MsPham-0936082789" descr="A jar of jam and a glass of liquid&#10;&#10;Description automatically generated with low confidence">
            <a:extLst>
              <a:ext uri="{FF2B5EF4-FFF2-40B4-BE49-F238E27FC236}">
                <a16:creationId xmlns:a16="http://schemas.microsoft.com/office/drawing/2014/main" id="{569FDB2A-D8CF-809D-34D5-153BFC3A3A1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3" t="19257" r="41274" b="2883"/>
          <a:stretch/>
        </p:blipFill>
        <p:spPr>
          <a:xfrm>
            <a:off x="3571260" y="5643229"/>
            <a:ext cx="1788000" cy="2194560"/>
          </a:xfrm>
          <a:prstGeom prst="rect">
            <a:avLst/>
          </a:prstGeom>
        </p:spPr>
      </p:pic>
      <p:sp>
        <p:nvSpPr>
          <p:cNvPr id="1035" name="Freeform 1034">
            <a:extLst>
              <a:ext uri="{FF2B5EF4-FFF2-40B4-BE49-F238E27FC236}">
                <a16:creationId xmlns:a16="http://schemas.microsoft.com/office/drawing/2014/main" id="{4449CFD4-C486-73FE-6FC0-DEC17C770513}"/>
              </a:ext>
            </a:extLst>
          </p:cNvPr>
          <p:cNvSpPr/>
          <p:nvPr/>
        </p:nvSpPr>
        <p:spPr>
          <a:xfrm flipH="1">
            <a:off x="2836716" y="3629207"/>
            <a:ext cx="3168285" cy="2611148"/>
          </a:xfrm>
          <a:custGeom>
            <a:avLst/>
            <a:gdLst>
              <a:gd name="connsiteX0" fmla="*/ 1346984 w 2112190"/>
              <a:gd name="connsiteY0" fmla="*/ 615 h 1740765"/>
              <a:gd name="connsiteX1" fmla="*/ 1071001 w 2112190"/>
              <a:gd name="connsiteY1" fmla="*/ 28922 h 1740765"/>
              <a:gd name="connsiteX2" fmla="*/ 1056095 w 2112190"/>
              <a:gd name="connsiteY2" fmla="*/ 31037 h 1740765"/>
              <a:gd name="connsiteX3" fmla="*/ 1041189 w 2112190"/>
              <a:gd name="connsiteY3" fmla="*/ 28922 h 1740765"/>
              <a:gd name="connsiteX4" fmla="*/ 765206 w 2112190"/>
              <a:gd name="connsiteY4" fmla="*/ 615 h 1740765"/>
              <a:gd name="connsiteX5" fmla="*/ 515570 w 2112190"/>
              <a:gd name="connsiteY5" fmla="*/ 31795 h 1740765"/>
              <a:gd name="connsiteX6" fmla="*/ 44230 w 2112190"/>
              <a:gd name="connsiteY6" fmla="*/ 493708 h 1740765"/>
              <a:gd name="connsiteX7" fmla="*/ 25376 w 2112190"/>
              <a:gd name="connsiteY7" fmla="*/ 823646 h 1740765"/>
              <a:gd name="connsiteX8" fmla="*/ 91364 w 2112190"/>
              <a:gd name="connsiteY8" fmla="*/ 1087597 h 1740765"/>
              <a:gd name="connsiteX9" fmla="*/ 204485 w 2112190"/>
              <a:gd name="connsiteY9" fmla="*/ 1276133 h 1740765"/>
              <a:gd name="connsiteX10" fmla="*/ 213912 w 2112190"/>
              <a:gd name="connsiteY10" fmla="*/ 1144158 h 1740765"/>
              <a:gd name="connsiteX11" fmla="*/ 345887 w 2112190"/>
              <a:gd name="connsiteY11" fmla="*/ 1351547 h 1740765"/>
              <a:gd name="connsiteX12" fmla="*/ 459009 w 2112190"/>
              <a:gd name="connsiteY12" fmla="*/ 1426962 h 1740765"/>
              <a:gd name="connsiteX13" fmla="*/ 459009 w 2112190"/>
              <a:gd name="connsiteY13" fmla="*/ 1276133 h 1740765"/>
              <a:gd name="connsiteX14" fmla="*/ 572131 w 2112190"/>
              <a:gd name="connsiteY14" fmla="*/ 1455242 h 1740765"/>
              <a:gd name="connsiteX15" fmla="*/ 704106 w 2112190"/>
              <a:gd name="connsiteY15" fmla="*/ 1540083 h 1740765"/>
              <a:gd name="connsiteX16" fmla="*/ 694679 w 2112190"/>
              <a:gd name="connsiteY16" fmla="*/ 1370401 h 1740765"/>
              <a:gd name="connsiteX17" fmla="*/ 883215 w 2112190"/>
              <a:gd name="connsiteY17" fmla="*/ 1568364 h 1740765"/>
              <a:gd name="connsiteX18" fmla="*/ 949203 w 2112190"/>
              <a:gd name="connsiteY18" fmla="*/ 1681485 h 1740765"/>
              <a:gd name="connsiteX19" fmla="*/ 949203 w 2112190"/>
              <a:gd name="connsiteY19" fmla="*/ 1483523 h 1740765"/>
              <a:gd name="connsiteX20" fmla="*/ 1050117 w 2112190"/>
              <a:gd name="connsiteY20" fmla="*/ 1734327 h 1740765"/>
              <a:gd name="connsiteX21" fmla="*/ 1056095 w 2112190"/>
              <a:gd name="connsiteY21" fmla="*/ 1740765 h 1740765"/>
              <a:gd name="connsiteX22" fmla="*/ 1062073 w 2112190"/>
              <a:gd name="connsiteY22" fmla="*/ 1734327 h 1740765"/>
              <a:gd name="connsiteX23" fmla="*/ 1162987 w 2112190"/>
              <a:gd name="connsiteY23" fmla="*/ 1483523 h 1740765"/>
              <a:gd name="connsiteX24" fmla="*/ 1162987 w 2112190"/>
              <a:gd name="connsiteY24" fmla="*/ 1681485 h 1740765"/>
              <a:gd name="connsiteX25" fmla="*/ 1228975 w 2112190"/>
              <a:gd name="connsiteY25" fmla="*/ 1568364 h 1740765"/>
              <a:gd name="connsiteX26" fmla="*/ 1417511 w 2112190"/>
              <a:gd name="connsiteY26" fmla="*/ 1370401 h 1740765"/>
              <a:gd name="connsiteX27" fmla="*/ 1408084 w 2112190"/>
              <a:gd name="connsiteY27" fmla="*/ 1540083 h 1740765"/>
              <a:gd name="connsiteX28" fmla="*/ 1540059 w 2112190"/>
              <a:gd name="connsiteY28" fmla="*/ 1455242 h 1740765"/>
              <a:gd name="connsiteX29" fmla="*/ 1653181 w 2112190"/>
              <a:gd name="connsiteY29" fmla="*/ 1276133 h 1740765"/>
              <a:gd name="connsiteX30" fmla="*/ 1653181 w 2112190"/>
              <a:gd name="connsiteY30" fmla="*/ 1426962 h 1740765"/>
              <a:gd name="connsiteX31" fmla="*/ 1766303 w 2112190"/>
              <a:gd name="connsiteY31" fmla="*/ 1351547 h 1740765"/>
              <a:gd name="connsiteX32" fmla="*/ 1898278 w 2112190"/>
              <a:gd name="connsiteY32" fmla="*/ 1144158 h 1740765"/>
              <a:gd name="connsiteX33" fmla="*/ 1907705 w 2112190"/>
              <a:gd name="connsiteY33" fmla="*/ 1276133 h 1740765"/>
              <a:gd name="connsiteX34" fmla="*/ 2020826 w 2112190"/>
              <a:gd name="connsiteY34" fmla="*/ 1087597 h 1740765"/>
              <a:gd name="connsiteX35" fmla="*/ 2086814 w 2112190"/>
              <a:gd name="connsiteY35" fmla="*/ 823646 h 1740765"/>
              <a:gd name="connsiteX36" fmla="*/ 2067960 w 2112190"/>
              <a:gd name="connsiteY36" fmla="*/ 493708 h 1740765"/>
              <a:gd name="connsiteX37" fmla="*/ 1596620 w 2112190"/>
              <a:gd name="connsiteY37" fmla="*/ 31795 h 1740765"/>
              <a:gd name="connsiteX38" fmla="*/ 1346984 w 2112190"/>
              <a:gd name="connsiteY38" fmla="*/ 615 h 174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112190" h="1740765">
                <a:moveTo>
                  <a:pt x="1346984" y="615"/>
                </a:moveTo>
                <a:cubicBezTo>
                  <a:pt x="1255321" y="3533"/>
                  <a:pt x="1159267" y="16366"/>
                  <a:pt x="1071001" y="28922"/>
                </a:cubicBezTo>
                <a:lnTo>
                  <a:pt x="1056095" y="31037"/>
                </a:lnTo>
                <a:lnTo>
                  <a:pt x="1041189" y="28922"/>
                </a:lnTo>
                <a:cubicBezTo>
                  <a:pt x="952923" y="16366"/>
                  <a:pt x="856869" y="3533"/>
                  <a:pt x="765206" y="615"/>
                </a:cubicBezTo>
                <a:cubicBezTo>
                  <a:pt x="673543" y="-2304"/>
                  <a:pt x="586271" y="4693"/>
                  <a:pt x="515570" y="31795"/>
                </a:cubicBezTo>
                <a:cubicBezTo>
                  <a:pt x="327034" y="104067"/>
                  <a:pt x="125929" y="361733"/>
                  <a:pt x="44230" y="493708"/>
                </a:cubicBezTo>
                <a:cubicBezTo>
                  <a:pt x="-37469" y="625683"/>
                  <a:pt x="17520" y="724665"/>
                  <a:pt x="25376" y="823646"/>
                </a:cubicBezTo>
                <a:cubicBezTo>
                  <a:pt x="33232" y="922628"/>
                  <a:pt x="61513" y="1012183"/>
                  <a:pt x="91364" y="1087597"/>
                </a:cubicBezTo>
                <a:cubicBezTo>
                  <a:pt x="121215" y="1163011"/>
                  <a:pt x="184060" y="1266706"/>
                  <a:pt x="204485" y="1276133"/>
                </a:cubicBezTo>
                <a:cubicBezTo>
                  <a:pt x="224910" y="1285560"/>
                  <a:pt x="190345" y="1131589"/>
                  <a:pt x="213912" y="1144158"/>
                </a:cubicBezTo>
                <a:cubicBezTo>
                  <a:pt x="237479" y="1156727"/>
                  <a:pt x="305038" y="1304413"/>
                  <a:pt x="345887" y="1351547"/>
                </a:cubicBezTo>
                <a:cubicBezTo>
                  <a:pt x="386736" y="1398681"/>
                  <a:pt x="440155" y="1439531"/>
                  <a:pt x="459009" y="1426962"/>
                </a:cubicBezTo>
                <a:cubicBezTo>
                  <a:pt x="477863" y="1414393"/>
                  <a:pt x="440155" y="1271420"/>
                  <a:pt x="459009" y="1276133"/>
                </a:cubicBezTo>
                <a:cubicBezTo>
                  <a:pt x="477863" y="1280846"/>
                  <a:pt x="531282" y="1411250"/>
                  <a:pt x="572131" y="1455242"/>
                </a:cubicBezTo>
                <a:cubicBezTo>
                  <a:pt x="612980" y="1499234"/>
                  <a:pt x="683681" y="1554223"/>
                  <a:pt x="704106" y="1540083"/>
                </a:cubicBezTo>
                <a:cubicBezTo>
                  <a:pt x="724531" y="1525943"/>
                  <a:pt x="664828" y="1365688"/>
                  <a:pt x="694679" y="1370401"/>
                </a:cubicBezTo>
                <a:cubicBezTo>
                  <a:pt x="724530" y="1375114"/>
                  <a:pt x="840794" y="1516517"/>
                  <a:pt x="883215" y="1568364"/>
                </a:cubicBezTo>
                <a:cubicBezTo>
                  <a:pt x="925636" y="1620211"/>
                  <a:pt x="938205" y="1695625"/>
                  <a:pt x="949203" y="1681485"/>
                </a:cubicBezTo>
                <a:cubicBezTo>
                  <a:pt x="960201" y="1667345"/>
                  <a:pt x="930350" y="1472525"/>
                  <a:pt x="949203" y="1483523"/>
                </a:cubicBezTo>
                <a:cubicBezTo>
                  <a:pt x="965700" y="1493147"/>
                  <a:pt x="1018284" y="1682001"/>
                  <a:pt x="1050117" y="1734327"/>
                </a:cubicBezTo>
                <a:lnTo>
                  <a:pt x="1056095" y="1740765"/>
                </a:lnTo>
                <a:lnTo>
                  <a:pt x="1062073" y="1734327"/>
                </a:lnTo>
                <a:cubicBezTo>
                  <a:pt x="1093906" y="1682001"/>
                  <a:pt x="1146490" y="1493147"/>
                  <a:pt x="1162987" y="1483523"/>
                </a:cubicBezTo>
                <a:cubicBezTo>
                  <a:pt x="1181840" y="1472525"/>
                  <a:pt x="1151989" y="1667345"/>
                  <a:pt x="1162987" y="1681485"/>
                </a:cubicBezTo>
                <a:cubicBezTo>
                  <a:pt x="1173985" y="1695625"/>
                  <a:pt x="1186554" y="1620211"/>
                  <a:pt x="1228975" y="1568364"/>
                </a:cubicBezTo>
                <a:cubicBezTo>
                  <a:pt x="1271396" y="1516517"/>
                  <a:pt x="1387660" y="1375114"/>
                  <a:pt x="1417511" y="1370401"/>
                </a:cubicBezTo>
                <a:cubicBezTo>
                  <a:pt x="1447362" y="1365688"/>
                  <a:pt x="1387659" y="1525943"/>
                  <a:pt x="1408084" y="1540083"/>
                </a:cubicBezTo>
                <a:cubicBezTo>
                  <a:pt x="1428509" y="1554223"/>
                  <a:pt x="1499210" y="1499234"/>
                  <a:pt x="1540059" y="1455242"/>
                </a:cubicBezTo>
                <a:cubicBezTo>
                  <a:pt x="1580908" y="1411250"/>
                  <a:pt x="1634327" y="1280846"/>
                  <a:pt x="1653181" y="1276133"/>
                </a:cubicBezTo>
                <a:cubicBezTo>
                  <a:pt x="1672035" y="1271420"/>
                  <a:pt x="1634327" y="1414393"/>
                  <a:pt x="1653181" y="1426962"/>
                </a:cubicBezTo>
                <a:cubicBezTo>
                  <a:pt x="1672035" y="1439531"/>
                  <a:pt x="1725454" y="1398681"/>
                  <a:pt x="1766303" y="1351547"/>
                </a:cubicBezTo>
                <a:cubicBezTo>
                  <a:pt x="1807152" y="1304413"/>
                  <a:pt x="1874711" y="1156727"/>
                  <a:pt x="1898278" y="1144158"/>
                </a:cubicBezTo>
                <a:cubicBezTo>
                  <a:pt x="1921845" y="1131589"/>
                  <a:pt x="1887280" y="1285560"/>
                  <a:pt x="1907705" y="1276133"/>
                </a:cubicBezTo>
                <a:cubicBezTo>
                  <a:pt x="1928130" y="1266706"/>
                  <a:pt x="1990975" y="1163011"/>
                  <a:pt x="2020826" y="1087597"/>
                </a:cubicBezTo>
                <a:cubicBezTo>
                  <a:pt x="2050677" y="1012183"/>
                  <a:pt x="2078958" y="922628"/>
                  <a:pt x="2086814" y="823646"/>
                </a:cubicBezTo>
                <a:cubicBezTo>
                  <a:pt x="2094670" y="724665"/>
                  <a:pt x="2149659" y="625683"/>
                  <a:pt x="2067960" y="493708"/>
                </a:cubicBezTo>
                <a:cubicBezTo>
                  <a:pt x="1986261" y="361733"/>
                  <a:pt x="1785156" y="104067"/>
                  <a:pt x="1596620" y="31795"/>
                </a:cubicBezTo>
                <a:cubicBezTo>
                  <a:pt x="1525919" y="4693"/>
                  <a:pt x="1438647" y="-2304"/>
                  <a:pt x="1346984" y="615"/>
                </a:cubicBezTo>
                <a:close/>
              </a:path>
            </a:pathLst>
          </a:custGeom>
          <a:solidFill>
            <a:srgbClr val="FCEBD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 sz="2700">
              <a:latin typeface="Arial" panose="020B0604020202020204" pitchFamily="34" charset="0"/>
            </a:endParaRPr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1CFA96C1-6DE5-56FE-F005-DA035D214BBB}"/>
              </a:ext>
            </a:extLst>
          </p:cNvPr>
          <p:cNvSpPr/>
          <p:nvPr/>
        </p:nvSpPr>
        <p:spPr>
          <a:xfrm>
            <a:off x="4109710" y="3590920"/>
            <a:ext cx="628062" cy="1056567"/>
          </a:xfrm>
          <a:custGeom>
            <a:avLst/>
            <a:gdLst>
              <a:gd name="connsiteX0" fmla="*/ 266882 w 565910"/>
              <a:gd name="connsiteY0" fmla="*/ 0 h 826155"/>
              <a:gd name="connsiteX1" fmla="*/ 282955 w 565910"/>
              <a:gd name="connsiteY1" fmla="*/ 398 h 826155"/>
              <a:gd name="connsiteX2" fmla="*/ 299028 w 565910"/>
              <a:gd name="connsiteY2" fmla="*/ 0 h 826155"/>
              <a:gd name="connsiteX3" fmla="*/ 440137 w 565910"/>
              <a:gd name="connsiteY3" fmla="*/ 31907 h 826155"/>
              <a:gd name="connsiteX4" fmla="*/ 558290 w 565910"/>
              <a:gd name="connsiteY4" fmla="*/ 191156 h 826155"/>
              <a:gd name="connsiteX5" fmla="*/ 537741 w 565910"/>
              <a:gd name="connsiteY5" fmla="*/ 458284 h 826155"/>
              <a:gd name="connsiteX6" fmla="*/ 404177 w 565910"/>
              <a:gd name="connsiteY6" fmla="*/ 710001 h 826155"/>
              <a:gd name="connsiteX7" fmla="*/ 284620 w 565910"/>
              <a:gd name="connsiteY7" fmla="*/ 826067 h 826155"/>
              <a:gd name="connsiteX8" fmla="*/ 282955 w 565910"/>
              <a:gd name="connsiteY8" fmla="*/ 826155 h 826155"/>
              <a:gd name="connsiteX9" fmla="*/ 281290 w 565910"/>
              <a:gd name="connsiteY9" fmla="*/ 826067 h 826155"/>
              <a:gd name="connsiteX10" fmla="*/ 161733 w 565910"/>
              <a:gd name="connsiteY10" fmla="*/ 710001 h 826155"/>
              <a:gd name="connsiteX11" fmla="*/ 28169 w 565910"/>
              <a:gd name="connsiteY11" fmla="*/ 458284 h 826155"/>
              <a:gd name="connsiteX12" fmla="*/ 7620 w 565910"/>
              <a:gd name="connsiteY12" fmla="*/ 191156 h 826155"/>
              <a:gd name="connsiteX13" fmla="*/ 125773 w 565910"/>
              <a:gd name="connsiteY13" fmla="*/ 31907 h 826155"/>
              <a:gd name="connsiteX14" fmla="*/ 266882 w 565910"/>
              <a:gd name="connsiteY14" fmla="*/ 0 h 82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65910" h="826155">
                <a:moveTo>
                  <a:pt x="266882" y="0"/>
                </a:moveTo>
                <a:lnTo>
                  <a:pt x="282955" y="398"/>
                </a:lnTo>
                <a:lnTo>
                  <a:pt x="299028" y="0"/>
                </a:lnTo>
                <a:cubicBezTo>
                  <a:pt x="346546" y="763"/>
                  <a:pt x="402251" y="8148"/>
                  <a:pt x="440137" y="31907"/>
                </a:cubicBezTo>
                <a:cubicBezTo>
                  <a:pt x="490652" y="63586"/>
                  <a:pt x="542023" y="120093"/>
                  <a:pt x="558290" y="191156"/>
                </a:cubicBezTo>
                <a:cubicBezTo>
                  <a:pt x="574557" y="262219"/>
                  <a:pt x="563426" y="371810"/>
                  <a:pt x="537741" y="458284"/>
                </a:cubicBezTo>
                <a:cubicBezTo>
                  <a:pt x="512056" y="544758"/>
                  <a:pt x="447842" y="647500"/>
                  <a:pt x="404177" y="710001"/>
                </a:cubicBezTo>
                <a:cubicBezTo>
                  <a:pt x="371428" y="756877"/>
                  <a:pt x="326158" y="810014"/>
                  <a:pt x="284620" y="826067"/>
                </a:cubicBezTo>
                <a:lnTo>
                  <a:pt x="282955" y="826155"/>
                </a:lnTo>
                <a:lnTo>
                  <a:pt x="281290" y="826067"/>
                </a:lnTo>
                <a:cubicBezTo>
                  <a:pt x="239752" y="810014"/>
                  <a:pt x="194482" y="756877"/>
                  <a:pt x="161733" y="710001"/>
                </a:cubicBezTo>
                <a:cubicBezTo>
                  <a:pt x="118068" y="647500"/>
                  <a:pt x="53854" y="544758"/>
                  <a:pt x="28169" y="458284"/>
                </a:cubicBezTo>
                <a:cubicBezTo>
                  <a:pt x="2484" y="371810"/>
                  <a:pt x="-8647" y="262219"/>
                  <a:pt x="7620" y="191156"/>
                </a:cubicBezTo>
                <a:cubicBezTo>
                  <a:pt x="23887" y="120093"/>
                  <a:pt x="75258" y="63586"/>
                  <a:pt x="125773" y="31907"/>
                </a:cubicBezTo>
                <a:cubicBezTo>
                  <a:pt x="163659" y="8148"/>
                  <a:pt x="219364" y="763"/>
                  <a:pt x="266882" y="0"/>
                </a:cubicBezTo>
                <a:close/>
              </a:path>
            </a:pathLst>
          </a:custGeom>
          <a:solidFill>
            <a:srgbClr val="F7C23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 sz="2700">
              <a:latin typeface="Arial" panose="020B0604020202020204" pitchFamily="34" charset="0"/>
            </a:endParaRPr>
          </a:p>
        </p:txBody>
      </p: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3E8ED8C7-DA78-C449-A903-9D47FAE76892}"/>
              </a:ext>
            </a:extLst>
          </p:cNvPr>
          <p:cNvGrpSpPr/>
          <p:nvPr/>
        </p:nvGrpSpPr>
        <p:grpSpPr>
          <a:xfrm>
            <a:off x="1749321" y="1014784"/>
            <a:ext cx="5348841" cy="1413048"/>
            <a:chOff x="-857215" y="836135"/>
            <a:chExt cx="3565894" cy="942032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2230017-18C8-16CF-CF4E-89A9C36ED212}"/>
                </a:ext>
              </a:extLst>
            </p:cNvPr>
            <p:cNvGrpSpPr/>
            <p:nvPr/>
          </p:nvGrpSpPr>
          <p:grpSpPr>
            <a:xfrm>
              <a:off x="-857215" y="836135"/>
              <a:ext cx="1064721" cy="942032"/>
              <a:chOff x="3005131" y="855506"/>
              <a:chExt cx="1064721" cy="942032"/>
            </a:xfrm>
          </p:grpSpPr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25EEB5D2-CD72-0468-3329-FFA52B29185F}"/>
                  </a:ext>
                </a:extLst>
              </p:cNvPr>
              <p:cNvSpPr/>
              <p:nvPr/>
            </p:nvSpPr>
            <p:spPr>
              <a:xfrm>
                <a:off x="3055815" y="855506"/>
                <a:ext cx="637154" cy="942032"/>
              </a:xfrm>
              <a:custGeom>
                <a:avLst/>
                <a:gdLst>
                  <a:gd name="connsiteX0" fmla="*/ 4375 w 687838"/>
                  <a:gd name="connsiteY0" fmla="*/ 20909 h 988636"/>
                  <a:gd name="connsiteX1" fmla="*/ 137939 w 687838"/>
                  <a:gd name="connsiteY1" fmla="*/ 210981 h 988636"/>
                  <a:gd name="connsiteX2" fmla="*/ 173899 w 687838"/>
                  <a:gd name="connsiteY2" fmla="*/ 308585 h 988636"/>
                  <a:gd name="connsiteX3" fmla="*/ 66020 w 687838"/>
                  <a:gd name="connsiteY3" fmla="*/ 262351 h 988636"/>
                  <a:gd name="connsiteX4" fmla="*/ 143076 w 687838"/>
                  <a:gd name="connsiteY4" fmla="*/ 411327 h 988636"/>
                  <a:gd name="connsiteX5" fmla="*/ 189310 w 687838"/>
                  <a:gd name="connsiteY5" fmla="*/ 560302 h 988636"/>
                  <a:gd name="connsiteX6" fmla="*/ 245818 w 687838"/>
                  <a:gd name="connsiteY6" fmla="*/ 693866 h 988636"/>
                  <a:gd name="connsiteX7" fmla="*/ 168762 w 687838"/>
                  <a:gd name="connsiteY7" fmla="*/ 621947 h 988636"/>
                  <a:gd name="connsiteX8" fmla="*/ 209858 w 687838"/>
                  <a:gd name="connsiteY8" fmla="*/ 765785 h 988636"/>
                  <a:gd name="connsiteX9" fmla="*/ 292052 w 687838"/>
                  <a:gd name="connsiteY9" fmla="*/ 894212 h 988636"/>
                  <a:gd name="connsiteX10" fmla="*/ 410204 w 687838"/>
                  <a:gd name="connsiteY10" fmla="*/ 986680 h 988636"/>
                  <a:gd name="connsiteX11" fmla="*/ 600276 w 687838"/>
                  <a:gd name="connsiteY11" fmla="*/ 806882 h 988636"/>
                  <a:gd name="connsiteX12" fmla="*/ 687607 w 687838"/>
                  <a:gd name="connsiteY12" fmla="*/ 544891 h 988636"/>
                  <a:gd name="connsiteX13" fmla="*/ 620825 w 687838"/>
                  <a:gd name="connsiteY13" fmla="*/ 277763 h 988636"/>
                  <a:gd name="connsiteX14" fmla="*/ 476986 w 687838"/>
                  <a:gd name="connsiteY14" fmla="*/ 149336 h 988636"/>
                  <a:gd name="connsiteX15" fmla="*/ 266366 w 687838"/>
                  <a:gd name="connsiteY15" fmla="*/ 62005 h 988636"/>
                  <a:gd name="connsiteX16" fmla="*/ 55746 w 687838"/>
                  <a:gd name="connsiteY16" fmla="*/ 10635 h 988636"/>
                  <a:gd name="connsiteX17" fmla="*/ 4375 w 687838"/>
                  <a:gd name="connsiteY17" fmla="*/ 20909 h 98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7838" h="988636">
                    <a:moveTo>
                      <a:pt x="4375" y="20909"/>
                    </a:moveTo>
                    <a:cubicBezTo>
                      <a:pt x="18074" y="54300"/>
                      <a:pt x="109685" y="163035"/>
                      <a:pt x="137939" y="210981"/>
                    </a:cubicBezTo>
                    <a:cubicBezTo>
                      <a:pt x="166193" y="258927"/>
                      <a:pt x="185885" y="300023"/>
                      <a:pt x="173899" y="308585"/>
                    </a:cubicBezTo>
                    <a:cubicBezTo>
                      <a:pt x="161913" y="317147"/>
                      <a:pt x="71157" y="245227"/>
                      <a:pt x="66020" y="262351"/>
                    </a:cubicBezTo>
                    <a:cubicBezTo>
                      <a:pt x="60883" y="279475"/>
                      <a:pt x="122528" y="361669"/>
                      <a:pt x="143076" y="411327"/>
                    </a:cubicBezTo>
                    <a:cubicBezTo>
                      <a:pt x="163624" y="460986"/>
                      <a:pt x="172186" y="513212"/>
                      <a:pt x="189310" y="560302"/>
                    </a:cubicBezTo>
                    <a:cubicBezTo>
                      <a:pt x="206434" y="607392"/>
                      <a:pt x="249243" y="683592"/>
                      <a:pt x="245818" y="693866"/>
                    </a:cubicBezTo>
                    <a:cubicBezTo>
                      <a:pt x="242393" y="704140"/>
                      <a:pt x="174755" y="609961"/>
                      <a:pt x="168762" y="621947"/>
                    </a:cubicBezTo>
                    <a:cubicBezTo>
                      <a:pt x="162769" y="633933"/>
                      <a:pt x="189310" y="720408"/>
                      <a:pt x="209858" y="765785"/>
                    </a:cubicBezTo>
                    <a:cubicBezTo>
                      <a:pt x="230406" y="811162"/>
                      <a:pt x="258661" y="857396"/>
                      <a:pt x="292052" y="894212"/>
                    </a:cubicBezTo>
                    <a:cubicBezTo>
                      <a:pt x="325443" y="931028"/>
                      <a:pt x="358833" y="1001235"/>
                      <a:pt x="410204" y="986680"/>
                    </a:cubicBezTo>
                    <a:cubicBezTo>
                      <a:pt x="461575" y="972125"/>
                      <a:pt x="554042" y="880513"/>
                      <a:pt x="600276" y="806882"/>
                    </a:cubicBezTo>
                    <a:cubicBezTo>
                      <a:pt x="646510" y="733251"/>
                      <a:pt x="684182" y="633077"/>
                      <a:pt x="687607" y="544891"/>
                    </a:cubicBezTo>
                    <a:cubicBezTo>
                      <a:pt x="691032" y="456705"/>
                      <a:pt x="655929" y="343689"/>
                      <a:pt x="620825" y="277763"/>
                    </a:cubicBezTo>
                    <a:cubicBezTo>
                      <a:pt x="585722" y="211837"/>
                      <a:pt x="536062" y="185296"/>
                      <a:pt x="476986" y="149336"/>
                    </a:cubicBezTo>
                    <a:cubicBezTo>
                      <a:pt x="417910" y="113376"/>
                      <a:pt x="336572" y="85122"/>
                      <a:pt x="266366" y="62005"/>
                    </a:cubicBezTo>
                    <a:cubicBezTo>
                      <a:pt x="196160" y="38888"/>
                      <a:pt x="101980" y="19197"/>
                      <a:pt x="55746" y="10635"/>
                    </a:cubicBezTo>
                    <a:cubicBezTo>
                      <a:pt x="9512" y="2073"/>
                      <a:pt x="-9324" y="-12482"/>
                      <a:pt x="4375" y="20909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D4A51647-A4A0-1DA0-85AC-BF338B8F8EF9}"/>
                  </a:ext>
                </a:extLst>
              </p:cNvPr>
              <p:cNvSpPr/>
              <p:nvPr/>
            </p:nvSpPr>
            <p:spPr>
              <a:xfrm>
                <a:off x="3005131" y="855506"/>
                <a:ext cx="1064721" cy="787920"/>
              </a:xfrm>
              <a:custGeom>
                <a:avLst/>
                <a:gdLst>
                  <a:gd name="connsiteX0" fmla="*/ 60 w 1064721"/>
                  <a:gd name="connsiteY0" fmla="*/ 7523 h 787920"/>
                  <a:gd name="connsiteX1" fmla="*/ 200406 w 1064721"/>
                  <a:gd name="connsiteY1" fmla="*/ 58893 h 787920"/>
                  <a:gd name="connsiteX2" fmla="*/ 369930 w 1064721"/>
                  <a:gd name="connsiteY2" fmla="*/ 146224 h 787920"/>
                  <a:gd name="connsiteX3" fmla="*/ 513768 w 1064721"/>
                  <a:gd name="connsiteY3" fmla="*/ 274651 h 787920"/>
                  <a:gd name="connsiteX4" fmla="*/ 580550 w 1064721"/>
                  <a:gd name="connsiteY4" fmla="*/ 351707 h 787920"/>
                  <a:gd name="connsiteX5" fmla="*/ 426438 w 1064721"/>
                  <a:gd name="connsiteY5" fmla="*/ 346570 h 787920"/>
                  <a:gd name="connsiteX6" fmla="*/ 544591 w 1064721"/>
                  <a:gd name="connsiteY6" fmla="*/ 428763 h 787920"/>
                  <a:gd name="connsiteX7" fmla="*/ 585687 w 1064721"/>
                  <a:gd name="connsiteY7" fmla="*/ 490408 h 787920"/>
                  <a:gd name="connsiteX8" fmla="*/ 457260 w 1064721"/>
                  <a:gd name="connsiteY8" fmla="*/ 454448 h 787920"/>
                  <a:gd name="connsiteX9" fmla="*/ 575413 w 1064721"/>
                  <a:gd name="connsiteY9" fmla="*/ 567464 h 787920"/>
                  <a:gd name="connsiteX10" fmla="*/ 611373 w 1064721"/>
                  <a:gd name="connsiteY10" fmla="*/ 731851 h 787920"/>
                  <a:gd name="connsiteX11" fmla="*/ 616510 w 1064721"/>
                  <a:gd name="connsiteY11" fmla="*/ 783221 h 787920"/>
                  <a:gd name="connsiteX12" fmla="*/ 786033 w 1064721"/>
                  <a:gd name="connsiteY12" fmla="*/ 629109 h 787920"/>
                  <a:gd name="connsiteX13" fmla="*/ 1017202 w 1064721"/>
                  <a:gd name="connsiteY13" fmla="*/ 474997 h 787920"/>
                  <a:gd name="connsiteX14" fmla="*/ 1063436 w 1064721"/>
                  <a:gd name="connsiteY14" fmla="*/ 428763 h 787920"/>
                  <a:gd name="connsiteX15" fmla="*/ 991517 w 1064721"/>
                  <a:gd name="connsiteY15" fmla="*/ 295199 h 787920"/>
                  <a:gd name="connsiteX16" fmla="*/ 868227 w 1064721"/>
                  <a:gd name="connsiteY16" fmla="*/ 187320 h 787920"/>
                  <a:gd name="connsiteX17" fmla="*/ 719251 w 1064721"/>
                  <a:gd name="connsiteY17" fmla="*/ 141087 h 787920"/>
                  <a:gd name="connsiteX18" fmla="*/ 791170 w 1064721"/>
                  <a:gd name="connsiteY18" fmla="*/ 238691 h 787920"/>
                  <a:gd name="connsiteX19" fmla="*/ 647332 w 1064721"/>
                  <a:gd name="connsiteY19" fmla="*/ 135950 h 787920"/>
                  <a:gd name="connsiteX20" fmla="*/ 431575 w 1064721"/>
                  <a:gd name="connsiteY20" fmla="*/ 33208 h 787920"/>
                  <a:gd name="connsiteX21" fmla="*/ 220955 w 1064721"/>
                  <a:gd name="connsiteY21" fmla="*/ 2385 h 787920"/>
                  <a:gd name="connsiteX22" fmla="*/ 60 w 1064721"/>
                  <a:gd name="connsiteY22" fmla="*/ 7523 h 78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64721" h="787920">
                    <a:moveTo>
                      <a:pt x="60" y="7523"/>
                    </a:moveTo>
                    <a:cubicBezTo>
                      <a:pt x="-3365" y="16941"/>
                      <a:pt x="138761" y="35776"/>
                      <a:pt x="200406" y="58893"/>
                    </a:cubicBezTo>
                    <a:cubicBezTo>
                      <a:pt x="262051" y="82010"/>
                      <a:pt x="317703" y="110264"/>
                      <a:pt x="369930" y="146224"/>
                    </a:cubicBezTo>
                    <a:cubicBezTo>
                      <a:pt x="422157" y="182184"/>
                      <a:pt x="478665" y="240404"/>
                      <a:pt x="513768" y="274651"/>
                    </a:cubicBezTo>
                    <a:cubicBezTo>
                      <a:pt x="548871" y="308898"/>
                      <a:pt x="595105" y="339721"/>
                      <a:pt x="580550" y="351707"/>
                    </a:cubicBezTo>
                    <a:cubicBezTo>
                      <a:pt x="565995" y="363693"/>
                      <a:pt x="432431" y="333727"/>
                      <a:pt x="426438" y="346570"/>
                    </a:cubicBezTo>
                    <a:cubicBezTo>
                      <a:pt x="420445" y="359413"/>
                      <a:pt x="518050" y="404790"/>
                      <a:pt x="544591" y="428763"/>
                    </a:cubicBezTo>
                    <a:cubicBezTo>
                      <a:pt x="571132" y="452736"/>
                      <a:pt x="600242" y="486127"/>
                      <a:pt x="585687" y="490408"/>
                    </a:cubicBezTo>
                    <a:cubicBezTo>
                      <a:pt x="571132" y="494689"/>
                      <a:pt x="458972" y="441605"/>
                      <a:pt x="457260" y="454448"/>
                    </a:cubicBezTo>
                    <a:cubicBezTo>
                      <a:pt x="455548" y="467291"/>
                      <a:pt x="549728" y="521230"/>
                      <a:pt x="575413" y="567464"/>
                    </a:cubicBezTo>
                    <a:cubicBezTo>
                      <a:pt x="601098" y="613698"/>
                      <a:pt x="604523" y="695891"/>
                      <a:pt x="611373" y="731851"/>
                    </a:cubicBezTo>
                    <a:cubicBezTo>
                      <a:pt x="618223" y="767811"/>
                      <a:pt x="587400" y="800345"/>
                      <a:pt x="616510" y="783221"/>
                    </a:cubicBezTo>
                    <a:cubicBezTo>
                      <a:pt x="645620" y="766097"/>
                      <a:pt x="719251" y="680480"/>
                      <a:pt x="786033" y="629109"/>
                    </a:cubicBezTo>
                    <a:cubicBezTo>
                      <a:pt x="852815" y="577738"/>
                      <a:pt x="970968" y="508388"/>
                      <a:pt x="1017202" y="474997"/>
                    </a:cubicBezTo>
                    <a:cubicBezTo>
                      <a:pt x="1063436" y="441606"/>
                      <a:pt x="1067717" y="458729"/>
                      <a:pt x="1063436" y="428763"/>
                    </a:cubicBezTo>
                    <a:cubicBezTo>
                      <a:pt x="1059155" y="398797"/>
                      <a:pt x="1024052" y="335439"/>
                      <a:pt x="991517" y="295199"/>
                    </a:cubicBezTo>
                    <a:cubicBezTo>
                      <a:pt x="958982" y="254959"/>
                      <a:pt x="913605" y="213005"/>
                      <a:pt x="868227" y="187320"/>
                    </a:cubicBezTo>
                    <a:cubicBezTo>
                      <a:pt x="822849" y="161635"/>
                      <a:pt x="732094" y="132525"/>
                      <a:pt x="719251" y="141087"/>
                    </a:cubicBezTo>
                    <a:cubicBezTo>
                      <a:pt x="706408" y="149649"/>
                      <a:pt x="803156" y="239547"/>
                      <a:pt x="791170" y="238691"/>
                    </a:cubicBezTo>
                    <a:cubicBezTo>
                      <a:pt x="779184" y="237835"/>
                      <a:pt x="707264" y="170197"/>
                      <a:pt x="647332" y="135950"/>
                    </a:cubicBezTo>
                    <a:cubicBezTo>
                      <a:pt x="587400" y="101703"/>
                      <a:pt x="502638" y="55469"/>
                      <a:pt x="431575" y="33208"/>
                    </a:cubicBezTo>
                    <a:cubicBezTo>
                      <a:pt x="360512" y="10947"/>
                      <a:pt x="291162" y="5810"/>
                      <a:pt x="220955" y="2385"/>
                    </a:cubicBezTo>
                    <a:cubicBezTo>
                      <a:pt x="150748" y="-1040"/>
                      <a:pt x="3485" y="-1895"/>
                      <a:pt x="60" y="7523"/>
                    </a:cubicBezTo>
                    <a:close/>
                  </a:path>
                </a:pathLst>
              </a:cu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id="{DC8B4952-2E1E-D90B-B5F0-735ABC23618C}"/>
                </a:ext>
              </a:extLst>
            </p:cNvPr>
            <p:cNvGrpSpPr/>
            <p:nvPr/>
          </p:nvGrpSpPr>
          <p:grpSpPr>
            <a:xfrm flipH="1">
              <a:off x="1644536" y="836135"/>
              <a:ext cx="1064143" cy="941521"/>
              <a:chOff x="3005131" y="855506"/>
              <a:chExt cx="1064721" cy="942032"/>
            </a:xfrm>
          </p:grpSpPr>
          <p:sp>
            <p:nvSpPr>
              <p:cNvPr id="1025" name="Freeform 1024">
                <a:extLst>
                  <a:ext uri="{FF2B5EF4-FFF2-40B4-BE49-F238E27FC236}">
                    <a16:creationId xmlns:a16="http://schemas.microsoft.com/office/drawing/2014/main" id="{29DC710A-99AD-C197-D4AA-7CB34F9C7BBC}"/>
                  </a:ext>
                </a:extLst>
              </p:cNvPr>
              <p:cNvSpPr/>
              <p:nvPr/>
            </p:nvSpPr>
            <p:spPr>
              <a:xfrm>
                <a:off x="3055815" y="855506"/>
                <a:ext cx="637154" cy="942032"/>
              </a:xfrm>
              <a:custGeom>
                <a:avLst/>
                <a:gdLst>
                  <a:gd name="connsiteX0" fmla="*/ 4375 w 687838"/>
                  <a:gd name="connsiteY0" fmla="*/ 20909 h 988636"/>
                  <a:gd name="connsiteX1" fmla="*/ 137939 w 687838"/>
                  <a:gd name="connsiteY1" fmla="*/ 210981 h 988636"/>
                  <a:gd name="connsiteX2" fmla="*/ 173899 w 687838"/>
                  <a:gd name="connsiteY2" fmla="*/ 308585 h 988636"/>
                  <a:gd name="connsiteX3" fmla="*/ 66020 w 687838"/>
                  <a:gd name="connsiteY3" fmla="*/ 262351 h 988636"/>
                  <a:gd name="connsiteX4" fmla="*/ 143076 w 687838"/>
                  <a:gd name="connsiteY4" fmla="*/ 411327 h 988636"/>
                  <a:gd name="connsiteX5" fmla="*/ 189310 w 687838"/>
                  <a:gd name="connsiteY5" fmla="*/ 560302 h 988636"/>
                  <a:gd name="connsiteX6" fmla="*/ 245818 w 687838"/>
                  <a:gd name="connsiteY6" fmla="*/ 693866 h 988636"/>
                  <a:gd name="connsiteX7" fmla="*/ 168762 w 687838"/>
                  <a:gd name="connsiteY7" fmla="*/ 621947 h 988636"/>
                  <a:gd name="connsiteX8" fmla="*/ 209858 w 687838"/>
                  <a:gd name="connsiteY8" fmla="*/ 765785 h 988636"/>
                  <a:gd name="connsiteX9" fmla="*/ 292052 w 687838"/>
                  <a:gd name="connsiteY9" fmla="*/ 894212 h 988636"/>
                  <a:gd name="connsiteX10" fmla="*/ 410204 w 687838"/>
                  <a:gd name="connsiteY10" fmla="*/ 986680 h 988636"/>
                  <a:gd name="connsiteX11" fmla="*/ 600276 w 687838"/>
                  <a:gd name="connsiteY11" fmla="*/ 806882 h 988636"/>
                  <a:gd name="connsiteX12" fmla="*/ 687607 w 687838"/>
                  <a:gd name="connsiteY12" fmla="*/ 544891 h 988636"/>
                  <a:gd name="connsiteX13" fmla="*/ 620825 w 687838"/>
                  <a:gd name="connsiteY13" fmla="*/ 277763 h 988636"/>
                  <a:gd name="connsiteX14" fmla="*/ 476986 w 687838"/>
                  <a:gd name="connsiteY14" fmla="*/ 149336 h 988636"/>
                  <a:gd name="connsiteX15" fmla="*/ 266366 w 687838"/>
                  <a:gd name="connsiteY15" fmla="*/ 62005 h 988636"/>
                  <a:gd name="connsiteX16" fmla="*/ 55746 w 687838"/>
                  <a:gd name="connsiteY16" fmla="*/ 10635 h 988636"/>
                  <a:gd name="connsiteX17" fmla="*/ 4375 w 687838"/>
                  <a:gd name="connsiteY17" fmla="*/ 20909 h 98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7838" h="988636">
                    <a:moveTo>
                      <a:pt x="4375" y="20909"/>
                    </a:moveTo>
                    <a:cubicBezTo>
                      <a:pt x="18074" y="54300"/>
                      <a:pt x="109685" y="163035"/>
                      <a:pt x="137939" y="210981"/>
                    </a:cubicBezTo>
                    <a:cubicBezTo>
                      <a:pt x="166193" y="258927"/>
                      <a:pt x="185885" y="300023"/>
                      <a:pt x="173899" y="308585"/>
                    </a:cubicBezTo>
                    <a:cubicBezTo>
                      <a:pt x="161913" y="317147"/>
                      <a:pt x="71157" y="245227"/>
                      <a:pt x="66020" y="262351"/>
                    </a:cubicBezTo>
                    <a:cubicBezTo>
                      <a:pt x="60883" y="279475"/>
                      <a:pt x="122528" y="361669"/>
                      <a:pt x="143076" y="411327"/>
                    </a:cubicBezTo>
                    <a:cubicBezTo>
                      <a:pt x="163624" y="460986"/>
                      <a:pt x="172186" y="513212"/>
                      <a:pt x="189310" y="560302"/>
                    </a:cubicBezTo>
                    <a:cubicBezTo>
                      <a:pt x="206434" y="607392"/>
                      <a:pt x="249243" y="683592"/>
                      <a:pt x="245818" y="693866"/>
                    </a:cubicBezTo>
                    <a:cubicBezTo>
                      <a:pt x="242393" y="704140"/>
                      <a:pt x="174755" y="609961"/>
                      <a:pt x="168762" y="621947"/>
                    </a:cubicBezTo>
                    <a:cubicBezTo>
                      <a:pt x="162769" y="633933"/>
                      <a:pt x="189310" y="720408"/>
                      <a:pt x="209858" y="765785"/>
                    </a:cubicBezTo>
                    <a:cubicBezTo>
                      <a:pt x="230406" y="811162"/>
                      <a:pt x="258661" y="857396"/>
                      <a:pt x="292052" y="894212"/>
                    </a:cubicBezTo>
                    <a:cubicBezTo>
                      <a:pt x="325443" y="931028"/>
                      <a:pt x="358833" y="1001235"/>
                      <a:pt x="410204" y="986680"/>
                    </a:cubicBezTo>
                    <a:cubicBezTo>
                      <a:pt x="461575" y="972125"/>
                      <a:pt x="554042" y="880513"/>
                      <a:pt x="600276" y="806882"/>
                    </a:cubicBezTo>
                    <a:cubicBezTo>
                      <a:pt x="646510" y="733251"/>
                      <a:pt x="684182" y="633077"/>
                      <a:pt x="687607" y="544891"/>
                    </a:cubicBezTo>
                    <a:cubicBezTo>
                      <a:pt x="691032" y="456705"/>
                      <a:pt x="655929" y="343689"/>
                      <a:pt x="620825" y="277763"/>
                    </a:cubicBezTo>
                    <a:cubicBezTo>
                      <a:pt x="585722" y="211837"/>
                      <a:pt x="536062" y="185296"/>
                      <a:pt x="476986" y="149336"/>
                    </a:cubicBezTo>
                    <a:cubicBezTo>
                      <a:pt x="417910" y="113376"/>
                      <a:pt x="336572" y="85122"/>
                      <a:pt x="266366" y="62005"/>
                    </a:cubicBezTo>
                    <a:cubicBezTo>
                      <a:pt x="196160" y="38888"/>
                      <a:pt x="101980" y="19197"/>
                      <a:pt x="55746" y="10635"/>
                    </a:cubicBezTo>
                    <a:cubicBezTo>
                      <a:pt x="9512" y="2073"/>
                      <a:pt x="-9324" y="-12482"/>
                      <a:pt x="4375" y="20909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1027" name="Freeform 1026">
                <a:extLst>
                  <a:ext uri="{FF2B5EF4-FFF2-40B4-BE49-F238E27FC236}">
                    <a16:creationId xmlns:a16="http://schemas.microsoft.com/office/drawing/2014/main" id="{C6F2A5F0-9E7A-3E99-2330-05A1B30DCA71}"/>
                  </a:ext>
                </a:extLst>
              </p:cNvPr>
              <p:cNvSpPr/>
              <p:nvPr/>
            </p:nvSpPr>
            <p:spPr>
              <a:xfrm>
                <a:off x="3005131" y="855506"/>
                <a:ext cx="1064721" cy="787920"/>
              </a:xfrm>
              <a:custGeom>
                <a:avLst/>
                <a:gdLst>
                  <a:gd name="connsiteX0" fmla="*/ 60 w 1064721"/>
                  <a:gd name="connsiteY0" fmla="*/ 7523 h 787920"/>
                  <a:gd name="connsiteX1" fmla="*/ 200406 w 1064721"/>
                  <a:gd name="connsiteY1" fmla="*/ 58893 h 787920"/>
                  <a:gd name="connsiteX2" fmla="*/ 369930 w 1064721"/>
                  <a:gd name="connsiteY2" fmla="*/ 146224 h 787920"/>
                  <a:gd name="connsiteX3" fmla="*/ 513768 w 1064721"/>
                  <a:gd name="connsiteY3" fmla="*/ 274651 h 787920"/>
                  <a:gd name="connsiteX4" fmla="*/ 580550 w 1064721"/>
                  <a:gd name="connsiteY4" fmla="*/ 351707 h 787920"/>
                  <a:gd name="connsiteX5" fmla="*/ 426438 w 1064721"/>
                  <a:gd name="connsiteY5" fmla="*/ 346570 h 787920"/>
                  <a:gd name="connsiteX6" fmla="*/ 544591 w 1064721"/>
                  <a:gd name="connsiteY6" fmla="*/ 428763 h 787920"/>
                  <a:gd name="connsiteX7" fmla="*/ 585687 w 1064721"/>
                  <a:gd name="connsiteY7" fmla="*/ 490408 h 787920"/>
                  <a:gd name="connsiteX8" fmla="*/ 457260 w 1064721"/>
                  <a:gd name="connsiteY8" fmla="*/ 454448 h 787920"/>
                  <a:gd name="connsiteX9" fmla="*/ 575413 w 1064721"/>
                  <a:gd name="connsiteY9" fmla="*/ 567464 h 787920"/>
                  <a:gd name="connsiteX10" fmla="*/ 611373 w 1064721"/>
                  <a:gd name="connsiteY10" fmla="*/ 731851 h 787920"/>
                  <a:gd name="connsiteX11" fmla="*/ 616510 w 1064721"/>
                  <a:gd name="connsiteY11" fmla="*/ 783221 h 787920"/>
                  <a:gd name="connsiteX12" fmla="*/ 786033 w 1064721"/>
                  <a:gd name="connsiteY12" fmla="*/ 629109 h 787920"/>
                  <a:gd name="connsiteX13" fmla="*/ 1017202 w 1064721"/>
                  <a:gd name="connsiteY13" fmla="*/ 474997 h 787920"/>
                  <a:gd name="connsiteX14" fmla="*/ 1063436 w 1064721"/>
                  <a:gd name="connsiteY14" fmla="*/ 428763 h 787920"/>
                  <a:gd name="connsiteX15" fmla="*/ 991517 w 1064721"/>
                  <a:gd name="connsiteY15" fmla="*/ 295199 h 787920"/>
                  <a:gd name="connsiteX16" fmla="*/ 868227 w 1064721"/>
                  <a:gd name="connsiteY16" fmla="*/ 187320 h 787920"/>
                  <a:gd name="connsiteX17" fmla="*/ 719251 w 1064721"/>
                  <a:gd name="connsiteY17" fmla="*/ 141087 h 787920"/>
                  <a:gd name="connsiteX18" fmla="*/ 791170 w 1064721"/>
                  <a:gd name="connsiteY18" fmla="*/ 238691 h 787920"/>
                  <a:gd name="connsiteX19" fmla="*/ 647332 w 1064721"/>
                  <a:gd name="connsiteY19" fmla="*/ 135950 h 787920"/>
                  <a:gd name="connsiteX20" fmla="*/ 431575 w 1064721"/>
                  <a:gd name="connsiteY20" fmla="*/ 33208 h 787920"/>
                  <a:gd name="connsiteX21" fmla="*/ 220955 w 1064721"/>
                  <a:gd name="connsiteY21" fmla="*/ 2385 h 787920"/>
                  <a:gd name="connsiteX22" fmla="*/ 60 w 1064721"/>
                  <a:gd name="connsiteY22" fmla="*/ 7523 h 78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64721" h="787920">
                    <a:moveTo>
                      <a:pt x="60" y="7523"/>
                    </a:moveTo>
                    <a:cubicBezTo>
                      <a:pt x="-3365" y="16941"/>
                      <a:pt x="138761" y="35776"/>
                      <a:pt x="200406" y="58893"/>
                    </a:cubicBezTo>
                    <a:cubicBezTo>
                      <a:pt x="262051" y="82010"/>
                      <a:pt x="317703" y="110264"/>
                      <a:pt x="369930" y="146224"/>
                    </a:cubicBezTo>
                    <a:cubicBezTo>
                      <a:pt x="422157" y="182184"/>
                      <a:pt x="478665" y="240404"/>
                      <a:pt x="513768" y="274651"/>
                    </a:cubicBezTo>
                    <a:cubicBezTo>
                      <a:pt x="548871" y="308898"/>
                      <a:pt x="595105" y="339721"/>
                      <a:pt x="580550" y="351707"/>
                    </a:cubicBezTo>
                    <a:cubicBezTo>
                      <a:pt x="565995" y="363693"/>
                      <a:pt x="432431" y="333727"/>
                      <a:pt x="426438" y="346570"/>
                    </a:cubicBezTo>
                    <a:cubicBezTo>
                      <a:pt x="420445" y="359413"/>
                      <a:pt x="518050" y="404790"/>
                      <a:pt x="544591" y="428763"/>
                    </a:cubicBezTo>
                    <a:cubicBezTo>
                      <a:pt x="571132" y="452736"/>
                      <a:pt x="600242" y="486127"/>
                      <a:pt x="585687" y="490408"/>
                    </a:cubicBezTo>
                    <a:cubicBezTo>
                      <a:pt x="571132" y="494689"/>
                      <a:pt x="458972" y="441605"/>
                      <a:pt x="457260" y="454448"/>
                    </a:cubicBezTo>
                    <a:cubicBezTo>
                      <a:pt x="455548" y="467291"/>
                      <a:pt x="549728" y="521230"/>
                      <a:pt x="575413" y="567464"/>
                    </a:cubicBezTo>
                    <a:cubicBezTo>
                      <a:pt x="601098" y="613698"/>
                      <a:pt x="604523" y="695891"/>
                      <a:pt x="611373" y="731851"/>
                    </a:cubicBezTo>
                    <a:cubicBezTo>
                      <a:pt x="618223" y="767811"/>
                      <a:pt x="587400" y="800345"/>
                      <a:pt x="616510" y="783221"/>
                    </a:cubicBezTo>
                    <a:cubicBezTo>
                      <a:pt x="645620" y="766097"/>
                      <a:pt x="719251" y="680480"/>
                      <a:pt x="786033" y="629109"/>
                    </a:cubicBezTo>
                    <a:cubicBezTo>
                      <a:pt x="852815" y="577738"/>
                      <a:pt x="970968" y="508388"/>
                      <a:pt x="1017202" y="474997"/>
                    </a:cubicBezTo>
                    <a:cubicBezTo>
                      <a:pt x="1063436" y="441606"/>
                      <a:pt x="1067717" y="458729"/>
                      <a:pt x="1063436" y="428763"/>
                    </a:cubicBezTo>
                    <a:cubicBezTo>
                      <a:pt x="1059155" y="398797"/>
                      <a:pt x="1024052" y="335439"/>
                      <a:pt x="991517" y="295199"/>
                    </a:cubicBezTo>
                    <a:cubicBezTo>
                      <a:pt x="958982" y="254959"/>
                      <a:pt x="913605" y="213005"/>
                      <a:pt x="868227" y="187320"/>
                    </a:cubicBezTo>
                    <a:cubicBezTo>
                      <a:pt x="822849" y="161635"/>
                      <a:pt x="732094" y="132525"/>
                      <a:pt x="719251" y="141087"/>
                    </a:cubicBezTo>
                    <a:cubicBezTo>
                      <a:pt x="706408" y="149649"/>
                      <a:pt x="803156" y="239547"/>
                      <a:pt x="791170" y="238691"/>
                    </a:cubicBezTo>
                    <a:cubicBezTo>
                      <a:pt x="779184" y="237835"/>
                      <a:pt x="707264" y="170197"/>
                      <a:pt x="647332" y="135950"/>
                    </a:cubicBezTo>
                    <a:cubicBezTo>
                      <a:pt x="587400" y="101703"/>
                      <a:pt x="502638" y="55469"/>
                      <a:pt x="431575" y="33208"/>
                    </a:cubicBezTo>
                    <a:cubicBezTo>
                      <a:pt x="360512" y="10947"/>
                      <a:pt x="291162" y="5810"/>
                      <a:pt x="220955" y="2385"/>
                    </a:cubicBezTo>
                    <a:cubicBezTo>
                      <a:pt x="150748" y="-1040"/>
                      <a:pt x="3485" y="-1895"/>
                      <a:pt x="60" y="7523"/>
                    </a:cubicBezTo>
                    <a:close/>
                  </a:path>
                </a:pathLst>
              </a:cu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6173A30-7D72-68A3-5D57-03AD2D99C33D}"/>
              </a:ext>
            </a:extLst>
          </p:cNvPr>
          <p:cNvGrpSpPr/>
          <p:nvPr/>
        </p:nvGrpSpPr>
        <p:grpSpPr>
          <a:xfrm>
            <a:off x="1822260" y="-1613168"/>
            <a:ext cx="2838450" cy="10126718"/>
            <a:chOff x="2837679" y="-917438"/>
            <a:chExt cx="1892300" cy="6751145"/>
          </a:xfrm>
        </p:grpSpPr>
        <p:pic>
          <p:nvPicPr>
            <p:cNvPr id="4" name="Picture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4B90317-86A7-8CC0-D1F0-3F40C768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37679" y="2409944"/>
              <a:ext cx="1892300" cy="342376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EBE2F8C-9BF9-4E04-AB2F-13B236E2DA4E}"/>
                </a:ext>
              </a:extLst>
            </p:cNvPr>
            <p:cNvSpPr/>
            <p:nvPr/>
          </p:nvSpPr>
          <p:spPr>
            <a:xfrm>
              <a:off x="3196695" y="-917438"/>
              <a:ext cx="1227551" cy="34237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2700"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5CE879-B84E-0B3E-9E90-38E63DC7DF0C}"/>
              </a:ext>
            </a:extLst>
          </p:cNvPr>
          <p:cNvGrpSpPr/>
          <p:nvPr/>
        </p:nvGrpSpPr>
        <p:grpSpPr>
          <a:xfrm>
            <a:off x="4181005" y="-1613168"/>
            <a:ext cx="2838450" cy="10126718"/>
            <a:chOff x="4410176" y="-917438"/>
            <a:chExt cx="1892300" cy="6751145"/>
          </a:xfrm>
        </p:grpSpPr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47A3D79-6030-69E7-1866-F13CDDDF8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4410176" y="2409944"/>
              <a:ext cx="1892300" cy="342376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10E4AF0-B0DA-EC58-3A6C-6AB49905317F}"/>
                </a:ext>
              </a:extLst>
            </p:cNvPr>
            <p:cNvSpPr/>
            <p:nvPr/>
          </p:nvSpPr>
          <p:spPr>
            <a:xfrm>
              <a:off x="4728177" y="-917438"/>
              <a:ext cx="1227551" cy="34237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2700">
                <a:latin typeface="Arial" panose="020B0604020202020204" pitchFamily="34" charset="0"/>
              </a:endParaRPr>
            </a:p>
          </p:txBody>
        </p:sp>
      </p:grpSp>
      <p:sp>
        <p:nvSpPr>
          <p:cNvPr id="9" name="Freeform 8">
            <a:extLst>
              <a:ext uri="{FF2B5EF4-FFF2-40B4-BE49-F238E27FC236}">
                <a16:creationId xmlns:a16="http://schemas.microsoft.com/office/drawing/2014/main" id="{20367E20-30A3-1069-A735-27F1A957EA94}"/>
              </a:ext>
            </a:extLst>
          </p:cNvPr>
          <p:cNvSpPr/>
          <p:nvPr/>
        </p:nvSpPr>
        <p:spPr>
          <a:xfrm>
            <a:off x="1897152" y="1341009"/>
            <a:ext cx="5067797" cy="3593772"/>
          </a:xfrm>
          <a:custGeom>
            <a:avLst/>
            <a:gdLst>
              <a:gd name="connsiteX0" fmla="*/ 1689265 w 3378531"/>
              <a:gd name="connsiteY0" fmla="*/ 0 h 2395848"/>
              <a:gd name="connsiteX1" fmla="*/ 3369809 w 3378531"/>
              <a:gd name="connsiteY1" fmla="*/ 1516548 h 2395848"/>
              <a:gd name="connsiteX2" fmla="*/ 3378530 w 3378531"/>
              <a:gd name="connsiteY2" fmla="*/ 1689251 h 2395848"/>
              <a:gd name="connsiteX3" fmla="*/ 3378531 w 3378531"/>
              <a:gd name="connsiteY3" fmla="*/ 1689264 h 2395848"/>
              <a:gd name="connsiteX4" fmla="*/ 2471316 w 3378531"/>
              <a:gd name="connsiteY4" fmla="*/ 2395848 h 2395848"/>
              <a:gd name="connsiteX5" fmla="*/ 1719039 w 3378531"/>
              <a:gd name="connsiteY5" fmla="*/ 2084322 h 2395848"/>
              <a:gd name="connsiteX6" fmla="*/ 1689266 w 3378531"/>
              <a:gd name="connsiteY6" fmla="*/ 2041599 h 2395848"/>
              <a:gd name="connsiteX7" fmla="*/ 1659492 w 3378531"/>
              <a:gd name="connsiteY7" fmla="*/ 2084322 h 2395848"/>
              <a:gd name="connsiteX8" fmla="*/ 907215 w 3378531"/>
              <a:gd name="connsiteY8" fmla="*/ 2395848 h 2395848"/>
              <a:gd name="connsiteX9" fmla="*/ 0 w 3378531"/>
              <a:gd name="connsiteY9" fmla="*/ 1689264 h 2395848"/>
              <a:gd name="connsiteX10" fmla="*/ 8722 w 3378531"/>
              <a:gd name="connsiteY10" fmla="*/ 1516548 h 2395848"/>
              <a:gd name="connsiteX11" fmla="*/ 1689265 w 3378531"/>
              <a:gd name="connsiteY11" fmla="*/ 0 h 239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78531" h="2395848">
                <a:moveTo>
                  <a:pt x="1689265" y="0"/>
                </a:moveTo>
                <a:cubicBezTo>
                  <a:pt x="2563911" y="0"/>
                  <a:pt x="3283302" y="664726"/>
                  <a:pt x="3369809" y="1516548"/>
                </a:cubicBezTo>
                <a:lnTo>
                  <a:pt x="3378530" y="1689251"/>
                </a:lnTo>
                <a:lnTo>
                  <a:pt x="3378531" y="1689264"/>
                </a:lnTo>
                <a:cubicBezTo>
                  <a:pt x="3378531" y="2079500"/>
                  <a:pt x="2972357" y="2395848"/>
                  <a:pt x="2471316" y="2395848"/>
                </a:cubicBezTo>
                <a:cubicBezTo>
                  <a:pt x="2158166" y="2395848"/>
                  <a:pt x="1882072" y="2272275"/>
                  <a:pt x="1719039" y="2084322"/>
                </a:cubicBezTo>
                <a:lnTo>
                  <a:pt x="1689266" y="2041599"/>
                </a:lnTo>
                <a:lnTo>
                  <a:pt x="1659492" y="2084322"/>
                </a:lnTo>
                <a:cubicBezTo>
                  <a:pt x="1496459" y="2272275"/>
                  <a:pt x="1220366" y="2395848"/>
                  <a:pt x="907215" y="2395848"/>
                </a:cubicBezTo>
                <a:cubicBezTo>
                  <a:pt x="406174" y="2395848"/>
                  <a:pt x="0" y="2079500"/>
                  <a:pt x="0" y="1689264"/>
                </a:cubicBezTo>
                <a:lnTo>
                  <a:pt x="8722" y="1516548"/>
                </a:lnTo>
                <a:cubicBezTo>
                  <a:pt x="95229" y="664726"/>
                  <a:pt x="814620" y="0"/>
                  <a:pt x="1689265" y="0"/>
                </a:cubicBezTo>
                <a:close/>
              </a:path>
            </a:pathLst>
          </a:custGeom>
          <a:solidFill>
            <a:srgbClr val="75361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 sz="2700">
              <a:latin typeface="Arial" panose="020B0604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AE17A60-E23D-B518-A25C-3251BD269BA0}"/>
              </a:ext>
            </a:extLst>
          </p:cNvPr>
          <p:cNvGrpSpPr/>
          <p:nvPr/>
        </p:nvGrpSpPr>
        <p:grpSpPr>
          <a:xfrm>
            <a:off x="1947990" y="2328480"/>
            <a:ext cx="4966118" cy="2144336"/>
            <a:chOff x="-743133" y="1686328"/>
            <a:chExt cx="3310745" cy="142955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916BA17-D04E-014C-D298-86AE6D4C9E99}"/>
                </a:ext>
              </a:extLst>
            </p:cNvPr>
            <p:cNvGrpSpPr/>
            <p:nvPr/>
          </p:nvGrpSpPr>
          <p:grpSpPr>
            <a:xfrm>
              <a:off x="-743133" y="1686328"/>
              <a:ext cx="1604351" cy="1429557"/>
              <a:chOff x="2926181" y="1448656"/>
              <a:chExt cx="1604351" cy="1429557"/>
            </a:xfrm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ECBAB1A3-ADCF-4DF4-9D06-D5BDFA1BCB95}"/>
                  </a:ext>
                </a:extLst>
              </p:cNvPr>
              <p:cNvSpPr/>
              <p:nvPr/>
            </p:nvSpPr>
            <p:spPr>
              <a:xfrm>
                <a:off x="3146641" y="1691208"/>
                <a:ext cx="1339663" cy="1187005"/>
              </a:xfrm>
              <a:custGeom>
                <a:avLst/>
                <a:gdLst>
                  <a:gd name="connsiteX0" fmla="*/ 277156 w 1419222"/>
                  <a:gd name="connsiteY0" fmla="*/ 0 h 1257498"/>
                  <a:gd name="connsiteX1" fmla="*/ 676226 w 1419222"/>
                  <a:gd name="connsiteY1" fmla="*/ 175737 h 1257498"/>
                  <a:gd name="connsiteX2" fmla="*/ 667726 w 1419222"/>
                  <a:gd name="connsiteY2" fmla="*/ 223903 h 1257498"/>
                  <a:gd name="connsiteX3" fmla="*/ 498049 w 1419222"/>
                  <a:gd name="connsiteY3" fmla="*/ 370137 h 1257498"/>
                  <a:gd name="connsiteX4" fmla="*/ 480543 w 1419222"/>
                  <a:gd name="connsiteY4" fmla="*/ 371901 h 1257498"/>
                  <a:gd name="connsiteX5" fmla="*/ 480354 w 1419222"/>
                  <a:gd name="connsiteY5" fmla="*/ 373778 h 1257498"/>
                  <a:gd name="connsiteX6" fmla="*/ 451731 w 1419222"/>
                  <a:gd name="connsiteY6" fmla="*/ 446683 h 1257498"/>
                  <a:gd name="connsiteX7" fmla="*/ 409654 w 1419222"/>
                  <a:gd name="connsiteY7" fmla="*/ 495283 h 1257498"/>
                  <a:gd name="connsiteX8" fmla="*/ 420685 w 1419222"/>
                  <a:gd name="connsiteY8" fmla="*/ 508653 h 1257498"/>
                  <a:gd name="connsiteX9" fmla="*/ 459962 w 1419222"/>
                  <a:gd name="connsiteY9" fmla="*/ 637237 h 1257498"/>
                  <a:gd name="connsiteX10" fmla="*/ 456356 w 1419222"/>
                  <a:gd name="connsiteY10" fmla="*/ 673008 h 1257498"/>
                  <a:gd name="connsiteX11" fmla="*/ 503208 w 1419222"/>
                  <a:gd name="connsiteY11" fmla="*/ 704597 h 1257498"/>
                  <a:gd name="connsiteX12" fmla="*/ 552495 w 1419222"/>
                  <a:gd name="connsiteY12" fmla="*/ 777699 h 1257498"/>
                  <a:gd name="connsiteX13" fmla="*/ 560243 w 1419222"/>
                  <a:gd name="connsiteY13" fmla="*/ 802660 h 1257498"/>
                  <a:gd name="connsiteX14" fmla="*/ 585625 w 1419222"/>
                  <a:gd name="connsiteY14" fmla="*/ 797536 h 1257498"/>
                  <a:gd name="connsiteX15" fmla="*/ 675144 w 1419222"/>
                  <a:gd name="connsiteY15" fmla="*/ 815609 h 1257498"/>
                  <a:gd name="connsiteX16" fmla="*/ 742091 w 1419222"/>
                  <a:gd name="connsiteY16" fmla="*/ 860746 h 1257498"/>
                  <a:gd name="connsiteX17" fmla="*/ 747039 w 1419222"/>
                  <a:gd name="connsiteY17" fmla="*/ 854749 h 1257498"/>
                  <a:gd name="connsiteX18" fmla="*/ 863311 w 1419222"/>
                  <a:gd name="connsiteY18" fmla="*/ 792062 h 1257498"/>
                  <a:gd name="connsiteX19" fmla="*/ 876604 w 1419222"/>
                  <a:gd name="connsiteY19" fmla="*/ 790721 h 1257498"/>
                  <a:gd name="connsiteX20" fmla="*/ 888234 w 1419222"/>
                  <a:gd name="connsiteY20" fmla="*/ 753256 h 1257498"/>
                  <a:gd name="connsiteX21" fmla="*/ 922678 w 1419222"/>
                  <a:gd name="connsiteY21" fmla="*/ 696486 h 1257498"/>
                  <a:gd name="connsiteX22" fmla="*/ 970832 w 1419222"/>
                  <a:gd name="connsiteY22" fmla="*/ 652730 h 1257498"/>
                  <a:gd name="connsiteX23" fmla="*/ 963933 w 1419222"/>
                  <a:gd name="connsiteY23" fmla="*/ 630503 h 1257498"/>
                  <a:gd name="connsiteX24" fmla="*/ 959260 w 1419222"/>
                  <a:gd name="connsiteY24" fmla="*/ 584154 h 1257498"/>
                  <a:gd name="connsiteX25" fmla="*/ 1099722 w 1419222"/>
                  <a:gd name="connsiteY25" fmla="*/ 372246 h 1257498"/>
                  <a:gd name="connsiteX26" fmla="*/ 1113063 w 1419222"/>
                  <a:gd name="connsiteY26" fmla="*/ 368105 h 1257498"/>
                  <a:gd name="connsiteX27" fmla="*/ 1401269 w 1419222"/>
                  <a:gd name="connsiteY27" fmla="*/ 495021 h 1257498"/>
                  <a:gd name="connsiteX28" fmla="*/ 1414550 w 1419222"/>
                  <a:gd name="connsiteY28" fmla="*/ 537805 h 1257498"/>
                  <a:gd name="connsiteX29" fmla="*/ 1419222 w 1419222"/>
                  <a:gd name="connsiteY29" fmla="*/ 584154 h 1257498"/>
                  <a:gd name="connsiteX30" fmla="*/ 1351862 w 1419222"/>
                  <a:gd name="connsiteY30" fmla="*/ 746775 h 1257498"/>
                  <a:gd name="connsiteX31" fmla="*/ 1318566 w 1419222"/>
                  <a:gd name="connsiteY31" fmla="*/ 774247 h 1257498"/>
                  <a:gd name="connsiteX32" fmla="*/ 1325451 w 1419222"/>
                  <a:gd name="connsiteY32" fmla="*/ 796426 h 1257498"/>
                  <a:gd name="connsiteX33" fmla="*/ 1330123 w 1419222"/>
                  <a:gd name="connsiteY33" fmla="*/ 842775 h 1257498"/>
                  <a:gd name="connsiteX34" fmla="*/ 1146491 w 1419222"/>
                  <a:gd name="connsiteY34" fmla="*/ 1068084 h 1257498"/>
                  <a:gd name="connsiteX35" fmla="*/ 1133198 w 1419222"/>
                  <a:gd name="connsiteY35" fmla="*/ 1069424 h 1257498"/>
                  <a:gd name="connsiteX36" fmla="*/ 1121568 w 1419222"/>
                  <a:gd name="connsiteY36" fmla="*/ 1106889 h 1257498"/>
                  <a:gd name="connsiteX37" fmla="*/ 909660 w 1419222"/>
                  <a:gd name="connsiteY37" fmla="*/ 1247351 h 1257498"/>
                  <a:gd name="connsiteX38" fmla="*/ 820141 w 1419222"/>
                  <a:gd name="connsiteY38" fmla="*/ 1229278 h 1257498"/>
                  <a:gd name="connsiteX39" fmla="*/ 753194 w 1419222"/>
                  <a:gd name="connsiteY39" fmla="*/ 1184141 h 1257498"/>
                  <a:gd name="connsiteX40" fmla="*/ 748246 w 1419222"/>
                  <a:gd name="connsiteY40" fmla="*/ 1190138 h 1257498"/>
                  <a:gd name="connsiteX41" fmla="*/ 585625 w 1419222"/>
                  <a:gd name="connsiteY41" fmla="*/ 1257498 h 1257498"/>
                  <a:gd name="connsiteX42" fmla="*/ 373717 w 1419222"/>
                  <a:gd name="connsiteY42" fmla="*/ 1117036 h 1257498"/>
                  <a:gd name="connsiteX43" fmla="*/ 365969 w 1419222"/>
                  <a:gd name="connsiteY43" fmla="*/ 1092075 h 1257498"/>
                  <a:gd name="connsiteX44" fmla="*/ 340587 w 1419222"/>
                  <a:gd name="connsiteY44" fmla="*/ 1097199 h 1257498"/>
                  <a:gd name="connsiteX45" fmla="*/ 110606 w 1419222"/>
                  <a:gd name="connsiteY45" fmla="*/ 867218 h 1257498"/>
                  <a:gd name="connsiteX46" fmla="*/ 114212 w 1419222"/>
                  <a:gd name="connsiteY46" fmla="*/ 831447 h 1257498"/>
                  <a:gd name="connsiteX47" fmla="*/ 67360 w 1419222"/>
                  <a:gd name="connsiteY47" fmla="*/ 799858 h 1257498"/>
                  <a:gd name="connsiteX48" fmla="*/ 0 w 1419222"/>
                  <a:gd name="connsiteY48" fmla="*/ 637237 h 1257498"/>
                  <a:gd name="connsiteX49" fmla="*/ 67360 w 1419222"/>
                  <a:gd name="connsiteY49" fmla="*/ 474616 h 1257498"/>
                  <a:gd name="connsiteX50" fmla="*/ 75282 w 1419222"/>
                  <a:gd name="connsiteY50" fmla="*/ 469274 h 1257498"/>
                  <a:gd name="connsiteX51" fmla="*/ 64341 w 1419222"/>
                  <a:gd name="connsiteY51" fmla="*/ 456014 h 1257498"/>
                  <a:gd name="connsiteX52" fmla="*/ 25064 w 1419222"/>
                  <a:gd name="connsiteY52" fmla="*/ 327429 h 1257498"/>
                  <a:gd name="connsiteX53" fmla="*/ 208696 w 1419222"/>
                  <a:gd name="connsiteY53" fmla="*/ 102120 h 1257498"/>
                  <a:gd name="connsiteX54" fmla="*/ 226202 w 1419222"/>
                  <a:gd name="connsiteY54" fmla="*/ 100356 h 1257498"/>
                  <a:gd name="connsiteX55" fmla="*/ 226392 w 1419222"/>
                  <a:gd name="connsiteY55" fmla="*/ 98479 h 1257498"/>
                  <a:gd name="connsiteX56" fmla="*/ 255014 w 1419222"/>
                  <a:gd name="connsiteY56" fmla="*/ 25575 h 1257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19222" h="1257498">
                    <a:moveTo>
                      <a:pt x="277156" y="0"/>
                    </a:moveTo>
                    <a:lnTo>
                      <a:pt x="676226" y="175737"/>
                    </a:lnTo>
                    <a:lnTo>
                      <a:pt x="667726" y="223903"/>
                    </a:lnTo>
                    <a:cubicBezTo>
                      <a:pt x="640642" y="297874"/>
                      <a:pt x="576648" y="354053"/>
                      <a:pt x="498049" y="370137"/>
                    </a:cubicBezTo>
                    <a:lnTo>
                      <a:pt x="480543" y="371901"/>
                    </a:lnTo>
                    <a:lnTo>
                      <a:pt x="480354" y="373778"/>
                    </a:lnTo>
                    <a:cubicBezTo>
                      <a:pt x="474992" y="399978"/>
                      <a:pt x="465176" y="424555"/>
                      <a:pt x="451731" y="446683"/>
                    </a:cubicBezTo>
                    <a:lnTo>
                      <a:pt x="409654" y="495283"/>
                    </a:lnTo>
                    <a:lnTo>
                      <a:pt x="420685" y="508653"/>
                    </a:lnTo>
                    <a:cubicBezTo>
                      <a:pt x="445483" y="545358"/>
                      <a:pt x="459962" y="589607"/>
                      <a:pt x="459962" y="637237"/>
                    </a:cubicBezTo>
                    <a:lnTo>
                      <a:pt x="456356" y="673008"/>
                    </a:lnTo>
                    <a:lnTo>
                      <a:pt x="503208" y="704597"/>
                    </a:lnTo>
                    <a:cubicBezTo>
                      <a:pt x="524017" y="725406"/>
                      <a:pt x="540857" y="750185"/>
                      <a:pt x="552495" y="777699"/>
                    </a:cubicBezTo>
                    <a:lnTo>
                      <a:pt x="560243" y="802660"/>
                    </a:lnTo>
                    <a:lnTo>
                      <a:pt x="585625" y="797536"/>
                    </a:lnTo>
                    <a:cubicBezTo>
                      <a:pt x="617379" y="797536"/>
                      <a:pt x="647630" y="803971"/>
                      <a:pt x="675144" y="815609"/>
                    </a:cubicBezTo>
                    <a:lnTo>
                      <a:pt x="742091" y="860746"/>
                    </a:lnTo>
                    <a:lnTo>
                      <a:pt x="747039" y="854749"/>
                    </a:lnTo>
                    <a:cubicBezTo>
                      <a:pt x="778253" y="823535"/>
                      <a:pt x="818397" y="801252"/>
                      <a:pt x="863311" y="792062"/>
                    </a:cubicBezTo>
                    <a:lnTo>
                      <a:pt x="876604" y="790721"/>
                    </a:lnTo>
                    <a:lnTo>
                      <a:pt x="888234" y="753256"/>
                    </a:lnTo>
                    <a:cubicBezTo>
                      <a:pt x="896962" y="732620"/>
                      <a:pt x="908617" y="713523"/>
                      <a:pt x="922678" y="696486"/>
                    </a:cubicBezTo>
                    <a:lnTo>
                      <a:pt x="970832" y="652730"/>
                    </a:lnTo>
                    <a:lnTo>
                      <a:pt x="963933" y="630503"/>
                    </a:lnTo>
                    <a:cubicBezTo>
                      <a:pt x="960869" y="615532"/>
                      <a:pt x="959260" y="600031"/>
                      <a:pt x="959260" y="584154"/>
                    </a:cubicBezTo>
                    <a:cubicBezTo>
                      <a:pt x="959260" y="488893"/>
                      <a:pt x="1017179" y="407159"/>
                      <a:pt x="1099722" y="372246"/>
                    </a:cubicBezTo>
                    <a:lnTo>
                      <a:pt x="1113063" y="368105"/>
                    </a:lnTo>
                    <a:lnTo>
                      <a:pt x="1401269" y="495021"/>
                    </a:lnTo>
                    <a:lnTo>
                      <a:pt x="1414550" y="537805"/>
                    </a:lnTo>
                    <a:cubicBezTo>
                      <a:pt x="1417613" y="552776"/>
                      <a:pt x="1419222" y="568277"/>
                      <a:pt x="1419222" y="584154"/>
                    </a:cubicBezTo>
                    <a:cubicBezTo>
                      <a:pt x="1419222" y="647662"/>
                      <a:pt x="1393481" y="705157"/>
                      <a:pt x="1351862" y="746775"/>
                    </a:cubicBezTo>
                    <a:lnTo>
                      <a:pt x="1318566" y="774247"/>
                    </a:lnTo>
                    <a:lnTo>
                      <a:pt x="1325451" y="796426"/>
                    </a:lnTo>
                    <a:cubicBezTo>
                      <a:pt x="1328514" y="811397"/>
                      <a:pt x="1330123" y="826898"/>
                      <a:pt x="1330123" y="842775"/>
                    </a:cubicBezTo>
                    <a:cubicBezTo>
                      <a:pt x="1330123" y="953913"/>
                      <a:pt x="1251290" y="1046639"/>
                      <a:pt x="1146491" y="1068084"/>
                    </a:cubicBezTo>
                    <a:lnTo>
                      <a:pt x="1133198" y="1069424"/>
                    </a:lnTo>
                    <a:lnTo>
                      <a:pt x="1121568" y="1106889"/>
                    </a:lnTo>
                    <a:cubicBezTo>
                      <a:pt x="1086655" y="1189433"/>
                      <a:pt x="1004921" y="1247351"/>
                      <a:pt x="909660" y="1247351"/>
                    </a:cubicBezTo>
                    <a:cubicBezTo>
                      <a:pt x="877906" y="1247351"/>
                      <a:pt x="847656" y="1240916"/>
                      <a:pt x="820141" y="1229278"/>
                    </a:cubicBezTo>
                    <a:lnTo>
                      <a:pt x="753194" y="1184141"/>
                    </a:lnTo>
                    <a:lnTo>
                      <a:pt x="748246" y="1190138"/>
                    </a:lnTo>
                    <a:cubicBezTo>
                      <a:pt x="706628" y="1231757"/>
                      <a:pt x="649133" y="1257498"/>
                      <a:pt x="585625" y="1257498"/>
                    </a:cubicBezTo>
                    <a:cubicBezTo>
                      <a:pt x="490364" y="1257498"/>
                      <a:pt x="408630" y="1199580"/>
                      <a:pt x="373717" y="1117036"/>
                    </a:cubicBezTo>
                    <a:lnTo>
                      <a:pt x="365969" y="1092075"/>
                    </a:lnTo>
                    <a:lnTo>
                      <a:pt x="340587" y="1097199"/>
                    </a:lnTo>
                    <a:cubicBezTo>
                      <a:pt x="213572" y="1097199"/>
                      <a:pt x="110606" y="994233"/>
                      <a:pt x="110606" y="867218"/>
                    </a:cubicBezTo>
                    <a:lnTo>
                      <a:pt x="114212" y="831447"/>
                    </a:lnTo>
                    <a:lnTo>
                      <a:pt x="67360" y="799858"/>
                    </a:lnTo>
                    <a:cubicBezTo>
                      <a:pt x="25741" y="758240"/>
                      <a:pt x="0" y="700745"/>
                      <a:pt x="0" y="637237"/>
                    </a:cubicBezTo>
                    <a:cubicBezTo>
                      <a:pt x="0" y="573730"/>
                      <a:pt x="25741" y="516234"/>
                      <a:pt x="67360" y="474616"/>
                    </a:cubicBezTo>
                    <a:lnTo>
                      <a:pt x="75282" y="469274"/>
                    </a:lnTo>
                    <a:lnTo>
                      <a:pt x="64341" y="456014"/>
                    </a:lnTo>
                    <a:cubicBezTo>
                      <a:pt x="39543" y="419308"/>
                      <a:pt x="25064" y="375060"/>
                      <a:pt x="25064" y="327429"/>
                    </a:cubicBezTo>
                    <a:cubicBezTo>
                      <a:pt x="25064" y="216291"/>
                      <a:pt x="103897" y="123565"/>
                      <a:pt x="208696" y="102120"/>
                    </a:cubicBezTo>
                    <a:lnTo>
                      <a:pt x="226202" y="100356"/>
                    </a:lnTo>
                    <a:lnTo>
                      <a:pt x="226392" y="98479"/>
                    </a:lnTo>
                    <a:cubicBezTo>
                      <a:pt x="231753" y="72279"/>
                      <a:pt x="241569" y="47702"/>
                      <a:pt x="255014" y="25575"/>
                    </a:cubicBezTo>
                    <a:close/>
                  </a:path>
                </a:pathLst>
              </a:custGeom>
              <a:solidFill>
                <a:srgbClr val="FCEBD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9583D86-7275-E516-3169-B82272B19353}"/>
                  </a:ext>
                </a:extLst>
              </p:cNvPr>
              <p:cNvSpPr/>
              <p:nvPr/>
            </p:nvSpPr>
            <p:spPr>
              <a:xfrm>
                <a:off x="3413030" y="1776758"/>
                <a:ext cx="819156" cy="819156"/>
              </a:xfrm>
              <a:prstGeom prst="ellipse">
                <a:avLst/>
              </a:pr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75A77FC-4405-4158-4F58-6A47246BED34}"/>
                  </a:ext>
                </a:extLst>
              </p:cNvPr>
              <p:cNvSpPr/>
              <p:nvPr/>
            </p:nvSpPr>
            <p:spPr>
              <a:xfrm>
                <a:off x="3469618" y="1824438"/>
                <a:ext cx="715345" cy="715345"/>
              </a:xfrm>
              <a:prstGeom prst="ellipse">
                <a:avLst/>
              </a:prstGeom>
              <a:solidFill>
                <a:srgbClr val="FAE638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D4FB7C22-61E2-4D95-32B3-14C4D8235701}"/>
                  </a:ext>
                </a:extLst>
              </p:cNvPr>
              <p:cNvSpPr/>
              <p:nvPr/>
            </p:nvSpPr>
            <p:spPr>
              <a:xfrm>
                <a:off x="2926181" y="1448656"/>
                <a:ext cx="1604351" cy="969265"/>
              </a:xfrm>
              <a:custGeom>
                <a:avLst/>
                <a:gdLst>
                  <a:gd name="connsiteX0" fmla="*/ 1603031 w 1604351"/>
                  <a:gd name="connsiteY0" fmla="*/ 963877 h 969265"/>
                  <a:gd name="connsiteX1" fmla="*/ 1541661 w 1604351"/>
                  <a:gd name="connsiteY1" fmla="*/ 699990 h 969265"/>
                  <a:gd name="connsiteX2" fmla="*/ 1425060 w 1604351"/>
                  <a:gd name="connsiteY2" fmla="*/ 466787 h 969265"/>
                  <a:gd name="connsiteX3" fmla="*/ 1191857 w 1604351"/>
                  <a:gd name="connsiteY3" fmla="*/ 233585 h 969265"/>
                  <a:gd name="connsiteX4" fmla="*/ 903422 w 1604351"/>
                  <a:gd name="connsiteY4" fmla="*/ 80162 h 969265"/>
                  <a:gd name="connsiteX5" fmla="*/ 952518 w 1604351"/>
                  <a:gd name="connsiteY5" fmla="*/ 202900 h 969265"/>
                  <a:gd name="connsiteX6" fmla="*/ 768410 w 1604351"/>
                  <a:gd name="connsiteY6" fmla="*/ 116983 h 969265"/>
                  <a:gd name="connsiteX7" fmla="*/ 608851 w 1604351"/>
                  <a:gd name="connsiteY7" fmla="*/ 98572 h 969265"/>
                  <a:gd name="connsiteX8" fmla="*/ 461565 w 1604351"/>
                  <a:gd name="connsiteY8" fmla="*/ 18793 h 969265"/>
                  <a:gd name="connsiteX9" fmla="*/ 504523 w 1604351"/>
                  <a:gd name="connsiteY9" fmla="*/ 110846 h 969265"/>
                  <a:gd name="connsiteX10" fmla="*/ 357237 w 1604351"/>
                  <a:gd name="connsiteY10" fmla="*/ 98572 h 969265"/>
                  <a:gd name="connsiteX11" fmla="*/ 216088 w 1604351"/>
                  <a:gd name="connsiteY11" fmla="*/ 80162 h 969265"/>
                  <a:gd name="connsiteX12" fmla="*/ 1296 w 1604351"/>
                  <a:gd name="connsiteY12" fmla="*/ 382 h 969265"/>
                  <a:gd name="connsiteX13" fmla="*/ 136308 w 1604351"/>
                  <a:gd name="connsiteY13" fmla="*/ 116983 h 969265"/>
                  <a:gd name="connsiteX14" fmla="*/ 338826 w 1604351"/>
                  <a:gd name="connsiteY14" fmla="*/ 190626 h 969265"/>
                  <a:gd name="connsiteX15" fmla="*/ 240636 w 1604351"/>
                  <a:gd name="connsiteY15" fmla="*/ 227448 h 969265"/>
                  <a:gd name="connsiteX16" fmla="*/ 387922 w 1604351"/>
                  <a:gd name="connsiteY16" fmla="*/ 245858 h 969265"/>
                  <a:gd name="connsiteX17" fmla="*/ 479975 w 1604351"/>
                  <a:gd name="connsiteY17" fmla="*/ 239721 h 969265"/>
                  <a:gd name="connsiteX18" fmla="*/ 369511 w 1604351"/>
                  <a:gd name="connsiteY18" fmla="*/ 319501 h 969265"/>
                  <a:gd name="connsiteX19" fmla="*/ 522934 w 1604351"/>
                  <a:gd name="connsiteY19" fmla="*/ 325638 h 969265"/>
                  <a:gd name="connsiteX20" fmla="*/ 608851 w 1604351"/>
                  <a:gd name="connsiteY20" fmla="*/ 337912 h 969265"/>
                  <a:gd name="connsiteX21" fmla="*/ 547482 w 1604351"/>
                  <a:gd name="connsiteY21" fmla="*/ 380870 h 969265"/>
                  <a:gd name="connsiteX22" fmla="*/ 688631 w 1604351"/>
                  <a:gd name="connsiteY22" fmla="*/ 380870 h 969265"/>
                  <a:gd name="connsiteX23" fmla="*/ 645672 w 1604351"/>
                  <a:gd name="connsiteY23" fmla="*/ 429966 h 969265"/>
                  <a:gd name="connsiteX24" fmla="*/ 805232 w 1604351"/>
                  <a:gd name="connsiteY24" fmla="*/ 442240 h 969265"/>
                  <a:gd name="connsiteX25" fmla="*/ 958655 w 1604351"/>
                  <a:gd name="connsiteY25" fmla="*/ 429966 h 969265"/>
                  <a:gd name="connsiteX26" fmla="*/ 1112078 w 1604351"/>
                  <a:gd name="connsiteY26" fmla="*/ 479061 h 969265"/>
                  <a:gd name="connsiteX27" fmla="*/ 1277774 w 1604351"/>
                  <a:gd name="connsiteY27" fmla="*/ 626347 h 969265"/>
                  <a:gd name="connsiteX28" fmla="*/ 1486429 w 1604351"/>
                  <a:gd name="connsiteY28" fmla="*/ 859550 h 969265"/>
                  <a:gd name="connsiteX29" fmla="*/ 1603031 w 1604351"/>
                  <a:gd name="connsiteY29" fmla="*/ 963877 h 96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04351" h="969265">
                    <a:moveTo>
                      <a:pt x="1603031" y="963877"/>
                    </a:moveTo>
                    <a:cubicBezTo>
                      <a:pt x="1612236" y="937284"/>
                      <a:pt x="1571323" y="782838"/>
                      <a:pt x="1541661" y="699990"/>
                    </a:cubicBezTo>
                    <a:cubicBezTo>
                      <a:pt x="1511999" y="617142"/>
                      <a:pt x="1483361" y="544521"/>
                      <a:pt x="1425060" y="466787"/>
                    </a:cubicBezTo>
                    <a:cubicBezTo>
                      <a:pt x="1366759" y="389053"/>
                      <a:pt x="1278797" y="298023"/>
                      <a:pt x="1191857" y="233585"/>
                    </a:cubicBezTo>
                    <a:cubicBezTo>
                      <a:pt x="1104917" y="169147"/>
                      <a:pt x="943312" y="85276"/>
                      <a:pt x="903422" y="80162"/>
                    </a:cubicBezTo>
                    <a:cubicBezTo>
                      <a:pt x="863532" y="75048"/>
                      <a:pt x="975020" y="196763"/>
                      <a:pt x="952518" y="202900"/>
                    </a:cubicBezTo>
                    <a:cubicBezTo>
                      <a:pt x="930016" y="209037"/>
                      <a:pt x="825688" y="134371"/>
                      <a:pt x="768410" y="116983"/>
                    </a:cubicBezTo>
                    <a:cubicBezTo>
                      <a:pt x="711132" y="99595"/>
                      <a:pt x="659992" y="114937"/>
                      <a:pt x="608851" y="98572"/>
                    </a:cubicBezTo>
                    <a:cubicBezTo>
                      <a:pt x="557710" y="82207"/>
                      <a:pt x="478953" y="16747"/>
                      <a:pt x="461565" y="18793"/>
                    </a:cubicBezTo>
                    <a:cubicBezTo>
                      <a:pt x="444177" y="20839"/>
                      <a:pt x="521911" y="97550"/>
                      <a:pt x="504523" y="110846"/>
                    </a:cubicBezTo>
                    <a:cubicBezTo>
                      <a:pt x="487135" y="124142"/>
                      <a:pt x="405309" y="103686"/>
                      <a:pt x="357237" y="98572"/>
                    </a:cubicBezTo>
                    <a:cubicBezTo>
                      <a:pt x="309165" y="93458"/>
                      <a:pt x="275411" y="96527"/>
                      <a:pt x="216088" y="80162"/>
                    </a:cubicBezTo>
                    <a:cubicBezTo>
                      <a:pt x="156765" y="63797"/>
                      <a:pt x="14593" y="-5755"/>
                      <a:pt x="1296" y="382"/>
                    </a:cubicBezTo>
                    <a:cubicBezTo>
                      <a:pt x="-12001" y="6519"/>
                      <a:pt x="80053" y="85276"/>
                      <a:pt x="136308" y="116983"/>
                    </a:cubicBezTo>
                    <a:cubicBezTo>
                      <a:pt x="192563" y="148690"/>
                      <a:pt x="321438" y="172215"/>
                      <a:pt x="338826" y="190626"/>
                    </a:cubicBezTo>
                    <a:cubicBezTo>
                      <a:pt x="356214" y="209037"/>
                      <a:pt x="232453" y="218243"/>
                      <a:pt x="240636" y="227448"/>
                    </a:cubicBezTo>
                    <a:cubicBezTo>
                      <a:pt x="248819" y="236653"/>
                      <a:pt x="348032" y="243813"/>
                      <a:pt x="387922" y="245858"/>
                    </a:cubicBezTo>
                    <a:cubicBezTo>
                      <a:pt x="427812" y="247903"/>
                      <a:pt x="483043" y="227447"/>
                      <a:pt x="479975" y="239721"/>
                    </a:cubicBezTo>
                    <a:cubicBezTo>
                      <a:pt x="476907" y="251995"/>
                      <a:pt x="362351" y="305182"/>
                      <a:pt x="369511" y="319501"/>
                    </a:cubicBezTo>
                    <a:cubicBezTo>
                      <a:pt x="376671" y="333820"/>
                      <a:pt x="483044" y="322569"/>
                      <a:pt x="522934" y="325638"/>
                    </a:cubicBezTo>
                    <a:cubicBezTo>
                      <a:pt x="562824" y="328706"/>
                      <a:pt x="604760" y="328707"/>
                      <a:pt x="608851" y="337912"/>
                    </a:cubicBezTo>
                    <a:cubicBezTo>
                      <a:pt x="612942" y="347117"/>
                      <a:pt x="534185" y="373710"/>
                      <a:pt x="547482" y="380870"/>
                    </a:cubicBezTo>
                    <a:cubicBezTo>
                      <a:pt x="560779" y="388030"/>
                      <a:pt x="672266" y="372687"/>
                      <a:pt x="688631" y="380870"/>
                    </a:cubicBezTo>
                    <a:cubicBezTo>
                      <a:pt x="704996" y="389053"/>
                      <a:pt x="626239" y="419738"/>
                      <a:pt x="645672" y="429966"/>
                    </a:cubicBezTo>
                    <a:cubicBezTo>
                      <a:pt x="665105" y="440194"/>
                      <a:pt x="753068" y="442240"/>
                      <a:pt x="805232" y="442240"/>
                    </a:cubicBezTo>
                    <a:cubicBezTo>
                      <a:pt x="857396" y="442240"/>
                      <a:pt x="907514" y="423829"/>
                      <a:pt x="958655" y="429966"/>
                    </a:cubicBezTo>
                    <a:cubicBezTo>
                      <a:pt x="1009796" y="436103"/>
                      <a:pt x="1058892" y="446331"/>
                      <a:pt x="1112078" y="479061"/>
                    </a:cubicBezTo>
                    <a:cubicBezTo>
                      <a:pt x="1165264" y="511791"/>
                      <a:pt x="1215382" y="562932"/>
                      <a:pt x="1277774" y="626347"/>
                    </a:cubicBezTo>
                    <a:cubicBezTo>
                      <a:pt x="1340166" y="689762"/>
                      <a:pt x="1436311" y="806363"/>
                      <a:pt x="1486429" y="859550"/>
                    </a:cubicBezTo>
                    <a:cubicBezTo>
                      <a:pt x="1536547" y="912736"/>
                      <a:pt x="1593826" y="990470"/>
                      <a:pt x="1603031" y="963877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2B8DBD4-EE21-F29D-2CAD-C9F5937F000F}"/>
                  </a:ext>
                </a:extLst>
              </p:cNvPr>
              <p:cNvGrpSpPr/>
              <p:nvPr/>
            </p:nvGrpSpPr>
            <p:grpSpPr>
              <a:xfrm>
                <a:off x="3636714" y="1984769"/>
                <a:ext cx="381152" cy="381152"/>
                <a:chOff x="3625896" y="1995760"/>
                <a:chExt cx="381152" cy="381152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5A2B8E1E-DF18-191D-489B-6E2B9E115F9F}"/>
                    </a:ext>
                  </a:extLst>
                </p:cNvPr>
                <p:cNvSpPr/>
                <p:nvPr/>
              </p:nvSpPr>
              <p:spPr>
                <a:xfrm>
                  <a:off x="3625896" y="1995760"/>
                  <a:ext cx="381152" cy="381152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D9B8346B-B997-17F4-70D0-1656DCB88145}"/>
                    </a:ext>
                  </a:extLst>
                </p:cNvPr>
                <p:cNvSpPr/>
                <p:nvPr/>
              </p:nvSpPr>
              <p:spPr>
                <a:xfrm>
                  <a:off x="3675143" y="2038026"/>
                  <a:ext cx="106429" cy="10642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8A307942-CDE0-3D91-0B3E-47E8D678FB18}"/>
                    </a:ext>
                  </a:extLst>
                </p:cNvPr>
                <p:cNvSpPr/>
                <p:nvPr/>
              </p:nvSpPr>
              <p:spPr>
                <a:xfrm>
                  <a:off x="3781572" y="21368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258D9721-81E9-70B2-2009-C5C33D2AE6E9}"/>
                    </a:ext>
                  </a:extLst>
                </p:cNvPr>
                <p:cNvSpPr/>
                <p:nvPr/>
              </p:nvSpPr>
              <p:spPr>
                <a:xfrm>
                  <a:off x="3792480" y="2182111"/>
                  <a:ext cx="177929" cy="161666"/>
                </a:xfrm>
                <a:custGeom>
                  <a:avLst/>
                  <a:gdLst>
                    <a:gd name="connsiteX0" fmla="*/ 255165 w 261794"/>
                    <a:gd name="connsiteY0" fmla="*/ 0 h 237866"/>
                    <a:gd name="connsiteX1" fmla="*/ 257922 w 261794"/>
                    <a:gd name="connsiteY1" fmla="*/ 8882 h 237866"/>
                    <a:gd name="connsiteX2" fmla="*/ 261794 w 261794"/>
                    <a:gd name="connsiteY2" fmla="*/ 47290 h 237866"/>
                    <a:gd name="connsiteX3" fmla="*/ 71218 w 261794"/>
                    <a:gd name="connsiteY3" fmla="*/ 237866 h 237866"/>
                    <a:gd name="connsiteX4" fmla="*/ 32810 w 261794"/>
                    <a:gd name="connsiteY4" fmla="*/ 233994 h 237866"/>
                    <a:gd name="connsiteX5" fmla="*/ 0 w 261794"/>
                    <a:gd name="connsiteY5" fmla="*/ 223809 h 237866"/>
                    <a:gd name="connsiteX6" fmla="*/ 32882 w 261794"/>
                    <a:gd name="connsiteY6" fmla="*/ 220495 h 237866"/>
                    <a:gd name="connsiteX7" fmla="*/ 239265 w 261794"/>
                    <a:gd name="connsiteY7" fmla="*/ 51222 h 237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1794" h="237866">
                      <a:moveTo>
                        <a:pt x="255165" y="0"/>
                      </a:moveTo>
                      <a:lnTo>
                        <a:pt x="257922" y="8882"/>
                      </a:lnTo>
                      <a:cubicBezTo>
                        <a:pt x="260461" y="21289"/>
                        <a:pt x="261794" y="34134"/>
                        <a:pt x="261794" y="47290"/>
                      </a:cubicBezTo>
                      <a:cubicBezTo>
                        <a:pt x="261794" y="152542"/>
                        <a:pt x="176470" y="237866"/>
                        <a:pt x="71218" y="237866"/>
                      </a:cubicBezTo>
                      <a:cubicBezTo>
                        <a:pt x="58062" y="237866"/>
                        <a:pt x="45217" y="236533"/>
                        <a:pt x="32810" y="233994"/>
                      </a:cubicBezTo>
                      <a:lnTo>
                        <a:pt x="0" y="223809"/>
                      </a:lnTo>
                      <a:lnTo>
                        <a:pt x="32882" y="220495"/>
                      </a:lnTo>
                      <a:cubicBezTo>
                        <a:pt x="126197" y="201400"/>
                        <a:pt x="202997" y="136970"/>
                        <a:pt x="239265" y="51222"/>
                      </a:cubicBezTo>
                      <a:close/>
                    </a:path>
                  </a:pathLst>
                </a:custGeom>
                <a:solidFill>
                  <a:srgbClr val="80726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483AE0B-1C4A-0BF1-D82D-D5993928B78D}"/>
                </a:ext>
              </a:extLst>
            </p:cNvPr>
            <p:cNvGrpSpPr/>
            <p:nvPr/>
          </p:nvGrpSpPr>
          <p:grpSpPr>
            <a:xfrm flipH="1">
              <a:off x="963263" y="1686328"/>
              <a:ext cx="1604349" cy="1429555"/>
              <a:chOff x="2926181" y="1448656"/>
              <a:chExt cx="1604351" cy="1429557"/>
            </a:xfrm>
          </p:grpSpPr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3530B1BD-072F-6E08-2DFA-37BF52AC57FC}"/>
                  </a:ext>
                </a:extLst>
              </p:cNvPr>
              <p:cNvSpPr/>
              <p:nvPr/>
            </p:nvSpPr>
            <p:spPr>
              <a:xfrm>
                <a:off x="3146641" y="1691208"/>
                <a:ext cx="1339663" cy="1187005"/>
              </a:xfrm>
              <a:custGeom>
                <a:avLst/>
                <a:gdLst>
                  <a:gd name="connsiteX0" fmla="*/ 277156 w 1419222"/>
                  <a:gd name="connsiteY0" fmla="*/ 0 h 1257498"/>
                  <a:gd name="connsiteX1" fmla="*/ 676226 w 1419222"/>
                  <a:gd name="connsiteY1" fmla="*/ 175737 h 1257498"/>
                  <a:gd name="connsiteX2" fmla="*/ 667726 w 1419222"/>
                  <a:gd name="connsiteY2" fmla="*/ 223903 h 1257498"/>
                  <a:gd name="connsiteX3" fmla="*/ 498049 w 1419222"/>
                  <a:gd name="connsiteY3" fmla="*/ 370137 h 1257498"/>
                  <a:gd name="connsiteX4" fmla="*/ 480543 w 1419222"/>
                  <a:gd name="connsiteY4" fmla="*/ 371901 h 1257498"/>
                  <a:gd name="connsiteX5" fmla="*/ 480354 w 1419222"/>
                  <a:gd name="connsiteY5" fmla="*/ 373778 h 1257498"/>
                  <a:gd name="connsiteX6" fmla="*/ 451731 w 1419222"/>
                  <a:gd name="connsiteY6" fmla="*/ 446683 h 1257498"/>
                  <a:gd name="connsiteX7" fmla="*/ 409654 w 1419222"/>
                  <a:gd name="connsiteY7" fmla="*/ 495283 h 1257498"/>
                  <a:gd name="connsiteX8" fmla="*/ 420685 w 1419222"/>
                  <a:gd name="connsiteY8" fmla="*/ 508653 h 1257498"/>
                  <a:gd name="connsiteX9" fmla="*/ 459962 w 1419222"/>
                  <a:gd name="connsiteY9" fmla="*/ 637237 h 1257498"/>
                  <a:gd name="connsiteX10" fmla="*/ 456356 w 1419222"/>
                  <a:gd name="connsiteY10" fmla="*/ 673008 h 1257498"/>
                  <a:gd name="connsiteX11" fmla="*/ 503208 w 1419222"/>
                  <a:gd name="connsiteY11" fmla="*/ 704597 h 1257498"/>
                  <a:gd name="connsiteX12" fmla="*/ 552495 w 1419222"/>
                  <a:gd name="connsiteY12" fmla="*/ 777699 h 1257498"/>
                  <a:gd name="connsiteX13" fmla="*/ 560243 w 1419222"/>
                  <a:gd name="connsiteY13" fmla="*/ 802660 h 1257498"/>
                  <a:gd name="connsiteX14" fmla="*/ 585625 w 1419222"/>
                  <a:gd name="connsiteY14" fmla="*/ 797536 h 1257498"/>
                  <a:gd name="connsiteX15" fmla="*/ 675144 w 1419222"/>
                  <a:gd name="connsiteY15" fmla="*/ 815609 h 1257498"/>
                  <a:gd name="connsiteX16" fmla="*/ 742091 w 1419222"/>
                  <a:gd name="connsiteY16" fmla="*/ 860746 h 1257498"/>
                  <a:gd name="connsiteX17" fmla="*/ 747039 w 1419222"/>
                  <a:gd name="connsiteY17" fmla="*/ 854749 h 1257498"/>
                  <a:gd name="connsiteX18" fmla="*/ 863311 w 1419222"/>
                  <a:gd name="connsiteY18" fmla="*/ 792062 h 1257498"/>
                  <a:gd name="connsiteX19" fmla="*/ 876604 w 1419222"/>
                  <a:gd name="connsiteY19" fmla="*/ 790721 h 1257498"/>
                  <a:gd name="connsiteX20" fmla="*/ 888234 w 1419222"/>
                  <a:gd name="connsiteY20" fmla="*/ 753256 h 1257498"/>
                  <a:gd name="connsiteX21" fmla="*/ 922678 w 1419222"/>
                  <a:gd name="connsiteY21" fmla="*/ 696486 h 1257498"/>
                  <a:gd name="connsiteX22" fmla="*/ 970832 w 1419222"/>
                  <a:gd name="connsiteY22" fmla="*/ 652730 h 1257498"/>
                  <a:gd name="connsiteX23" fmla="*/ 963933 w 1419222"/>
                  <a:gd name="connsiteY23" fmla="*/ 630503 h 1257498"/>
                  <a:gd name="connsiteX24" fmla="*/ 959260 w 1419222"/>
                  <a:gd name="connsiteY24" fmla="*/ 584154 h 1257498"/>
                  <a:gd name="connsiteX25" fmla="*/ 1099722 w 1419222"/>
                  <a:gd name="connsiteY25" fmla="*/ 372246 h 1257498"/>
                  <a:gd name="connsiteX26" fmla="*/ 1113063 w 1419222"/>
                  <a:gd name="connsiteY26" fmla="*/ 368105 h 1257498"/>
                  <a:gd name="connsiteX27" fmla="*/ 1401269 w 1419222"/>
                  <a:gd name="connsiteY27" fmla="*/ 495021 h 1257498"/>
                  <a:gd name="connsiteX28" fmla="*/ 1414550 w 1419222"/>
                  <a:gd name="connsiteY28" fmla="*/ 537805 h 1257498"/>
                  <a:gd name="connsiteX29" fmla="*/ 1419222 w 1419222"/>
                  <a:gd name="connsiteY29" fmla="*/ 584154 h 1257498"/>
                  <a:gd name="connsiteX30" fmla="*/ 1351862 w 1419222"/>
                  <a:gd name="connsiteY30" fmla="*/ 746775 h 1257498"/>
                  <a:gd name="connsiteX31" fmla="*/ 1318566 w 1419222"/>
                  <a:gd name="connsiteY31" fmla="*/ 774247 h 1257498"/>
                  <a:gd name="connsiteX32" fmla="*/ 1325451 w 1419222"/>
                  <a:gd name="connsiteY32" fmla="*/ 796426 h 1257498"/>
                  <a:gd name="connsiteX33" fmla="*/ 1330123 w 1419222"/>
                  <a:gd name="connsiteY33" fmla="*/ 842775 h 1257498"/>
                  <a:gd name="connsiteX34" fmla="*/ 1146491 w 1419222"/>
                  <a:gd name="connsiteY34" fmla="*/ 1068084 h 1257498"/>
                  <a:gd name="connsiteX35" fmla="*/ 1133198 w 1419222"/>
                  <a:gd name="connsiteY35" fmla="*/ 1069424 h 1257498"/>
                  <a:gd name="connsiteX36" fmla="*/ 1121568 w 1419222"/>
                  <a:gd name="connsiteY36" fmla="*/ 1106889 h 1257498"/>
                  <a:gd name="connsiteX37" fmla="*/ 909660 w 1419222"/>
                  <a:gd name="connsiteY37" fmla="*/ 1247351 h 1257498"/>
                  <a:gd name="connsiteX38" fmla="*/ 820141 w 1419222"/>
                  <a:gd name="connsiteY38" fmla="*/ 1229278 h 1257498"/>
                  <a:gd name="connsiteX39" fmla="*/ 753194 w 1419222"/>
                  <a:gd name="connsiteY39" fmla="*/ 1184141 h 1257498"/>
                  <a:gd name="connsiteX40" fmla="*/ 748246 w 1419222"/>
                  <a:gd name="connsiteY40" fmla="*/ 1190138 h 1257498"/>
                  <a:gd name="connsiteX41" fmla="*/ 585625 w 1419222"/>
                  <a:gd name="connsiteY41" fmla="*/ 1257498 h 1257498"/>
                  <a:gd name="connsiteX42" fmla="*/ 373717 w 1419222"/>
                  <a:gd name="connsiteY42" fmla="*/ 1117036 h 1257498"/>
                  <a:gd name="connsiteX43" fmla="*/ 365969 w 1419222"/>
                  <a:gd name="connsiteY43" fmla="*/ 1092075 h 1257498"/>
                  <a:gd name="connsiteX44" fmla="*/ 340587 w 1419222"/>
                  <a:gd name="connsiteY44" fmla="*/ 1097199 h 1257498"/>
                  <a:gd name="connsiteX45" fmla="*/ 110606 w 1419222"/>
                  <a:gd name="connsiteY45" fmla="*/ 867218 h 1257498"/>
                  <a:gd name="connsiteX46" fmla="*/ 114212 w 1419222"/>
                  <a:gd name="connsiteY46" fmla="*/ 831447 h 1257498"/>
                  <a:gd name="connsiteX47" fmla="*/ 67360 w 1419222"/>
                  <a:gd name="connsiteY47" fmla="*/ 799858 h 1257498"/>
                  <a:gd name="connsiteX48" fmla="*/ 0 w 1419222"/>
                  <a:gd name="connsiteY48" fmla="*/ 637237 h 1257498"/>
                  <a:gd name="connsiteX49" fmla="*/ 67360 w 1419222"/>
                  <a:gd name="connsiteY49" fmla="*/ 474616 h 1257498"/>
                  <a:gd name="connsiteX50" fmla="*/ 75282 w 1419222"/>
                  <a:gd name="connsiteY50" fmla="*/ 469274 h 1257498"/>
                  <a:gd name="connsiteX51" fmla="*/ 64341 w 1419222"/>
                  <a:gd name="connsiteY51" fmla="*/ 456014 h 1257498"/>
                  <a:gd name="connsiteX52" fmla="*/ 25064 w 1419222"/>
                  <a:gd name="connsiteY52" fmla="*/ 327429 h 1257498"/>
                  <a:gd name="connsiteX53" fmla="*/ 208696 w 1419222"/>
                  <a:gd name="connsiteY53" fmla="*/ 102120 h 1257498"/>
                  <a:gd name="connsiteX54" fmla="*/ 226202 w 1419222"/>
                  <a:gd name="connsiteY54" fmla="*/ 100356 h 1257498"/>
                  <a:gd name="connsiteX55" fmla="*/ 226392 w 1419222"/>
                  <a:gd name="connsiteY55" fmla="*/ 98479 h 1257498"/>
                  <a:gd name="connsiteX56" fmla="*/ 255014 w 1419222"/>
                  <a:gd name="connsiteY56" fmla="*/ 25575 h 1257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19222" h="1257498">
                    <a:moveTo>
                      <a:pt x="277156" y="0"/>
                    </a:moveTo>
                    <a:lnTo>
                      <a:pt x="676226" y="175737"/>
                    </a:lnTo>
                    <a:lnTo>
                      <a:pt x="667726" y="223903"/>
                    </a:lnTo>
                    <a:cubicBezTo>
                      <a:pt x="640642" y="297874"/>
                      <a:pt x="576648" y="354053"/>
                      <a:pt x="498049" y="370137"/>
                    </a:cubicBezTo>
                    <a:lnTo>
                      <a:pt x="480543" y="371901"/>
                    </a:lnTo>
                    <a:lnTo>
                      <a:pt x="480354" y="373778"/>
                    </a:lnTo>
                    <a:cubicBezTo>
                      <a:pt x="474992" y="399978"/>
                      <a:pt x="465176" y="424555"/>
                      <a:pt x="451731" y="446683"/>
                    </a:cubicBezTo>
                    <a:lnTo>
                      <a:pt x="409654" y="495283"/>
                    </a:lnTo>
                    <a:lnTo>
                      <a:pt x="420685" y="508653"/>
                    </a:lnTo>
                    <a:cubicBezTo>
                      <a:pt x="445483" y="545358"/>
                      <a:pt x="459962" y="589607"/>
                      <a:pt x="459962" y="637237"/>
                    </a:cubicBezTo>
                    <a:lnTo>
                      <a:pt x="456356" y="673008"/>
                    </a:lnTo>
                    <a:lnTo>
                      <a:pt x="503208" y="704597"/>
                    </a:lnTo>
                    <a:cubicBezTo>
                      <a:pt x="524017" y="725406"/>
                      <a:pt x="540857" y="750185"/>
                      <a:pt x="552495" y="777699"/>
                    </a:cubicBezTo>
                    <a:lnTo>
                      <a:pt x="560243" y="802660"/>
                    </a:lnTo>
                    <a:lnTo>
                      <a:pt x="585625" y="797536"/>
                    </a:lnTo>
                    <a:cubicBezTo>
                      <a:pt x="617379" y="797536"/>
                      <a:pt x="647630" y="803971"/>
                      <a:pt x="675144" y="815609"/>
                    </a:cubicBezTo>
                    <a:lnTo>
                      <a:pt x="742091" y="860746"/>
                    </a:lnTo>
                    <a:lnTo>
                      <a:pt x="747039" y="854749"/>
                    </a:lnTo>
                    <a:cubicBezTo>
                      <a:pt x="778253" y="823535"/>
                      <a:pt x="818397" y="801252"/>
                      <a:pt x="863311" y="792062"/>
                    </a:cubicBezTo>
                    <a:lnTo>
                      <a:pt x="876604" y="790721"/>
                    </a:lnTo>
                    <a:lnTo>
                      <a:pt x="888234" y="753256"/>
                    </a:lnTo>
                    <a:cubicBezTo>
                      <a:pt x="896962" y="732620"/>
                      <a:pt x="908617" y="713523"/>
                      <a:pt x="922678" y="696486"/>
                    </a:cubicBezTo>
                    <a:lnTo>
                      <a:pt x="970832" y="652730"/>
                    </a:lnTo>
                    <a:lnTo>
                      <a:pt x="963933" y="630503"/>
                    </a:lnTo>
                    <a:cubicBezTo>
                      <a:pt x="960869" y="615532"/>
                      <a:pt x="959260" y="600031"/>
                      <a:pt x="959260" y="584154"/>
                    </a:cubicBezTo>
                    <a:cubicBezTo>
                      <a:pt x="959260" y="488893"/>
                      <a:pt x="1017179" y="407159"/>
                      <a:pt x="1099722" y="372246"/>
                    </a:cubicBezTo>
                    <a:lnTo>
                      <a:pt x="1113063" y="368105"/>
                    </a:lnTo>
                    <a:lnTo>
                      <a:pt x="1401269" y="495021"/>
                    </a:lnTo>
                    <a:lnTo>
                      <a:pt x="1414550" y="537805"/>
                    </a:lnTo>
                    <a:cubicBezTo>
                      <a:pt x="1417613" y="552776"/>
                      <a:pt x="1419222" y="568277"/>
                      <a:pt x="1419222" y="584154"/>
                    </a:cubicBezTo>
                    <a:cubicBezTo>
                      <a:pt x="1419222" y="647662"/>
                      <a:pt x="1393481" y="705157"/>
                      <a:pt x="1351862" y="746775"/>
                    </a:cubicBezTo>
                    <a:lnTo>
                      <a:pt x="1318566" y="774247"/>
                    </a:lnTo>
                    <a:lnTo>
                      <a:pt x="1325451" y="796426"/>
                    </a:lnTo>
                    <a:cubicBezTo>
                      <a:pt x="1328514" y="811397"/>
                      <a:pt x="1330123" y="826898"/>
                      <a:pt x="1330123" y="842775"/>
                    </a:cubicBezTo>
                    <a:cubicBezTo>
                      <a:pt x="1330123" y="953913"/>
                      <a:pt x="1251290" y="1046639"/>
                      <a:pt x="1146491" y="1068084"/>
                    </a:cubicBezTo>
                    <a:lnTo>
                      <a:pt x="1133198" y="1069424"/>
                    </a:lnTo>
                    <a:lnTo>
                      <a:pt x="1121568" y="1106889"/>
                    </a:lnTo>
                    <a:cubicBezTo>
                      <a:pt x="1086655" y="1189433"/>
                      <a:pt x="1004921" y="1247351"/>
                      <a:pt x="909660" y="1247351"/>
                    </a:cubicBezTo>
                    <a:cubicBezTo>
                      <a:pt x="877906" y="1247351"/>
                      <a:pt x="847656" y="1240916"/>
                      <a:pt x="820141" y="1229278"/>
                    </a:cubicBezTo>
                    <a:lnTo>
                      <a:pt x="753194" y="1184141"/>
                    </a:lnTo>
                    <a:lnTo>
                      <a:pt x="748246" y="1190138"/>
                    </a:lnTo>
                    <a:cubicBezTo>
                      <a:pt x="706628" y="1231757"/>
                      <a:pt x="649133" y="1257498"/>
                      <a:pt x="585625" y="1257498"/>
                    </a:cubicBezTo>
                    <a:cubicBezTo>
                      <a:pt x="490364" y="1257498"/>
                      <a:pt x="408630" y="1199580"/>
                      <a:pt x="373717" y="1117036"/>
                    </a:cubicBezTo>
                    <a:lnTo>
                      <a:pt x="365969" y="1092075"/>
                    </a:lnTo>
                    <a:lnTo>
                      <a:pt x="340587" y="1097199"/>
                    </a:lnTo>
                    <a:cubicBezTo>
                      <a:pt x="213572" y="1097199"/>
                      <a:pt x="110606" y="994233"/>
                      <a:pt x="110606" y="867218"/>
                    </a:cubicBezTo>
                    <a:lnTo>
                      <a:pt x="114212" y="831447"/>
                    </a:lnTo>
                    <a:lnTo>
                      <a:pt x="67360" y="799858"/>
                    </a:lnTo>
                    <a:cubicBezTo>
                      <a:pt x="25741" y="758240"/>
                      <a:pt x="0" y="700745"/>
                      <a:pt x="0" y="637237"/>
                    </a:cubicBezTo>
                    <a:cubicBezTo>
                      <a:pt x="0" y="573730"/>
                      <a:pt x="25741" y="516234"/>
                      <a:pt x="67360" y="474616"/>
                    </a:cubicBezTo>
                    <a:lnTo>
                      <a:pt x="75282" y="469274"/>
                    </a:lnTo>
                    <a:lnTo>
                      <a:pt x="64341" y="456014"/>
                    </a:lnTo>
                    <a:cubicBezTo>
                      <a:pt x="39543" y="419308"/>
                      <a:pt x="25064" y="375060"/>
                      <a:pt x="25064" y="327429"/>
                    </a:cubicBezTo>
                    <a:cubicBezTo>
                      <a:pt x="25064" y="216291"/>
                      <a:pt x="103897" y="123565"/>
                      <a:pt x="208696" y="102120"/>
                    </a:cubicBezTo>
                    <a:lnTo>
                      <a:pt x="226202" y="100356"/>
                    </a:lnTo>
                    <a:lnTo>
                      <a:pt x="226392" y="98479"/>
                    </a:lnTo>
                    <a:cubicBezTo>
                      <a:pt x="231753" y="72279"/>
                      <a:pt x="241569" y="47702"/>
                      <a:pt x="255014" y="25575"/>
                    </a:cubicBezTo>
                    <a:close/>
                  </a:path>
                </a:pathLst>
              </a:custGeom>
              <a:solidFill>
                <a:srgbClr val="FCEBD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485334DA-D48A-F8CF-035C-DDBAB2B4726C}"/>
                  </a:ext>
                </a:extLst>
              </p:cNvPr>
              <p:cNvSpPr/>
              <p:nvPr/>
            </p:nvSpPr>
            <p:spPr>
              <a:xfrm>
                <a:off x="3413030" y="1776758"/>
                <a:ext cx="819156" cy="819156"/>
              </a:xfrm>
              <a:prstGeom prst="ellipse">
                <a:avLst/>
              </a:pr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A7266C4-849E-89B4-30C8-3AB74EC8CE5B}"/>
                  </a:ext>
                </a:extLst>
              </p:cNvPr>
              <p:cNvSpPr/>
              <p:nvPr/>
            </p:nvSpPr>
            <p:spPr>
              <a:xfrm>
                <a:off x="3469618" y="1824438"/>
                <a:ext cx="715345" cy="715345"/>
              </a:xfrm>
              <a:prstGeom prst="ellipse">
                <a:avLst/>
              </a:prstGeom>
              <a:solidFill>
                <a:srgbClr val="FAE638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545C9FCF-A9AA-39F6-0325-474FDA5FCE25}"/>
                  </a:ext>
                </a:extLst>
              </p:cNvPr>
              <p:cNvSpPr/>
              <p:nvPr/>
            </p:nvSpPr>
            <p:spPr>
              <a:xfrm>
                <a:off x="2926181" y="1448656"/>
                <a:ext cx="1604351" cy="969265"/>
              </a:xfrm>
              <a:custGeom>
                <a:avLst/>
                <a:gdLst>
                  <a:gd name="connsiteX0" fmla="*/ 1603031 w 1604351"/>
                  <a:gd name="connsiteY0" fmla="*/ 963877 h 969265"/>
                  <a:gd name="connsiteX1" fmla="*/ 1541661 w 1604351"/>
                  <a:gd name="connsiteY1" fmla="*/ 699990 h 969265"/>
                  <a:gd name="connsiteX2" fmla="*/ 1425060 w 1604351"/>
                  <a:gd name="connsiteY2" fmla="*/ 466787 h 969265"/>
                  <a:gd name="connsiteX3" fmla="*/ 1191857 w 1604351"/>
                  <a:gd name="connsiteY3" fmla="*/ 233585 h 969265"/>
                  <a:gd name="connsiteX4" fmla="*/ 903422 w 1604351"/>
                  <a:gd name="connsiteY4" fmla="*/ 80162 h 969265"/>
                  <a:gd name="connsiteX5" fmla="*/ 952518 w 1604351"/>
                  <a:gd name="connsiteY5" fmla="*/ 202900 h 969265"/>
                  <a:gd name="connsiteX6" fmla="*/ 768410 w 1604351"/>
                  <a:gd name="connsiteY6" fmla="*/ 116983 h 969265"/>
                  <a:gd name="connsiteX7" fmla="*/ 608851 w 1604351"/>
                  <a:gd name="connsiteY7" fmla="*/ 98572 h 969265"/>
                  <a:gd name="connsiteX8" fmla="*/ 461565 w 1604351"/>
                  <a:gd name="connsiteY8" fmla="*/ 18793 h 969265"/>
                  <a:gd name="connsiteX9" fmla="*/ 504523 w 1604351"/>
                  <a:gd name="connsiteY9" fmla="*/ 110846 h 969265"/>
                  <a:gd name="connsiteX10" fmla="*/ 357237 w 1604351"/>
                  <a:gd name="connsiteY10" fmla="*/ 98572 h 969265"/>
                  <a:gd name="connsiteX11" fmla="*/ 216088 w 1604351"/>
                  <a:gd name="connsiteY11" fmla="*/ 80162 h 969265"/>
                  <a:gd name="connsiteX12" fmla="*/ 1296 w 1604351"/>
                  <a:gd name="connsiteY12" fmla="*/ 382 h 969265"/>
                  <a:gd name="connsiteX13" fmla="*/ 136308 w 1604351"/>
                  <a:gd name="connsiteY13" fmla="*/ 116983 h 969265"/>
                  <a:gd name="connsiteX14" fmla="*/ 338826 w 1604351"/>
                  <a:gd name="connsiteY14" fmla="*/ 190626 h 969265"/>
                  <a:gd name="connsiteX15" fmla="*/ 240636 w 1604351"/>
                  <a:gd name="connsiteY15" fmla="*/ 227448 h 969265"/>
                  <a:gd name="connsiteX16" fmla="*/ 387922 w 1604351"/>
                  <a:gd name="connsiteY16" fmla="*/ 245858 h 969265"/>
                  <a:gd name="connsiteX17" fmla="*/ 479975 w 1604351"/>
                  <a:gd name="connsiteY17" fmla="*/ 239721 h 969265"/>
                  <a:gd name="connsiteX18" fmla="*/ 369511 w 1604351"/>
                  <a:gd name="connsiteY18" fmla="*/ 319501 h 969265"/>
                  <a:gd name="connsiteX19" fmla="*/ 522934 w 1604351"/>
                  <a:gd name="connsiteY19" fmla="*/ 325638 h 969265"/>
                  <a:gd name="connsiteX20" fmla="*/ 608851 w 1604351"/>
                  <a:gd name="connsiteY20" fmla="*/ 337912 h 969265"/>
                  <a:gd name="connsiteX21" fmla="*/ 547482 w 1604351"/>
                  <a:gd name="connsiteY21" fmla="*/ 380870 h 969265"/>
                  <a:gd name="connsiteX22" fmla="*/ 688631 w 1604351"/>
                  <a:gd name="connsiteY22" fmla="*/ 380870 h 969265"/>
                  <a:gd name="connsiteX23" fmla="*/ 645672 w 1604351"/>
                  <a:gd name="connsiteY23" fmla="*/ 429966 h 969265"/>
                  <a:gd name="connsiteX24" fmla="*/ 805232 w 1604351"/>
                  <a:gd name="connsiteY24" fmla="*/ 442240 h 969265"/>
                  <a:gd name="connsiteX25" fmla="*/ 958655 w 1604351"/>
                  <a:gd name="connsiteY25" fmla="*/ 429966 h 969265"/>
                  <a:gd name="connsiteX26" fmla="*/ 1112078 w 1604351"/>
                  <a:gd name="connsiteY26" fmla="*/ 479061 h 969265"/>
                  <a:gd name="connsiteX27" fmla="*/ 1277774 w 1604351"/>
                  <a:gd name="connsiteY27" fmla="*/ 626347 h 969265"/>
                  <a:gd name="connsiteX28" fmla="*/ 1486429 w 1604351"/>
                  <a:gd name="connsiteY28" fmla="*/ 859550 h 969265"/>
                  <a:gd name="connsiteX29" fmla="*/ 1603031 w 1604351"/>
                  <a:gd name="connsiteY29" fmla="*/ 963877 h 96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04351" h="969265">
                    <a:moveTo>
                      <a:pt x="1603031" y="963877"/>
                    </a:moveTo>
                    <a:cubicBezTo>
                      <a:pt x="1612236" y="937284"/>
                      <a:pt x="1571323" y="782838"/>
                      <a:pt x="1541661" y="699990"/>
                    </a:cubicBezTo>
                    <a:cubicBezTo>
                      <a:pt x="1511999" y="617142"/>
                      <a:pt x="1483361" y="544521"/>
                      <a:pt x="1425060" y="466787"/>
                    </a:cubicBezTo>
                    <a:cubicBezTo>
                      <a:pt x="1366759" y="389053"/>
                      <a:pt x="1278797" y="298023"/>
                      <a:pt x="1191857" y="233585"/>
                    </a:cubicBezTo>
                    <a:cubicBezTo>
                      <a:pt x="1104917" y="169147"/>
                      <a:pt x="943312" y="85276"/>
                      <a:pt x="903422" y="80162"/>
                    </a:cubicBezTo>
                    <a:cubicBezTo>
                      <a:pt x="863532" y="75048"/>
                      <a:pt x="975020" y="196763"/>
                      <a:pt x="952518" y="202900"/>
                    </a:cubicBezTo>
                    <a:cubicBezTo>
                      <a:pt x="930016" y="209037"/>
                      <a:pt x="825688" y="134371"/>
                      <a:pt x="768410" y="116983"/>
                    </a:cubicBezTo>
                    <a:cubicBezTo>
                      <a:pt x="711132" y="99595"/>
                      <a:pt x="659992" y="114937"/>
                      <a:pt x="608851" y="98572"/>
                    </a:cubicBezTo>
                    <a:cubicBezTo>
                      <a:pt x="557710" y="82207"/>
                      <a:pt x="478953" y="16747"/>
                      <a:pt x="461565" y="18793"/>
                    </a:cubicBezTo>
                    <a:cubicBezTo>
                      <a:pt x="444177" y="20839"/>
                      <a:pt x="521911" y="97550"/>
                      <a:pt x="504523" y="110846"/>
                    </a:cubicBezTo>
                    <a:cubicBezTo>
                      <a:pt x="487135" y="124142"/>
                      <a:pt x="405309" y="103686"/>
                      <a:pt x="357237" y="98572"/>
                    </a:cubicBezTo>
                    <a:cubicBezTo>
                      <a:pt x="309165" y="93458"/>
                      <a:pt x="275411" y="96527"/>
                      <a:pt x="216088" y="80162"/>
                    </a:cubicBezTo>
                    <a:cubicBezTo>
                      <a:pt x="156765" y="63797"/>
                      <a:pt x="14593" y="-5755"/>
                      <a:pt x="1296" y="382"/>
                    </a:cubicBezTo>
                    <a:cubicBezTo>
                      <a:pt x="-12001" y="6519"/>
                      <a:pt x="80053" y="85276"/>
                      <a:pt x="136308" y="116983"/>
                    </a:cubicBezTo>
                    <a:cubicBezTo>
                      <a:pt x="192563" y="148690"/>
                      <a:pt x="321438" y="172215"/>
                      <a:pt x="338826" y="190626"/>
                    </a:cubicBezTo>
                    <a:cubicBezTo>
                      <a:pt x="356214" y="209037"/>
                      <a:pt x="232453" y="218243"/>
                      <a:pt x="240636" y="227448"/>
                    </a:cubicBezTo>
                    <a:cubicBezTo>
                      <a:pt x="248819" y="236653"/>
                      <a:pt x="348032" y="243813"/>
                      <a:pt x="387922" y="245858"/>
                    </a:cubicBezTo>
                    <a:cubicBezTo>
                      <a:pt x="427812" y="247903"/>
                      <a:pt x="483043" y="227447"/>
                      <a:pt x="479975" y="239721"/>
                    </a:cubicBezTo>
                    <a:cubicBezTo>
                      <a:pt x="476907" y="251995"/>
                      <a:pt x="362351" y="305182"/>
                      <a:pt x="369511" y="319501"/>
                    </a:cubicBezTo>
                    <a:cubicBezTo>
                      <a:pt x="376671" y="333820"/>
                      <a:pt x="483044" y="322569"/>
                      <a:pt x="522934" y="325638"/>
                    </a:cubicBezTo>
                    <a:cubicBezTo>
                      <a:pt x="562824" y="328706"/>
                      <a:pt x="604760" y="328707"/>
                      <a:pt x="608851" y="337912"/>
                    </a:cubicBezTo>
                    <a:cubicBezTo>
                      <a:pt x="612942" y="347117"/>
                      <a:pt x="534185" y="373710"/>
                      <a:pt x="547482" y="380870"/>
                    </a:cubicBezTo>
                    <a:cubicBezTo>
                      <a:pt x="560779" y="388030"/>
                      <a:pt x="672266" y="372687"/>
                      <a:pt x="688631" y="380870"/>
                    </a:cubicBezTo>
                    <a:cubicBezTo>
                      <a:pt x="704996" y="389053"/>
                      <a:pt x="626239" y="419738"/>
                      <a:pt x="645672" y="429966"/>
                    </a:cubicBezTo>
                    <a:cubicBezTo>
                      <a:pt x="665105" y="440194"/>
                      <a:pt x="753068" y="442240"/>
                      <a:pt x="805232" y="442240"/>
                    </a:cubicBezTo>
                    <a:cubicBezTo>
                      <a:pt x="857396" y="442240"/>
                      <a:pt x="907514" y="423829"/>
                      <a:pt x="958655" y="429966"/>
                    </a:cubicBezTo>
                    <a:cubicBezTo>
                      <a:pt x="1009796" y="436103"/>
                      <a:pt x="1058892" y="446331"/>
                      <a:pt x="1112078" y="479061"/>
                    </a:cubicBezTo>
                    <a:cubicBezTo>
                      <a:pt x="1165264" y="511791"/>
                      <a:pt x="1215382" y="562932"/>
                      <a:pt x="1277774" y="626347"/>
                    </a:cubicBezTo>
                    <a:cubicBezTo>
                      <a:pt x="1340166" y="689762"/>
                      <a:pt x="1436311" y="806363"/>
                      <a:pt x="1486429" y="859550"/>
                    </a:cubicBezTo>
                    <a:cubicBezTo>
                      <a:pt x="1536547" y="912736"/>
                      <a:pt x="1593826" y="990470"/>
                      <a:pt x="1603031" y="963877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3CEC8C58-B2BA-C351-4424-07739380B97E}"/>
                  </a:ext>
                </a:extLst>
              </p:cNvPr>
              <p:cNvGrpSpPr/>
              <p:nvPr/>
            </p:nvGrpSpPr>
            <p:grpSpPr>
              <a:xfrm>
                <a:off x="3636714" y="1984769"/>
                <a:ext cx="381152" cy="381152"/>
                <a:chOff x="3625896" y="1995760"/>
                <a:chExt cx="381152" cy="381152"/>
              </a:xfrm>
            </p:grpSpPr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38B8AD53-A8FC-DB6C-EF2C-05A56C116D93}"/>
                    </a:ext>
                  </a:extLst>
                </p:cNvPr>
                <p:cNvSpPr/>
                <p:nvPr/>
              </p:nvSpPr>
              <p:spPr>
                <a:xfrm>
                  <a:off x="3625896" y="1995760"/>
                  <a:ext cx="381152" cy="381152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71F172F3-3A9B-92D4-D4F4-1350C8DF714B}"/>
                    </a:ext>
                  </a:extLst>
                </p:cNvPr>
                <p:cNvSpPr/>
                <p:nvPr/>
              </p:nvSpPr>
              <p:spPr>
                <a:xfrm>
                  <a:off x="3675143" y="2038026"/>
                  <a:ext cx="106429" cy="10642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DCA77362-B04C-AFEC-ACBC-1661D3460907}"/>
                    </a:ext>
                  </a:extLst>
                </p:cNvPr>
                <p:cNvSpPr/>
                <p:nvPr/>
              </p:nvSpPr>
              <p:spPr>
                <a:xfrm>
                  <a:off x="3781572" y="21368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F231DB27-7235-471B-BE31-0EFA64103212}"/>
                    </a:ext>
                  </a:extLst>
                </p:cNvPr>
                <p:cNvSpPr/>
                <p:nvPr/>
              </p:nvSpPr>
              <p:spPr>
                <a:xfrm>
                  <a:off x="3792480" y="2182111"/>
                  <a:ext cx="177929" cy="161666"/>
                </a:xfrm>
                <a:custGeom>
                  <a:avLst/>
                  <a:gdLst>
                    <a:gd name="connsiteX0" fmla="*/ 255165 w 261794"/>
                    <a:gd name="connsiteY0" fmla="*/ 0 h 237866"/>
                    <a:gd name="connsiteX1" fmla="*/ 257922 w 261794"/>
                    <a:gd name="connsiteY1" fmla="*/ 8882 h 237866"/>
                    <a:gd name="connsiteX2" fmla="*/ 261794 w 261794"/>
                    <a:gd name="connsiteY2" fmla="*/ 47290 h 237866"/>
                    <a:gd name="connsiteX3" fmla="*/ 71218 w 261794"/>
                    <a:gd name="connsiteY3" fmla="*/ 237866 h 237866"/>
                    <a:gd name="connsiteX4" fmla="*/ 32810 w 261794"/>
                    <a:gd name="connsiteY4" fmla="*/ 233994 h 237866"/>
                    <a:gd name="connsiteX5" fmla="*/ 0 w 261794"/>
                    <a:gd name="connsiteY5" fmla="*/ 223809 h 237866"/>
                    <a:gd name="connsiteX6" fmla="*/ 32882 w 261794"/>
                    <a:gd name="connsiteY6" fmla="*/ 220495 h 237866"/>
                    <a:gd name="connsiteX7" fmla="*/ 239265 w 261794"/>
                    <a:gd name="connsiteY7" fmla="*/ 51222 h 237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1794" h="237866">
                      <a:moveTo>
                        <a:pt x="255165" y="0"/>
                      </a:moveTo>
                      <a:lnTo>
                        <a:pt x="257922" y="8882"/>
                      </a:lnTo>
                      <a:cubicBezTo>
                        <a:pt x="260461" y="21289"/>
                        <a:pt x="261794" y="34134"/>
                        <a:pt x="261794" y="47290"/>
                      </a:cubicBezTo>
                      <a:cubicBezTo>
                        <a:pt x="261794" y="152542"/>
                        <a:pt x="176470" y="237866"/>
                        <a:pt x="71218" y="237866"/>
                      </a:cubicBezTo>
                      <a:cubicBezTo>
                        <a:pt x="58062" y="237866"/>
                        <a:pt x="45217" y="236533"/>
                        <a:pt x="32810" y="233994"/>
                      </a:cubicBezTo>
                      <a:lnTo>
                        <a:pt x="0" y="223809"/>
                      </a:lnTo>
                      <a:lnTo>
                        <a:pt x="32882" y="220495"/>
                      </a:lnTo>
                      <a:cubicBezTo>
                        <a:pt x="126197" y="201400"/>
                        <a:pt x="202997" y="136970"/>
                        <a:pt x="239265" y="51222"/>
                      </a:cubicBezTo>
                      <a:close/>
                    </a:path>
                  </a:pathLst>
                </a:custGeom>
                <a:solidFill>
                  <a:srgbClr val="80726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056" name="Group 1055">
            <a:extLst>
              <a:ext uri="{FF2B5EF4-FFF2-40B4-BE49-F238E27FC236}">
                <a16:creationId xmlns:a16="http://schemas.microsoft.com/office/drawing/2014/main" id="{601C1328-E11D-112B-FCA9-2F5C221F2791}"/>
              </a:ext>
            </a:extLst>
          </p:cNvPr>
          <p:cNvGrpSpPr/>
          <p:nvPr/>
        </p:nvGrpSpPr>
        <p:grpSpPr>
          <a:xfrm>
            <a:off x="3130890" y="7904094"/>
            <a:ext cx="2589644" cy="894101"/>
            <a:chOff x="135188" y="5459746"/>
            <a:chExt cx="1726429" cy="596067"/>
          </a:xfrm>
        </p:grpSpPr>
        <p:grpSp>
          <p:nvGrpSpPr>
            <p:cNvPr id="1045" name="Group 1044">
              <a:extLst>
                <a:ext uri="{FF2B5EF4-FFF2-40B4-BE49-F238E27FC236}">
                  <a16:creationId xmlns:a16="http://schemas.microsoft.com/office/drawing/2014/main" id="{460AA3C5-1131-FF5E-627F-C1FB960DFA11}"/>
                </a:ext>
              </a:extLst>
            </p:cNvPr>
            <p:cNvGrpSpPr/>
            <p:nvPr/>
          </p:nvGrpSpPr>
          <p:grpSpPr>
            <a:xfrm>
              <a:off x="135188" y="5459746"/>
              <a:ext cx="769432" cy="596067"/>
              <a:chOff x="5151534" y="5411134"/>
              <a:chExt cx="769432" cy="596067"/>
            </a:xfrm>
          </p:grpSpPr>
          <p:grpSp>
            <p:nvGrpSpPr>
              <p:cNvPr id="1038" name="Group 1037">
                <a:extLst>
                  <a:ext uri="{FF2B5EF4-FFF2-40B4-BE49-F238E27FC236}">
                    <a16:creationId xmlns:a16="http://schemas.microsoft.com/office/drawing/2014/main" id="{F2F676ED-D5B4-2070-BC1E-1DADCD7638C9}"/>
                  </a:ext>
                </a:extLst>
              </p:cNvPr>
              <p:cNvGrpSpPr/>
              <p:nvPr/>
            </p:nvGrpSpPr>
            <p:grpSpPr>
              <a:xfrm>
                <a:off x="5595042" y="5467575"/>
                <a:ext cx="325924" cy="514531"/>
                <a:chOff x="5595042" y="5467575"/>
                <a:chExt cx="325924" cy="514531"/>
              </a:xfrm>
            </p:grpSpPr>
            <p:sp>
              <p:nvSpPr>
                <p:cNvPr id="1036" name="Oval 1035">
                  <a:extLst>
                    <a:ext uri="{FF2B5EF4-FFF2-40B4-BE49-F238E27FC236}">
                      <a16:creationId xmlns:a16="http://schemas.microsoft.com/office/drawing/2014/main" id="{2B6E7D2E-C754-579C-8BE5-35DC2B928064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37" name="Oval 1036">
                  <a:extLst>
                    <a:ext uri="{FF2B5EF4-FFF2-40B4-BE49-F238E27FC236}">
                      <a16:creationId xmlns:a16="http://schemas.microsoft.com/office/drawing/2014/main" id="{D5D03A40-A8F4-7E33-B612-C427C71838E6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2" name="Group 1041">
                <a:extLst>
                  <a:ext uri="{FF2B5EF4-FFF2-40B4-BE49-F238E27FC236}">
                    <a16:creationId xmlns:a16="http://schemas.microsoft.com/office/drawing/2014/main" id="{0D16D249-5AC9-CEB7-CDB5-563179D7D792}"/>
                  </a:ext>
                </a:extLst>
              </p:cNvPr>
              <p:cNvGrpSpPr/>
              <p:nvPr/>
            </p:nvGrpSpPr>
            <p:grpSpPr>
              <a:xfrm>
                <a:off x="5151534" y="5467575"/>
                <a:ext cx="325924" cy="514936"/>
                <a:chOff x="5595042" y="5467575"/>
                <a:chExt cx="325924" cy="514531"/>
              </a:xfrm>
            </p:grpSpPr>
            <p:sp>
              <p:nvSpPr>
                <p:cNvPr id="1043" name="Oval 1042">
                  <a:extLst>
                    <a:ext uri="{FF2B5EF4-FFF2-40B4-BE49-F238E27FC236}">
                      <a16:creationId xmlns:a16="http://schemas.microsoft.com/office/drawing/2014/main" id="{2587762E-7729-FA68-0C4D-F68ACB00F467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4" name="Oval 1043">
                  <a:extLst>
                    <a:ext uri="{FF2B5EF4-FFF2-40B4-BE49-F238E27FC236}">
                      <a16:creationId xmlns:a16="http://schemas.microsoft.com/office/drawing/2014/main" id="{9B6C485B-E556-DC5D-6462-2C79989A28D6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39" name="Group 1038">
                <a:extLst>
                  <a:ext uri="{FF2B5EF4-FFF2-40B4-BE49-F238E27FC236}">
                    <a16:creationId xmlns:a16="http://schemas.microsoft.com/office/drawing/2014/main" id="{A6B44839-44A0-E0F9-3DFD-E6895E64C3C1}"/>
                  </a:ext>
                </a:extLst>
              </p:cNvPr>
              <p:cNvGrpSpPr/>
              <p:nvPr/>
            </p:nvGrpSpPr>
            <p:grpSpPr>
              <a:xfrm>
                <a:off x="5373288" y="5411134"/>
                <a:ext cx="325924" cy="596067"/>
                <a:chOff x="5595042" y="5467575"/>
                <a:chExt cx="325924" cy="514531"/>
              </a:xfrm>
            </p:grpSpPr>
            <p:sp>
              <p:nvSpPr>
                <p:cNvPr id="1040" name="Oval 1039">
                  <a:extLst>
                    <a:ext uri="{FF2B5EF4-FFF2-40B4-BE49-F238E27FC236}">
                      <a16:creationId xmlns:a16="http://schemas.microsoft.com/office/drawing/2014/main" id="{F5895159-96A9-D872-4E5A-D2821111F5A0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1" name="Oval 1040">
                  <a:extLst>
                    <a:ext uri="{FF2B5EF4-FFF2-40B4-BE49-F238E27FC236}">
                      <a16:creationId xmlns:a16="http://schemas.microsoft.com/office/drawing/2014/main" id="{0B8BBA72-8001-5CD1-5A10-C0645980B09B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046" name="Group 1045">
              <a:extLst>
                <a:ext uri="{FF2B5EF4-FFF2-40B4-BE49-F238E27FC236}">
                  <a16:creationId xmlns:a16="http://schemas.microsoft.com/office/drawing/2014/main" id="{7446DD04-71F7-0D4B-A89E-49AC0A4EFC73}"/>
                </a:ext>
              </a:extLst>
            </p:cNvPr>
            <p:cNvGrpSpPr/>
            <p:nvPr/>
          </p:nvGrpSpPr>
          <p:grpSpPr>
            <a:xfrm>
              <a:off x="1092185" y="5459746"/>
              <a:ext cx="769432" cy="596067"/>
              <a:chOff x="5151534" y="5411134"/>
              <a:chExt cx="769432" cy="596067"/>
            </a:xfrm>
          </p:grpSpPr>
          <p:grpSp>
            <p:nvGrpSpPr>
              <p:cNvPr id="1047" name="Group 1046">
                <a:extLst>
                  <a:ext uri="{FF2B5EF4-FFF2-40B4-BE49-F238E27FC236}">
                    <a16:creationId xmlns:a16="http://schemas.microsoft.com/office/drawing/2014/main" id="{E2825C7F-69DE-AF57-1391-F382C6FF930A}"/>
                  </a:ext>
                </a:extLst>
              </p:cNvPr>
              <p:cNvGrpSpPr/>
              <p:nvPr/>
            </p:nvGrpSpPr>
            <p:grpSpPr>
              <a:xfrm>
                <a:off x="5595042" y="5467575"/>
                <a:ext cx="325924" cy="514531"/>
                <a:chOff x="5595042" y="5467575"/>
                <a:chExt cx="325924" cy="514531"/>
              </a:xfrm>
            </p:grpSpPr>
            <p:sp>
              <p:nvSpPr>
                <p:cNvPr id="1054" name="Oval 1053">
                  <a:extLst>
                    <a:ext uri="{FF2B5EF4-FFF2-40B4-BE49-F238E27FC236}">
                      <a16:creationId xmlns:a16="http://schemas.microsoft.com/office/drawing/2014/main" id="{3989238B-6D99-C927-940E-0AC478CB4908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5" name="Oval 1054">
                  <a:extLst>
                    <a:ext uri="{FF2B5EF4-FFF2-40B4-BE49-F238E27FC236}">
                      <a16:creationId xmlns:a16="http://schemas.microsoft.com/office/drawing/2014/main" id="{736724FF-2C74-64A3-9FCA-70AAB346F727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8" name="Group 1047">
                <a:extLst>
                  <a:ext uri="{FF2B5EF4-FFF2-40B4-BE49-F238E27FC236}">
                    <a16:creationId xmlns:a16="http://schemas.microsoft.com/office/drawing/2014/main" id="{A68C7607-5CBF-2D47-880C-C81DEBE74802}"/>
                  </a:ext>
                </a:extLst>
              </p:cNvPr>
              <p:cNvGrpSpPr/>
              <p:nvPr/>
            </p:nvGrpSpPr>
            <p:grpSpPr>
              <a:xfrm>
                <a:off x="5151534" y="5467575"/>
                <a:ext cx="325924" cy="514936"/>
                <a:chOff x="5595042" y="5467575"/>
                <a:chExt cx="325924" cy="514531"/>
              </a:xfrm>
            </p:grpSpPr>
            <p:sp>
              <p:nvSpPr>
                <p:cNvPr id="1052" name="Oval 1051">
                  <a:extLst>
                    <a:ext uri="{FF2B5EF4-FFF2-40B4-BE49-F238E27FC236}">
                      <a16:creationId xmlns:a16="http://schemas.microsoft.com/office/drawing/2014/main" id="{BB889F77-B648-6F27-5CC8-D0D4F35F5A51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3" name="Oval 1052">
                  <a:extLst>
                    <a:ext uri="{FF2B5EF4-FFF2-40B4-BE49-F238E27FC236}">
                      <a16:creationId xmlns:a16="http://schemas.microsoft.com/office/drawing/2014/main" id="{B5205CF8-7D5E-713A-6A29-531E7126EF07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9" name="Group 1048">
                <a:extLst>
                  <a:ext uri="{FF2B5EF4-FFF2-40B4-BE49-F238E27FC236}">
                    <a16:creationId xmlns:a16="http://schemas.microsoft.com/office/drawing/2014/main" id="{9329586B-EA73-7CA7-9B2A-06B743AD1D39}"/>
                  </a:ext>
                </a:extLst>
              </p:cNvPr>
              <p:cNvGrpSpPr/>
              <p:nvPr/>
            </p:nvGrpSpPr>
            <p:grpSpPr>
              <a:xfrm>
                <a:off x="5373288" y="5411134"/>
                <a:ext cx="325924" cy="596067"/>
                <a:chOff x="5595042" y="5467575"/>
                <a:chExt cx="325924" cy="514531"/>
              </a:xfrm>
            </p:grpSpPr>
            <p:sp>
              <p:nvSpPr>
                <p:cNvPr id="1050" name="Oval 1049">
                  <a:extLst>
                    <a:ext uri="{FF2B5EF4-FFF2-40B4-BE49-F238E27FC236}">
                      <a16:creationId xmlns:a16="http://schemas.microsoft.com/office/drawing/2014/main" id="{79E63DF6-EC86-2580-33CD-5D4AB586BCB4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1" name="Oval 1050">
                  <a:extLst>
                    <a:ext uri="{FF2B5EF4-FFF2-40B4-BE49-F238E27FC236}">
                      <a16:creationId xmlns:a16="http://schemas.microsoft.com/office/drawing/2014/main" id="{CFA51ED9-F706-EA80-2B4A-DAD638B82BD3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51758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-spells-with-harp-and-chimes_gjimere_-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w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50CEF8-AB87-E830-E33A-F9F46245F6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7816" b="278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030" name="Rounded Rectangle 1029">
            <a:extLst>
              <a:ext uri="{FF2B5EF4-FFF2-40B4-BE49-F238E27FC236}">
                <a16:creationId xmlns:a16="http://schemas.microsoft.com/office/drawing/2014/main" id="{EDC9A1CD-FDDC-33B3-F7BC-00C84754AA32}"/>
              </a:ext>
            </a:extLst>
          </p:cNvPr>
          <p:cNvSpPr/>
          <p:nvPr/>
        </p:nvSpPr>
        <p:spPr>
          <a:xfrm>
            <a:off x="2303213" y="2058249"/>
            <a:ext cx="4312763" cy="6405513"/>
          </a:xfrm>
          <a:prstGeom prst="roundRect">
            <a:avLst>
              <a:gd name="adj" fmla="val 47726"/>
            </a:avLst>
          </a:prstGeom>
          <a:solidFill>
            <a:srgbClr val="D6A47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2700">
              <a:latin typeface="Arial" panose="020B0604020202020204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B126A6D-D42E-8F48-1F93-2F84AA04CD98}"/>
              </a:ext>
            </a:extLst>
          </p:cNvPr>
          <p:cNvSpPr/>
          <p:nvPr/>
        </p:nvSpPr>
        <p:spPr>
          <a:xfrm>
            <a:off x="12605393" y="8337418"/>
            <a:ext cx="2276645" cy="946905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RU" sz="3600" b="1" dirty="0">
                <a:solidFill>
                  <a:schemeClr val="bg1"/>
                </a:solidFill>
                <a:latin typeface="Arial" panose="020B0604020202020204" pitchFamily="34" charset="0"/>
              </a:rPr>
              <a:t>CHECK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F32B944-B635-0395-C40A-E09DC4C6D5D9}"/>
              </a:ext>
            </a:extLst>
          </p:cNvPr>
          <p:cNvSpPr/>
          <p:nvPr/>
        </p:nvSpPr>
        <p:spPr>
          <a:xfrm>
            <a:off x="9746866" y="8334119"/>
            <a:ext cx="2276645" cy="946905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</a:rPr>
              <a:t>OPEN</a:t>
            </a:r>
            <a:endParaRPr lang="en-RU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0D0EAB-9415-DDAC-A296-D1944E86F334}"/>
              </a:ext>
            </a:extLst>
          </p:cNvPr>
          <p:cNvSpPr txBox="1"/>
          <p:nvPr/>
        </p:nvSpPr>
        <p:spPr>
          <a:xfrm>
            <a:off x="8380776" y="2196023"/>
            <a:ext cx="8243494" cy="4693659"/>
          </a:xfrm>
          <a:prstGeom prst="roundRect">
            <a:avLst>
              <a:gd name="adj" fmla="val 354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chemeClr val="bg1"/>
                </a:solidFill>
                <a:latin typeface="Sassoon Infant Std" panose="020B0503020103030203" pitchFamily="34" charset="0"/>
              </a:defRPr>
            </a:lvl1pPr>
          </a:lstStyle>
          <a:p>
            <a:pPr>
              <a:lnSpc>
                <a:spcPct val="200000"/>
              </a:lnSpc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want to _________?</a:t>
            </a:r>
          </a:p>
          <a:p>
            <a:pPr>
              <a:lnSpc>
                <a:spcPct val="200000"/>
              </a:lnSpc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want some _____________.</a:t>
            </a:r>
          </a:p>
        </p:txBody>
      </p:sp>
      <p:pic>
        <p:nvPicPr>
          <p:cNvPr id="2" name="Рисунок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6F2629A-B233-7FAD-A2F8-E3931A6A1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995424" y="8643048"/>
            <a:ext cx="1373799" cy="14122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EACF47-5861-CCB1-C144-1F2F08D4F204}"/>
              </a:ext>
            </a:extLst>
          </p:cNvPr>
          <p:cNvSpPr txBox="1"/>
          <p:nvPr/>
        </p:nvSpPr>
        <p:spPr>
          <a:xfrm>
            <a:off x="13182600" y="3834966"/>
            <a:ext cx="282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  <a:endParaRPr lang="en-RU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BECB06-F508-F0C6-07DE-9596B26593F5}"/>
              </a:ext>
            </a:extLst>
          </p:cNvPr>
          <p:cNvSpPr txBox="1"/>
          <p:nvPr/>
        </p:nvSpPr>
        <p:spPr>
          <a:xfrm>
            <a:off x="12192000" y="4914900"/>
            <a:ext cx="282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chips</a:t>
            </a:r>
            <a:endParaRPr lang="en-RU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MsPham-0936082789" descr="A plate of french fries&#10;&#10;Description automatically generated">
            <a:extLst>
              <a:ext uri="{FF2B5EF4-FFF2-40B4-BE49-F238E27FC236}">
                <a16:creationId xmlns:a16="http://schemas.microsoft.com/office/drawing/2014/main" id="{1F0F6EE4-086D-192D-2B26-A1F3B459B3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4" t="21317" r="6878" b="24227"/>
          <a:stretch/>
        </p:blipFill>
        <p:spPr>
          <a:xfrm>
            <a:off x="2870593" y="5739670"/>
            <a:ext cx="3178001" cy="1681926"/>
          </a:xfrm>
          <a:prstGeom prst="rect">
            <a:avLst/>
          </a:prstGeom>
        </p:spPr>
      </p:pic>
      <p:sp>
        <p:nvSpPr>
          <p:cNvPr id="1035" name="Freeform 1034">
            <a:extLst>
              <a:ext uri="{FF2B5EF4-FFF2-40B4-BE49-F238E27FC236}">
                <a16:creationId xmlns:a16="http://schemas.microsoft.com/office/drawing/2014/main" id="{4449CFD4-C486-73FE-6FC0-DEC17C770513}"/>
              </a:ext>
            </a:extLst>
          </p:cNvPr>
          <p:cNvSpPr/>
          <p:nvPr/>
        </p:nvSpPr>
        <p:spPr>
          <a:xfrm flipH="1">
            <a:off x="2836716" y="3629207"/>
            <a:ext cx="3168285" cy="2611148"/>
          </a:xfrm>
          <a:custGeom>
            <a:avLst/>
            <a:gdLst>
              <a:gd name="connsiteX0" fmla="*/ 1346984 w 2112190"/>
              <a:gd name="connsiteY0" fmla="*/ 615 h 1740765"/>
              <a:gd name="connsiteX1" fmla="*/ 1071001 w 2112190"/>
              <a:gd name="connsiteY1" fmla="*/ 28922 h 1740765"/>
              <a:gd name="connsiteX2" fmla="*/ 1056095 w 2112190"/>
              <a:gd name="connsiteY2" fmla="*/ 31037 h 1740765"/>
              <a:gd name="connsiteX3" fmla="*/ 1041189 w 2112190"/>
              <a:gd name="connsiteY3" fmla="*/ 28922 h 1740765"/>
              <a:gd name="connsiteX4" fmla="*/ 765206 w 2112190"/>
              <a:gd name="connsiteY4" fmla="*/ 615 h 1740765"/>
              <a:gd name="connsiteX5" fmla="*/ 515570 w 2112190"/>
              <a:gd name="connsiteY5" fmla="*/ 31795 h 1740765"/>
              <a:gd name="connsiteX6" fmla="*/ 44230 w 2112190"/>
              <a:gd name="connsiteY6" fmla="*/ 493708 h 1740765"/>
              <a:gd name="connsiteX7" fmla="*/ 25376 w 2112190"/>
              <a:gd name="connsiteY7" fmla="*/ 823646 h 1740765"/>
              <a:gd name="connsiteX8" fmla="*/ 91364 w 2112190"/>
              <a:gd name="connsiteY8" fmla="*/ 1087597 h 1740765"/>
              <a:gd name="connsiteX9" fmla="*/ 204485 w 2112190"/>
              <a:gd name="connsiteY9" fmla="*/ 1276133 h 1740765"/>
              <a:gd name="connsiteX10" fmla="*/ 213912 w 2112190"/>
              <a:gd name="connsiteY10" fmla="*/ 1144158 h 1740765"/>
              <a:gd name="connsiteX11" fmla="*/ 345887 w 2112190"/>
              <a:gd name="connsiteY11" fmla="*/ 1351547 h 1740765"/>
              <a:gd name="connsiteX12" fmla="*/ 459009 w 2112190"/>
              <a:gd name="connsiteY12" fmla="*/ 1426962 h 1740765"/>
              <a:gd name="connsiteX13" fmla="*/ 459009 w 2112190"/>
              <a:gd name="connsiteY13" fmla="*/ 1276133 h 1740765"/>
              <a:gd name="connsiteX14" fmla="*/ 572131 w 2112190"/>
              <a:gd name="connsiteY14" fmla="*/ 1455242 h 1740765"/>
              <a:gd name="connsiteX15" fmla="*/ 704106 w 2112190"/>
              <a:gd name="connsiteY15" fmla="*/ 1540083 h 1740765"/>
              <a:gd name="connsiteX16" fmla="*/ 694679 w 2112190"/>
              <a:gd name="connsiteY16" fmla="*/ 1370401 h 1740765"/>
              <a:gd name="connsiteX17" fmla="*/ 883215 w 2112190"/>
              <a:gd name="connsiteY17" fmla="*/ 1568364 h 1740765"/>
              <a:gd name="connsiteX18" fmla="*/ 949203 w 2112190"/>
              <a:gd name="connsiteY18" fmla="*/ 1681485 h 1740765"/>
              <a:gd name="connsiteX19" fmla="*/ 949203 w 2112190"/>
              <a:gd name="connsiteY19" fmla="*/ 1483523 h 1740765"/>
              <a:gd name="connsiteX20" fmla="*/ 1050117 w 2112190"/>
              <a:gd name="connsiteY20" fmla="*/ 1734327 h 1740765"/>
              <a:gd name="connsiteX21" fmla="*/ 1056095 w 2112190"/>
              <a:gd name="connsiteY21" fmla="*/ 1740765 h 1740765"/>
              <a:gd name="connsiteX22" fmla="*/ 1062073 w 2112190"/>
              <a:gd name="connsiteY22" fmla="*/ 1734327 h 1740765"/>
              <a:gd name="connsiteX23" fmla="*/ 1162987 w 2112190"/>
              <a:gd name="connsiteY23" fmla="*/ 1483523 h 1740765"/>
              <a:gd name="connsiteX24" fmla="*/ 1162987 w 2112190"/>
              <a:gd name="connsiteY24" fmla="*/ 1681485 h 1740765"/>
              <a:gd name="connsiteX25" fmla="*/ 1228975 w 2112190"/>
              <a:gd name="connsiteY25" fmla="*/ 1568364 h 1740765"/>
              <a:gd name="connsiteX26" fmla="*/ 1417511 w 2112190"/>
              <a:gd name="connsiteY26" fmla="*/ 1370401 h 1740765"/>
              <a:gd name="connsiteX27" fmla="*/ 1408084 w 2112190"/>
              <a:gd name="connsiteY27" fmla="*/ 1540083 h 1740765"/>
              <a:gd name="connsiteX28" fmla="*/ 1540059 w 2112190"/>
              <a:gd name="connsiteY28" fmla="*/ 1455242 h 1740765"/>
              <a:gd name="connsiteX29" fmla="*/ 1653181 w 2112190"/>
              <a:gd name="connsiteY29" fmla="*/ 1276133 h 1740765"/>
              <a:gd name="connsiteX30" fmla="*/ 1653181 w 2112190"/>
              <a:gd name="connsiteY30" fmla="*/ 1426962 h 1740765"/>
              <a:gd name="connsiteX31" fmla="*/ 1766303 w 2112190"/>
              <a:gd name="connsiteY31" fmla="*/ 1351547 h 1740765"/>
              <a:gd name="connsiteX32" fmla="*/ 1898278 w 2112190"/>
              <a:gd name="connsiteY32" fmla="*/ 1144158 h 1740765"/>
              <a:gd name="connsiteX33" fmla="*/ 1907705 w 2112190"/>
              <a:gd name="connsiteY33" fmla="*/ 1276133 h 1740765"/>
              <a:gd name="connsiteX34" fmla="*/ 2020826 w 2112190"/>
              <a:gd name="connsiteY34" fmla="*/ 1087597 h 1740765"/>
              <a:gd name="connsiteX35" fmla="*/ 2086814 w 2112190"/>
              <a:gd name="connsiteY35" fmla="*/ 823646 h 1740765"/>
              <a:gd name="connsiteX36" fmla="*/ 2067960 w 2112190"/>
              <a:gd name="connsiteY36" fmla="*/ 493708 h 1740765"/>
              <a:gd name="connsiteX37" fmla="*/ 1596620 w 2112190"/>
              <a:gd name="connsiteY37" fmla="*/ 31795 h 1740765"/>
              <a:gd name="connsiteX38" fmla="*/ 1346984 w 2112190"/>
              <a:gd name="connsiteY38" fmla="*/ 615 h 174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112190" h="1740765">
                <a:moveTo>
                  <a:pt x="1346984" y="615"/>
                </a:moveTo>
                <a:cubicBezTo>
                  <a:pt x="1255321" y="3533"/>
                  <a:pt x="1159267" y="16366"/>
                  <a:pt x="1071001" y="28922"/>
                </a:cubicBezTo>
                <a:lnTo>
                  <a:pt x="1056095" y="31037"/>
                </a:lnTo>
                <a:lnTo>
                  <a:pt x="1041189" y="28922"/>
                </a:lnTo>
                <a:cubicBezTo>
                  <a:pt x="952923" y="16366"/>
                  <a:pt x="856869" y="3533"/>
                  <a:pt x="765206" y="615"/>
                </a:cubicBezTo>
                <a:cubicBezTo>
                  <a:pt x="673543" y="-2304"/>
                  <a:pt x="586271" y="4693"/>
                  <a:pt x="515570" y="31795"/>
                </a:cubicBezTo>
                <a:cubicBezTo>
                  <a:pt x="327034" y="104067"/>
                  <a:pt x="125929" y="361733"/>
                  <a:pt x="44230" y="493708"/>
                </a:cubicBezTo>
                <a:cubicBezTo>
                  <a:pt x="-37469" y="625683"/>
                  <a:pt x="17520" y="724665"/>
                  <a:pt x="25376" y="823646"/>
                </a:cubicBezTo>
                <a:cubicBezTo>
                  <a:pt x="33232" y="922628"/>
                  <a:pt x="61513" y="1012183"/>
                  <a:pt x="91364" y="1087597"/>
                </a:cubicBezTo>
                <a:cubicBezTo>
                  <a:pt x="121215" y="1163011"/>
                  <a:pt x="184060" y="1266706"/>
                  <a:pt x="204485" y="1276133"/>
                </a:cubicBezTo>
                <a:cubicBezTo>
                  <a:pt x="224910" y="1285560"/>
                  <a:pt x="190345" y="1131589"/>
                  <a:pt x="213912" y="1144158"/>
                </a:cubicBezTo>
                <a:cubicBezTo>
                  <a:pt x="237479" y="1156727"/>
                  <a:pt x="305038" y="1304413"/>
                  <a:pt x="345887" y="1351547"/>
                </a:cubicBezTo>
                <a:cubicBezTo>
                  <a:pt x="386736" y="1398681"/>
                  <a:pt x="440155" y="1439531"/>
                  <a:pt x="459009" y="1426962"/>
                </a:cubicBezTo>
                <a:cubicBezTo>
                  <a:pt x="477863" y="1414393"/>
                  <a:pt x="440155" y="1271420"/>
                  <a:pt x="459009" y="1276133"/>
                </a:cubicBezTo>
                <a:cubicBezTo>
                  <a:pt x="477863" y="1280846"/>
                  <a:pt x="531282" y="1411250"/>
                  <a:pt x="572131" y="1455242"/>
                </a:cubicBezTo>
                <a:cubicBezTo>
                  <a:pt x="612980" y="1499234"/>
                  <a:pt x="683681" y="1554223"/>
                  <a:pt x="704106" y="1540083"/>
                </a:cubicBezTo>
                <a:cubicBezTo>
                  <a:pt x="724531" y="1525943"/>
                  <a:pt x="664828" y="1365688"/>
                  <a:pt x="694679" y="1370401"/>
                </a:cubicBezTo>
                <a:cubicBezTo>
                  <a:pt x="724530" y="1375114"/>
                  <a:pt x="840794" y="1516517"/>
                  <a:pt x="883215" y="1568364"/>
                </a:cubicBezTo>
                <a:cubicBezTo>
                  <a:pt x="925636" y="1620211"/>
                  <a:pt x="938205" y="1695625"/>
                  <a:pt x="949203" y="1681485"/>
                </a:cubicBezTo>
                <a:cubicBezTo>
                  <a:pt x="960201" y="1667345"/>
                  <a:pt x="930350" y="1472525"/>
                  <a:pt x="949203" y="1483523"/>
                </a:cubicBezTo>
                <a:cubicBezTo>
                  <a:pt x="965700" y="1493147"/>
                  <a:pt x="1018284" y="1682001"/>
                  <a:pt x="1050117" y="1734327"/>
                </a:cubicBezTo>
                <a:lnTo>
                  <a:pt x="1056095" y="1740765"/>
                </a:lnTo>
                <a:lnTo>
                  <a:pt x="1062073" y="1734327"/>
                </a:lnTo>
                <a:cubicBezTo>
                  <a:pt x="1093906" y="1682001"/>
                  <a:pt x="1146490" y="1493147"/>
                  <a:pt x="1162987" y="1483523"/>
                </a:cubicBezTo>
                <a:cubicBezTo>
                  <a:pt x="1181840" y="1472525"/>
                  <a:pt x="1151989" y="1667345"/>
                  <a:pt x="1162987" y="1681485"/>
                </a:cubicBezTo>
                <a:cubicBezTo>
                  <a:pt x="1173985" y="1695625"/>
                  <a:pt x="1186554" y="1620211"/>
                  <a:pt x="1228975" y="1568364"/>
                </a:cubicBezTo>
                <a:cubicBezTo>
                  <a:pt x="1271396" y="1516517"/>
                  <a:pt x="1387660" y="1375114"/>
                  <a:pt x="1417511" y="1370401"/>
                </a:cubicBezTo>
                <a:cubicBezTo>
                  <a:pt x="1447362" y="1365688"/>
                  <a:pt x="1387659" y="1525943"/>
                  <a:pt x="1408084" y="1540083"/>
                </a:cubicBezTo>
                <a:cubicBezTo>
                  <a:pt x="1428509" y="1554223"/>
                  <a:pt x="1499210" y="1499234"/>
                  <a:pt x="1540059" y="1455242"/>
                </a:cubicBezTo>
                <a:cubicBezTo>
                  <a:pt x="1580908" y="1411250"/>
                  <a:pt x="1634327" y="1280846"/>
                  <a:pt x="1653181" y="1276133"/>
                </a:cubicBezTo>
                <a:cubicBezTo>
                  <a:pt x="1672035" y="1271420"/>
                  <a:pt x="1634327" y="1414393"/>
                  <a:pt x="1653181" y="1426962"/>
                </a:cubicBezTo>
                <a:cubicBezTo>
                  <a:pt x="1672035" y="1439531"/>
                  <a:pt x="1725454" y="1398681"/>
                  <a:pt x="1766303" y="1351547"/>
                </a:cubicBezTo>
                <a:cubicBezTo>
                  <a:pt x="1807152" y="1304413"/>
                  <a:pt x="1874711" y="1156727"/>
                  <a:pt x="1898278" y="1144158"/>
                </a:cubicBezTo>
                <a:cubicBezTo>
                  <a:pt x="1921845" y="1131589"/>
                  <a:pt x="1887280" y="1285560"/>
                  <a:pt x="1907705" y="1276133"/>
                </a:cubicBezTo>
                <a:cubicBezTo>
                  <a:pt x="1928130" y="1266706"/>
                  <a:pt x="1990975" y="1163011"/>
                  <a:pt x="2020826" y="1087597"/>
                </a:cubicBezTo>
                <a:cubicBezTo>
                  <a:pt x="2050677" y="1012183"/>
                  <a:pt x="2078958" y="922628"/>
                  <a:pt x="2086814" y="823646"/>
                </a:cubicBezTo>
                <a:cubicBezTo>
                  <a:pt x="2094670" y="724665"/>
                  <a:pt x="2149659" y="625683"/>
                  <a:pt x="2067960" y="493708"/>
                </a:cubicBezTo>
                <a:cubicBezTo>
                  <a:pt x="1986261" y="361733"/>
                  <a:pt x="1785156" y="104067"/>
                  <a:pt x="1596620" y="31795"/>
                </a:cubicBezTo>
                <a:cubicBezTo>
                  <a:pt x="1525919" y="4693"/>
                  <a:pt x="1438647" y="-2304"/>
                  <a:pt x="1346984" y="615"/>
                </a:cubicBezTo>
                <a:close/>
              </a:path>
            </a:pathLst>
          </a:custGeom>
          <a:solidFill>
            <a:srgbClr val="FCEBD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 sz="2700">
              <a:latin typeface="Arial" panose="020B0604020202020204" pitchFamily="34" charset="0"/>
            </a:endParaRPr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1CFA96C1-6DE5-56FE-F005-DA035D214BBB}"/>
              </a:ext>
            </a:extLst>
          </p:cNvPr>
          <p:cNvSpPr/>
          <p:nvPr/>
        </p:nvSpPr>
        <p:spPr>
          <a:xfrm>
            <a:off x="4109710" y="3590920"/>
            <a:ext cx="628062" cy="1056567"/>
          </a:xfrm>
          <a:custGeom>
            <a:avLst/>
            <a:gdLst>
              <a:gd name="connsiteX0" fmla="*/ 266882 w 565910"/>
              <a:gd name="connsiteY0" fmla="*/ 0 h 826155"/>
              <a:gd name="connsiteX1" fmla="*/ 282955 w 565910"/>
              <a:gd name="connsiteY1" fmla="*/ 398 h 826155"/>
              <a:gd name="connsiteX2" fmla="*/ 299028 w 565910"/>
              <a:gd name="connsiteY2" fmla="*/ 0 h 826155"/>
              <a:gd name="connsiteX3" fmla="*/ 440137 w 565910"/>
              <a:gd name="connsiteY3" fmla="*/ 31907 h 826155"/>
              <a:gd name="connsiteX4" fmla="*/ 558290 w 565910"/>
              <a:gd name="connsiteY4" fmla="*/ 191156 h 826155"/>
              <a:gd name="connsiteX5" fmla="*/ 537741 w 565910"/>
              <a:gd name="connsiteY5" fmla="*/ 458284 h 826155"/>
              <a:gd name="connsiteX6" fmla="*/ 404177 w 565910"/>
              <a:gd name="connsiteY6" fmla="*/ 710001 h 826155"/>
              <a:gd name="connsiteX7" fmla="*/ 284620 w 565910"/>
              <a:gd name="connsiteY7" fmla="*/ 826067 h 826155"/>
              <a:gd name="connsiteX8" fmla="*/ 282955 w 565910"/>
              <a:gd name="connsiteY8" fmla="*/ 826155 h 826155"/>
              <a:gd name="connsiteX9" fmla="*/ 281290 w 565910"/>
              <a:gd name="connsiteY9" fmla="*/ 826067 h 826155"/>
              <a:gd name="connsiteX10" fmla="*/ 161733 w 565910"/>
              <a:gd name="connsiteY10" fmla="*/ 710001 h 826155"/>
              <a:gd name="connsiteX11" fmla="*/ 28169 w 565910"/>
              <a:gd name="connsiteY11" fmla="*/ 458284 h 826155"/>
              <a:gd name="connsiteX12" fmla="*/ 7620 w 565910"/>
              <a:gd name="connsiteY12" fmla="*/ 191156 h 826155"/>
              <a:gd name="connsiteX13" fmla="*/ 125773 w 565910"/>
              <a:gd name="connsiteY13" fmla="*/ 31907 h 826155"/>
              <a:gd name="connsiteX14" fmla="*/ 266882 w 565910"/>
              <a:gd name="connsiteY14" fmla="*/ 0 h 82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65910" h="826155">
                <a:moveTo>
                  <a:pt x="266882" y="0"/>
                </a:moveTo>
                <a:lnTo>
                  <a:pt x="282955" y="398"/>
                </a:lnTo>
                <a:lnTo>
                  <a:pt x="299028" y="0"/>
                </a:lnTo>
                <a:cubicBezTo>
                  <a:pt x="346546" y="763"/>
                  <a:pt x="402251" y="8148"/>
                  <a:pt x="440137" y="31907"/>
                </a:cubicBezTo>
                <a:cubicBezTo>
                  <a:pt x="490652" y="63586"/>
                  <a:pt x="542023" y="120093"/>
                  <a:pt x="558290" y="191156"/>
                </a:cubicBezTo>
                <a:cubicBezTo>
                  <a:pt x="574557" y="262219"/>
                  <a:pt x="563426" y="371810"/>
                  <a:pt x="537741" y="458284"/>
                </a:cubicBezTo>
                <a:cubicBezTo>
                  <a:pt x="512056" y="544758"/>
                  <a:pt x="447842" y="647500"/>
                  <a:pt x="404177" y="710001"/>
                </a:cubicBezTo>
                <a:cubicBezTo>
                  <a:pt x="371428" y="756877"/>
                  <a:pt x="326158" y="810014"/>
                  <a:pt x="284620" y="826067"/>
                </a:cubicBezTo>
                <a:lnTo>
                  <a:pt x="282955" y="826155"/>
                </a:lnTo>
                <a:lnTo>
                  <a:pt x="281290" y="826067"/>
                </a:lnTo>
                <a:cubicBezTo>
                  <a:pt x="239752" y="810014"/>
                  <a:pt x="194482" y="756877"/>
                  <a:pt x="161733" y="710001"/>
                </a:cubicBezTo>
                <a:cubicBezTo>
                  <a:pt x="118068" y="647500"/>
                  <a:pt x="53854" y="544758"/>
                  <a:pt x="28169" y="458284"/>
                </a:cubicBezTo>
                <a:cubicBezTo>
                  <a:pt x="2484" y="371810"/>
                  <a:pt x="-8647" y="262219"/>
                  <a:pt x="7620" y="191156"/>
                </a:cubicBezTo>
                <a:cubicBezTo>
                  <a:pt x="23887" y="120093"/>
                  <a:pt x="75258" y="63586"/>
                  <a:pt x="125773" y="31907"/>
                </a:cubicBezTo>
                <a:cubicBezTo>
                  <a:pt x="163659" y="8148"/>
                  <a:pt x="219364" y="763"/>
                  <a:pt x="266882" y="0"/>
                </a:cubicBezTo>
                <a:close/>
              </a:path>
            </a:pathLst>
          </a:custGeom>
          <a:solidFill>
            <a:srgbClr val="F7C23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 sz="2700">
              <a:latin typeface="Arial" panose="020B0604020202020204" pitchFamily="34" charset="0"/>
            </a:endParaRPr>
          </a:p>
        </p:txBody>
      </p: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3E8ED8C7-DA78-C449-A903-9D47FAE76892}"/>
              </a:ext>
            </a:extLst>
          </p:cNvPr>
          <p:cNvGrpSpPr/>
          <p:nvPr/>
        </p:nvGrpSpPr>
        <p:grpSpPr>
          <a:xfrm>
            <a:off x="1749321" y="1014784"/>
            <a:ext cx="5348841" cy="1413048"/>
            <a:chOff x="-857215" y="836135"/>
            <a:chExt cx="3565894" cy="942032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2230017-18C8-16CF-CF4E-89A9C36ED212}"/>
                </a:ext>
              </a:extLst>
            </p:cNvPr>
            <p:cNvGrpSpPr/>
            <p:nvPr/>
          </p:nvGrpSpPr>
          <p:grpSpPr>
            <a:xfrm>
              <a:off x="-857215" y="836135"/>
              <a:ext cx="1064721" cy="942032"/>
              <a:chOff x="3005131" y="855506"/>
              <a:chExt cx="1064721" cy="942032"/>
            </a:xfrm>
          </p:grpSpPr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25EEB5D2-CD72-0468-3329-FFA52B29185F}"/>
                  </a:ext>
                </a:extLst>
              </p:cNvPr>
              <p:cNvSpPr/>
              <p:nvPr/>
            </p:nvSpPr>
            <p:spPr>
              <a:xfrm>
                <a:off x="3055815" y="855506"/>
                <a:ext cx="637154" cy="942032"/>
              </a:xfrm>
              <a:custGeom>
                <a:avLst/>
                <a:gdLst>
                  <a:gd name="connsiteX0" fmla="*/ 4375 w 687838"/>
                  <a:gd name="connsiteY0" fmla="*/ 20909 h 988636"/>
                  <a:gd name="connsiteX1" fmla="*/ 137939 w 687838"/>
                  <a:gd name="connsiteY1" fmla="*/ 210981 h 988636"/>
                  <a:gd name="connsiteX2" fmla="*/ 173899 w 687838"/>
                  <a:gd name="connsiteY2" fmla="*/ 308585 h 988636"/>
                  <a:gd name="connsiteX3" fmla="*/ 66020 w 687838"/>
                  <a:gd name="connsiteY3" fmla="*/ 262351 h 988636"/>
                  <a:gd name="connsiteX4" fmla="*/ 143076 w 687838"/>
                  <a:gd name="connsiteY4" fmla="*/ 411327 h 988636"/>
                  <a:gd name="connsiteX5" fmla="*/ 189310 w 687838"/>
                  <a:gd name="connsiteY5" fmla="*/ 560302 h 988636"/>
                  <a:gd name="connsiteX6" fmla="*/ 245818 w 687838"/>
                  <a:gd name="connsiteY6" fmla="*/ 693866 h 988636"/>
                  <a:gd name="connsiteX7" fmla="*/ 168762 w 687838"/>
                  <a:gd name="connsiteY7" fmla="*/ 621947 h 988636"/>
                  <a:gd name="connsiteX8" fmla="*/ 209858 w 687838"/>
                  <a:gd name="connsiteY8" fmla="*/ 765785 h 988636"/>
                  <a:gd name="connsiteX9" fmla="*/ 292052 w 687838"/>
                  <a:gd name="connsiteY9" fmla="*/ 894212 h 988636"/>
                  <a:gd name="connsiteX10" fmla="*/ 410204 w 687838"/>
                  <a:gd name="connsiteY10" fmla="*/ 986680 h 988636"/>
                  <a:gd name="connsiteX11" fmla="*/ 600276 w 687838"/>
                  <a:gd name="connsiteY11" fmla="*/ 806882 h 988636"/>
                  <a:gd name="connsiteX12" fmla="*/ 687607 w 687838"/>
                  <a:gd name="connsiteY12" fmla="*/ 544891 h 988636"/>
                  <a:gd name="connsiteX13" fmla="*/ 620825 w 687838"/>
                  <a:gd name="connsiteY13" fmla="*/ 277763 h 988636"/>
                  <a:gd name="connsiteX14" fmla="*/ 476986 w 687838"/>
                  <a:gd name="connsiteY14" fmla="*/ 149336 h 988636"/>
                  <a:gd name="connsiteX15" fmla="*/ 266366 w 687838"/>
                  <a:gd name="connsiteY15" fmla="*/ 62005 h 988636"/>
                  <a:gd name="connsiteX16" fmla="*/ 55746 w 687838"/>
                  <a:gd name="connsiteY16" fmla="*/ 10635 h 988636"/>
                  <a:gd name="connsiteX17" fmla="*/ 4375 w 687838"/>
                  <a:gd name="connsiteY17" fmla="*/ 20909 h 98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7838" h="988636">
                    <a:moveTo>
                      <a:pt x="4375" y="20909"/>
                    </a:moveTo>
                    <a:cubicBezTo>
                      <a:pt x="18074" y="54300"/>
                      <a:pt x="109685" y="163035"/>
                      <a:pt x="137939" y="210981"/>
                    </a:cubicBezTo>
                    <a:cubicBezTo>
                      <a:pt x="166193" y="258927"/>
                      <a:pt x="185885" y="300023"/>
                      <a:pt x="173899" y="308585"/>
                    </a:cubicBezTo>
                    <a:cubicBezTo>
                      <a:pt x="161913" y="317147"/>
                      <a:pt x="71157" y="245227"/>
                      <a:pt x="66020" y="262351"/>
                    </a:cubicBezTo>
                    <a:cubicBezTo>
                      <a:pt x="60883" y="279475"/>
                      <a:pt x="122528" y="361669"/>
                      <a:pt x="143076" y="411327"/>
                    </a:cubicBezTo>
                    <a:cubicBezTo>
                      <a:pt x="163624" y="460986"/>
                      <a:pt x="172186" y="513212"/>
                      <a:pt x="189310" y="560302"/>
                    </a:cubicBezTo>
                    <a:cubicBezTo>
                      <a:pt x="206434" y="607392"/>
                      <a:pt x="249243" y="683592"/>
                      <a:pt x="245818" y="693866"/>
                    </a:cubicBezTo>
                    <a:cubicBezTo>
                      <a:pt x="242393" y="704140"/>
                      <a:pt x="174755" y="609961"/>
                      <a:pt x="168762" y="621947"/>
                    </a:cubicBezTo>
                    <a:cubicBezTo>
                      <a:pt x="162769" y="633933"/>
                      <a:pt x="189310" y="720408"/>
                      <a:pt x="209858" y="765785"/>
                    </a:cubicBezTo>
                    <a:cubicBezTo>
                      <a:pt x="230406" y="811162"/>
                      <a:pt x="258661" y="857396"/>
                      <a:pt x="292052" y="894212"/>
                    </a:cubicBezTo>
                    <a:cubicBezTo>
                      <a:pt x="325443" y="931028"/>
                      <a:pt x="358833" y="1001235"/>
                      <a:pt x="410204" y="986680"/>
                    </a:cubicBezTo>
                    <a:cubicBezTo>
                      <a:pt x="461575" y="972125"/>
                      <a:pt x="554042" y="880513"/>
                      <a:pt x="600276" y="806882"/>
                    </a:cubicBezTo>
                    <a:cubicBezTo>
                      <a:pt x="646510" y="733251"/>
                      <a:pt x="684182" y="633077"/>
                      <a:pt x="687607" y="544891"/>
                    </a:cubicBezTo>
                    <a:cubicBezTo>
                      <a:pt x="691032" y="456705"/>
                      <a:pt x="655929" y="343689"/>
                      <a:pt x="620825" y="277763"/>
                    </a:cubicBezTo>
                    <a:cubicBezTo>
                      <a:pt x="585722" y="211837"/>
                      <a:pt x="536062" y="185296"/>
                      <a:pt x="476986" y="149336"/>
                    </a:cubicBezTo>
                    <a:cubicBezTo>
                      <a:pt x="417910" y="113376"/>
                      <a:pt x="336572" y="85122"/>
                      <a:pt x="266366" y="62005"/>
                    </a:cubicBezTo>
                    <a:cubicBezTo>
                      <a:pt x="196160" y="38888"/>
                      <a:pt x="101980" y="19197"/>
                      <a:pt x="55746" y="10635"/>
                    </a:cubicBezTo>
                    <a:cubicBezTo>
                      <a:pt x="9512" y="2073"/>
                      <a:pt x="-9324" y="-12482"/>
                      <a:pt x="4375" y="20909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D4A51647-A4A0-1DA0-85AC-BF338B8F8EF9}"/>
                  </a:ext>
                </a:extLst>
              </p:cNvPr>
              <p:cNvSpPr/>
              <p:nvPr/>
            </p:nvSpPr>
            <p:spPr>
              <a:xfrm>
                <a:off x="3005131" y="855506"/>
                <a:ext cx="1064721" cy="787920"/>
              </a:xfrm>
              <a:custGeom>
                <a:avLst/>
                <a:gdLst>
                  <a:gd name="connsiteX0" fmla="*/ 60 w 1064721"/>
                  <a:gd name="connsiteY0" fmla="*/ 7523 h 787920"/>
                  <a:gd name="connsiteX1" fmla="*/ 200406 w 1064721"/>
                  <a:gd name="connsiteY1" fmla="*/ 58893 h 787920"/>
                  <a:gd name="connsiteX2" fmla="*/ 369930 w 1064721"/>
                  <a:gd name="connsiteY2" fmla="*/ 146224 h 787920"/>
                  <a:gd name="connsiteX3" fmla="*/ 513768 w 1064721"/>
                  <a:gd name="connsiteY3" fmla="*/ 274651 h 787920"/>
                  <a:gd name="connsiteX4" fmla="*/ 580550 w 1064721"/>
                  <a:gd name="connsiteY4" fmla="*/ 351707 h 787920"/>
                  <a:gd name="connsiteX5" fmla="*/ 426438 w 1064721"/>
                  <a:gd name="connsiteY5" fmla="*/ 346570 h 787920"/>
                  <a:gd name="connsiteX6" fmla="*/ 544591 w 1064721"/>
                  <a:gd name="connsiteY6" fmla="*/ 428763 h 787920"/>
                  <a:gd name="connsiteX7" fmla="*/ 585687 w 1064721"/>
                  <a:gd name="connsiteY7" fmla="*/ 490408 h 787920"/>
                  <a:gd name="connsiteX8" fmla="*/ 457260 w 1064721"/>
                  <a:gd name="connsiteY8" fmla="*/ 454448 h 787920"/>
                  <a:gd name="connsiteX9" fmla="*/ 575413 w 1064721"/>
                  <a:gd name="connsiteY9" fmla="*/ 567464 h 787920"/>
                  <a:gd name="connsiteX10" fmla="*/ 611373 w 1064721"/>
                  <a:gd name="connsiteY10" fmla="*/ 731851 h 787920"/>
                  <a:gd name="connsiteX11" fmla="*/ 616510 w 1064721"/>
                  <a:gd name="connsiteY11" fmla="*/ 783221 h 787920"/>
                  <a:gd name="connsiteX12" fmla="*/ 786033 w 1064721"/>
                  <a:gd name="connsiteY12" fmla="*/ 629109 h 787920"/>
                  <a:gd name="connsiteX13" fmla="*/ 1017202 w 1064721"/>
                  <a:gd name="connsiteY13" fmla="*/ 474997 h 787920"/>
                  <a:gd name="connsiteX14" fmla="*/ 1063436 w 1064721"/>
                  <a:gd name="connsiteY14" fmla="*/ 428763 h 787920"/>
                  <a:gd name="connsiteX15" fmla="*/ 991517 w 1064721"/>
                  <a:gd name="connsiteY15" fmla="*/ 295199 h 787920"/>
                  <a:gd name="connsiteX16" fmla="*/ 868227 w 1064721"/>
                  <a:gd name="connsiteY16" fmla="*/ 187320 h 787920"/>
                  <a:gd name="connsiteX17" fmla="*/ 719251 w 1064721"/>
                  <a:gd name="connsiteY17" fmla="*/ 141087 h 787920"/>
                  <a:gd name="connsiteX18" fmla="*/ 791170 w 1064721"/>
                  <a:gd name="connsiteY18" fmla="*/ 238691 h 787920"/>
                  <a:gd name="connsiteX19" fmla="*/ 647332 w 1064721"/>
                  <a:gd name="connsiteY19" fmla="*/ 135950 h 787920"/>
                  <a:gd name="connsiteX20" fmla="*/ 431575 w 1064721"/>
                  <a:gd name="connsiteY20" fmla="*/ 33208 h 787920"/>
                  <a:gd name="connsiteX21" fmla="*/ 220955 w 1064721"/>
                  <a:gd name="connsiteY21" fmla="*/ 2385 h 787920"/>
                  <a:gd name="connsiteX22" fmla="*/ 60 w 1064721"/>
                  <a:gd name="connsiteY22" fmla="*/ 7523 h 78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64721" h="787920">
                    <a:moveTo>
                      <a:pt x="60" y="7523"/>
                    </a:moveTo>
                    <a:cubicBezTo>
                      <a:pt x="-3365" y="16941"/>
                      <a:pt x="138761" y="35776"/>
                      <a:pt x="200406" y="58893"/>
                    </a:cubicBezTo>
                    <a:cubicBezTo>
                      <a:pt x="262051" y="82010"/>
                      <a:pt x="317703" y="110264"/>
                      <a:pt x="369930" y="146224"/>
                    </a:cubicBezTo>
                    <a:cubicBezTo>
                      <a:pt x="422157" y="182184"/>
                      <a:pt x="478665" y="240404"/>
                      <a:pt x="513768" y="274651"/>
                    </a:cubicBezTo>
                    <a:cubicBezTo>
                      <a:pt x="548871" y="308898"/>
                      <a:pt x="595105" y="339721"/>
                      <a:pt x="580550" y="351707"/>
                    </a:cubicBezTo>
                    <a:cubicBezTo>
                      <a:pt x="565995" y="363693"/>
                      <a:pt x="432431" y="333727"/>
                      <a:pt x="426438" y="346570"/>
                    </a:cubicBezTo>
                    <a:cubicBezTo>
                      <a:pt x="420445" y="359413"/>
                      <a:pt x="518050" y="404790"/>
                      <a:pt x="544591" y="428763"/>
                    </a:cubicBezTo>
                    <a:cubicBezTo>
                      <a:pt x="571132" y="452736"/>
                      <a:pt x="600242" y="486127"/>
                      <a:pt x="585687" y="490408"/>
                    </a:cubicBezTo>
                    <a:cubicBezTo>
                      <a:pt x="571132" y="494689"/>
                      <a:pt x="458972" y="441605"/>
                      <a:pt x="457260" y="454448"/>
                    </a:cubicBezTo>
                    <a:cubicBezTo>
                      <a:pt x="455548" y="467291"/>
                      <a:pt x="549728" y="521230"/>
                      <a:pt x="575413" y="567464"/>
                    </a:cubicBezTo>
                    <a:cubicBezTo>
                      <a:pt x="601098" y="613698"/>
                      <a:pt x="604523" y="695891"/>
                      <a:pt x="611373" y="731851"/>
                    </a:cubicBezTo>
                    <a:cubicBezTo>
                      <a:pt x="618223" y="767811"/>
                      <a:pt x="587400" y="800345"/>
                      <a:pt x="616510" y="783221"/>
                    </a:cubicBezTo>
                    <a:cubicBezTo>
                      <a:pt x="645620" y="766097"/>
                      <a:pt x="719251" y="680480"/>
                      <a:pt x="786033" y="629109"/>
                    </a:cubicBezTo>
                    <a:cubicBezTo>
                      <a:pt x="852815" y="577738"/>
                      <a:pt x="970968" y="508388"/>
                      <a:pt x="1017202" y="474997"/>
                    </a:cubicBezTo>
                    <a:cubicBezTo>
                      <a:pt x="1063436" y="441606"/>
                      <a:pt x="1067717" y="458729"/>
                      <a:pt x="1063436" y="428763"/>
                    </a:cubicBezTo>
                    <a:cubicBezTo>
                      <a:pt x="1059155" y="398797"/>
                      <a:pt x="1024052" y="335439"/>
                      <a:pt x="991517" y="295199"/>
                    </a:cubicBezTo>
                    <a:cubicBezTo>
                      <a:pt x="958982" y="254959"/>
                      <a:pt x="913605" y="213005"/>
                      <a:pt x="868227" y="187320"/>
                    </a:cubicBezTo>
                    <a:cubicBezTo>
                      <a:pt x="822849" y="161635"/>
                      <a:pt x="732094" y="132525"/>
                      <a:pt x="719251" y="141087"/>
                    </a:cubicBezTo>
                    <a:cubicBezTo>
                      <a:pt x="706408" y="149649"/>
                      <a:pt x="803156" y="239547"/>
                      <a:pt x="791170" y="238691"/>
                    </a:cubicBezTo>
                    <a:cubicBezTo>
                      <a:pt x="779184" y="237835"/>
                      <a:pt x="707264" y="170197"/>
                      <a:pt x="647332" y="135950"/>
                    </a:cubicBezTo>
                    <a:cubicBezTo>
                      <a:pt x="587400" y="101703"/>
                      <a:pt x="502638" y="55469"/>
                      <a:pt x="431575" y="33208"/>
                    </a:cubicBezTo>
                    <a:cubicBezTo>
                      <a:pt x="360512" y="10947"/>
                      <a:pt x="291162" y="5810"/>
                      <a:pt x="220955" y="2385"/>
                    </a:cubicBezTo>
                    <a:cubicBezTo>
                      <a:pt x="150748" y="-1040"/>
                      <a:pt x="3485" y="-1895"/>
                      <a:pt x="60" y="7523"/>
                    </a:cubicBezTo>
                    <a:close/>
                  </a:path>
                </a:pathLst>
              </a:cu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id="{DC8B4952-2E1E-D90B-B5F0-735ABC23618C}"/>
                </a:ext>
              </a:extLst>
            </p:cNvPr>
            <p:cNvGrpSpPr/>
            <p:nvPr/>
          </p:nvGrpSpPr>
          <p:grpSpPr>
            <a:xfrm flipH="1">
              <a:off x="1644536" y="836135"/>
              <a:ext cx="1064143" cy="941521"/>
              <a:chOff x="3005131" y="855506"/>
              <a:chExt cx="1064721" cy="942032"/>
            </a:xfrm>
          </p:grpSpPr>
          <p:sp>
            <p:nvSpPr>
              <p:cNvPr id="1025" name="Freeform 1024">
                <a:extLst>
                  <a:ext uri="{FF2B5EF4-FFF2-40B4-BE49-F238E27FC236}">
                    <a16:creationId xmlns:a16="http://schemas.microsoft.com/office/drawing/2014/main" id="{29DC710A-99AD-C197-D4AA-7CB34F9C7BBC}"/>
                  </a:ext>
                </a:extLst>
              </p:cNvPr>
              <p:cNvSpPr/>
              <p:nvPr/>
            </p:nvSpPr>
            <p:spPr>
              <a:xfrm>
                <a:off x="3055815" y="855506"/>
                <a:ext cx="637154" cy="942032"/>
              </a:xfrm>
              <a:custGeom>
                <a:avLst/>
                <a:gdLst>
                  <a:gd name="connsiteX0" fmla="*/ 4375 w 687838"/>
                  <a:gd name="connsiteY0" fmla="*/ 20909 h 988636"/>
                  <a:gd name="connsiteX1" fmla="*/ 137939 w 687838"/>
                  <a:gd name="connsiteY1" fmla="*/ 210981 h 988636"/>
                  <a:gd name="connsiteX2" fmla="*/ 173899 w 687838"/>
                  <a:gd name="connsiteY2" fmla="*/ 308585 h 988636"/>
                  <a:gd name="connsiteX3" fmla="*/ 66020 w 687838"/>
                  <a:gd name="connsiteY3" fmla="*/ 262351 h 988636"/>
                  <a:gd name="connsiteX4" fmla="*/ 143076 w 687838"/>
                  <a:gd name="connsiteY4" fmla="*/ 411327 h 988636"/>
                  <a:gd name="connsiteX5" fmla="*/ 189310 w 687838"/>
                  <a:gd name="connsiteY5" fmla="*/ 560302 h 988636"/>
                  <a:gd name="connsiteX6" fmla="*/ 245818 w 687838"/>
                  <a:gd name="connsiteY6" fmla="*/ 693866 h 988636"/>
                  <a:gd name="connsiteX7" fmla="*/ 168762 w 687838"/>
                  <a:gd name="connsiteY7" fmla="*/ 621947 h 988636"/>
                  <a:gd name="connsiteX8" fmla="*/ 209858 w 687838"/>
                  <a:gd name="connsiteY8" fmla="*/ 765785 h 988636"/>
                  <a:gd name="connsiteX9" fmla="*/ 292052 w 687838"/>
                  <a:gd name="connsiteY9" fmla="*/ 894212 h 988636"/>
                  <a:gd name="connsiteX10" fmla="*/ 410204 w 687838"/>
                  <a:gd name="connsiteY10" fmla="*/ 986680 h 988636"/>
                  <a:gd name="connsiteX11" fmla="*/ 600276 w 687838"/>
                  <a:gd name="connsiteY11" fmla="*/ 806882 h 988636"/>
                  <a:gd name="connsiteX12" fmla="*/ 687607 w 687838"/>
                  <a:gd name="connsiteY12" fmla="*/ 544891 h 988636"/>
                  <a:gd name="connsiteX13" fmla="*/ 620825 w 687838"/>
                  <a:gd name="connsiteY13" fmla="*/ 277763 h 988636"/>
                  <a:gd name="connsiteX14" fmla="*/ 476986 w 687838"/>
                  <a:gd name="connsiteY14" fmla="*/ 149336 h 988636"/>
                  <a:gd name="connsiteX15" fmla="*/ 266366 w 687838"/>
                  <a:gd name="connsiteY15" fmla="*/ 62005 h 988636"/>
                  <a:gd name="connsiteX16" fmla="*/ 55746 w 687838"/>
                  <a:gd name="connsiteY16" fmla="*/ 10635 h 988636"/>
                  <a:gd name="connsiteX17" fmla="*/ 4375 w 687838"/>
                  <a:gd name="connsiteY17" fmla="*/ 20909 h 98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7838" h="988636">
                    <a:moveTo>
                      <a:pt x="4375" y="20909"/>
                    </a:moveTo>
                    <a:cubicBezTo>
                      <a:pt x="18074" y="54300"/>
                      <a:pt x="109685" y="163035"/>
                      <a:pt x="137939" y="210981"/>
                    </a:cubicBezTo>
                    <a:cubicBezTo>
                      <a:pt x="166193" y="258927"/>
                      <a:pt x="185885" y="300023"/>
                      <a:pt x="173899" y="308585"/>
                    </a:cubicBezTo>
                    <a:cubicBezTo>
                      <a:pt x="161913" y="317147"/>
                      <a:pt x="71157" y="245227"/>
                      <a:pt x="66020" y="262351"/>
                    </a:cubicBezTo>
                    <a:cubicBezTo>
                      <a:pt x="60883" y="279475"/>
                      <a:pt x="122528" y="361669"/>
                      <a:pt x="143076" y="411327"/>
                    </a:cubicBezTo>
                    <a:cubicBezTo>
                      <a:pt x="163624" y="460986"/>
                      <a:pt x="172186" y="513212"/>
                      <a:pt x="189310" y="560302"/>
                    </a:cubicBezTo>
                    <a:cubicBezTo>
                      <a:pt x="206434" y="607392"/>
                      <a:pt x="249243" y="683592"/>
                      <a:pt x="245818" y="693866"/>
                    </a:cubicBezTo>
                    <a:cubicBezTo>
                      <a:pt x="242393" y="704140"/>
                      <a:pt x="174755" y="609961"/>
                      <a:pt x="168762" y="621947"/>
                    </a:cubicBezTo>
                    <a:cubicBezTo>
                      <a:pt x="162769" y="633933"/>
                      <a:pt x="189310" y="720408"/>
                      <a:pt x="209858" y="765785"/>
                    </a:cubicBezTo>
                    <a:cubicBezTo>
                      <a:pt x="230406" y="811162"/>
                      <a:pt x="258661" y="857396"/>
                      <a:pt x="292052" y="894212"/>
                    </a:cubicBezTo>
                    <a:cubicBezTo>
                      <a:pt x="325443" y="931028"/>
                      <a:pt x="358833" y="1001235"/>
                      <a:pt x="410204" y="986680"/>
                    </a:cubicBezTo>
                    <a:cubicBezTo>
                      <a:pt x="461575" y="972125"/>
                      <a:pt x="554042" y="880513"/>
                      <a:pt x="600276" y="806882"/>
                    </a:cubicBezTo>
                    <a:cubicBezTo>
                      <a:pt x="646510" y="733251"/>
                      <a:pt x="684182" y="633077"/>
                      <a:pt x="687607" y="544891"/>
                    </a:cubicBezTo>
                    <a:cubicBezTo>
                      <a:pt x="691032" y="456705"/>
                      <a:pt x="655929" y="343689"/>
                      <a:pt x="620825" y="277763"/>
                    </a:cubicBezTo>
                    <a:cubicBezTo>
                      <a:pt x="585722" y="211837"/>
                      <a:pt x="536062" y="185296"/>
                      <a:pt x="476986" y="149336"/>
                    </a:cubicBezTo>
                    <a:cubicBezTo>
                      <a:pt x="417910" y="113376"/>
                      <a:pt x="336572" y="85122"/>
                      <a:pt x="266366" y="62005"/>
                    </a:cubicBezTo>
                    <a:cubicBezTo>
                      <a:pt x="196160" y="38888"/>
                      <a:pt x="101980" y="19197"/>
                      <a:pt x="55746" y="10635"/>
                    </a:cubicBezTo>
                    <a:cubicBezTo>
                      <a:pt x="9512" y="2073"/>
                      <a:pt x="-9324" y="-12482"/>
                      <a:pt x="4375" y="20909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1027" name="Freeform 1026">
                <a:extLst>
                  <a:ext uri="{FF2B5EF4-FFF2-40B4-BE49-F238E27FC236}">
                    <a16:creationId xmlns:a16="http://schemas.microsoft.com/office/drawing/2014/main" id="{C6F2A5F0-9E7A-3E99-2330-05A1B30DCA71}"/>
                  </a:ext>
                </a:extLst>
              </p:cNvPr>
              <p:cNvSpPr/>
              <p:nvPr/>
            </p:nvSpPr>
            <p:spPr>
              <a:xfrm>
                <a:off x="3005131" y="855506"/>
                <a:ext cx="1064721" cy="787920"/>
              </a:xfrm>
              <a:custGeom>
                <a:avLst/>
                <a:gdLst>
                  <a:gd name="connsiteX0" fmla="*/ 60 w 1064721"/>
                  <a:gd name="connsiteY0" fmla="*/ 7523 h 787920"/>
                  <a:gd name="connsiteX1" fmla="*/ 200406 w 1064721"/>
                  <a:gd name="connsiteY1" fmla="*/ 58893 h 787920"/>
                  <a:gd name="connsiteX2" fmla="*/ 369930 w 1064721"/>
                  <a:gd name="connsiteY2" fmla="*/ 146224 h 787920"/>
                  <a:gd name="connsiteX3" fmla="*/ 513768 w 1064721"/>
                  <a:gd name="connsiteY3" fmla="*/ 274651 h 787920"/>
                  <a:gd name="connsiteX4" fmla="*/ 580550 w 1064721"/>
                  <a:gd name="connsiteY4" fmla="*/ 351707 h 787920"/>
                  <a:gd name="connsiteX5" fmla="*/ 426438 w 1064721"/>
                  <a:gd name="connsiteY5" fmla="*/ 346570 h 787920"/>
                  <a:gd name="connsiteX6" fmla="*/ 544591 w 1064721"/>
                  <a:gd name="connsiteY6" fmla="*/ 428763 h 787920"/>
                  <a:gd name="connsiteX7" fmla="*/ 585687 w 1064721"/>
                  <a:gd name="connsiteY7" fmla="*/ 490408 h 787920"/>
                  <a:gd name="connsiteX8" fmla="*/ 457260 w 1064721"/>
                  <a:gd name="connsiteY8" fmla="*/ 454448 h 787920"/>
                  <a:gd name="connsiteX9" fmla="*/ 575413 w 1064721"/>
                  <a:gd name="connsiteY9" fmla="*/ 567464 h 787920"/>
                  <a:gd name="connsiteX10" fmla="*/ 611373 w 1064721"/>
                  <a:gd name="connsiteY10" fmla="*/ 731851 h 787920"/>
                  <a:gd name="connsiteX11" fmla="*/ 616510 w 1064721"/>
                  <a:gd name="connsiteY11" fmla="*/ 783221 h 787920"/>
                  <a:gd name="connsiteX12" fmla="*/ 786033 w 1064721"/>
                  <a:gd name="connsiteY12" fmla="*/ 629109 h 787920"/>
                  <a:gd name="connsiteX13" fmla="*/ 1017202 w 1064721"/>
                  <a:gd name="connsiteY13" fmla="*/ 474997 h 787920"/>
                  <a:gd name="connsiteX14" fmla="*/ 1063436 w 1064721"/>
                  <a:gd name="connsiteY14" fmla="*/ 428763 h 787920"/>
                  <a:gd name="connsiteX15" fmla="*/ 991517 w 1064721"/>
                  <a:gd name="connsiteY15" fmla="*/ 295199 h 787920"/>
                  <a:gd name="connsiteX16" fmla="*/ 868227 w 1064721"/>
                  <a:gd name="connsiteY16" fmla="*/ 187320 h 787920"/>
                  <a:gd name="connsiteX17" fmla="*/ 719251 w 1064721"/>
                  <a:gd name="connsiteY17" fmla="*/ 141087 h 787920"/>
                  <a:gd name="connsiteX18" fmla="*/ 791170 w 1064721"/>
                  <a:gd name="connsiteY18" fmla="*/ 238691 h 787920"/>
                  <a:gd name="connsiteX19" fmla="*/ 647332 w 1064721"/>
                  <a:gd name="connsiteY19" fmla="*/ 135950 h 787920"/>
                  <a:gd name="connsiteX20" fmla="*/ 431575 w 1064721"/>
                  <a:gd name="connsiteY20" fmla="*/ 33208 h 787920"/>
                  <a:gd name="connsiteX21" fmla="*/ 220955 w 1064721"/>
                  <a:gd name="connsiteY21" fmla="*/ 2385 h 787920"/>
                  <a:gd name="connsiteX22" fmla="*/ 60 w 1064721"/>
                  <a:gd name="connsiteY22" fmla="*/ 7523 h 78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64721" h="787920">
                    <a:moveTo>
                      <a:pt x="60" y="7523"/>
                    </a:moveTo>
                    <a:cubicBezTo>
                      <a:pt x="-3365" y="16941"/>
                      <a:pt x="138761" y="35776"/>
                      <a:pt x="200406" y="58893"/>
                    </a:cubicBezTo>
                    <a:cubicBezTo>
                      <a:pt x="262051" y="82010"/>
                      <a:pt x="317703" y="110264"/>
                      <a:pt x="369930" y="146224"/>
                    </a:cubicBezTo>
                    <a:cubicBezTo>
                      <a:pt x="422157" y="182184"/>
                      <a:pt x="478665" y="240404"/>
                      <a:pt x="513768" y="274651"/>
                    </a:cubicBezTo>
                    <a:cubicBezTo>
                      <a:pt x="548871" y="308898"/>
                      <a:pt x="595105" y="339721"/>
                      <a:pt x="580550" y="351707"/>
                    </a:cubicBezTo>
                    <a:cubicBezTo>
                      <a:pt x="565995" y="363693"/>
                      <a:pt x="432431" y="333727"/>
                      <a:pt x="426438" y="346570"/>
                    </a:cubicBezTo>
                    <a:cubicBezTo>
                      <a:pt x="420445" y="359413"/>
                      <a:pt x="518050" y="404790"/>
                      <a:pt x="544591" y="428763"/>
                    </a:cubicBezTo>
                    <a:cubicBezTo>
                      <a:pt x="571132" y="452736"/>
                      <a:pt x="600242" y="486127"/>
                      <a:pt x="585687" y="490408"/>
                    </a:cubicBezTo>
                    <a:cubicBezTo>
                      <a:pt x="571132" y="494689"/>
                      <a:pt x="458972" y="441605"/>
                      <a:pt x="457260" y="454448"/>
                    </a:cubicBezTo>
                    <a:cubicBezTo>
                      <a:pt x="455548" y="467291"/>
                      <a:pt x="549728" y="521230"/>
                      <a:pt x="575413" y="567464"/>
                    </a:cubicBezTo>
                    <a:cubicBezTo>
                      <a:pt x="601098" y="613698"/>
                      <a:pt x="604523" y="695891"/>
                      <a:pt x="611373" y="731851"/>
                    </a:cubicBezTo>
                    <a:cubicBezTo>
                      <a:pt x="618223" y="767811"/>
                      <a:pt x="587400" y="800345"/>
                      <a:pt x="616510" y="783221"/>
                    </a:cubicBezTo>
                    <a:cubicBezTo>
                      <a:pt x="645620" y="766097"/>
                      <a:pt x="719251" y="680480"/>
                      <a:pt x="786033" y="629109"/>
                    </a:cubicBezTo>
                    <a:cubicBezTo>
                      <a:pt x="852815" y="577738"/>
                      <a:pt x="970968" y="508388"/>
                      <a:pt x="1017202" y="474997"/>
                    </a:cubicBezTo>
                    <a:cubicBezTo>
                      <a:pt x="1063436" y="441606"/>
                      <a:pt x="1067717" y="458729"/>
                      <a:pt x="1063436" y="428763"/>
                    </a:cubicBezTo>
                    <a:cubicBezTo>
                      <a:pt x="1059155" y="398797"/>
                      <a:pt x="1024052" y="335439"/>
                      <a:pt x="991517" y="295199"/>
                    </a:cubicBezTo>
                    <a:cubicBezTo>
                      <a:pt x="958982" y="254959"/>
                      <a:pt x="913605" y="213005"/>
                      <a:pt x="868227" y="187320"/>
                    </a:cubicBezTo>
                    <a:cubicBezTo>
                      <a:pt x="822849" y="161635"/>
                      <a:pt x="732094" y="132525"/>
                      <a:pt x="719251" y="141087"/>
                    </a:cubicBezTo>
                    <a:cubicBezTo>
                      <a:pt x="706408" y="149649"/>
                      <a:pt x="803156" y="239547"/>
                      <a:pt x="791170" y="238691"/>
                    </a:cubicBezTo>
                    <a:cubicBezTo>
                      <a:pt x="779184" y="237835"/>
                      <a:pt x="707264" y="170197"/>
                      <a:pt x="647332" y="135950"/>
                    </a:cubicBezTo>
                    <a:cubicBezTo>
                      <a:pt x="587400" y="101703"/>
                      <a:pt x="502638" y="55469"/>
                      <a:pt x="431575" y="33208"/>
                    </a:cubicBezTo>
                    <a:cubicBezTo>
                      <a:pt x="360512" y="10947"/>
                      <a:pt x="291162" y="5810"/>
                      <a:pt x="220955" y="2385"/>
                    </a:cubicBezTo>
                    <a:cubicBezTo>
                      <a:pt x="150748" y="-1040"/>
                      <a:pt x="3485" y="-1895"/>
                      <a:pt x="60" y="7523"/>
                    </a:cubicBezTo>
                    <a:close/>
                  </a:path>
                </a:pathLst>
              </a:cu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6173A30-7D72-68A3-5D57-03AD2D99C33D}"/>
              </a:ext>
            </a:extLst>
          </p:cNvPr>
          <p:cNvGrpSpPr/>
          <p:nvPr/>
        </p:nvGrpSpPr>
        <p:grpSpPr>
          <a:xfrm>
            <a:off x="1822260" y="-1613168"/>
            <a:ext cx="2838450" cy="10126718"/>
            <a:chOff x="2837679" y="-917438"/>
            <a:chExt cx="1892300" cy="6751145"/>
          </a:xfrm>
        </p:grpSpPr>
        <p:pic>
          <p:nvPicPr>
            <p:cNvPr id="4" name="Picture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4B90317-86A7-8CC0-D1F0-3F40C768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37679" y="2409944"/>
              <a:ext cx="1892300" cy="342376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EBE2F8C-9BF9-4E04-AB2F-13B236E2DA4E}"/>
                </a:ext>
              </a:extLst>
            </p:cNvPr>
            <p:cNvSpPr/>
            <p:nvPr/>
          </p:nvSpPr>
          <p:spPr>
            <a:xfrm>
              <a:off x="3196695" y="-917438"/>
              <a:ext cx="1227551" cy="34237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2700"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5CE879-B84E-0B3E-9E90-38E63DC7DF0C}"/>
              </a:ext>
            </a:extLst>
          </p:cNvPr>
          <p:cNvGrpSpPr/>
          <p:nvPr/>
        </p:nvGrpSpPr>
        <p:grpSpPr>
          <a:xfrm>
            <a:off x="4181005" y="-1613168"/>
            <a:ext cx="2838450" cy="10126718"/>
            <a:chOff x="4410176" y="-917438"/>
            <a:chExt cx="1892300" cy="6751145"/>
          </a:xfrm>
        </p:grpSpPr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47A3D79-6030-69E7-1866-F13CDDDF8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4410176" y="2409944"/>
              <a:ext cx="1892300" cy="342376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10E4AF0-B0DA-EC58-3A6C-6AB49905317F}"/>
                </a:ext>
              </a:extLst>
            </p:cNvPr>
            <p:cNvSpPr/>
            <p:nvPr/>
          </p:nvSpPr>
          <p:spPr>
            <a:xfrm>
              <a:off x="4728177" y="-917438"/>
              <a:ext cx="1227551" cy="34237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2700">
                <a:latin typeface="Arial" panose="020B0604020202020204" pitchFamily="34" charset="0"/>
              </a:endParaRPr>
            </a:p>
          </p:txBody>
        </p:sp>
      </p:grpSp>
      <p:sp>
        <p:nvSpPr>
          <p:cNvPr id="9" name="Freeform 8">
            <a:extLst>
              <a:ext uri="{FF2B5EF4-FFF2-40B4-BE49-F238E27FC236}">
                <a16:creationId xmlns:a16="http://schemas.microsoft.com/office/drawing/2014/main" id="{20367E20-30A3-1069-A735-27F1A957EA94}"/>
              </a:ext>
            </a:extLst>
          </p:cNvPr>
          <p:cNvSpPr/>
          <p:nvPr/>
        </p:nvSpPr>
        <p:spPr>
          <a:xfrm>
            <a:off x="1897152" y="1341009"/>
            <a:ext cx="5067797" cy="3593772"/>
          </a:xfrm>
          <a:custGeom>
            <a:avLst/>
            <a:gdLst>
              <a:gd name="connsiteX0" fmla="*/ 1689265 w 3378531"/>
              <a:gd name="connsiteY0" fmla="*/ 0 h 2395848"/>
              <a:gd name="connsiteX1" fmla="*/ 3369809 w 3378531"/>
              <a:gd name="connsiteY1" fmla="*/ 1516548 h 2395848"/>
              <a:gd name="connsiteX2" fmla="*/ 3378530 w 3378531"/>
              <a:gd name="connsiteY2" fmla="*/ 1689251 h 2395848"/>
              <a:gd name="connsiteX3" fmla="*/ 3378531 w 3378531"/>
              <a:gd name="connsiteY3" fmla="*/ 1689264 h 2395848"/>
              <a:gd name="connsiteX4" fmla="*/ 2471316 w 3378531"/>
              <a:gd name="connsiteY4" fmla="*/ 2395848 h 2395848"/>
              <a:gd name="connsiteX5" fmla="*/ 1719039 w 3378531"/>
              <a:gd name="connsiteY5" fmla="*/ 2084322 h 2395848"/>
              <a:gd name="connsiteX6" fmla="*/ 1689266 w 3378531"/>
              <a:gd name="connsiteY6" fmla="*/ 2041599 h 2395848"/>
              <a:gd name="connsiteX7" fmla="*/ 1659492 w 3378531"/>
              <a:gd name="connsiteY7" fmla="*/ 2084322 h 2395848"/>
              <a:gd name="connsiteX8" fmla="*/ 907215 w 3378531"/>
              <a:gd name="connsiteY8" fmla="*/ 2395848 h 2395848"/>
              <a:gd name="connsiteX9" fmla="*/ 0 w 3378531"/>
              <a:gd name="connsiteY9" fmla="*/ 1689264 h 2395848"/>
              <a:gd name="connsiteX10" fmla="*/ 8722 w 3378531"/>
              <a:gd name="connsiteY10" fmla="*/ 1516548 h 2395848"/>
              <a:gd name="connsiteX11" fmla="*/ 1689265 w 3378531"/>
              <a:gd name="connsiteY11" fmla="*/ 0 h 239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78531" h="2395848">
                <a:moveTo>
                  <a:pt x="1689265" y="0"/>
                </a:moveTo>
                <a:cubicBezTo>
                  <a:pt x="2563911" y="0"/>
                  <a:pt x="3283302" y="664726"/>
                  <a:pt x="3369809" y="1516548"/>
                </a:cubicBezTo>
                <a:lnTo>
                  <a:pt x="3378530" y="1689251"/>
                </a:lnTo>
                <a:lnTo>
                  <a:pt x="3378531" y="1689264"/>
                </a:lnTo>
                <a:cubicBezTo>
                  <a:pt x="3378531" y="2079500"/>
                  <a:pt x="2972357" y="2395848"/>
                  <a:pt x="2471316" y="2395848"/>
                </a:cubicBezTo>
                <a:cubicBezTo>
                  <a:pt x="2158166" y="2395848"/>
                  <a:pt x="1882072" y="2272275"/>
                  <a:pt x="1719039" y="2084322"/>
                </a:cubicBezTo>
                <a:lnTo>
                  <a:pt x="1689266" y="2041599"/>
                </a:lnTo>
                <a:lnTo>
                  <a:pt x="1659492" y="2084322"/>
                </a:lnTo>
                <a:cubicBezTo>
                  <a:pt x="1496459" y="2272275"/>
                  <a:pt x="1220366" y="2395848"/>
                  <a:pt x="907215" y="2395848"/>
                </a:cubicBezTo>
                <a:cubicBezTo>
                  <a:pt x="406174" y="2395848"/>
                  <a:pt x="0" y="2079500"/>
                  <a:pt x="0" y="1689264"/>
                </a:cubicBezTo>
                <a:lnTo>
                  <a:pt x="8722" y="1516548"/>
                </a:lnTo>
                <a:cubicBezTo>
                  <a:pt x="95229" y="664726"/>
                  <a:pt x="814620" y="0"/>
                  <a:pt x="1689265" y="0"/>
                </a:cubicBezTo>
                <a:close/>
              </a:path>
            </a:pathLst>
          </a:custGeom>
          <a:solidFill>
            <a:srgbClr val="75361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 sz="2700">
              <a:latin typeface="Arial" panose="020B0604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AE17A60-E23D-B518-A25C-3251BD269BA0}"/>
              </a:ext>
            </a:extLst>
          </p:cNvPr>
          <p:cNvGrpSpPr/>
          <p:nvPr/>
        </p:nvGrpSpPr>
        <p:grpSpPr>
          <a:xfrm>
            <a:off x="1947990" y="2328480"/>
            <a:ext cx="4966118" cy="2144336"/>
            <a:chOff x="-743133" y="1686328"/>
            <a:chExt cx="3310745" cy="142955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916BA17-D04E-014C-D298-86AE6D4C9E99}"/>
                </a:ext>
              </a:extLst>
            </p:cNvPr>
            <p:cNvGrpSpPr/>
            <p:nvPr/>
          </p:nvGrpSpPr>
          <p:grpSpPr>
            <a:xfrm>
              <a:off x="-743133" y="1686328"/>
              <a:ext cx="1604351" cy="1429557"/>
              <a:chOff x="2926181" y="1448656"/>
              <a:chExt cx="1604351" cy="1429557"/>
            </a:xfrm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ECBAB1A3-ADCF-4DF4-9D06-D5BDFA1BCB95}"/>
                  </a:ext>
                </a:extLst>
              </p:cNvPr>
              <p:cNvSpPr/>
              <p:nvPr/>
            </p:nvSpPr>
            <p:spPr>
              <a:xfrm>
                <a:off x="3146641" y="1691208"/>
                <a:ext cx="1339663" cy="1187005"/>
              </a:xfrm>
              <a:custGeom>
                <a:avLst/>
                <a:gdLst>
                  <a:gd name="connsiteX0" fmla="*/ 277156 w 1419222"/>
                  <a:gd name="connsiteY0" fmla="*/ 0 h 1257498"/>
                  <a:gd name="connsiteX1" fmla="*/ 676226 w 1419222"/>
                  <a:gd name="connsiteY1" fmla="*/ 175737 h 1257498"/>
                  <a:gd name="connsiteX2" fmla="*/ 667726 w 1419222"/>
                  <a:gd name="connsiteY2" fmla="*/ 223903 h 1257498"/>
                  <a:gd name="connsiteX3" fmla="*/ 498049 w 1419222"/>
                  <a:gd name="connsiteY3" fmla="*/ 370137 h 1257498"/>
                  <a:gd name="connsiteX4" fmla="*/ 480543 w 1419222"/>
                  <a:gd name="connsiteY4" fmla="*/ 371901 h 1257498"/>
                  <a:gd name="connsiteX5" fmla="*/ 480354 w 1419222"/>
                  <a:gd name="connsiteY5" fmla="*/ 373778 h 1257498"/>
                  <a:gd name="connsiteX6" fmla="*/ 451731 w 1419222"/>
                  <a:gd name="connsiteY6" fmla="*/ 446683 h 1257498"/>
                  <a:gd name="connsiteX7" fmla="*/ 409654 w 1419222"/>
                  <a:gd name="connsiteY7" fmla="*/ 495283 h 1257498"/>
                  <a:gd name="connsiteX8" fmla="*/ 420685 w 1419222"/>
                  <a:gd name="connsiteY8" fmla="*/ 508653 h 1257498"/>
                  <a:gd name="connsiteX9" fmla="*/ 459962 w 1419222"/>
                  <a:gd name="connsiteY9" fmla="*/ 637237 h 1257498"/>
                  <a:gd name="connsiteX10" fmla="*/ 456356 w 1419222"/>
                  <a:gd name="connsiteY10" fmla="*/ 673008 h 1257498"/>
                  <a:gd name="connsiteX11" fmla="*/ 503208 w 1419222"/>
                  <a:gd name="connsiteY11" fmla="*/ 704597 h 1257498"/>
                  <a:gd name="connsiteX12" fmla="*/ 552495 w 1419222"/>
                  <a:gd name="connsiteY12" fmla="*/ 777699 h 1257498"/>
                  <a:gd name="connsiteX13" fmla="*/ 560243 w 1419222"/>
                  <a:gd name="connsiteY13" fmla="*/ 802660 h 1257498"/>
                  <a:gd name="connsiteX14" fmla="*/ 585625 w 1419222"/>
                  <a:gd name="connsiteY14" fmla="*/ 797536 h 1257498"/>
                  <a:gd name="connsiteX15" fmla="*/ 675144 w 1419222"/>
                  <a:gd name="connsiteY15" fmla="*/ 815609 h 1257498"/>
                  <a:gd name="connsiteX16" fmla="*/ 742091 w 1419222"/>
                  <a:gd name="connsiteY16" fmla="*/ 860746 h 1257498"/>
                  <a:gd name="connsiteX17" fmla="*/ 747039 w 1419222"/>
                  <a:gd name="connsiteY17" fmla="*/ 854749 h 1257498"/>
                  <a:gd name="connsiteX18" fmla="*/ 863311 w 1419222"/>
                  <a:gd name="connsiteY18" fmla="*/ 792062 h 1257498"/>
                  <a:gd name="connsiteX19" fmla="*/ 876604 w 1419222"/>
                  <a:gd name="connsiteY19" fmla="*/ 790721 h 1257498"/>
                  <a:gd name="connsiteX20" fmla="*/ 888234 w 1419222"/>
                  <a:gd name="connsiteY20" fmla="*/ 753256 h 1257498"/>
                  <a:gd name="connsiteX21" fmla="*/ 922678 w 1419222"/>
                  <a:gd name="connsiteY21" fmla="*/ 696486 h 1257498"/>
                  <a:gd name="connsiteX22" fmla="*/ 970832 w 1419222"/>
                  <a:gd name="connsiteY22" fmla="*/ 652730 h 1257498"/>
                  <a:gd name="connsiteX23" fmla="*/ 963933 w 1419222"/>
                  <a:gd name="connsiteY23" fmla="*/ 630503 h 1257498"/>
                  <a:gd name="connsiteX24" fmla="*/ 959260 w 1419222"/>
                  <a:gd name="connsiteY24" fmla="*/ 584154 h 1257498"/>
                  <a:gd name="connsiteX25" fmla="*/ 1099722 w 1419222"/>
                  <a:gd name="connsiteY25" fmla="*/ 372246 h 1257498"/>
                  <a:gd name="connsiteX26" fmla="*/ 1113063 w 1419222"/>
                  <a:gd name="connsiteY26" fmla="*/ 368105 h 1257498"/>
                  <a:gd name="connsiteX27" fmla="*/ 1401269 w 1419222"/>
                  <a:gd name="connsiteY27" fmla="*/ 495021 h 1257498"/>
                  <a:gd name="connsiteX28" fmla="*/ 1414550 w 1419222"/>
                  <a:gd name="connsiteY28" fmla="*/ 537805 h 1257498"/>
                  <a:gd name="connsiteX29" fmla="*/ 1419222 w 1419222"/>
                  <a:gd name="connsiteY29" fmla="*/ 584154 h 1257498"/>
                  <a:gd name="connsiteX30" fmla="*/ 1351862 w 1419222"/>
                  <a:gd name="connsiteY30" fmla="*/ 746775 h 1257498"/>
                  <a:gd name="connsiteX31" fmla="*/ 1318566 w 1419222"/>
                  <a:gd name="connsiteY31" fmla="*/ 774247 h 1257498"/>
                  <a:gd name="connsiteX32" fmla="*/ 1325451 w 1419222"/>
                  <a:gd name="connsiteY32" fmla="*/ 796426 h 1257498"/>
                  <a:gd name="connsiteX33" fmla="*/ 1330123 w 1419222"/>
                  <a:gd name="connsiteY33" fmla="*/ 842775 h 1257498"/>
                  <a:gd name="connsiteX34" fmla="*/ 1146491 w 1419222"/>
                  <a:gd name="connsiteY34" fmla="*/ 1068084 h 1257498"/>
                  <a:gd name="connsiteX35" fmla="*/ 1133198 w 1419222"/>
                  <a:gd name="connsiteY35" fmla="*/ 1069424 h 1257498"/>
                  <a:gd name="connsiteX36" fmla="*/ 1121568 w 1419222"/>
                  <a:gd name="connsiteY36" fmla="*/ 1106889 h 1257498"/>
                  <a:gd name="connsiteX37" fmla="*/ 909660 w 1419222"/>
                  <a:gd name="connsiteY37" fmla="*/ 1247351 h 1257498"/>
                  <a:gd name="connsiteX38" fmla="*/ 820141 w 1419222"/>
                  <a:gd name="connsiteY38" fmla="*/ 1229278 h 1257498"/>
                  <a:gd name="connsiteX39" fmla="*/ 753194 w 1419222"/>
                  <a:gd name="connsiteY39" fmla="*/ 1184141 h 1257498"/>
                  <a:gd name="connsiteX40" fmla="*/ 748246 w 1419222"/>
                  <a:gd name="connsiteY40" fmla="*/ 1190138 h 1257498"/>
                  <a:gd name="connsiteX41" fmla="*/ 585625 w 1419222"/>
                  <a:gd name="connsiteY41" fmla="*/ 1257498 h 1257498"/>
                  <a:gd name="connsiteX42" fmla="*/ 373717 w 1419222"/>
                  <a:gd name="connsiteY42" fmla="*/ 1117036 h 1257498"/>
                  <a:gd name="connsiteX43" fmla="*/ 365969 w 1419222"/>
                  <a:gd name="connsiteY43" fmla="*/ 1092075 h 1257498"/>
                  <a:gd name="connsiteX44" fmla="*/ 340587 w 1419222"/>
                  <a:gd name="connsiteY44" fmla="*/ 1097199 h 1257498"/>
                  <a:gd name="connsiteX45" fmla="*/ 110606 w 1419222"/>
                  <a:gd name="connsiteY45" fmla="*/ 867218 h 1257498"/>
                  <a:gd name="connsiteX46" fmla="*/ 114212 w 1419222"/>
                  <a:gd name="connsiteY46" fmla="*/ 831447 h 1257498"/>
                  <a:gd name="connsiteX47" fmla="*/ 67360 w 1419222"/>
                  <a:gd name="connsiteY47" fmla="*/ 799858 h 1257498"/>
                  <a:gd name="connsiteX48" fmla="*/ 0 w 1419222"/>
                  <a:gd name="connsiteY48" fmla="*/ 637237 h 1257498"/>
                  <a:gd name="connsiteX49" fmla="*/ 67360 w 1419222"/>
                  <a:gd name="connsiteY49" fmla="*/ 474616 h 1257498"/>
                  <a:gd name="connsiteX50" fmla="*/ 75282 w 1419222"/>
                  <a:gd name="connsiteY50" fmla="*/ 469274 h 1257498"/>
                  <a:gd name="connsiteX51" fmla="*/ 64341 w 1419222"/>
                  <a:gd name="connsiteY51" fmla="*/ 456014 h 1257498"/>
                  <a:gd name="connsiteX52" fmla="*/ 25064 w 1419222"/>
                  <a:gd name="connsiteY52" fmla="*/ 327429 h 1257498"/>
                  <a:gd name="connsiteX53" fmla="*/ 208696 w 1419222"/>
                  <a:gd name="connsiteY53" fmla="*/ 102120 h 1257498"/>
                  <a:gd name="connsiteX54" fmla="*/ 226202 w 1419222"/>
                  <a:gd name="connsiteY54" fmla="*/ 100356 h 1257498"/>
                  <a:gd name="connsiteX55" fmla="*/ 226392 w 1419222"/>
                  <a:gd name="connsiteY55" fmla="*/ 98479 h 1257498"/>
                  <a:gd name="connsiteX56" fmla="*/ 255014 w 1419222"/>
                  <a:gd name="connsiteY56" fmla="*/ 25575 h 1257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19222" h="1257498">
                    <a:moveTo>
                      <a:pt x="277156" y="0"/>
                    </a:moveTo>
                    <a:lnTo>
                      <a:pt x="676226" y="175737"/>
                    </a:lnTo>
                    <a:lnTo>
                      <a:pt x="667726" y="223903"/>
                    </a:lnTo>
                    <a:cubicBezTo>
                      <a:pt x="640642" y="297874"/>
                      <a:pt x="576648" y="354053"/>
                      <a:pt x="498049" y="370137"/>
                    </a:cubicBezTo>
                    <a:lnTo>
                      <a:pt x="480543" y="371901"/>
                    </a:lnTo>
                    <a:lnTo>
                      <a:pt x="480354" y="373778"/>
                    </a:lnTo>
                    <a:cubicBezTo>
                      <a:pt x="474992" y="399978"/>
                      <a:pt x="465176" y="424555"/>
                      <a:pt x="451731" y="446683"/>
                    </a:cubicBezTo>
                    <a:lnTo>
                      <a:pt x="409654" y="495283"/>
                    </a:lnTo>
                    <a:lnTo>
                      <a:pt x="420685" y="508653"/>
                    </a:lnTo>
                    <a:cubicBezTo>
                      <a:pt x="445483" y="545358"/>
                      <a:pt x="459962" y="589607"/>
                      <a:pt x="459962" y="637237"/>
                    </a:cubicBezTo>
                    <a:lnTo>
                      <a:pt x="456356" y="673008"/>
                    </a:lnTo>
                    <a:lnTo>
                      <a:pt x="503208" y="704597"/>
                    </a:lnTo>
                    <a:cubicBezTo>
                      <a:pt x="524017" y="725406"/>
                      <a:pt x="540857" y="750185"/>
                      <a:pt x="552495" y="777699"/>
                    </a:cubicBezTo>
                    <a:lnTo>
                      <a:pt x="560243" y="802660"/>
                    </a:lnTo>
                    <a:lnTo>
                      <a:pt x="585625" y="797536"/>
                    </a:lnTo>
                    <a:cubicBezTo>
                      <a:pt x="617379" y="797536"/>
                      <a:pt x="647630" y="803971"/>
                      <a:pt x="675144" y="815609"/>
                    </a:cubicBezTo>
                    <a:lnTo>
                      <a:pt x="742091" y="860746"/>
                    </a:lnTo>
                    <a:lnTo>
                      <a:pt x="747039" y="854749"/>
                    </a:lnTo>
                    <a:cubicBezTo>
                      <a:pt x="778253" y="823535"/>
                      <a:pt x="818397" y="801252"/>
                      <a:pt x="863311" y="792062"/>
                    </a:cubicBezTo>
                    <a:lnTo>
                      <a:pt x="876604" y="790721"/>
                    </a:lnTo>
                    <a:lnTo>
                      <a:pt x="888234" y="753256"/>
                    </a:lnTo>
                    <a:cubicBezTo>
                      <a:pt x="896962" y="732620"/>
                      <a:pt x="908617" y="713523"/>
                      <a:pt x="922678" y="696486"/>
                    </a:cubicBezTo>
                    <a:lnTo>
                      <a:pt x="970832" y="652730"/>
                    </a:lnTo>
                    <a:lnTo>
                      <a:pt x="963933" y="630503"/>
                    </a:lnTo>
                    <a:cubicBezTo>
                      <a:pt x="960869" y="615532"/>
                      <a:pt x="959260" y="600031"/>
                      <a:pt x="959260" y="584154"/>
                    </a:cubicBezTo>
                    <a:cubicBezTo>
                      <a:pt x="959260" y="488893"/>
                      <a:pt x="1017179" y="407159"/>
                      <a:pt x="1099722" y="372246"/>
                    </a:cubicBezTo>
                    <a:lnTo>
                      <a:pt x="1113063" y="368105"/>
                    </a:lnTo>
                    <a:lnTo>
                      <a:pt x="1401269" y="495021"/>
                    </a:lnTo>
                    <a:lnTo>
                      <a:pt x="1414550" y="537805"/>
                    </a:lnTo>
                    <a:cubicBezTo>
                      <a:pt x="1417613" y="552776"/>
                      <a:pt x="1419222" y="568277"/>
                      <a:pt x="1419222" y="584154"/>
                    </a:cubicBezTo>
                    <a:cubicBezTo>
                      <a:pt x="1419222" y="647662"/>
                      <a:pt x="1393481" y="705157"/>
                      <a:pt x="1351862" y="746775"/>
                    </a:cubicBezTo>
                    <a:lnTo>
                      <a:pt x="1318566" y="774247"/>
                    </a:lnTo>
                    <a:lnTo>
                      <a:pt x="1325451" y="796426"/>
                    </a:lnTo>
                    <a:cubicBezTo>
                      <a:pt x="1328514" y="811397"/>
                      <a:pt x="1330123" y="826898"/>
                      <a:pt x="1330123" y="842775"/>
                    </a:cubicBezTo>
                    <a:cubicBezTo>
                      <a:pt x="1330123" y="953913"/>
                      <a:pt x="1251290" y="1046639"/>
                      <a:pt x="1146491" y="1068084"/>
                    </a:cubicBezTo>
                    <a:lnTo>
                      <a:pt x="1133198" y="1069424"/>
                    </a:lnTo>
                    <a:lnTo>
                      <a:pt x="1121568" y="1106889"/>
                    </a:lnTo>
                    <a:cubicBezTo>
                      <a:pt x="1086655" y="1189433"/>
                      <a:pt x="1004921" y="1247351"/>
                      <a:pt x="909660" y="1247351"/>
                    </a:cubicBezTo>
                    <a:cubicBezTo>
                      <a:pt x="877906" y="1247351"/>
                      <a:pt x="847656" y="1240916"/>
                      <a:pt x="820141" y="1229278"/>
                    </a:cubicBezTo>
                    <a:lnTo>
                      <a:pt x="753194" y="1184141"/>
                    </a:lnTo>
                    <a:lnTo>
                      <a:pt x="748246" y="1190138"/>
                    </a:lnTo>
                    <a:cubicBezTo>
                      <a:pt x="706628" y="1231757"/>
                      <a:pt x="649133" y="1257498"/>
                      <a:pt x="585625" y="1257498"/>
                    </a:cubicBezTo>
                    <a:cubicBezTo>
                      <a:pt x="490364" y="1257498"/>
                      <a:pt x="408630" y="1199580"/>
                      <a:pt x="373717" y="1117036"/>
                    </a:cubicBezTo>
                    <a:lnTo>
                      <a:pt x="365969" y="1092075"/>
                    </a:lnTo>
                    <a:lnTo>
                      <a:pt x="340587" y="1097199"/>
                    </a:lnTo>
                    <a:cubicBezTo>
                      <a:pt x="213572" y="1097199"/>
                      <a:pt x="110606" y="994233"/>
                      <a:pt x="110606" y="867218"/>
                    </a:cubicBezTo>
                    <a:lnTo>
                      <a:pt x="114212" y="831447"/>
                    </a:lnTo>
                    <a:lnTo>
                      <a:pt x="67360" y="799858"/>
                    </a:lnTo>
                    <a:cubicBezTo>
                      <a:pt x="25741" y="758240"/>
                      <a:pt x="0" y="700745"/>
                      <a:pt x="0" y="637237"/>
                    </a:cubicBezTo>
                    <a:cubicBezTo>
                      <a:pt x="0" y="573730"/>
                      <a:pt x="25741" y="516234"/>
                      <a:pt x="67360" y="474616"/>
                    </a:cubicBezTo>
                    <a:lnTo>
                      <a:pt x="75282" y="469274"/>
                    </a:lnTo>
                    <a:lnTo>
                      <a:pt x="64341" y="456014"/>
                    </a:lnTo>
                    <a:cubicBezTo>
                      <a:pt x="39543" y="419308"/>
                      <a:pt x="25064" y="375060"/>
                      <a:pt x="25064" y="327429"/>
                    </a:cubicBezTo>
                    <a:cubicBezTo>
                      <a:pt x="25064" y="216291"/>
                      <a:pt x="103897" y="123565"/>
                      <a:pt x="208696" y="102120"/>
                    </a:cubicBezTo>
                    <a:lnTo>
                      <a:pt x="226202" y="100356"/>
                    </a:lnTo>
                    <a:lnTo>
                      <a:pt x="226392" y="98479"/>
                    </a:lnTo>
                    <a:cubicBezTo>
                      <a:pt x="231753" y="72279"/>
                      <a:pt x="241569" y="47702"/>
                      <a:pt x="255014" y="25575"/>
                    </a:cubicBezTo>
                    <a:close/>
                  </a:path>
                </a:pathLst>
              </a:custGeom>
              <a:solidFill>
                <a:srgbClr val="FCEBD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9583D86-7275-E516-3169-B82272B19353}"/>
                  </a:ext>
                </a:extLst>
              </p:cNvPr>
              <p:cNvSpPr/>
              <p:nvPr/>
            </p:nvSpPr>
            <p:spPr>
              <a:xfrm>
                <a:off x="3413030" y="1776758"/>
                <a:ext cx="819156" cy="819156"/>
              </a:xfrm>
              <a:prstGeom prst="ellipse">
                <a:avLst/>
              </a:pr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75A77FC-4405-4158-4F58-6A47246BED34}"/>
                  </a:ext>
                </a:extLst>
              </p:cNvPr>
              <p:cNvSpPr/>
              <p:nvPr/>
            </p:nvSpPr>
            <p:spPr>
              <a:xfrm>
                <a:off x="3469618" y="1824438"/>
                <a:ext cx="715345" cy="715345"/>
              </a:xfrm>
              <a:prstGeom prst="ellipse">
                <a:avLst/>
              </a:prstGeom>
              <a:solidFill>
                <a:srgbClr val="FAE638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D4FB7C22-61E2-4D95-32B3-14C4D8235701}"/>
                  </a:ext>
                </a:extLst>
              </p:cNvPr>
              <p:cNvSpPr/>
              <p:nvPr/>
            </p:nvSpPr>
            <p:spPr>
              <a:xfrm>
                <a:off x="2926181" y="1448656"/>
                <a:ext cx="1604351" cy="969265"/>
              </a:xfrm>
              <a:custGeom>
                <a:avLst/>
                <a:gdLst>
                  <a:gd name="connsiteX0" fmla="*/ 1603031 w 1604351"/>
                  <a:gd name="connsiteY0" fmla="*/ 963877 h 969265"/>
                  <a:gd name="connsiteX1" fmla="*/ 1541661 w 1604351"/>
                  <a:gd name="connsiteY1" fmla="*/ 699990 h 969265"/>
                  <a:gd name="connsiteX2" fmla="*/ 1425060 w 1604351"/>
                  <a:gd name="connsiteY2" fmla="*/ 466787 h 969265"/>
                  <a:gd name="connsiteX3" fmla="*/ 1191857 w 1604351"/>
                  <a:gd name="connsiteY3" fmla="*/ 233585 h 969265"/>
                  <a:gd name="connsiteX4" fmla="*/ 903422 w 1604351"/>
                  <a:gd name="connsiteY4" fmla="*/ 80162 h 969265"/>
                  <a:gd name="connsiteX5" fmla="*/ 952518 w 1604351"/>
                  <a:gd name="connsiteY5" fmla="*/ 202900 h 969265"/>
                  <a:gd name="connsiteX6" fmla="*/ 768410 w 1604351"/>
                  <a:gd name="connsiteY6" fmla="*/ 116983 h 969265"/>
                  <a:gd name="connsiteX7" fmla="*/ 608851 w 1604351"/>
                  <a:gd name="connsiteY7" fmla="*/ 98572 h 969265"/>
                  <a:gd name="connsiteX8" fmla="*/ 461565 w 1604351"/>
                  <a:gd name="connsiteY8" fmla="*/ 18793 h 969265"/>
                  <a:gd name="connsiteX9" fmla="*/ 504523 w 1604351"/>
                  <a:gd name="connsiteY9" fmla="*/ 110846 h 969265"/>
                  <a:gd name="connsiteX10" fmla="*/ 357237 w 1604351"/>
                  <a:gd name="connsiteY10" fmla="*/ 98572 h 969265"/>
                  <a:gd name="connsiteX11" fmla="*/ 216088 w 1604351"/>
                  <a:gd name="connsiteY11" fmla="*/ 80162 h 969265"/>
                  <a:gd name="connsiteX12" fmla="*/ 1296 w 1604351"/>
                  <a:gd name="connsiteY12" fmla="*/ 382 h 969265"/>
                  <a:gd name="connsiteX13" fmla="*/ 136308 w 1604351"/>
                  <a:gd name="connsiteY13" fmla="*/ 116983 h 969265"/>
                  <a:gd name="connsiteX14" fmla="*/ 338826 w 1604351"/>
                  <a:gd name="connsiteY14" fmla="*/ 190626 h 969265"/>
                  <a:gd name="connsiteX15" fmla="*/ 240636 w 1604351"/>
                  <a:gd name="connsiteY15" fmla="*/ 227448 h 969265"/>
                  <a:gd name="connsiteX16" fmla="*/ 387922 w 1604351"/>
                  <a:gd name="connsiteY16" fmla="*/ 245858 h 969265"/>
                  <a:gd name="connsiteX17" fmla="*/ 479975 w 1604351"/>
                  <a:gd name="connsiteY17" fmla="*/ 239721 h 969265"/>
                  <a:gd name="connsiteX18" fmla="*/ 369511 w 1604351"/>
                  <a:gd name="connsiteY18" fmla="*/ 319501 h 969265"/>
                  <a:gd name="connsiteX19" fmla="*/ 522934 w 1604351"/>
                  <a:gd name="connsiteY19" fmla="*/ 325638 h 969265"/>
                  <a:gd name="connsiteX20" fmla="*/ 608851 w 1604351"/>
                  <a:gd name="connsiteY20" fmla="*/ 337912 h 969265"/>
                  <a:gd name="connsiteX21" fmla="*/ 547482 w 1604351"/>
                  <a:gd name="connsiteY21" fmla="*/ 380870 h 969265"/>
                  <a:gd name="connsiteX22" fmla="*/ 688631 w 1604351"/>
                  <a:gd name="connsiteY22" fmla="*/ 380870 h 969265"/>
                  <a:gd name="connsiteX23" fmla="*/ 645672 w 1604351"/>
                  <a:gd name="connsiteY23" fmla="*/ 429966 h 969265"/>
                  <a:gd name="connsiteX24" fmla="*/ 805232 w 1604351"/>
                  <a:gd name="connsiteY24" fmla="*/ 442240 h 969265"/>
                  <a:gd name="connsiteX25" fmla="*/ 958655 w 1604351"/>
                  <a:gd name="connsiteY25" fmla="*/ 429966 h 969265"/>
                  <a:gd name="connsiteX26" fmla="*/ 1112078 w 1604351"/>
                  <a:gd name="connsiteY26" fmla="*/ 479061 h 969265"/>
                  <a:gd name="connsiteX27" fmla="*/ 1277774 w 1604351"/>
                  <a:gd name="connsiteY27" fmla="*/ 626347 h 969265"/>
                  <a:gd name="connsiteX28" fmla="*/ 1486429 w 1604351"/>
                  <a:gd name="connsiteY28" fmla="*/ 859550 h 969265"/>
                  <a:gd name="connsiteX29" fmla="*/ 1603031 w 1604351"/>
                  <a:gd name="connsiteY29" fmla="*/ 963877 h 96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04351" h="969265">
                    <a:moveTo>
                      <a:pt x="1603031" y="963877"/>
                    </a:moveTo>
                    <a:cubicBezTo>
                      <a:pt x="1612236" y="937284"/>
                      <a:pt x="1571323" y="782838"/>
                      <a:pt x="1541661" y="699990"/>
                    </a:cubicBezTo>
                    <a:cubicBezTo>
                      <a:pt x="1511999" y="617142"/>
                      <a:pt x="1483361" y="544521"/>
                      <a:pt x="1425060" y="466787"/>
                    </a:cubicBezTo>
                    <a:cubicBezTo>
                      <a:pt x="1366759" y="389053"/>
                      <a:pt x="1278797" y="298023"/>
                      <a:pt x="1191857" y="233585"/>
                    </a:cubicBezTo>
                    <a:cubicBezTo>
                      <a:pt x="1104917" y="169147"/>
                      <a:pt x="943312" y="85276"/>
                      <a:pt x="903422" y="80162"/>
                    </a:cubicBezTo>
                    <a:cubicBezTo>
                      <a:pt x="863532" y="75048"/>
                      <a:pt x="975020" y="196763"/>
                      <a:pt x="952518" y="202900"/>
                    </a:cubicBezTo>
                    <a:cubicBezTo>
                      <a:pt x="930016" y="209037"/>
                      <a:pt x="825688" y="134371"/>
                      <a:pt x="768410" y="116983"/>
                    </a:cubicBezTo>
                    <a:cubicBezTo>
                      <a:pt x="711132" y="99595"/>
                      <a:pt x="659992" y="114937"/>
                      <a:pt x="608851" y="98572"/>
                    </a:cubicBezTo>
                    <a:cubicBezTo>
                      <a:pt x="557710" y="82207"/>
                      <a:pt x="478953" y="16747"/>
                      <a:pt x="461565" y="18793"/>
                    </a:cubicBezTo>
                    <a:cubicBezTo>
                      <a:pt x="444177" y="20839"/>
                      <a:pt x="521911" y="97550"/>
                      <a:pt x="504523" y="110846"/>
                    </a:cubicBezTo>
                    <a:cubicBezTo>
                      <a:pt x="487135" y="124142"/>
                      <a:pt x="405309" y="103686"/>
                      <a:pt x="357237" y="98572"/>
                    </a:cubicBezTo>
                    <a:cubicBezTo>
                      <a:pt x="309165" y="93458"/>
                      <a:pt x="275411" y="96527"/>
                      <a:pt x="216088" y="80162"/>
                    </a:cubicBezTo>
                    <a:cubicBezTo>
                      <a:pt x="156765" y="63797"/>
                      <a:pt x="14593" y="-5755"/>
                      <a:pt x="1296" y="382"/>
                    </a:cubicBezTo>
                    <a:cubicBezTo>
                      <a:pt x="-12001" y="6519"/>
                      <a:pt x="80053" y="85276"/>
                      <a:pt x="136308" y="116983"/>
                    </a:cubicBezTo>
                    <a:cubicBezTo>
                      <a:pt x="192563" y="148690"/>
                      <a:pt x="321438" y="172215"/>
                      <a:pt x="338826" y="190626"/>
                    </a:cubicBezTo>
                    <a:cubicBezTo>
                      <a:pt x="356214" y="209037"/>
                      <a:pt x="232453" y="218243"/>
                      <a:pt x="240636" y="227448"/>
                    </a:cubicBezTo>
                    <a:cubicBezTo>
                      <a:pt x="248819" y="236653"/>
                      <a:pt x="348032" y="243813"/>
                      <a:pt x="387922" y="245858"/>
                    </a:cubicBezTo>
                    <a:cubicBezTo>
                      <a:pt x="427812" y="247903"/>
                      <a:pt x="483043" y="227447"/>
                      <a:pt x="479975" y="239721"/>
                    </a:cubicBezTo>
                    <a:cubicBezTo>
                      <a:pt x="476907" y="251995"/>
                      <a:pt x="362351" y="305182"/>
                      <a:pt x="369511" y="319501"/>
                    </a:cubicBezTo>
                    <a:cubicBezTo>
                      <a:pt x="376671" y="333820"/>
                      <a:pt x="483044" y="322569"/>
                      <a:pt x="522934" y="325638"/>
                    </a:cubicBezTo>
                    <a:cubicBezTo>
                      <a:pt x="562824" y="328706"/>
                      <a:pt x="604760" y="328707"/>
                      <a:pt x="608851" y="337912"/>
                    </a:cubicBezTo>
                    <a:cubicBezTo>
                      <a:pt x="612942" y="347117"/>
                      <a:pt x="534185" y="373710"/>
                      <a:pt x="547482" y="380870"/>
                    </a:cubicBezTo>
                    <a:cubicBezTo>
                      <a:pt x="560779" y="388030"/>
                      <a:pt x="672266" y="372687"/>
                      <a:pt x="688631" y="380870"/>
                    </a:cubicBezTo>
                    <a:cubicBezTo>
                      <a:pt x="704996" y="389053"/>
                      <a:pt x="626239" y="419738"/>
                      <a:pt x="645672" y="429966"/>
                    </a:cubicBezTo>
                    <a:cubicBezTo>
                      <a:pt x="665105" y="440194"/>
                      <a:pt x="753068" y="442240"/>
                      <a:pt x="805232" y="442240"/>
                    </a:cubicBezTo>
                    <a:cubicBezTo>
                      <a:pt x="857396" y="442240"/>
                      <a:pt x="907514" y="423829"/>
                      <a:pt x="958655" y="429966"/>
                    </a:cubicBezTo>
                    <a:cubicBezTo>
                      <a:pt x="1009796" y="436103"/>
                      <a:pt x="1058892" y="446331"/>
                      <a:pt x="1112078" y="479061"/>
                    </a:cubicBezTo>
                    <a:cubicBezTo>
                      <a:pt x="1165264" y="511791"/>
                      <a:pt x="1215382" y="562932"/>
                      <a:pt x="1277774" y="626347"/>
                    </a:cubicBezTo>
                    <a:cubicBezTo>
                      <a:pt x="1340166" y="689762"/>
                      <a:pt x="1436311" y="806363"/>
                      <a:pt x="1486429" y="859550"/>
                    </a:cubicBezTo>
                    <a:cubicBezTo>
                      <a:pt x="1536547" y="912736"/>
                      <a:pt x="1593826" y="990470"/>
                      <a:pt x="1603031" y="963877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2B8DBD4-EE21-F29D-2CAD-C9F5937F000F}"/>
                  </a:ext>
                </a:extLst>
              </p:cNvPr>
              <p:cNvGrpSpPr/>
              <p:nvPr/>
            </p:nvGrpSpPr>
            <p:grpSpPr>
              <a:xfrm>
                <a:off x="3636714" y="1984769"/>
                <a:ext cx="381152" cy="381152"/>
                <a:chOff x="3625896" y="1995760"/>
                <a:chExt cx="381152" cy="381152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5A2B8E1E-DF18-191D-489B-6E2B9E115F9F}"/>
                    </a:ext>
                  </a:extLst>
                </p:cNvPr>
                <p:cNvSpPr/>
                <p:nvPr/>
              </p:nvSpPr>
              <p:spPr>
                <a:xfrm>
                  <a:off x="3625896" y="1995760"/>
                  <a:ext cx="381152" cy="381152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D9B8346B-B997-17F4-70D0-1656DCB88145}"/>
                    </a:ext>
                  </a:extLst>
                </p:cNvPr>
                <p:cNvSpPr/>
                <p:nvPr/>
              </p:nvSpPr>
              <p:spPr>
                <a:xfrm>
                  <a:off x="3675143" y="2038026"/>
                  <a:ext cx="106429" cy="10642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8A307942-CDE0-3D91-0B3E-47E8D678FB18}"/>
                    </a:ext>
                  </a:extLst>
                </p:cNvPr>
                <p:cNvSpPr/>
                <p:nvPr/>
              </p:nvSpPr>
              <p:spPr>
                <a:xfrm>
                  <a:off x="3781572" y="21368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258D9721-81E9-70B2-2009-C5C33D2AE6E9}"/>
                    </a:ext>
                  </a:extLst>
                </p:cNvPr>
                <p:cNvSpPr/>
                <p:nvPr/>
              </p:nvSpPr>
              <p:spPr>
                <a:xfrm>
                  <a:off x="3792480" y="2182111"/>
                  <a:ext cx="177929" cy="161666"/>
                </a:xfrm>
                <a:custGeom>
                  <a:avLst/>
                  <a:gdLst>
                    <a:gd name="connsiteX0" fmla="*/ 255165 w 261794"/>
                    <a:gd name="connsiteY0" fmla="*/ 0 h 237866"/>
                    <a:gd name="connsiteX1" fmla="*/ 257922 w 261794"/>
                    <a:gd name="connsiteY1" fmla="*/ 8882 h 237866"/>
                    <a:gd name="connsiteX2" fmla="*/ 261794 w 261794"/>
                    <a:gd name="connsiteY2" fmla="*/ 47290 h 237866"/>
                    <a:gd name="connsiteX3" fmla="*/ 71218 w 261794"/>
                    <a:gd name="connsiteY3" fmla="*/ 237866 h 237866"/>
                    <a:gd name="connsiteX4" fmla="*/ 32810 w 261794"/>
                    <a:gd name="connsiteY4" fmla="*/ 233994 h 237866"/>
                    <a:gd name="connsiteX5" fmla="*/ 0 w 261794"/>
                    <a:gd name="connsiteY5" fmla="*/ 223809 h 237866"/>
                    <a:gd name="connsiteX6" fmla="*/ 32882 w 261794"/>
                    <a:gd name="connsiteY6" fmla="*/ 220495 h 237866"/>
                    <a:gd name="connsiteX7" fmla="*/ 239265 w 261794"/>
                    <a:gd name="connsiteY7" fmla="*/ 51222 h 237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1794" h="237866">
                      <a:moveTo>
                        <a:pt x="255165" y="0"/>
                      </a:moveTo>
                      <a:lnTo>
                        <a:pt x="257922" y="8882"/>
                      </a:lnTo>
                      <a:cubicBezTo>
                        <a:pt x="260461" y="21289"/>
                        <a:pt x="261794" y="34134"/>
                        <a:pt x="261794" y="47290"/>
                      </a:cubicBezTo>
                      <a:cubicBezTo>
                        <a:pt x="261794" y="152542"/>
                        <a:pt x="176470" y="237866"/>
                        <a:pt x="71218" y="237866"/>
                      </a:cubicBezTo>
                      <a:cubicBezTo>
                        <a:pt x="58062" y="237866"/>
                        <a:pt x="45217" y="236533"/>
                        <a:pt x="32810" y="233994"/>
                      </a:cubicBezTo>
                      <a:lnTo>
                        <a:pt x="0" y="223809"/>
                      </a:lnTo>
                      <a:lnTo>
                        <a:pt x="32882" y="220495"/>
                      </a:lnTo>
                      <a:cubicBezTo>
                        <a:pt x="126197" y="201400"/>
                        <a:pt x="202997" y="136970"/>
                        <a:pt x="239265" y="51222"/>
                      </a:cubicBezTo>
                      <a:close/>
                    </a:path>
                  </a:pathLst>
                </a:custGeom>
                <a:solidFill>
                  <a:srgbClr val="80726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483AE0B-1C4A-0BF1-D82D-D5993928B78D}"/>
                </a:ext>
              </a:extLst>
            </p:cNvPr>
            <p:cNvGrpSpPr/>
            <p:nvPr/>
          </p:nvGrpSpPr>
          <p:grpSpPr>
            <a:xfrm flipH="1">
              <a:off x="963263" y="1686328"/>
              <a:ext cx="1604349" cy="1429555"/>
              <a:chOff x="2926181" y="1448656"/>
              <a:chExt cx="1604351" cy="1429557"/>
            </a:xfrm>
          </p:grpSpPr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3530B1BD-072F-6E08-2DFA-37BF52AC57FC}"/>
                  </a:ext>
                </a:extLst>
              </p:cNvPr>
              <p:cNvSpPr/>
              <p:nvPr/>
            </p:nvSpPr>
            <p:spPr>
              <a:xfrm>
                <a:off x="3146641" y="1691208"/>
                <a:ext cx="1339663" cy="1187005"/>
              </a:xfrm>
              <a:custGeom>
                <a:avLst/>
                <a:gdLst>
                  <a:gd name="connsiteX0" fmla="*/ 277156 w 1419222"/>
                  <a:gd name="connsiteY0" fmla="*/ 0 h 1257498"/>
                  <a:gd name="connsiteX1" fmla="*/ 676226 w 1419222"/>
                  <a:gd name="connsiteY1" fmla="*/ 175737 h 1257498"/>
                  <a:gd name="connsiteX2" fmla="*/ 667726 w 1419222"/>
                  <a:gd name="connsiteY2" fmla="*/ 223903 h 1257498"/>
                  <a:gd name="connsiteX3" fmla="*/ 498049 w 1419222"/>
                  <a:gd name="connsiteY3" fmla="*/ 370137 h 1257498"/>
                  <a:gd name="connsiteX4" fmla="*/ 480543 w 1419222"/>
                  <a:gd name="connsiteY4" fmla="*/ 371901 h 1257498"/>
                  <a:gd name="connsiteX5" fmla="*/ 480354 w 1419222"/>
                  <a:gd name="connsiteY5" fmla="*/ 373778 h 1257498"/>
                  <a:gd name="connsiteX6" fmla="*/ 451731 w 1419222"/>
                  <a:gd name="connsiteY6" fmla="*/ 446683 h 1257498"/>
                  <a:gd name="connsiteX7" fmla="*/ 409654 w 1419222"/>
                  <a:gd name="connsiteY7" fmla="*/ 495283 h 1257498"/>
                  <a:gd name="connsiteX8" fmla="*/ 420685 w 1419222"/>
                  <a:gd name="connsiteY8" fmla="*/ 508653 h 1257498"/>
                  <a:gd name="connsiteX9" fmla="*/ 459962 w 1419222"/>
                  <a:gd name="connsiteY9" fmla="*/ 637237 h 1257498"/>
                  <a:gd name="connsiteX10" fmla="*/ 456356 w 1419222"/>
                  <a:gd name="connsiteY10" fmla="*/ 673008 h 1257498"/>
                  <a:gd name="connsiteX11" fmla="*/ 503208 w 1419222"/>
                  <a:gd name="connsiteY11" fmla="*/ 704597 h 1257498"/>
                  <a:gd name="connsiteX12" fmla="*/ 552495 w 1419222"/>
                  <a:gd name="connsiteY12" fmla="*/ 777699 h 1257498"/>
                  <a:gd name="connsiteX13" fmla="*/ 560243 w 1419222"/>
                  <a:gd name="connsiteY13" fmla="*/ 802660 h 1257498"/>
                  <a:gd name="connsiteX14" fmla="*/ 585625 w 1419222"/>
                  <a:gd name="connsiteY14" fmla="*/ 797536 h 1257498"/>
                  <a:gd name="connsiteX15" fmla="*/ 675144 w 1419222"/>
                  <a:gd name="connsiteY15" fmla="*/ 815609 h 1257498"/>
                  <a:gd name="connsiteX16" fmla="*/ 742091 w 1419222"/>
                  <a:gd name="connsiteY16" fmla="*/ 860746 h 1257498"/>
                  <a:gd name="connsiteX17" fmla="*/ 747039 w 1419222"/>
                  <a:gd name="connsiteY17" fmla="*/ 854749 h 1257498"/>
                  <a:gd name="connsiteX18" fmla="*/ 863311 w 1419222"/>
                  <a:gd name="connsiteY18" fmla="*/ 792062 h 1257498"/>
                  <a:gd name="connsiteX19" fmla="*/ 876604 w 1419222"/>
                  <a:gd name="connsiteY19" fmla="*/ 790721 h 1257498"/>
                  <a:gd name="connsiteX20" fmla="*/ 888234 w 1419222"/>
                  <a:gd name="connsiteY20" fmla="*/ 753256 h 1257498"/>
                  <a:gd name="connsiteX21" fmla="*/ 922678 w 1419222"/>
                  <a:gd name="connsiteY21" fmla="*/ 696486 h 1257498"/>
                  <a:gd name="connsiteX22" fmla="*/ 970832 w 1419222"/>
                  <a:gd name="connsiteY22" fmla="*/ 652730 h 1257498"/>
                  <a:gd name="connsiteX23" fmla="*/ 963933 w 1419222"/>
                  <a:gd name="connsiteY23" fmla="*/ 630503 h 1257498"/>
                  <a:gd name="connsiteX24" fmla="*/ 959260 w 1419222"/>
                  <a:gd name="connsiteY24" fmla="*/ 584154 h 1257498"/>
                  <a:gd name="connsiteX25" fmla="*/ 1099722 w 1419222"/>
                  <a:gd name="connsiteY25" fmla="*/ 372246 h 1257498"/>
                  <a:gd name="connsiteX26" fmla="*/ 1113063 w 1419222"/>
                  <a:gd name="connsiteY26" fmla="*/ 368105 h 1257498"/>
                  <a:gd name="connsiteX27" fmla="*/ 1401269 w 1419222"/>
                  <a:gd name="connsiteY27" fmla="*/ 495021 h 1257498"/>
                  <a:gd name="connsiteX28" fmla="*/ 1414550 w 1419222"/>
                  <a:gd name="connsiteY28" fmla="*/ 537805 h 1257498"/>
                  <a:gd name="connsiteX29" fmla="*/ 1419222 w 1419222"/>
                  <a:gd name="connsiteY29" fmla="*/ 584154 h 1257498"/>
                  <a:gd name="connsiteX30" fmla="*/ 1351862 w 1419222"/>
                  <a:gd name="connsiteY30" fmla="*/ 746775 h 1257498"/>
                  <a:gd name="connsiteX31" fmla="*/ 1318566 w 1419222"/>
                  <a:gd name="connsiteY31" fmla="*/ 774247 h 1257498"/>
                  <a:gd name="connsiteX32" fmla="*/ 1325451 w 1419222"/>
                  <a:gd name="connsiteY32" fmla="*/ 796426 h 1257498"/>
                  <a:gd name="connsiteX33" fmla="*/ 1330123 w 1419222"/>
                  <a:gd name="connsiteY33" fmla="*/ 842775 h 1257498"/>
                  <a:gd name="connsiteX34" fmla="*/ 1146491 w 1419222"/>
                  <a:gd name="connsiteY34" fmla="*/ 1068084 h 1257498"/>
                  <a:gd name="connsiteX35" fmla="*/ 1133198 w 1419222"/>
                  <a:gd name="connsiteY35" fmla="*/ 1069424 h 1257498"/>
                  <a:gd name="connsiteX36" fmla="*/ 1121568 w 1419222"/>
                  <a:gd name="connsiteY36" fmla="*/ 1106889 h 1257498"/>
                  <a:gd name="connsiteX37" fmla="*/ 909660 w 1419222"/>
                  <a:gd name="connsiteY37" fmla="*/ 1247351 h 1257498"/>
                  <a:gd name="connsiteX38" fmla="*/ 820141 w 1419222"/>
                  <a:gd name="connsiteY38" fmla="*/ 1229278 h 1257498"/>
                  <a:gd name="connsiteX39" fmla="*/ 753194 w 1419222"/>
                  <a:gd name="connsiteY39" fmla="*/ 1184141 h 1257498"/>
                  <a:gd name="connsiteX40" fmla="*/ 748246 w 1419222"/>
                  <a:gd name="connsiteY40" fmla="*/ 1190138 h 1257498"/>
                  <a:gd name="connsiteX41" fmla="*/ 585625 w 1419222"/>
                  <a:gd name="connsiteY41" fmla="*/ 1257498 h 1257498"/>
                  <a:gd name="connsiteX42" fmla="*/ 373717 w 1419222"/>
                  <a:gd name="connsiteY42" fmla="*/ 1117036 h 1257498"/>
                  <a:gd name="connsiteX43" fmla="*/ 365969 w 1419222"/>
                  <a:gd name="connsiteY43" fmla="*/ 1092075 h 1257498"/>
                  <a:gd name="connsiteX44" fmla="*/ 340587 w 1419222"/>
                  <a:gd name="connsiteY44" fmla="*/ 1097199 h 1257498"/>
                  <a:gd name="connsiteX45" fmla="*/ 110606 w 1419222"/>
                  <a:gd name="connsiteY45" fmla="*/ 867218 h 1257498"/>
                  <a:gd name="connsiteX46" fmla="*/ 114212 w 1419222"/>
                  <a:gd name="connsiteY46" fmla="*/ 831447 h 1257498"/>
                  <a:gd name="connsiteX47" fmla="*/ 67360 w 1419222"/>
                  <a:gd name="connsiteY47" fmla="*/ 799858 h 1257498"/>
                  <a:gd name="connsiteX48" fmla="*/ 0 w 1419222"/>
                  <a:gd name="connsiteY48" fmla="*/ 637237 h 1257498"/>
                  <a:gd name="connsiteX49" fmla="*/ 67360 w 1419222"/>
                  <a:gd name="connsiteY49" fmla="*/ 474616 h 1257498"/>
                  <a:gd name="connsiteX50" fmla="*/ 75282 w 1419222"/>
                  <a:gd name="connsiteY50" fmla="*/ 469274 h 1257498"/>
                  <a:gd name="connsiteX51" fmla="*/ 64341 w 1419222"/>
                  <a:gd name="connsiteY51" fmla="*/ 456014 h 1257498"/>
                  <a:gd name="connsiteX52" fmla="*/ 25064 w 1419222"/>
                  <a:gd name="connsiteY52" fmla="*/ 327429 h 1257498"/>
                  <a:gd name="connsiteX53" fmla="*/ 208696 w 1419222"/>
                  <a:gd name="connsiteY53" fmla="*/ 102120 h 1257498"/>
                  <a:gd name="connsiteX54" fmla="*/ 226202 w 1419222"/>
                  <a:gd name="connsiteY54" fmla="*/ 100356 h 1257498"/>
                  <a:gd name="connsiteX55" fmla="*/ 226392 w 1419222"/>
                  <a:gd name="connsiteY55" fmla="*/ 98479 h 1257498"/>
                  <a:gd name="connsiteX56" fmla="*/ 255014 w 1419222"/>
                  <a:gd name="connsiteY56" fmla="*/ 25575 h 1257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19222" h="1257498">
                    <a:moveTo>
                      <a:pt x="277156" y="0"/>
                    </a:moveTo>
                    <a:lnTo>
                      <a:pt x="676226" y="175737"/>
                    </a:lnTo>
                    <a:lnTo>
                      <a:pt x="667726" y="223903"/>
                    </a:lnTo>
                    <a:cubicBezTo>
                      <a:pt x="640642" y="297874"/>
                      <a:pt x="576648" y="354053"/>
                      <a:pt x="498049" y="370137"/>
                    </a:cubicBezTo>
                    <a:lnTo>
                      <a:pt x="480543" y="371901"/>
                    </a:lnTo>
                    <a:lnTo>
                      <a:pt x="480354" y="373778"/>
                    </a:lnTo>
                    <a:cubicBezTo>
                      <a:pt x="474992" y="399978"/>
                      <a:pt x="465176" y="424555"/>
                      <a:pt x="451731" y="446683"/>
                    </a:cubicBezTo>
                    <a:lnTo>
                      <a:pt x="409654" y="495283"/>
                    </a:lnTo>
                    <a:lnTo>
                      <a:pt x="420685" y="508653"/>
                    </a:lnTo>
                    <a:cubicBezTo>
                      <a:pt x="445483" y="545358"/>
                      <a:pt x="459962" y="589607"/>
                      <a:pt x="459962" y="637237"/>
                    </a:cubicBezTo>
                    <a:lnTo>
                      <a:pt x="456356" y="673008"/>
                    </a:lnTo>
                    <a:lnTo>
                      <a:pt x="503208" y="704597"/>
                    </a:lnTo>
                    <a:cubicBezTo>
                      <a:pt x="524017" y="725406"/>
                      <a:pt x="540857" y="750185"/>
                      <a:pt x="552495" y="777699"/>
                    </a:cubicBezTo>
                    <a:lnTo>
                      <a:pt x="560243" y="802660"/>
                    </a:lnTo>
                    <a:lnTo>
                      <a:pt x="585625" y="797536"/>
                    </a:lnTo>
                    <a:cubicBezTo>
                      <a:pt x="617379" y="797536"/>
                      <a:pt x="647630" y="803971"/>
                      <a:pt x="675144" y="815609"/>
                    </a:cubicBezTo>
                    <a:lnTo>
                      <a:pt x="742091" y="860746"/>
                    </a:lnTo>
                    <a:lnTo>
                      <a:pt x="747039" y="854749"/>
                    </a:lnTo>
                    <a:cubicBezTo>
                      <a:pt x="778253" y="823535"/>
                      <a:pt x="818397" y="801252"/>
                      <a:pt x="863311" y="792062"/>
                    </a:cubicBezTo>
                    <a:lnTo>
                      <a:pt x="876604" y="790721"/>
                    </a:lnTo>
                    <a:lnTo>
                      <a:pt x="888234" y="753256"/>
                    </a:lnTo>
                    <a:cubicBezTo>
                      <a:pt x="896962" y="732620"/>
                      <a:pt x="908617" y="713523"/>
                      <a:pt x="922678" y="696486"/>
                    </a:cubicBezTo>
                    <a:lnTo>
                      <a:pt x="970832" y="652730"/>
                    </a:lnTo>
                    <a:lnTo>
                      <a:pt x="963933" y="630503"/>
                    </a:lnTo>
                    <a:cubicBezTo>
                      <a:pt x="960869" y="615532"/>
                      <a:pt x="959260" y="600031"/>
                      <a:pt x="959260" y="584154"/>
                    </a:cubicBezTo>
                    <a:cubicBezTo>
                      <a:pt x="959260" y="488893"/>
                      <a:pt x="1017179" y="407159"/>
                      <a:pt x="1099722" y="372246"/>
                    </a:cubicBezTo>
                    <a:lnTo>
                      <a:pt x="1113063" y="368105"/>
                    </a:lnTo>
                    <a:lnTo>
                      <a:pt x="1401269" y="495021"/>
                    </a:lnTo>
                    <a:lnTo>
                      <a:pt x="1414550" y="537805"/>
                    </a:lnTo>
                    <a:cubicBezTo>
                      <a:pt x="1417613" y="552776"/>
                      <a:pt x="1419222" y="568277"/>
                      <a:pt x="1419222" y="584154"/>
                    </a:cubicBezTo>
                    <a:cubicBezTo>
                      <a:pt x="1419222" y="647662"/>
                      <a:pt x="1393481" y="705157"/>
                      <a:pt x="1351862" y="746775"/>
                    </a:cubicBezTo>
                    <a:lnTo>
                      <a:pt x="1318566" y="774247"/>
                    </a:lnTo>
                    <a:lnTo>
                      <a:pt x="1325451" y="796426"/>
                    </a:lnTo>
                    <a:cubicBezTo>
                      <a:pt x="1328514" y="811397"/>
                      <a:pt x="1330123" y="826898"/>
                      <a:pt x="1330123" y="842775"/>
                    </a:cubicBezTo>
                    <a:cubicBezTo>
                      <a:pt x="1330123" y="953913"/>
                      <a:pt x="1251290" y="1046639"/>
                      <a:pt x="1146491" y="1068084"/>
                    </a:cubicBezTo>
                    <a:lnTo>
                      <a:pt x="1133198" y="1069424"/>
                    </a:lnTo>
                    <a:lnTo>
                      <a:pt x="1121568" y="1106889"/>
                    </a:lnTo>
                    <a:cubicBezTo>
                      <a:pt x="1086655" y="1189433"/>
                      <a:pt x="1004921" y="1247351"/>
                      <a:pt x="909660" y="1247351"/>
                    </a:cubicBezTo>
                    <a:cubicBezTo>
                      <a:pt x="877906" y="1247351"/>
                      <a:pt x="847656" y="1240916"/>
                      <a:pt x="820141" y="1229278"/>
                    </a:cubicBezTo>
                    <a:lnTo>
                      <a:pt x="753194" y="1184141"/>
                    </a:lnTo>
                    <a:lnTo>
                      <a:pt x="748246" y="1190138"/>
                    </a:lnTo>
                    <a:cubicBezTo>
                      <a:pt x="706628" y="1231757"/>
                      <a:pt x="649133" y="1257498"/>
                      <a:pt x="585625" y="1257498"/>
                    </a:cubicBezTo>
                    <a:cubicBezTo>
                      <a:pt x="490364" y="1257498"/>
                      <a:pt x="408630" y="1199580"/>
                      <a:pt x="373717" y="1117036"/>
                    </a:cubicBezTo>
                    <a:lnTo>
                      <a:pt x="365969" y="1092075"/>
                    </a:lnTo>
                    <a:lnTo>
                      <a:pt x="340587" y="1097199"/>
                    </a:lnTo>
                    <a:cubicBezTo>
                      <a:pt x="213572" y="1097199"/>
                      <a:pt x="110606" y="994233"/>
                      <a:pt x="110606" y="867218"/>
                    </a:cubicBezTo>
                    <a:lnTo>
                      <a:pt x="114212" y="831447"/>
                    </a:lnTo>
                    <a:lnTo>
                      <a:pt x="67360" y="799858"/>
                    </a:lnTo>
                    <a:cubicBezTo>
                      <a:pt x="25741" y="758240"/>
                      <a:pt x="0" y="700745"/>
                      <a:pt x="0" y="637237"/>
                    </a:cubicBezTo>
                    <a:cubicBezTo>
                      <a:pt x="0" y="573730"/>
                      <a:pt x="25741" y="516234"/>
                      <a:pt x="67360" y="474616"/>
                    </a:cubicBezTo>
                    <a:lnTo>
                      <a:pt x="75282" y="469274"/>
                    </a:lnTo>
                    <a:lnTo>
                      <a:pt x="64341" y="456014"/>
                    </a:lnTo>
                    <a:cubicBezTo>
                      <a:pt x="39543" y="419308"/>
                      <a:pt x="25064" y="375060"/>
                      <a:pt x="25064" y="327429"/>
                    </a:cubicBezTo>
                    <a:cubicBezTo>
                      <a:pt x="25064" y="216291"/>
                      <a:pt x="103897" y="123565"/>
                      <a:pt x="208696" y="102120"/>
                    </a:cubicBezTo>
                    <a:lnTo>
                      <a:pt x="226202" y="100356"/>
                    </a:lnTo>
                    <a:lnTo>
                      <a:pt x="226392" y="98479"/>
                    </a:lnTo>
                    <a:cubicBezTo>
                      <a:pt x="231753" y="72279"/>
                      <a:pt x="241569" y="47702"/>
                      <a:pt x="255014" y="25575"/>
                    </a:cubicBezTo>
                    <a:close/>
                  </a:path>
                </a:pathLst>
              </a:custGeom>
              <a:solidFill>
                <a:srgbClr val="FCEBD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485334DA-D48A-F8CF-035C-DDBAB2B4726C}"/>
                  </a:ext>
                </a:extLst>
              </p:cNvPr>
              <p:cNvSpPr/>
              <p:nvPr/>
            </p:nvSpPr>
            <p:spPr>
              <a:xfrm>
                <a:off x="3413030" y="1776758"/>
                <a:ext cx="819156" cy="819156"/>
              </a:xfrm>
              <a:prstGeom prst="ellipse">
                <a:avLst/>
              </a:pr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A7266C4-849E-89B4-30C8-3AB74EC8CE5B}"/>
                  </a:ext>
                </a:extLst>
              </p:cNvPr>
              <p:cNvSpPr/>
              <p:nvPr/>
            </p:nvSpPr>
            <p:spPr>
              <a:xfrm>
                <a:off x="3469618" y="1824438"/>
                <a:ext cx="715345" cy="715345"/>
              </a:xfrm>
              <a:prstGeom prst="ellipse">
                <a:avLst/>
              </a:prstGeom>
              <a:solidFill>
                <a:srgbClr val="FAE638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545C9FCF-A9AA-39F6-0325-474FDA5FCE25}"/>
                  </a:ext>
                </a:extLst>
              </p:cNvPr>
              <p:cNvSpPr/>
              <p:nvPr/>
            </p:nvSpPr>
            <p:spPr>
              <a:xfrm>
                <a:off x="2926181" y="1448656"/>
                <a:ext cx="1604351" cy="969265"/>
              </a:xfrm>
              <a:custGeom>
                <a:avLst/>
                <a:gdLst>
                  <a:gd name="connsiteX0" fmla="*/ 1603031 w 1604351"/>
                  <a:gd name="connsiteY0" fmla="*/ 963877 h 969265"/>
                  <a:gd name="connsiteX1" fmla="*/ 1541661 w 1604351"/>
                  <a:gd name="connsiteY1" fmla="*/ 699990 h 969265"/>
                  <a:gd name="connsiteX2" fmla="*/ 1425060 w 1604351"/>
                  <a:gd name="connsiteY2" fmla="*/ 466787 h 969265"/>
                  <a:gd name="connsiteX3" fmla="*/ 1191857 w 1604351"/>
                  <a:gd name="connsiteY3" fmla="*/ 233585 h 969265"/>
                  <a:gd name="connsiteX4" fmla="*/ 903422 w 1604351"/>
                  <a:gd name="connsiteY4" fmla="*/ 80162 h 969265"/>
                  <a:gd name="connsiteX5" fmla="*/ 952518 w 1604351"/>
                  <a:gd name="connsiteY5" fmla="*/ 202900 h 969265"/>
                  <a:gd name="connsiteX6" fmla="*/ 768410 w 1604351"/>
                  <a:gd name="connsiteY6" fmla="*/ 116983 h 969265"/>
                  <a:gd name="connsiteX7" fmla="*/ 608851 w 1604351"/>
                  <a:gd name="connsiteY7" fmla="*/ 98572 h 969265"/>
                  <a:gd name="connsiteX8" fmla="*/ 461565 w 1604351"/>
                  <a:gd name="connsiteY8" fmla="*/ 18793 h 969265"/>
                  <a:gd name="connsiteX9" fmla="*/ 504523 w 1604351"/>
                  <a:gd name="connsiteY9" fmla="*/ 110846 h 969265"/>
                  <a:gd name="connsiteX10" fmla="*/ 357237 w 1604351"/>
                  <a:gd name="connsiteY10" fmla="*/ 98572 h 969265"/>
                  <a:gd name="connsiteX11" fmla="*/ 216088 w 1604351"/>
                  <a:gd name="connsiteY11" fmla="*/ 80162 h 969265"/>
                  <a:gd name="connsiteX12" fmla="*/ 1296 w 1604351"/>
                  <a:gd name="connsiteY12" fmla="*/ 382 h 969265"/>
                  <a:gd name="connsiteX13" fmla="*/ 136308 w 1604351"/>
                  <a:gd name="connsiteY13" fmla="*/ 116983 h 969265"/>
                  <a:gd name="connsiteX14" fmla="*/ 338826 w 1604351"/>
                  <a:gd name="connsiteY14" fmla="*/ 190626 h 969265"/>
                  <a:gd name="connsiteX15" fmla="*/ 240636 w 1604351"/>
                  <a:gd name="connsiteY15" fmla="*/ 227448 h 969265"/>
                  <a:gd name="connsiteX16" fmla="*/ 387922 w 1604351"/>
                  <a:gd name="connsiteY16" fmla="*/ 245858 h 969265"/>
                  <a:gd name="connsiteX17" fmla="*/ 479975 w 1604351"/>
                  <a:gd name="connsiteY17" fmla="*/ 239721 h 969265"/>
                  <a:gd name="connsiteX18" fmla="*/ 369511 w 1604351"/>
                  <a:gd name="connsiteY18" fmla="*/ 319501 h 969265"/>
                  <a:gd name="connsiteX19" fmla="*/ 522934 w 1604351"/>
                  <a:gd name="connsiteY19" fmla="*/ 325638 h 969265"/>
                  <a:gd name="connsiteX20" fmla="*/ 608851 w 1604351"/>
                  <a:gd name="connsiteY20" fmla="*/ 337912 h 969265"/>
                  <a:gd name="connsiteX21" fmla="*/ 547482 w 1604351"/>
                  <a:gd name="connsiteY21" fmla="*/ 380870 h 969265"/>
                  <a:gd name="connsiteX22" fmla="*/ 688631 w 1604351"/>
                  <a:gd name="connsiteY22" fmla="*/ 380870 h 969265"/>
                  <a:gd name="connsiteX23" fmla="*/ 645672 w 1604351"/>
                  <a:gd name="connsiteY23" fmla="*/ 429966 h 969265"/>
                  <a:gd name="connsiteX24" fmla="*/ 805232 w 1604351"/>
                  <a:gd name="connsiteY24" fmla="*/ 442240 h 969265"/>
                  <a:gd name="connsiteX25" fmla="*/ 958655 w 1604351"/>
                  <a:gd name="connsiteY25" fmla="*/ 429966 h 969265"/>
                  <a:gd name="connsiteX26" fmla="*/ 1112078 w 1604351"/>
                  <a:gd name="connsiteY26" fmla="*/ 479061 h 969265"/>
                  <a:gd name="connsiteX27" fmla="*/ 1277774 w 1604351"/>
                  <a:gd name="connsiteY27" fmla="*/ 626347 h 969265"/>
                  <a:gd name="connsiteX28" fmla="*/ 1486429 w 1604351"/>
                  <a:gd name="connsiteY28" fmla="*/ 859550 h 969265"/>
                  <a:gd name="connsiteX29" fmla="*/ 1603031 w 1604351"/>
                  <a:gd name="connsiteY29" fmla="*/ 963877 h 96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04351" h="969265">
                    <a:moveTo>
                      <a:pt x="1603031" y="963877"/>
                    </a:moveTo>
                    <a:cubicBezTo>
                      <a:pt x="1612236" y="937284"/>
                      <a:pt x="1571323" y="782838"/>
                      <a:pt x="1541661" y="699990"/>
                    </a:cubicBezTo>
                    <a:cubicBezTo>
                      <a:pt x="1511999" y="617142"/>
                      <a:pt x="1483361" y="544521"/>
                      <a:pt x="1425060" y="466787"/>
                    </a:cubicBezTo>
                    <a:cubicBezTo>
                      <a:pt x="1366759" y="389053"/>
                      <a:pt x="1278797" y="298023"/>
                      <a:pt x="1191857" y="233585"/>
                    </a:cubicBezTo>
                    <a:cubicBezTo>
                      <a:pt x="1104917" y="169147"/>
                      <a:pt x="943312" y="85276"/>
                      <a:pt x="903422" y="80162"/>
                    </a:cubicBezTo>
                    <a:cubicBezTo>
                      <a:pt x="863532" y="75048"/>
                      <a:pt x="975020" y="196763"/>
                      <a:pt x="952518" y="202900"/>
                    </a:cubicBezTo>
                    <a:cubicBezTo>
                      <a:pt x="930016" y="209037"/>
                      <a:pt x="825688" y="134371"/>
                      <a:pt x="768410" y="116983"/>
                    </a:cubicBezTo>
                    <a:cubicBezTo>
                      <a:pt x="711132" y="99595"/>
                      <a:pt x="659992" y="114937"/>
                      <a:pt x="608851" y="98572"/>
                    </a:cubicBezTo>
                    <a:cubicBezTo>
                      <a:pt x="557710" y="82207"/>
                      <a:pt x="478953" y="16747"/>
                      <a:pt x="461565" y="18793"/>
                    </a:cubicBezTo>
                    <a:cubicBezTo>
                      <a:pt x="444177" y="20839"/>
                      <a:pt x="521911" y="97550"/>
                      <a:pt x="504523" y="110846"/>
                    </a:cubicBezTo>
                    <a:cubicBezTo>
                      <a:pt x="487135" y="124142"/>
                      <a:pt x="405309" y="103686"/>
                      <a:pt x="357237" y="98572"/>
                    </a:cubicBezTo>
                    <a:cubicBezTo>
                      <a:pt x="309165" y="93458"/>
                      <a:pt x="275411" y="96527"/>
                      <a:pt x="216088" y="80162"/>
                    </a:cubicBezTo>
                    <a:cubicBezTo>
                      <a:pt x="156765" y="63797"/>
                      <a:pt x="14593" y="-5755"/>
                      <a:pt x="1296" y="382"/>
                    </a:cubicBezTo>
                    <a:cubicBezTo>
                      <a:pt x="-12001" y="6519"/>
                      <a:pt x="80053" y="85276"/>
                      <a:pt x="136308" y="116983"/>
                    </a:cubicBezTo>
                    <a:cubicBezTo>
                      <a:pt x="192563" y="148690"/>
                      <a:pt x="321438" y="172215"/>
                      <a:pt x="338826" y="190626"/>
                    </a:cubicBezTo>
                    <a:cubicBezTo>
                      <a:pt x="356214" y="209037"/>
                      <a:pt x="232453" y="218243"/>
                      <a:pt x="240636" y="227448"/>
                    </a:cubicBezTo>
                    <a:cubicBezTo>
                      <a:pt x="248819" y="236653"/>
                      <a:pt x="348032" y="243813"/>
                      <a:pt x="387922" y="245858"/>
                    </a:cubicBezTo>
                    <a:cubicBezTo>
                      <a:pt x="427812" y="247903"/>
                      <a:pt x="483043" y="227447"/>
                      <a:pt x="479975" y="239721"/>
                    </a:cubicBezTo>
                    <a:cubicBezTo>
                      <a:pt x="476907" y="251995"/>
                      <a:pt x="362351" y="305182"/>
                      <a:pt x="369511" y="319501"/>
                    </a:cubicBezTo>
                    <a:cubicBezTo>
                      <a:pt x="376671" y="333820"/>
                      <a:pt x="483044" y="322569"/>
                      <a:pt x="522934" y="325638"/>
                    </a:cubicBezTo>
                    <a:cubicBezTo>
                      <a:pt x="562824" y="328706"/>
                      <a:pt x="604760" y="328707"/>
                      <a:pt x="608851" y="337912"/>
                    </a:cubicBezTo>
                    <a:cubicBezTo>
                      <a:pt x="612942" y="347117"/>
                      <a:pt x="534185" y="373710"/>
                      <a:pt x="547482" y="380870"/>
                    </a:cubicBezTo>
                    <a:cubicBezTo>
                      <a:pt x="560779" y="388030"/>
                      <a:pt x="672266" y="372687"/>
                      <a:pt x="688631" y="380870"/>
                    </a:cubicBezTo>
                    <a:cubicBezTo>
                      <a:pt x="704996" y="389053"/>
                      <a:pt x="626239" y="419738"/>
                      <a:pt x="645672" y="429966"/>
                    </a:cubicBezTo>
                    <a:cubicBezTo>
                      <a:pt x="665105" y="440194"/>
                      <a:pt x="753068" y="442240"/>
                      <a:pt x="805232" y="442240"/>
                    </a:cubicBezTo>
                    <a:cubicBezTo>
                      <a:pt x="857396" y="442240"/>
                      <a:pt x="907514" y="423829"/>
                      <a:pt x="958655" y="429966"/>
                    </a:cubicBezTo>
                    <a:cubicBezTo>
                      <a:pt x="1009796" y="436103"/>
                      <a:pt x="1058892" y="446331"/>
                      <a:pt x="1112078" y="479061"/>
                    </a:cubicBezTo>
                    <a:cubicBezTo>
                      <a:pt x="1165264" y="511791"/>
                      <a:pt x="1215382" y="562932"/>
                      <a:pt x="1277774" y="626347"/>
                    </a:cubicBezTo>
                    <a:cubicBezTo>
                      <a:pt x="1340166" y="689762"/>
                      <a:pt x="1436311" y="806363"/>
                      <a:pt x="1486429" y="859550"/>
                    </a:cubicBezTo>
                    <a:cubicBezTo>
                      <a:pt x="1536547" y="912736"/>
                      <a:pt x="1593826" y="990470"/>
                      <a:pt x="1603031" y="963877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3CEC8C58-B2BA-C351-4424-07739380B97E}"/>
                  </a:ext>
                </a:extLst>
              </p:cNvPr>
              <p:cNvGrpSpPr/>
              <p:nvPr/>
            </p:nvGrpSpPr>
            <p:grpSpPr>
              <a:xfrm>
                <a:off x="3636714" y="1984769"/>
                <a:ext cx="381152" cy="381152"/>
                <a:chOff x="3625896" y="1995760"/>
                <a:chExt cx="381152" cy="381152"/>
              </a:xfrm>
            </p:grpSpPr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38B8AD53-A8FC-DB6C-EF2C-05A56C116D93}"/>
                    </a:ext>
                  </a:extLst>
                </p:cNvPr>
                <p:cNvSpPr/>
                <p:nvPr/>
              </p:nvSpPr>
              <p:spPr>
                <a:xfrm>
                  <a:off x="3625896" y="1995760"/>
                  <a:ext cx="381152" cy="381152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71F172F3-3A9B-92D4-D4F4-1350C8DF714B}"/>
                    </a:ext>
                  </a:extLst>
                </p:cNvPr>
                <p:cNvSpPr/>
                <p:nvPr/>
              </p:nvSpPr>
              <p:spPr>
                <a:xfrm>
                  <a:off x="3675143" y="2038026"/>
                  <a:ext cx="106429" cy="10642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DCA77362-B04C-AFEC-ACBC-1661D3460907}"/>
                    </a:ext>
                  </a:extLst>
                </p:cNvPr>
                <p:cNvSpPr/>
                <p:nvPr/>
              </p:nvSpPr>
              <p:spPr>
                <a:xfrm>
                  <a:off x="3781572" y="21368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F231DB27-7235-471B-BE31-0EFA64103212}"/>
                    </a:ext>
                  </a:extLst>
                </p:cNvPr>
                <p:cNvSpPr/>
                <p:nvPr/>
              </p:nvSpPr>
              <p:spPr>
                <a:xfrm>
                  <a:off x="3792480" y="2182111"/>
                  <a:ext cx="177929" cy="161666"/>
                </a:xfrm>
                <a:custGeom>
                  <a:avLst/>
                  <a:gdLst>
                    <a:gd name="connsiteX0" fmla="*/ 255165 w 261794"/>
                    <a:gd name="connsiteY0" fmla="*/ 0 h 237866"/>
                    <a:gd name="connsiteX1" fmla="*/ 257922 w 261794"/>
                    <a:gd name="connsiteY1" fmla="*/ 8882 h 237866"/>
                    <a:gd name="connsiteX2" fmla="*/ 261794 w 261794"/>
                    <a:gd name="connsiteY2" fmla="*/ 47290 h 237866"/>
                    <a:gd name="connsiteX3" fmla="*/ 71218 w 261794"/>
                    <a:gd name="connsiteY3" fmla="*/ 237866 h 237866"/>
                    <a:gd name="connsiteX4" fmla="*/ 32810 w 261794"/>
                    <a:gd name="connsiteY4" fmla="*/ 233994 h 237866"/>
                    <a:gd name="connsiteX5" fmla="*/ 0 w 261794"/>
                    <a:gd name="connsiteY5" fmla="*/ 223809 h 237866"/>
                    <a:gd name="connsiteX6" fmla="*/ 32882 w 261794"/>
                    <a:gd name="connsiteY6" fmla="*/ 220495 h 237866"/>
                    <a:gd name="connsiteX7" fmla="*/ 239265 w 261794"/>
                    <a:gd name="connsiteY7" fmla="*/ 51222 h 237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1794" h="237866">
                      <a:moveTo>
                        <a:pt x="255165" y="0"/>
                      </a:moveTo>
                      <a:lnTo>
                        <a:pt x="257922" y="8882"/>
                      </a:lnTo>
                      <a:cubicBezTo>
                        <a:pt x="260461" y="21289"/>
                        <a:pt x="261794" y="34134"/>
                        <a:pt x="261794" y="47290"/>
                      </a:cubicBezTo>
                      <a:cubicBezTo>
                        <a:pt x="261794" y="152542"/>
                        <a:pt x="176470" y="237866"/>
                        <a:pt x="71218" y="237866"/>
                      </a:cubicBezTo>
                      <a:cubicBezTo>
                        <a:pt x="58062" y="237866"/>
                        <a:pt x="45217" y="236533"/>
                        <a:pt x="32810" y="233994"/>
                      </a:cubicBezTo>
                      <a:lnTo>
                        <a:pt x="0" y="223809"/>
                      </a:lnTo>
                      <a:lnTo>
                        <a:pt x="32882" y="220495"/>
                      </a:lnTo>
                      <a:cubicBezTo>
                        <a:pt x="126197" y="201400"/>
                        <a:pt x="202997" y="136970"/>
                        <a:pt x="239265" y="51222"/>
                      </a:cubicBezTo>
                      <a:close/>
                    </a:path>
                  </a:pathLst>
                </a:custGeom>
                <a:solidFill>
                  <a:srgbClr val="80726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056" name="Group 1055">
            <a:extLst>
              <a:ext uri="{FF2B5EF4-FFF2-40B4-BE49-F238E27FC236}">
                <a16:creationId xmlns:a16="http://schemas.microsoft.com/office/drawing/2014/main" id="{601C1328-E11D-112B-FCA9-2F5C221F2791}"/>
              </a:ext>
            </a:extLst>
          </p:cNvPr>
          <p:cNvGrpSpPr/>
          <p:nvPr/>
        </p:nvGrpSpPr>
        <p:grpSpPr>
          <a:xfrm>
            <a:off x="3130890" y="7904094"/>
            <a:ext cx="2589644" cy="894101"/>
            <a:chOff x="135188" y="5459746"/>
            <a:chExt cx="1726429" cy="596067"/>
          </a:xfrm>
        </p:grpSpPr>
        <p:grpSp>
          <p:nvGrpSpPr>
            <p:cNvPr id="1045" name="Group 1044">
              <a:extLst>
                <a:ext uri="{FF2B5EF4-FFF2-40B4-BE49-F238E27FC236}">
                  <a16:creationId xmlns:a16="http://schemas.microsoft.com/office/drawing/2014/main" id="{460AA3C5-1131-FF5E-627F-C1FB960DFA11}"/>
                </a:ext>
              </a:extLst>
            </p:cNvPr>
            <p:cNvGrpSpPr/>
            <p:nvPr/>
          </p:nvGrpSpPr>
          <p:grpSpPr>
            <a:xfrm>
              <a:off x="135188" y="5459746"/>
              <a:ext cx="769432" cy="596067"/>
              <a:chOff x="5151534" y="5411134"/>
              <a:chExt cx="769432" cy="596067"/>
            </a:xfrm>
          </p:grpSpPr>
          <p:grpSp>
            <p:nvGrpSpPr>
              <p:cNvPr id="1038" name="Group 1037">
                <a:extLst>
                  <a:ext uri="{FF2B5EF4-FFF2-40B4-BE49-F238E27FC236}">
                    <a16:creationId xmlns:a16="http://schemas.microsoft.com/office/drawing/2014/main" id="{F2F676ED-D5B4-2070-BC1E-1DADCD7638C9}"/>
                  </a:ext>
                </a:extLst>
              </p:cNvPr>
              <p:cNvGrpSpPr/>
              <p:nvPr/>
            </p:nvGrpSpPr>
            <p:grpSpPr>
              <a:xfrm>
                <a:off x="5595042" y="5467575"/>
                <a:ext cx="325924" cy="514531"/>
                <a:chOff x="5595042" y="5467575"/>
                <a:chExt cx="325924" cy="514531"/>
              </a:xfrm>
            </p:grpSpPr>
            <p:sp>
              <p:nvSpPr>
                <p:cNvPr id="1036" name="Oval 1035">
                  <a:extLst>
                    <a:ext uri="{FF2B5EF4-FFF2-40B4-BE49-F238E27FC236}">
                      <a16:creationId xmlns:a16="http://schemas.microsoft.com/office/drawing/2014/main" id="{2B6E7D2E-C754-579C-8BE5-35DC2B928064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37" name="Oval 1036">
                  <a:extLst>
                    <a:ext uri="{FF2B5EF4-FFF2-40B4-BE49-F238E27FC236}">
                      <a16:creationId xmlns:a16="http://schemas.microsoft.com/office/drawing/2014/main" id="{D5D03A40-A8F4-7E33-B612-C427C71838E6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2" name="Group 1041">
                <a:extLst>
                  <a:ext uri="{FF2B5EF4-FFF2-40B4-BE49-F238E27FC236}">
                    <a16:creationId xmlns:a16="http://schemas.microsoft.com/office/drawing/2014/main" id="{0D16D249-5AC9-CEB7-CDB5-563179D7D792}"/>
                  </a:ext>
                </a:extLst>
              </p:cNvPr>
              <p:cNvGrpSpPr/>
              <p:nvPr/>
            </p:nvGrpSpPr>
            <p:grpSpPr>
              <a:xfrm>
                <a:off x="5151534" y="5467575"/>
                <a:ext cx="325924" cy="514936"/>
                <a:chOff x="5595042" y="5467575"/>
                <a:chExt cx="325924" cy="514531"/>
              </a:xfrm>
            </p:grpSpPr>
            <p:sp>
              <p:nvSpPr>
                <p:cNvPr id="1043" name="Oval 1042">
                  <a:extLst>
                    <a:ext uri="{FF2B5EF4-FFF2-40B4-BE49-F238E27FC236}">
                      <a16:creationId xmlns:a16="http://schemas.microsoft.com/office/drawing/2014/main" id="{2587762E-7729-FA68-0C4D-F68ACB00F467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4" name="Oval 1043">
                  <a:extLst>
                    <a:ext uri="{FF2B5EF4-FFF2-40B4-BE49-F238E27FC236}">
                      <a16:creationId xmlns:a16="http://schemas.microsoft.com/office/drawing/2014/main" id="{9B6C485B-E556-DC5D-6462-2C79989A28D6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39" name="Group 1038">
                <a:extLst>
                  <a:ext uri="{FF2B5EF4-FFF2-40B4-BE49-F238E27FC236}">
                    <a16:creationId xmlns:a16="http://schemas.microsoft.com/office/drawing/2014/main" id="{A6B44839-44A0-E0F9-3DFD-E6895E64C3C1}"/>
                  </a:ext>
                </a:extLst>
              </p:cNvPr>
              <p:cNvGrpSpPr/>
              <p:nvPr/>
            </p:nvGrpSpPr>
            <p:grpSpPr>
              <a:xfrm>
                <a:off x="5373288" y="5411134"/>
                <a:ext cx="325924" cy="596067"/>
                <a:chOff x="5595042" y="5467575"/>
                <a:chExt cx="325924" cy="514531"/>
              </a:xfrm>
            </p:grpSpPr>
            <p:sp>
              <p:nvSpPr>
                <p:cNvPr id="1040" name="Oval 1039">
                  <a:extLst>
                    <a:ext uri="{FF2B5EF4-FFF2-40B4-BE49-F238E27FC236}">
                      <a16:creationId xmlns:a16="http://schemas.microsoft.com/office/drawing/2014/main" id="{F5895159-96A9-D872-4E5A-D2821111F5A0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1" name="Oval 1040">
                  <a:extLst>
                    <a:ext uri="{FF2B5EF4-FFF2-40B4-BE49-F238E27FC236}">
                      <a16:creationId xmlns:a16="http://schemas.microsoft.com/office/drawing/2014/main" id="{0B8BBA72-8001-5CD1-5A10-C0645980B09B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046" name="Group 1045">
              <a:extLst>
                <a:ext uri="{FF2B5EF4-FFF2-40B4-BE49-F238E27FC236}">
                  <a16:creationId xmlns:a16="http://schemas.microsoft.com/office/drawing/2014/main" id="{7446DD04-71F7-0D4B-A89E-49AC0A4EFC73}"/>
                </a:ext>
              </a:extLst>
            </p:cNvPr>
            <p:cNvGrpSpPr/>
            <p:nvPr/>
          </p:nvGrpSpPr>
          <p:grpSpPr>
            <a:xfrm>
              <a:off x="1092185" y="5459746"/>
              <a:ext cx="769432" cy="596067"/>
              <a:chOff x="5151534" y="5411134"/>
              <a:chExt cx="769432" cy="596067"/>
            </a:xfrm>
          </p:grpSpPr>
          <p:grpSp>
            <p:nvGrpSpPr>
              <p:cNvPr id="1047" name="Group 1046">
                <a:extLst>
                  <a:ext uri="{FF2B5EF4-FFF2-40B4-BE49-F238E27FC236}">
                    <a16:creationId xmlns:a16="http://schemas.microsoft.com/office/drawing/2014/main" id="{E2825C7F-69DE-AF57-1391-F382C6FF930A}"/>
                  </a:ext>
                </a:extLst>
              </p:cNvPr>
              <p:cNvGrpSpPr/>
              <p:nvPr/>
            </p:nvGrpSpPr>
            <p:grpSpPr>
              <a:xfrm>
                <a:off x="5595042" y="5467575"/>
                <a:ext cx="325924" cy="514531"/>
                <a:chOff x="5595042" y="5467575"/>
                <a:chExt cx="325924" cy="514531"/>
              </a:xfrm>
            </p:grpSpPr>
            <p:sp>
              <p:nvSpPr>
                <p:cNvPr id="1054" name="Oval 1053">
                  <a:extLst>
                    <a:ext uri="{FF2B5EF4-FFF2-40B4-BE49-F238E27FC236}">
                      <a16:creationId xmlns:a16="http://schemas.microsoft.com/office/drawing/2014/main" id="{3989238B-6D99-C927-940E-0AC478CB4908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5" name="Oval 1054">
                  <a:extLst>
                    <a:ext uri="{FF2B5EF4-FFF2-40B4-BE49-F238E27FC236}">
                      <a16:creationId xmlns:a16="http://schemas.microsoft.com/office/drawing/2014/main" id="{736724FF-2C74-64A3-9FCA-70AAB346F727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8" name="Group 1047">
                <a:extLst>
                  <a:ext uri="{FF2B5EF4-FFF2-40B4-BE49-F238E27FC236}">
                    <a16:creationId xmlns:a16="http://schemas.microsoft.com/office/drawing/2014/main" id="{A68C7607-5CBF-2D47-880C-C81DEBE74802}"/>
                  </a:ext>
                </a:extLst>
              </p:cNvPr>
              <p:cNvGrpSpPr/>
              <p:nvPr/>
            </p:nvGrpSpPr>
            <p:grpSpPr>
              <a:xfrm>
                <a:off x="5151534" y="5467575"/>
                <a:ext cx="325924" cy="514936"/>
                <a:chOff x="5595042" y="5467575"/>
                <a:chExt cx="325924" cy="514531"/>
              </a:xfrm>
            </p:grpSpPr>
            <p:sp>
              <p:nvSpPr>
                <p:cNvPr id="1052" name="Oval 1051">
                  <a:extLst>
                    <a:ext uri="{FF2B5EF4-FFF2-40B4-BE49-F238E27FC236}">
                      <a16:creationId xmlns:a16="http://schemas.microsoft.com/office/drawing/2014/main" id="{BB889F77-B648-6F27-5CC8-D0D4F35F5A51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3" name="Oval 1052">
                  <a:extLst>
                    <a:ext uri="{FF2B5EF4-FFF2-40B4-BE49-F238E27FC236}">
                      <a16:creationId xmlns:a16="http://schemas.microsoft.com/office/drawing/2014/main" id="{B5205CF8-7D5E-713A-6A29-531E7126EF07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9" name="Group 1048">
                <a:extLst>
                  <a:ext uri="{FF2B5EF4-FFF2-40B4-BE49-F238E27FC236}">
                    <a16:creationId xmlns:a16="http://schemas.microsoft.com/office/drawing/2014/main" id="{9329586B-EA73-7CA7-9B2A-06B743AD1D39}"/>
                  </a:ext>
                </a:extLst>
              </p:cNvPr>
              <p:cNvGrpSpPr/>
              <p:nvPr/>
            </p:nvGrpSpPr>
            <p:grpSpPr>
              <a:xfrm>
                <a:off x="5373288" y="5411134"/>
                <a:ext cx="325924" cy="596067"/>
                <a:chOff x="5595042" y="5467575"/>
                <a:chExt cx="325924" cy="514531"/>
              </a:xfrm>
            </p:grpSpPr>
            <p:sp>
              <p:nvSpPr>
                <p:cNvPr id="1050" name="Oval 1049">
                  <a:extLst>
                    <a:ext uri="{FF2B5EF4-FFF2-40B4-BE49-F238E27FC236}">
                      <a16:creationId xmlns:a16="http://schemas.microsoft.com/office/drawing/2014/main" id="{79E63DF6-EC86-2580-33CD-5D4AB586BCB4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1" name="Oval 1050">
                  <a:extLst>
                    <a:ext uri="{FF2B5EF4-FFF2-40B4-BE49-F238E27FC236}">
                      <a16:creationId xmlns:a16="http://schemas.microsoft.com/office/drawing/2014/main" id="{CFA51ED9-F706-EA80-2B4A-DAD638B82BD3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514877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-spells-with-harp-and-chimes_gjimere_-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w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50CEF8-AB87-E830-E33A-F9F46245F6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7816" b="278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030" name="Rounded Rectangle 1029">
            <a:extLst>
              <a:ext uri="{FF2B5EF4-FFF2-40B4-BE49-F238E27FC236}">
                <a16:creationId xmlns:a16="http://schemas.microsoft.com/office/drawing/2014/main" id="{EDC9A1CD-FDDC-33B3-F7BC-00C84754AA32}"/>
              </a:ext>
            </a:extLst>
          </p:cNvPr>
          <p:cNvSpPr/>
          <p:nvPr/>
        </p:nvSpPr>
        <p:spPr>
          <a:xfrm>
            <a:off x="2303213" y="2058249"/>
            <a:ext cx="4312763" cy="6405513"/>
          </a:xfrm>
          <a:prstGeom prst="roundRect">
            <a:avLst>
              <a:gd name="adj" fmla="val 47726"/>
            </a:avLst>
          </a:prstGeom>
          <a:solidFill>
            <a:srgbClr val="D6A47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2700">
              <a:latin typeface="Arial" panose="020B0604020202020204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B126A6D-D42E-8F48-1F93-2F84AA04CD98}"/>
              </a:ext>
            </a:extLst>
          </p:cNvPr>
          <p:cNvSpPr/>
          <p:nvPr/>
        </p:nvSpPr>
        <p:spPr>
          <a:xfrm>
            <a:off x="12605393" y="8337418"/>
            <a:ext cx="2276645" cy="946905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RU" sz="3600" b="1" dirty="0">
                <a:solidFill>
                  <a:schemeClr val="bg1"/>
                </a:solidFill>
                <a:latin typeface="Arial" panose="020B0604020202020204" pitchFamily="34" charset="0"/>
              </a:rPr>
              <a:t>CHECK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F32B944-B635-0395-C40A-E09DC4C6D5D9}"/>
              </a:ext>
            </a:extLst>
          </p:cNvPr>
          <p:cNvSpPr/>
          <p:nvPr/>
        </p:nvSpPr>
        <p:spPr>
          <a:xfrm>
            <a:off x="9746866" y="8334119"/>
            <a:ext cx="2276645" cy="946905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</a:rPr>
              <a:t>OPEN</a:t>
            </a:r>
            <a:endParaRPr lang="en-RU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0D0EAB-9415-DDAC-A296-D1944E86F334}"/>
              </a:ext>
            </a:extLst>
          </p:cNvPr>
          <p:cNvSpPr txBox="1"/>
          <p:nvPr/>
        </p:nvSpPr>
        <p:spPr>
          <a:xfrm>
            <a:off x="8380776" y="2196023"/>
            <a:ext cx="8243494" cy="4693659"/>
          </a:xfrm>
          <a:prstGeom prst="roundRect">
            <a:avLst>
              <a:gd name="adj" fmla="val 354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chemeClr val="bg1"/>
                </a:solidFill>
                <a:latin typeface="Sassoon Infant Std" panose="020B0503020103030203" pitchFamily="34" charset="0"/>
              </a:defRPr>
            </a:lvl1pPr>
          </a:lstStyle>
          <a:p>
            <a:pPr>
              <a:lnSpc>
                <a:spcPct val="200000"/>
              </a:lnSpc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want to _________?</a:t>
            </a:r>
          </a:p>
          <a:p>
            <a:pPr>
              <a:lnSpc>
                <a:spcPct val="200000"/>
              </a:lnSpc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want some _____________.</a:t>
            </a:r>
          </a:p>
        </p:txBody>
      </p:sp>
      <p:pic>
        <p:nvPicPr>
          <p:cNvPr id="2" name="Рисунок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6F2629A-B233-7FAD-A2F8-E3931A6A1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995424" y="8643048"/>
            <a:ext cx="1373799" cy="14122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EACF47-5861-CCB1-C144-1F2F08D4F204}"/>
              </a:ext>
            </a:extLst>
          </p:cNvPr>
          <p:cNvSpPr txBox="1"/>
          <p:nvPr/>
        </p:nvSpPr>
        <p:spPr>
          <a:xfrm>
            <a:off x="13182600" y="3834966"/>
            <a:ext cx="282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  <a:endParaRPr lang="en-RU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BECB06-F508-F0C6-07DE-9596B26593F5}"/>
              </a:ext>
            </a:extLst>
          </p:cNvPr>
          <p:cNvSpPr txBox="1"/>
          <p:nvPr/>
        </p:nvSpPr>
        <p:spPr>
          <a:xfrm>
            <a:off x="12192000" y="4914900"/>
            <a:ext cx="282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en-RU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MsPham-0936082789" descr="A plastic bottle of water&#10;&#10;Description automatically generated with low confidence">
            <a:extLst>
              <a:ext uri="{FF2B5EF4-FFF2-40B4-BE49-F238E27FC236}">
                <a16:creationId xmlns:a16="http://schemas.microsoft.com/office/drawing/2014/main" id="{D9F58AC8-7981-E8B5-7496-43488B50E9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8" r="36196"/>
          <a:stretch/>
        </p:blipFill>
        <p:spPr>
          <a:xfrm>
            <a:off x="3296626" y="5808213"/>
            <a:ext cx="1162968" cy="2194560"/>
          </a:xfrm>
          <a:prstGeom prst="rect">
            <a:avLst/>
          </a:prstGeom>
        </p:spPr>
      </p:pic>
      <p:sp>
        <p:nvSpPr>
          <p:cNvPr id="1035" name="Freeform 1034">
            <a:extLst>
              <a:ext uri="{FF2B5EF4-FFF2-40B4-BE49-F238E27FC236}">
                <a16:creationId xmlns:a16="http://schemas.microsoft.com/office/drawing/2014/main" id="{4449CFD4-C486-73FE-6FC0-DEC17C770513}"/>
              </a:ext>
            </a:extLst>
          </p:cNvPr>
          <p:cNvSpPr/>
          <p:nvPr/>
        </p:nvSpPr>
        <p:spPr>
          <a:xfrm flipH="1">
            <a:off x="2836716" y="3629207"/>
            <a:ext cx="3168285" cy="2611148"/>
          </a:xfrm>
          <a:custGeom>
            <a:avLst/>
            <a:gdLst>
              <a:gd name="connsiteX0" fmla="*/ 1346984 w 2112190"/>
              <a:gd name="connsiteY0" fmla="*/ 615 h 1740765"/>
              <a:gd name="connsiteX1" fmla="*/ 1071001 w 2112190"/>
              <a:gd name="connsiteY1" fmla="*/ 28922 h 1740765"/>
              <a:gd name="connsiteX2" fmla="*/ 1056095 w 2112190"/>
              <a:gd name="connsiteY2" fmla="*/ 31037 h 1740765"/>
              <a:gd name="connsiteX3" fmla="*/ 1041189 w 2112190"/>
              <a:gd name="connsiteY3" fmla="*/ 28922 h 1740765"/>
              <a:gd name="connsiteX4" fmla="*/ 765206 w 2112190"/>
              <a:gd name="connsiteY4" fmla="*/ 615 h 1740765"/>
              <a:gd name="connsiteX5" fmla="*/ 515570 w 2112190"/>
              <a:gd name="connsiteY5" fmla="*/ 31795 h 1740765"/>
              <a:gd name="connsiteX6" fmla="*/ 44230 w 2112190"/>
              <a:gd name="connsiteY6" fmla="*/ 493708 h 1740765"/>
              <a:gd name="connsiteX7" fmla="*/ 25376 w 2112190"/>
              <a:gd name="connsiteY7" fmla="*/ 823646 h 1740765"/>
              <a:gd name="connsiteX8" fmla="*/ 91364 w 2112190"/>
              <a:gd name="connsiteY8" fmla="*/ 1087597 h 1740765"/>
              <a:gd name="connsiteX9" fmla="*/ 204485 w 2112190"/>
              <a:gd name="connsiteY9" fmla="*/ 1276133 h 1740765"/>
              <a:gd name="connsiteX10" fmla="*/ 213912 w 2112190"/>
              <a:gd name="connsiteY10" fmla="*/ 1144158 h 1740765"/>
              <a:gd name="connsiteX11" fmla="*/ 345887 w 2112190"/>
              <a:gd name="connsiteY11" fmla="*/ 1351547 h 1740765"/>
              <a:gd name="connsiteX12" fmla="*/ 459009 w 2112190"/>
              <a:gd name="connsiteY12" fmla="*/ 1426962 h 1740765"/>
              <a:gd name="connsiteX13" fmla="*/ 459009 w 2112190"/>
              <a:gd name="connsiteY13" fmla="*/ 1276133 h 1740765"/>
              <a:gd name="connsiteX14" fmla="*/ 572131 w 2112190"/>
              <a:gd name="connsiteY14" fmla="*/ 1455242 h 1740765"/>
              <a:gd name="connsiteX15" fmla="*/ 704106 w 2112190"/>
              <a:gd name="connsiteY15" fmla="*/ 1540083 h 1740765"/>
              <a:gd name="connsiteX16" fmla="*/ 694679 w 2112190"/>
              <a:gd name="connsiteY16" fmla="*/ 1370401 h 1740765"/>
              <a:gd name="connsiteX17" fmla="*/ 883215 w 2112190"/>
              <a:gd name="connsiteY17" fmla="*/ 1568364 h 1740765"/>
              <a:gd name="connsiteX18" fmla="*/ 949203 w 2112190"/>
              <a:gd name="connsiteY18" fmla="*/ 1681485 h 1740765"/>
              <a:gd name="connsiteX19" fmla="*/ 949203 w 2112190"/>
              <a:gd name="connsiteY19" fmla="*/ 1483523 h 1740765"/>
              <a:gd name="connsiteX20" fmla="*/ 1050117 w 2112190"/>
              <a:gd name="connsiteY20" fmla="*/ 1734327 h 1740765"/>
              <a:gd name="connsiteX21" fmla="*/ 1056095 w 2112190"/>
              <a:gd name="connsiteY21" fmla="*/ 1740765 h 1740765"/>
              <a:gd name="connsiteX22" fmla="*/ 1062073 w 2112190"/>
              <a:gd name="connsiteY22" fmla="*/ 1734327 h 1740765"/>
              <a:gd name="connsiteX23" fmla="*/ 1162987 w 2112190"/>
              <a:gd name="connsiteY23" fmla="*/ 1483523 h 1740765"/>
              <a:gd name="connsiteX24" fmla="*/ 1162987 w 2112190"/>
              <a:gd name="connsiteY24" fmla="*/ 1681485 h 1740765"/>
              <a:gd name="connsiteX25" fmla="*/ 1228975 w 2112190"/>
              <a:gd name="connsiteY25" fmla="*/ 1568364 h 1740765"/>
              <a:gd name="connsiteX26" fmla="*/ 1417511 w 2112190"/>
              <a:gd name="connsiteY26" fmla="*/ 1370401 h 1740765"/>
              <a:gd name="connsiteX27" fmla="*/ 1408084 w 2112190"/>
              <a:gd name="connsiteY27" fmla="*/ 1540083 h 1740765"/>
              <a:gd name="connsiteX28" fmla="*/ 1540059 w 2112190"/>
              <a:gd name="connsiteY28" fmla="*/ 1455242 h 1740765"/>
              <a:gd name="connsiteX29" fmla="*/ 1653181 w 2112190"/>
              <a:gd name="connsiteY29" fmla="*/ 1276133 h 1740765"/>
              <a:gd name="connsiteX30" fmla="*/ 1653181 w 2112190"/>
              <a:gd name="connsiteY30" fmla="*/ 1426962 h 1740765"/>
              <a:gd name="connsiteX31" fmla="*/ 1766303 w 2112190"/>
              <a:gd name="connsiteY31" fmla="*/ 1351547 h 1740765"/>
              <a:gd name="connsiteX32" fmla="*/ 1898278 w 2112190"/>
              <a:gd name="connsiteY32" fmla="*/ 1144158 h 1740765"/>
              <a:gd name="connsiteX33" fmla="*/ 1907705 w 2112190"/>
              <a:gd name="connsiteY33" fmla="*/ 1276133 h 1740765"/>
              <a:gd name="connsiteX34" fmla="*/ 2020826 w 2112190"/>
              <a:gd name="connsiteY34" fmla="*/ 1087597 h 1740765"/>
              <a:gd name="connsiteX35" fmla="*/ 2086814 w 2112190"/>
              <a:gd name="connsiteY35" fmla="*/ 823646 h 1740765"/>
              <a:gd name="connsiteX36" fmla="*/ 2067960 w 2112190"/>
              <a:gd name="connsiteY36" fmla="*/ 493708 h 1740765"/>
              <a:gd name="connsiteX37" fmla="*/ 1596620 w 2112190"/>
              <a:gd name="connsiteY37" fmla="*/ 31795 h 1740765"/>
              <a:gd name="connsiteX38" fmla="*/ 1346984 w 2112190"/>
              <a:gd name="connsiteY38" fmla="*/ 615 h 174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112190" h="1740765">
                <a:moveTo>
                  <a:pt x="1346984" y="615"/>
                </a:moveTo>
                <a:cubicBezTo>
                  <a:pt x="1255321" y="3533"/>
                  <a:pt x="1159267" y="16366"/>
                  <a:pt x="1071001" y="28922"/>
                </a:cubicBezTo>
                <a:lnTo>
                  <a:pt x="1056095" y="31037"/>
                </a:lnTo>
                <a:lnTo>
                  <a:pt x="1041189" y="28922"/>
                </a:lnTo>
                <a:cubicBezTo>
                  <a:pt x="952923" y="16366"/>
                  <a:pt x="856869" y="3533"/>
                  <a:pt x="765206" y="615"/>
                </a:cubicBezTo>
                <a:cubicBezTo>
                  <a:pt x="673543" y="-2304"/>
                  <a:pt x="586271" y="4693"/>
                  <a:pt x="515570" y="31795"/>
                </a:cubicBezTo>
                <a:cubicBezTo>
                  <a:pt x="327034" y="104067"/>
                  <a:pt x="125929" y="361733"/>
                  <a:pt x="44230" y="493708"/>
                </a:cubicBezTo>
                <a:cubicBezTo>
                  <a:pt x="-37469" y="625683"/>
                  <a:pt x="17520" y="724665"/>
                  <a:pt x="25376" y="823646"/>
                </a:cubicBezTo>
                <a:cubicBezTo>
                  <a:pt x="33232" y="922628"/>
                  <a:pt x="61513" y="1012183"/>
                  <a:pt x="91364" y="1087597"/>
                </a:cubicBezTo>
                <a:cubicBezTo>
                  <a:pt x="121215" y="1163011"/>
                  <a:pt x="184060" y="1266706"/>
                  <a:pt x="204485" y="1276133"/>
                </a:cubicBezTo>
                <a:cubicBezTo>
                  <a:pt x="224910" y="1285560"/>
                  <a:pt x="190345" y="1131589"/>
                  <a:pt x="213912" y="1144158"/>
                </a:cubicBezTo>
                <a:cubicBezTo>
                  <a:pt x="237479" y="1156727"/>
                  <a:pt x="305038" y="1304413"/>
                  <a:pt x="345887" y="1351547"/>
                </a:cubicBezTo>
                <a:cubicBezTo>
                  <a:pt x="386736" y="1398681"/>
                  <a:pt x="440155" y="1439531"/>
                  <a:pt x="459009" y="1426962"/>
                </a:cubicBezTo>
                <a:cubicBezTo>
                  <a:pt x="477863" y="1414393"/>
                  <a:pt x="440155" y="1271420"/>
                  <a:pt x="459009" y="1276133"/>
                </a:cubicBezTo>
                <a:cubicBezTo>
                  <a:pt x="477863" y="1280846"/>
                  <a:pt x="531282" y="1411250"/>
                  <a:pt x="572131" y="1455242"/>
                </a:cubicBezTo>
                <a:cubicBezTo>
                  <a:pt x="612980" y="1499234"/>
                  <a:pt x="683681" y="1554223"/>
                  <a:pt x="704106" y="1540083"/>
                </a:cubicBezTo>
                <a:cubicBezTo>
                  <a:pt x="724531" y="1525943"/>
                  <a:pt x="664828" y="1365688"/>
                  <a:pt x="694679" y="1370401"/>
                </a:cubicBezTo>
                <a:cubicBezTo>
                  <a:pt x="724530" y="1375114"/>
                  <a:pt x="840794" y="1516517"/>
                  <a:pt x="883215" y="1568364"/>
                </a:cubicBezTo>
                <a:cubicBezTo>
                  <a:pt x="925636" y="1620211"/>
                  <a:pt x="938205" y="1695625"/>
                  <a:pt x="949203" y="1681485"/>
                </a:cubicBezTo>
                <a:cubicBezTo>
                  <a:pt x="960201" y="1667345"/>
                  <a:pt x="930350" y="1472525"/>
                  <a:pt x="949203" y="1483523"/>
                </a:cubicBezTo>
                <a:cubicBezTo>
                  <a:pt x="965700" y="1493147"/>
                  <a:pt x="1018284" y="1682001"/>
                  <a:pt x="1050117" y="1734327"/>
                </a:cubicBezTo>
                <a:lnTo>
                  <a:pt x="1056095" y="1740765"/>
                </a:lnTo>
                <a:lnTo>
                  <a:pt x="1062073" y="1734327"/>
                </a:lnTo>
                <a:cubicBezTo>
                  <a:pt x="1093906" y="1682001"/>
                  <a:pt x="1146490" y="1493147"/>
                  <a:pt x="1162987" y="1483523"/>
                </a:cubicBezTo>
                <a:cubicBezTo>
                  <a:pt x="1181840" y="1472525"/>
                  <a:pt x="1151989" y="1667345"/>
                  <a:pt x="1162987" y="1681485"/>
                </a:cubicBezTo>
                <a:cubicBezTo>
                  <a:pt x="1173985" y="1695625"/>
                  <a:pt x="1186554" y="1620211"/>
                  <a:pt x="1228975" y="1568364"/>
                </a:cubicBezTo>
                <a:cubicBezTo>
                  <a:pt x="1271396" y="1516517"/>
                  <a:pt x="1387660" y="1375114"/>
                  <a:pt x="1417511" y="1370401"/>
                </a:cubicBezTo>
                <a:cubicBezTo>
                  <a:pt x="1447362" y="1365688"/>
                  <a:pt x="1387659" y="1525943"/>
                  <a:pt x="1408084" y="1540083"/>
                </a:cubicBezTo>
                <a:cubicBezTo>
                  <a:pt x="1428509" y="1554223"/>
                  <a:pt x="1499210" y="1499234"/>
                  <a:pt x="1540059" y="1455242"/>
                </a:cubicBezTo>
                <a:cubicBezTo>
                  <a:pt x="1580908" y="1411250"/>
                  <a:pt x="1634327" y="1280846"/>
                  <a:pt x="1653181" y="1276133"/>
                </a:cubicBezTo>
                <a:cubicBezTo>
                  <a:pt x="1672035" y="1271420"/>
                  <a:pt x="1634327" y="1414393"/>
                  <a:pt x="1653181" y="1426962"/>
                </a:cubicBezTo>
                <a:cubicBezTo>
                  <a:pt x="1672035" y="1439531"/>
                  <a:pt x="1725454" y="1398681"/>
                  <a:pt x="1766303" y="1351547"/>
                </a:cubicBezTo>
                <a:cubicBezTo>
                  <a:pt x="1807152" y="1304413"/>
                  <a:pt x="1874711" y="1156727"/>
                  <a:pt x="1898278" y="1144158"/>
                </a:cubicBezTo>
                <a:cubicBezTo>
                  <a:pt x="1921845" y="1131589"/>
                  <a:pt x="1887280" y="1285560"/>
                  <a:pt x="1907705" y="1276133"/>
                </a:cubicBezTo>
                <a:cubicBezTo>
                  <a:pt x="1928130" y="1266706"/>
                  <a:pt x="1990975" y="1163011"/>
                  <a:pt x="2020826" y="1087597"/>
                </a:cubicBezTo>
                <a:cubicBezTo>
                  <a:pt x="2050677" y="1012183"/>
                  <a:pt x="2078958" y="922628"/>
                  <a:pt x="2086814" y="823646"/>
                </a:cubicBezTo>
                <a:cubicBezTo>
                  <a:pt x="2094670" y="724665"/>
                  <a:pt x="2149659" y="625683"/>
                  <a:pt x="2067960" y="493708"/>
                </a:cubicBezTo>
                <a:cubicBezTo>
                  <a:pt x="1986261" y="361733"/>
                  <a:pt x="1785156" y="104067"/>
                  <a:pt x="1596620" y="31795"/>
                </a:cubicBezTo>
                <a:cubicBezTo>
                  <a:pt x="1525919" y="4693"/>
                  <a:pt x="1438647" y="-2304"/>
                  <a:pt x="1346984" y="615"/>
                </a:cubicBezTo>
                <a:close/>
              </a:path>
            </a:pathLst>
          </a:custGeom>
          <a:solidFill>
            <a:srgbClr val="FCEBD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 sz="2700">
              <a:latin typeface="Arial" panose="020B0604020202020204" pitchFamily="34" charset="0"/>
            </a:endParaRPr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1CFA96C1-6DE5-56FE-F005-DA035D214BBB}"/>
              </a:ext>
            </a:extLst>
          </p:cNvPr>
          <p:cNvSpPr/>
          <p:nvPr/>
        </p:nvSpPr>
        <p:spPr>
          <a:xfrm>
            <a:off x="4109710" y="3590920"/>
            <a:ext cx="628062" cy="1056567"/>
          </a:xfrm>
          <a:custGeom>
            <a:avLst/>
            <a:gdLst>
              <a:gd name="connsiteX0" fmla="*/ 266882 w 565910"/>
              <a:gd name="connsiteY0" fmla="*/ 0 h 826155"/>
              <a:gd name="connsiteX1" fmla="*/ 282955 w 565910"/>
              <a:gd name="connsiteY1" fmla="*/ 398 h 826155"/>
              <a:gd name="connsiteX2" fmla="*/ 299028 w 565910"/>
              <a:gd name="connsiteY2" fmla="*/ 0 h 826155"/>
              <a:gd name="connsiteX3" fmla="*/ 440137 w 565910"/>
              <a:gd name="connsiteY3" fmla="*/ 31907 h 826155"/>
              <a:gd name="connsiteX4" fmla="*/ 558290 w 565910"/>
              <a:gd name="connsiteY4" fmla="*/ 191156 h 826155"/>
              <a:gd name="connsiteX5" fmla="*/ 537741 w 565910"/>
              <a:gd name="connsiteY5" fmla="*/ 458284 h 826155"/>
              <a:gd name="connsiteX6" fmla="*/ 404177 w 565910"/>
              <a:gd name="connsiteY6" fmla="*/ 710001 h 826155"/>
              <a:gd name="connsiteX7" fmla="*/ 284620 w 565910"/>
              <a:gd name="connsiteY7" fmla="*/ 826067 h 826155"/>
              <a:gd name="connsiteX8" fmla="*/ 282955 w 565910"/>
              <a:gd name="connsiteY8" fmla="*/ 826155 h 826155"/>
              <a:gd name="connsiteX9" fmla="*/ 281290 w 565910"/>
              <a:gd name="connsiteY9" fmla="*/ 826067 h 826155"/>
              <a:gd name="connsiteX10" fmla="*/ 161733 w 565910"/>
              <a:gd name="connsiteY10" fmla="*/ 710001 h 826155"/>
              <a:gd name="connsiteX11" fmla="*/ 28169 w 565910"/>
              <a:gd name="connsiteY11" fmla="*/ 458284 h 826155"/>
              <a:gd name="connsiteX12" fmla="*/ 7620 w 565910"/>
              <a:gd name="connsiteY12" fmla="*/ 191156 h 826155"/>
              <a:gd name="connsiteX13" fmla="*/ 125773 w 565910"/>
              <a:gd name="connsiteY13" fmla="*/ 31907 h 826155"/>
              <a:gd name="connsiteX14" fmla="*/ 266882 w 565910"/>
              <a:gd name="connsiteY14" fmla="*/ 0 h 82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65910" h="826155">
                <a:moveTo>
                  <a:pt x="266882" y="0"/>
                </a:moveTo>
                <a:lnTo>
                  <a:pt x="282955" y="398"/>
                </a:lnTo>
                <a:lnTo>
                  <a:pt x="299028" y="0"/>
                </a:lnTo>
                <a:cubicBezTo>
                  <a:pt x="346546" y="763"/>
                  <a:pt x="402251" y="8148"/>
                  <a:pt x="440137" y="31907"/>
                </a:cubicBezTo>
                <a:cubicBezTo>
                  <a:pt x="490652" y="63586"/>
                  <a:pt x="542023" y="120093"/>
                  <a:pt x="558290" y="191156"/>
                </a:cubicBezTo>
                <a:cubicBezTo>
                  <a:pt x="574557" y="262219"/>
                  <a:pt x="563426" y="371810"/>
                  <a:pt x="537741" y="458284"/>
                </a:cubicBezTo>
                <a:cubicBezTo>
                  <a:pt x="512056" y="544758"/>
                  <a:pt x="447842" y="647500"/>
                  <a:pt x="404177" y="710001"/>
                </a:cubicBezTo>
                <a:cubicBezTo>
                  <a:pt x="371428" y="756877"/>
                  <a:pt x="326158" y="810014"/>
                  <a:pt x="284620" y="826067"/>
                </a:cubicBezTo>
                <a:lnTo>
                  <a:pt x="282955" y="826155"/>
                </a:lnTo>
                <a:lnTo>
                  <a:pt x="281290" y="826067"/>
                </a:lnTo>
                <a:cubicBezTo>
                  <a:pt x="239752" y="810014"/>
                  <a:pt x="194482" y="756877"/>
                  <a:pt x="161733" y="710001"/>
                </a:cubicBezTo>
                <a:cubicBezTo>
                  <a:pt x="118068" y="647500"/>
                  <a:pt x="53854" y="544758"/>
                  <a:pt x="28169" y="458284"/>
                </a:cubicBezTo>
                <a:cubicBezTo>
                  <a:pt x="2484" y="371810"/>
                  <a:pt x="-8647" y="262219"/>
                  <a:pt x="7620" y="191156"/>
                </a:cubicBezTo>
                <a:cubicBezTo>
                  <a:pt x="23887" y="120093"/>
                  <a:pt x="75258" y="63586"/>
                  <a:pt x="125773" y="31907"/>
                </a:cubicBezTo>
                <a:cubicBezTo>
                  <a:pt x="163659" y="8148"/>
                  <a:pt x="219364" y="763"/>
                  <a:pt x="266882" y="0"/>
                </a:cubicBezTo>
                <a:close/>
              </a:path>
            </a:pathLst>
          </a:custGeom>
          <a:solidFill>
            <a:srgbClr val="F7C23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 sz="2700">
              <a:latin typeface="Arial" panose="020B0604020202020204" pitchFamily="34" charset="0"/>
            </a:endParaRPr>
          </a:p>
        </p:txBody>
      </p: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3E8ED8C7-DA78-C449-A903-9D47FAE76892}"/>
              </a:ext>
            </a:extLst>
          </p:cNvPr>
          <p:cNvGrpSpPr/>
          <p:nvPr/>
        </p:nvGrpSpPr>
        <p:grpSpPr>
          <a:xfrm>
            <a:off x="1749321" y="1014784"/>
            <a:ext cx="5348841" cy="1413048"/>
            <a:chOff x="-857215" y="836135"/>
            <a:chExt cx="3565894" cy="942032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2230017-18C8-16CF-CF4E-89A9C36ED212}"/>
                </a:ext>
              </a:extLst>
            </p:cNvPr>
            <p:cNvGrpSpPr/>
            <p:nvPr/>
          </p:nvGrpSpPr>
          <p:grpSpPr>
            <a:xfrm>
              <a:off x="-857215" y="836135"/>
              <a:ext cx="1064721" cy="942032"/>
              <a:chOff x="3005131" y="855506"/>
              <a:chExt cx="1064721" cy="942032"/>
            </a:xfrm>
          </p:grpSpPr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25EEB5D2-CD72-0468-3329-FFA52B29185F}"/>
                  </a:ext>
                </a:extLst>
              </p:cNvPr>
              <p:cNvSpPr/>
              <p:nvPr/>
            </p:nvSpPr>
            <p:spPr>
              <a:xfrm>
                <a:off x="3055815" y="855506"/>
                <a:ext cx="637154" cy="942032"/>
              </a:xfrm>
              <a:custGeom>
                <a:avLst/>
                <a:gdLst>
                  <a:gd name="connsiteX0" fmla="*/ 4375 w 687838"/>
                  <a:gd name="connsiteY0" fmla="*/ 20909 h 988636"/>
                  <a:gd name="connsiteX1" fmla="*/ 137939 w 687838"/>
                  <a:gd name="connsiteY1" fmla="*/ 210981 h 988636"/>
                  <a:gd name="connsiteX2" fmla="*/ 173899 w 687838"/>
                  <a:gd name="connsiteY2" fmla="*/ 308585 h 988636"/>
                  <a:gd name="connsiteX3" fmla="*/ 66020 w 687838"/>
                  <a:gd name="connsiteY3" fmla="*/ 262351 h 988636"/>
                  <a:gd name="connsiteX4" fmla="*/ 143076 w 687838"/>
                  <a:gd name="connsiteY4" fmla="*/ 411327 h 988636"/>
                  <a:gd name="connsiteX5" fmla="*/ 189310 w 687838"/>
                  <a:gd name="connsiteY5" fmla="*/ 560302 h 988636"/>
                  <a:gd name="connsiteX6" fmla="*/ 245818 w 687838"/>
                  <a:gd name="connsiteY6" fmla="*/ 693866 h 988636"/>
                  <a:gd name="connsiteX7" fmla="*/ 168762 w 687838"/>
                  <a:gd name="connsiteY7" fmla="*/ 621947 h 988636"/>
                  <a:gd name="connsiteX8" fmla="*/ 209858 w 687838"/>
                  <a:gd name="connsiteY8" fmla="*/ 765785 h 988636"/>
                  <a:gd name="connsiteX9" fmla="*/ 292052 w 687838"/>
                  <a:gd name="connsiteY9" fmla="*/ 894212 h 988636"/>
                  <a:gd name="connsiteX10" fmla="*/ 410204 w 687838"/>
                  <a:gd name="connsiteY10" fmla="*/ 986680 h 988636"/>
                  <a:gd name="connsiteX11" fmla="*/ 600276 w 687838"/>
                  <a:gd name="connsiteY11" fmla="*/ 806882 h 988636"/>
                  <a:gd name="connsiteX12" fmla="*/ 687607 w 687838"/>
                  <a:gd name="connsiteY12" fmla="*/ 544891 h 988636"/>
                  <a:gd name="connsiteX13" fmla="*/ 620825 w 687838"/>
                  <a:gd name="connsiteY13" fmla="*/ 277763 h 988636"/>
                  <a:gd name="connsiteX14" fmla="*/ 476986 w 687838"/>
                  <a:gd name="connsiteY14" fmla="*/ 149336 h 988636"/>
                  <a:gd name="connsiteX15" fmla="*/ 266366 w 687838"/>
                  <a:gd name="connsiteY15" fmla="*/ 62005 h 988636"/>
                  <a:gd name="connsiteX16" fmla="*/ 55746 w 687838"/>
                  <a:gd name="connsiteY16" fmla="*/ 10635 h 988636"/>
                  <a:gd name="connsiteX17" fmla="*/ 4375 w 687838"/>
                  <a:gd name="connsiteY17" fmla="*/ 20909 h 98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7838" h="988636">
                    <a:moveTo>
                      <a:pt x="4375" y="20909"/>
                    </a:moveTo>
                    <a:cubicBezTo>
                      <a:pt x="18074" y="54300"/>
                      <a:pt x="109685" y="163035"/>
                      <a:pt x="137939" y="210981"/>
                    </a:cubicBezTo>
                    <a:cubicBezTo>
                      <a:pt x="166193" y="258927"/>
                      <a:pt x="185885" y="300023"/>
                      <a:pt x="173899" y="308585"/>
                    </a:cubicBezTo>
                    <a:cubicBezTo>
                      <a:pt x="161913" y="317147"/>
                      <a:pt x="71157" y="245227"/>
                      <a:pt x="66020" y="262351"/>
                    </a:cubicBezTo>
                    <a:cubicBezTo>
                      <a:pt x="60883" y="279475"/>
                      <a:pt x="122528" y="361669"/>
                      <a:pt x="143076" y="411327"/>
                    </a:cubicBezTo>
                    <a:cubicBezTo>
                      <a:pt x="163624" y="460986"/>
                      <a:pt x="172186" y="513212"/>
                      <a:pt x="189310" y="560302"/>
                    </a:cubicBezTo>
                    <a:cubicBezTo>
                      <a:pt x="206434" y="607392"/>
                      <a:pt x="249243" y="683592"/>
                      <a:pt x="245818" y="693866"/>
                    </a:cubicBezTo>
                    <a:cubicBezTo>
                      <a:pt x="242393" y="704140"/>
                      <a:pt x="174755" y="609961"/>
                      <a:pt x="168762" y="621947"/>
                    </a:cubicBezTo>
                    <a:cubicBezTo>
                      <a:pt x="162769" y="633933"/>
                      <a:pt x="189310" y="720408"/>
                      <a:pt x="209858" y="765785"/>
                    </a:cubicBezTo>
                    <a:cubicBezTo>
                      <a:pt x="230406" y="811162"/>
                      <a:pt x="258661" y="857396"/>
                      <a:pt x="292052" y="894212"/>
                    </a:cubicBezTo>
                    <a:cubicBezTo>
                      <a:pt x="325443" y="931028"/>
                      <a:pt x="358833" y="1001235"/>
                      <a:pt x="410204" y="986680"/>
                    </a:cubicBezTo>
                    <a:cubicBezTo>
                      <a:pt x="461575" y="972125"/>
                      <a:pt x="554042" y="880513"/>
                      <a:pt x="600276" y="806882"/>
                    </a:cubicBezTo>
                    <a:cubicBezTo>
                      <a:pt x="646510" y="733251"/>
                      <a:pt x="684182" y="633077"/>
                      <a:pt x="687607" y="544891"/>
                    </a:cubicBezTo>
                    <a:cubicBezTo>
                      <a:pt x="691032" y="456705"/>
                      <a:pt x="655929" y="343689"/>
                      <a:pt x="620825" y="277763"/>
                    </a:cubicBezTo>
                    <a:cubicBezTo>
                      <a:pt x="585722" y="211837"/>
                      <a:pt x="536062" y="185296"/>
                      <a:pt x="476986" y="149336"/>
                    </a:cubicBezTo>
                    <a:cubicBezTo>
                      <a:pt x="417910" y="113376"/>
                      <a:pt x="336572" y="85122"/>
                      <a:pt x="266366" y="62005"/>
                    </a:cubicBezTo>
                    <a:cubicBezTo>
                      <a:pt x="196160" y="38888"/>
                      <a:pt x="101980" y="19197"/>
                      <a:pt x="55746" y="10635"/>
                    </a:cubicBezTo>
                    <a:cubicBezTo>
                      <a:pt x="9512" y="2073"/>
                      <a:pt x="-9324" y="-12482"/>
                      <a:pt x="4375" y="20909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D4A51647-A4A0-1DA0-85AC-BF338B8F8EF9}"/>
                  </a:ext>
                </a:extLst>
              </p:cNvPr>
              <p:cNvSpPr/>
              <p:nvPr/>
            </p:nvSpPr>
            <p:spPr>
              <a:xfrm>
                <a:off x="3005131" y="855506"/>
                <a:ext cx="1064721" cy="787920"/>
              </a:xfrm>
              <a:custGeom>
                <a:avLst/>
                <a:gdLst>
                  <a:gd name="connsiteX0" fmla="*/ 60 w 1064721"/>
                  <a:gd name="connsiteY0" fmla="*/ 7523 h 787920"/>
                  <a:gd name="connsiteX1" fmla="*/ 200406 w 1064721"/>
                  <a:gd name="connsiteY1" fmla="*/ 58893 h 787920"/>
                  <a:gd name="connsiteX2" fmla="*/ 369930 w 1064721"/>
                  <a:gd name="connsiteY2" fmla="*/ 146224 h 787920"/>
                  <a:gd name="connsiteX3" fmla="*/ 513768 w 1064721"/>
                  <a:gd name="connsiteY3" fmla="*/ 274651 h 787920"/>
                  <a:gd name="connsiteX4" fmla="*/ 580550 w 1064721"/>
                  <a:gd name="connsiteY4" fmla="*/ 351707 h 787920"/>
                  <a:gd name="connsiteX5" fmla="*/ 426438 w 1064721"/>
                  <a:gd name="connsiteY5" fmla="*/ 346570 h 787920"/>
                  <a:gd name="connsiteX6" fmla="*/ 544591 w 1064721"/>
                  <a:gd name="connsiteY6" fmla="*/ 428763 h 787920"/>
                  <a:gd name="connsiteX7" fmla="*/ 585687 w 1064721"/>
                  <a:gd name="connsiteY7" fmla="*/ 490408 h 787920"/>
                  <a:gd name="connsiteX8" fmla="*/ 457260 w 1064721"/>
                  <a:gd name="connsiteY8" fmla="*/ 454448 h 787920"/>
                  <a:gd name="connsiteX9" fmla="*/ 575413 w 1064721"/>
                  <a:gd name="connsiteY9" fmla="*/ 567464 h 787920"/>
                  <a:gd name="connsiteX10" fmla="*/ 611373 w 1064721"/>
                  <a:gd name="connsiteY10" fmla="*/ 731851 h 787920"/>
                  <a:gd name="connsiteX11" fmla="*/ 616510 w 1064721"/>
                  <a:gd name="connsiteY11" fmla="*/ 783221 h 787920"/>
                  <a:gd name="connsiteX12" fmla="*/ 786033 w 1064721"/>
                  <a:gd name="connsiteY12" fmla="*/ 629109 h 787920"/>
                  <a:gd name="connsiteX13" fmla="*/ 1017202 w 1064721"/>
                  <a:gd name="connsiteY13" fmla="*/ 474997 h 787920"/>
                  <a:gd name="connsiteX14" fmla="*/ 1063436 w 1064721"/>
                  <a:gd name="connsiteY14" fmla="*/ 428763 h 787920"/>
                  <a:gd name="connsiteX15" fmla="*/ 991517 w 1064721"/>
                  <a:gd name="connsiteY15" fmla="*/ 295199 h 787920"/>
                  <a:gd name="connsiteX16" fmla="*/ 868227 w 1064721"/>
                  <a:gd name="connsiteY16" fmla="*/ 187320 h 787920"/>
                  <a:gd name="connsiteX17" fmla="*/ 719251 w 1064721"/>
                  <a:gd name="connsiteY17" fmla="*/ 141087 h 787920"/>
                  <a:gd name="connsiteX18" fmla="*/ 791170 w 1064721"/>
                  <a:gd name="connsiteY18" fmla="*/ 238691 h 787920"/>
                  <a:gd name="connsiteX19" fmla="*/ 647332 w 1064721"/>
                  <a:gd name="connsiteY19" fmla="*/ 135950 h 787920"/>
                  <a:gd name="connsiteX20" fmla="*/ 431575 w 1064721"/>
                  <a:gd name="connsiteY20" fmla="*/ 33208 h 787920"/>
                  <a:gd name="connsiteX21" fmla="*/ 220955 w 1064721"/>
                  <a:gd name="connsiteY21" fmla="*/ 2385 h 787920"/>
                  <a:gd name="connsiteX22" fmla="*/ 60 w 1064721"/>
                  <a:gd name="connsiteY22" fmla="*/ 7523 h 78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64721" h="787920">
                    <a:moveTo>
                      <a:pt x="60" y="7523"/>
                    </a:moveTo>
                    <a:cubicBezTo>
                      <a:pt x="-3365" y="16941"/>
                      <a:pt x="138761" y="35776"/>
                      <a:pt x="200406" y="58893"/>
                    </a:cubicBezTo>
                    <a:cubicBezTo>
                      <a:pt x="262051" y="82010"/>
                      <a:pt x="317703" y="110264"/>
                      <a:pt x="369930" y="146224"/>
                    </a:cubicBezTo>
                    <a:cubicBezTo>
                      <a:pt x="422157" y="182184"/>
                      <a:pt x="478665" y="240404"/>
                      <a:pt x="513768" y="274651"/>
                    </a:cubicBezTo>
                    <a:cubicBezTo>
                      <a:pt x="548871" y="308898"/>
                      <a:pt x="595105" y="339721"/>
                      <a:pt x="580550" y="351707"/>
                    </a:cubicBezTo>
                    <a:cubicBezTo>
                      <a:pt x="565995" y="363693"/>
                      <a:pt x="432431" y="333727"/>
                      <a:pt x="426438" y="346570"/>
                    </a:cubicBezTo>
                    <a:cubicBezTo>
                      <a:pt x="420445" y="359413"/>
                      <a:pt x="518050" y="404790"/>
                      <a:pt x="544591" y="428763"/>
                    </a:cubicBezTo>
                    <a:cubicBezTo>
                      <a:pt x="571132" y="452736"/>
                      <a:pt x="600242" y="486127"/>
                      <a:pt x="585687" y="490408"/>
                    </a:cubicBezTo>
                    <a:cubicBezTo>
                      <a:pt x="571132" y="494689"/>
                      <a:pt x="458972" y="441605"/>
                      <a:pt x="457260" y="454448"/>
                    </a:cubicBezTo>
                    <a:cubicBezTo>
                      <a:pt x="455548" y="467291"/>
                      <a:pt x="549728" y="521230"/>
                      <a:pt x="575413" y="567464"/>
                    </a:cubicBezTo>
                    <a:cubicBezTo>
                      <a:pt x="601098" y="613698"/>
                      <a:pt x="604523" y="695891"/>
                      <a:pt x="611373" y="731851"/>
                    </a:cubicBezTo>
                    <a:cubicBezTo>
                      <a:pt x="618223" y="767811"/>
                      <a:pt x="587400" y="800345"/>
                      <a:pt x="616510" y="783221"/>
                    </a:cubicBezTo>
                    <a:cubicBezTo>
                      <a:pt x="645620" y="766097"/>
                      <a:pt x="719251" y="680480"/>
                      <a:pt x="786033" y="629109"/>
                    </a:cubicBezTo>
                    <a:cubicBezTo>
                      <a:pt x="852815" y="577738"/>
                      <a:pt x="970968" y="508388"/>
                      <a:pt x="1017202" y="474997"/>
                    </a:cubicBezTo>
                    <a:cubicBezTo>
                      <a:pt x="1063436" y="441606"/>
                      <a:pt x="1067717" y="458729"/>
                      <a:pt x="1063436" y="428763"/>
                    </a:cubicBezTo>
                    <a:cubicBezTo>
                      <a:pt x="1059155" y="398797"/>
                      <a:pt x="1024052" y="335439"/>
                      <a:pt x="991517" y="295199"/>
                    </a:cubicBezTo>
                    <a:cubicBezTo>
                      <a:pt x="958982" y="254959"/>
                      <a:pt x="913605" y="213005"/>
                      <a:pt x="868227" y="187320"/>
                    </a:cubicBezTo>
                    <a:cubicBezTo>
                      <a:pt x="822849" y="161635"/>
                      <a:pt x="732094" y="132525"/>
                      <a:pt x="719251" y="141087"/>
                    </a:cubicBezTo>
                    <a:cubicBezTo>
                      <a:pt x="706408" y="149649"/>
                      <a:pt x="803156" y="239547"/>
                      <a:pt x="791170" y="238691"/>
                    </a:cubicBezTo>
                    <a:cubicBezTo>
                      <a:pt x="779184" y="237835"/>
                      <a:pt x="707264" y="170197"/>
                      <a:pt x="647332" y="135950"/>
                    </a:cubicBezTo>
                    <a:cubicBezTo>
                      <a:pt x="587400" y="101703"/>
                      <a:pt x="502638" y="55469"/>
                      <a:pt x="431575" y="33208"/>
                    </a:cubicBezTo>
                    <a:cubicBezTo>
                      <a:pt x="360512" y="10947"/>
                      <a:pt x="291162" y="5810"/>
                      <a:pt x="220955" y="2385"/>
                    </a:cubicBezTo>
                    <a:cubicBezTo>
                      <a:pt x="150748" y="-1040"/>
                      <a:pt x="3485" y="-1895"/>
                      <a:pt x="60" y="7523"/>
                    </a:cubicBezTo>
                    <a:close/>
                  </a:path>
                </a:pathLst>
              </a:cu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id="{DC8B4952-2E1E-D90B-B5F0-735ABC23618C}"/>
                </a:ext>
              </a:extLst>
            </p:cNvPr>
            <p:cNvGrpSpPr/>
            <p:nvPr/>
          </p:nvGrpSpPr>
          <p:grpSpPr>
            <a:xfrm flipH="1">
              <a:off x="1644536" y="836135"/>
              <a:ext cx="1064143" cy="941521"/>
              <a:chOff x="3005131" y="855506"/>
              <a:chExt cx="1064721" cy="942032"/>
            </a:xfrm>
          </p:grpSpPr>
          <p:sp>
            <p:nvSpPr>
              <p:cNvPr id="1025" name="Freeform 1024">
                <a:extLst>
                  <a:ext uri="{FF2B5EF4-FFF2-40B4-BE49-F238E27FC236}">
                    <a16:creationId xmlns:a16="http://schemas.microsoft.com/office/drawing/2014/main" id="{29DC710A-99AD-C197-D4AA-7CB34F9C7BBC}"/>
                  </a:ext>
                </a:extLst>
              </p:cNvPr>
              <p:cNvSpPr/>
              <p:nvPr/>
            </p:nvSpPr>
            <p:spPr>
              <a:xfrm>
                <a:off x="3055815" y="855506"/>
                <a:ext cx="637154" cy="942032"/>
              </a:xfrm>
              <a:custGeom>
                <a:avLst/>
                <a:gdLst>
                  <a:gd name="connsiteX0" fmla="*/ 4375 w 687838"/>
                  <a:gd name="connsiteY0" fmla="*/ 20909 h 988636"/>
                  <a:gd name="connsiteX1" fmla="*/ 137939 w 687838"/>
                  <a:gd name="connsiteY1" fmla="*/ 210981 h 988636"/>
                  <a:gd name="connsiteX2" fmla="*/ 173899 w 687838"/>
                  <a:gd name="connsiteY2" fmla="*/ 308585 h 988636"/>
                  <a:gd name="connsiteX3" fmla="*/ 66020 w 687838"/>
                  <a:gd name="connsiteY3" fmla="*/ 262351 h 988636"/>
                  <a:gd name="connsiteX4" fmla="*/ 143076 w 687838"/>
                  <a:gd name="connsiteY4" fmla="*/ 411327 h 988636"/>
                  <a:gd name="connsiteX5" fmla="*/ 189310 w 687838"/>
                  <a:gd name="connsiteY5" fmla="*/ 560302 h 988636"/>
                  <a:gd name="connsiteX6" fmla="*/ 245818 w 687838"/>
                  <a:gd name="connsiteY6" fmla="*/ 693866 h 988636"/>
                  <a:gd name="connsiteX7" fmla="*/ 168762 w 687838"/>
                  <a:gd name="connsiteY7" fmla="*/ 621947 h 988636"/>
                  <a:gd name="connsiteX8" fmla="*/ 209858 w 687838"/>
                  <a:gd name="connsiteY8" fmla="*/ 765785 h 988636"/>
                  <a:gd name="connsiteX9" fmla="*/ 292052 w 687838"/>
                  <a:gd name="connsiteY9" fmla="*/ 894212 h 988636"/>
                  <a:gd name="connsiteX10" fmla="*/ 410204 w 687838"/>
                  <a:gd name="connsiteY10" fmla="*/ 986680 h 988636"/>
                  <a:gd name="connsiteX11" fmla="*/ 600276 w 687838"/>
                  <a:gd name="connsiteY11" fmla="*/ 806882 h 988636"/>
                  <a:gd name="connsiteX12" fmla="*/ 687607 w 687838"/>
                  <a:gd name="connsiteY12" fmla="*/ 544891 h 988636"/>
                  <a:gd name="connsiteX13" fmla="*/ 620825 w 687838"/>
                  <a:gd name="connsiteY13" fmla="*/ 277763 h 988636"/>
                  <a:gd name="connsiteX14" fmla="*/ 476986 w 687838"/>
                  <a:gd name="connsiteY14" fmla="*/ 149336 h 988636"/>
                  <a:gd name="connsiteX15" fmla="*/ 266366 w 687838"/>
                  <a:gd name="connsiteY15" fmla="*/ 62005 h 988636"/>
                  <a:gd name="connsiteX16" fmla="*/ 55746 w 687838"/>
                  <a:gd name="connsiteY16" fmla="*/ 10635 h 988636"/>
                  <a:gd name="connsiteX17" fmla="*/ 4375 w 687838"/>
                  <a:gd name="connsiteY17" fmla="*/ 20909 h 98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7838" h="988636">
                    <a:moveTo>
                      <a:pt x="4375" y="20909"/>
                    </a:moveTo>
                    <a:cubicBezTo>
                      <a:pt x="18074" y="54300"/>
                      <a:pt x="109685" y="163035"/>
                      <a:pt x="137939" y="210981"/>
                    </a:cubicBezTo>
                    <a:cubicBezTo>
                      <a:pt x="166193" y="258927"/>
                      <a:pt x="185885" y="300023"/>
                      <a:pt x="173899" y="308585"/>
                    </a:cubicBezTo>
                    <a:cubicBezTo>
                      <a:pt x="161913" y="317147"/>
                      <a:pt x="71157" y="245227"/>
                      <a:pt x="66020" y="262351"/>
                    </a:cubicBezTo>
                    <a:cubicBezTo>
                      <a:pt x="60883" y="279475"/>
                      <a:pt x="122528" y="361669"/>
                      <a:pt x="143076" y="411327"/>
                    </a:cubicBezTo>
                    <a:cubicBezTo>
                      <a:pt x="163624" y="460986"/>
                      <a:pt x="172186" y="513212"/>
                      <a:pt x="189310" y="560302"/>
                    </a:cubicBezTo>
                    <a:cubicBezTo>
                      <a:pt x="206434" y="607392"/>
                      <a:pt x="249243" y="683592"/>
                      <a:pt x="245818" y="693866"/>
                    </a:cubicBezTo>
                    <a:cubicBezTo>
                      <a:pt x="242393" y="704140"/>
                      <a:pt x="174755" y="609961"/>
                      <a:pt x="168762" y="621947"/>
                    </a:cubicBezTo>
                    <a:cubicBezTo>
                      <a:pt x="162769" y="633933"/>
                      <a:pt x="189310" y="720408"/>
                      <a:pt x="209858" y="765785"/>
                    </a:cubicBezTo>
                    <a:cubicBezTo>
                      <a:pt x="230406" y="811162"/>
                      <a:pt x="258661" y="857396"/>
                      <a:pt x="292052" y="894212"/>
                    </a:cubicBezTo>
                    <a:cubicBezTo>
                      <a:pt x="325443" y="931028"/>
                      <a:pt x="358833" y="1001235"/>
                      <a:pt x="410204" y="986680"/>
                    </a:cubicBezTo>
                    <a:cubicBezTo>
                      <a:pt x="461575" y="972125"/>
                      <a:pt x="554042" y="880513"/>
                      <a:pt x="600276" y="806882"/>
                    </a:cubicBezTo>
                    <a:cubicBezTo>
                      <a:pt x="646510" y="733251"/>
                      <a:pt x="684182" y="633077"/>
                      <a:pt x="687607" y="544891"/>
                    </a:cubicBezTo>
                    <a:cubicBezTo>
                      <a:pt x="691032" y="456705"/>
                      <a:pt x="655929" y="343689"/>
                      <a:pt x="620825" y="277763"/>
                    </a:cubicBezTo>
                    <a:cubicBezTo>
                      <a:pt x="585722" y="211837"/>
                      <a:pt x="536062" y="185296"/>
                      <a:pt x="476986" y="149336"/>
                    </a:cubicBezTo>
                    <a:cubicBezTo>
                      <a:pt x="417910" y="113376"/>
                      <a:pt x="336572" y="85122"/>
                      <a:pt x="266366" y="62005"/>
                    </a:cubicBezTo>
                    <a:cubicBezTo>
                      <a:pt x="196160" y="38888"/>
                      <a:pt x="101980" y="19197"/>
                      <a:pt x="55746" y="10635"/>
                    </a:cubicBezTo>
                    <a:cubicBezTo>
                      <a:pt x="9512" y="2073"/>
                      <a:pt x="-9324" y="-12482"/>
                      <a:pt x="4375" y="20909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1027" name="Freeform 1026">
                <a:extLst>
                  <a:ext uri="{FF2B5EF4-FFF2-40B4-BE49-F238E27FC236}">
                    <a16:creationId xmlns:a16="http://schemas.microsoft.com/office/drawing/2014/main" id="{C6F2A5F0-9E7A-3E99-2330-05A1B30DCA71}"/>
                  </a:ext>
                </a:extLst>
              </p:cNvPr>
              <p:cNvSpPr/>
              <p:nvPr/>
            </p:nvSpPr>
            <p:spPr>
              <a:xfrm>
                <a:off x="3005131" y="855506"/>
                <a:ext cx="1064721" cy="787920"/>
              </a:xfrm>
              <a:custGeom>
                <a:avLst/>
                <a:gdLst>
                  <a:gd name="connsiteX0" fmla="*/ 60 w 1064721"/>
                  <a:gd name="connsiteY0" fmla="*/ 7523 h 787920"/>
                  <a:gd name="connsiteX1" fmla="*/ 200406 w 1064721"/>
                  <a:gd name="connsiteY1" fmla="*/ 58893 h 787920"/>
                  <a:gd name="connsiteX2" fmla="*/ 369930 w 1064721"/>
                  <a:gd name="connsiteY2" fmla="*/ 146224 h 787920"/>
                  <a:gd name="connsiteX3" fmla="*/ 513768 w 1064721"/>
                  <a:gd name="connsiteY3" fmla="*/ 274651 h 787920"/>
                  <a:gd name="connsiteX4" fmla="*/ 580550 w 1064721"/>
                  <a:gd name="connsiteY4" fmla="*/ 351707 h 787920"/>
                  <a:gd name="connsiteX5" fmla="*/ 426438 w 1064721"/>
                  <a:gd name="connsiteY5" fmla="*/ 346570 h 787920"/>
                  <a:gd name="connsiteX6" fmla="*/ 544591 w 1064721"/>
                  <a:gd name="connsiteY6" fmla="*/ 428763 h 787920"/>
                  <a:gd name="connsiteX7" fmla="*/ 585687 w 1064721"/>
                  <a:gd name="connsiteY7" fmla="*/ 490408 h 787920"/>
                  <a:gd name="connsiteX8" fmla="*/ 457260 w 1064721"/>
                  <a:gd name="connsiteY8" fmla="*/ 454448 h 787920"/>
                  <a:gd name="connsiteX9" fmla="*/ 575413 w 1064721"/>
                  <a:gd name="connsiteY9" fmla="*/ 567464 h 787920"/>
                  <a:gd name="connsiteX10" fmla="*/ 611373 w 1064721"/>
                  <a:gd name="connsiteY10" fmla="*/ 731851 h 787920"/>
                  <a:gd name="connsiteX11" fmla="*/ 616510 w 1064721"/>
                  <a:gd name="connsiteY11" fmla="*/ 783221 h 787920"/>
                  <a:gd name="connsiteX12" fmla="*/ 786033 w 1064721"/>
                  <a:gd name="connsiteY12" fmla="*/ 629109 h 787920"/>
                  <a:gd name="connsiteX13" fmla="*/ 1017202 w 1064721"/>
                  <a:gd name="connsiteY13" fmla="*/ 474997 h 787920"/>
                  <a:gd name="connsiteX14" fmla="*/ 1063436 w 1064721"/>
                  <a:gd name="connsiteY14" fmla="*/ 428763 h 787920"/>
                  <a:gd name="connsiteX15" fmla="*/ 991517 w 1064721"/>
                  <a:gd name="connsiteY15" fmla="*/ 295199 h 787920"/>
                  <a:gd name="connsiteX16" fmla="*/ 868227 w 1064721"/>
                  <a:gd name="connsiteY16" fmla="*/ 187320 h 787920"/>
                  <a:gd name="connsiteX17" fmla="*/ 719251 w 1064721"/>
                  <a:gd name="connsiteY17" fmla="*/ 141087 h 787920"/>
                  <a:gd name="connsiteX18" fmla="*/ 791170 w 1064721"/>
                  <a:gd name="connsiteY18" fmla="*/ 238691 h 787920"/>
                  <a:gd name="connsiteX19" fmla="*/ 647332 w 1064721"/>
                  <a:gd name="connsiteY19" fmla="*/ 135950 h 787920"/>
                  <a:gd name="connsiteX20" fmla="*/ 431575 w 1064721"/>
                  <a:gd name="connsiteY20" fmla="*/ 33208 h 787920"/>
                  <a:gd name="connsiteX21" fmla="*/ 220955 w 1064721"/>
                  <a:gd name="connsiteY21" fmla="*/ 2385 h 787920"/>
                  <a:gd name="connsiteX22" fmla="*/ 60 w 1064721"/>
                  <a:gd name="connsiteY22" fmla="*/ 7523 h 78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64721" h="787920">
                    <a:moveTo>
                      <a:pt x="60" y="7523"/>
                    </a:moveTo>
                    <a:cubicBezTo>
                      <a:pt x="-3365" y="16941"/>
                      <a:pt x="138761" y="35776"/>
                      <a:pt x="200406" y="58893"/>
                    </a:cubicBezTo>
                    <a:cubicBezTo>
                      <a:pt x="262051" y="82010"/>
                      <a:pt x="317703" y="110264"/>
                      <a:pt x="369930" y="146224"/>
                    </a:cubicBezTo>
                    <a:cubicBezTo>
                      <a:pt x="422157" y="182184"/>
                      <a:pt x="478665" y="240404"/>
                      <a:pt x="513768" y="274651"/>
                    </a:cubicBezTo>
                    <a:cubicBezTo>
                      <a:pt x="548871" y="308898"/>
                      <a:pt x="595105" y="339721"/>
                      <a:pt x="580550" y="351707"/>
                    </a:cubicBezTo>
                    <a:cubicBezTo>
                      <a:pt x="565995" y="363693"/>
                      <a:pt x="432431" y="333727"/>
                      <a:pt x="426438" y="346570"/>
                    </a:cubicBezTo>
                    <a:cubicBezTo>
                      <a:pt x="420445" y="359413"/>
                      <a:pt x="518050" y="404790"/>
                      <a:pt x="544591" y="428763"/>
                    </a:cubicBezTo>
                    <a:cubicBezTo>
                      <a:pt x="571132" y="452736"/>
                      <a:pt x="600242" y="486127"/>
                      <a:pt x="585687" y="490408"/>
                    </a:cubicBezTo>
                    <a:cubicBezTo>
                      <a:pt x="571132" y="494689"/>
                      <a:pt x="458972" y="441605"/>
                      <a:pt x="457260" y="454448"/>
                    </a:cubicBezTo>
                    <a:cubicBezTo>
                      <a:pt x="455548" y="467291"/>
                      <a:pt x="549728" y="521230"/>
                      <a:pt x="575413" y="567464"/>
                    </a:cubicBezTo>
                    <a:cubicBezTo>
                      <a:pt x="601098" y="613698"/>
                      <a:pt x="604523" y="695891"/>
                      <a:pt x="611373" y="731851"/>
                    </a:cubicBezTo>
                    <a:cubicBezTo>
                      <a:pt x="618223" y="767811"/>
                      <a:pt x="587400" y="800345"/>
                      <a:pt x="616510" y="783221"/>
                    </a:cubicBezTo>
                    <a:cubicBezTo>
                      <a:pt x="645620" y="766097"/>
                      <a:pt x="719251" y="680480"/>
                      <a:pt x="786033" y="629109"/>
                    </a:cubicBezTo>
                    <a:cubicBezTo>
                      <a:pt x="852815" y="577738"/>
                      <a:pt x="970968" y="508388"/>
                      <a:pt x="1017202" y="474997"/>
                    </a:cubicBezTo>
                    <a:cubicBezTo>
                      <a:pt x="1063436" y="441606"/>
                      <a:pt x="1067717" y="458729"/>
                      <a:pt x="1063436" y="428763"/>
                    </a:cubicBezTo>
                    <a:cubicBezTo>
                      <a:pt x="1059155" y="398797"/>
                      <a:pt x="1024052" y="335439"/>
                      <a:pt x="991517" y="295199"/>
                    </a:cubicBezTo>
                    <a:cubicBezTo>
                      <a:pt x="958982" y="254959"/>
                      <a:pt x="913605" y="213005"/>
                      <a:pt x="868227" y="187320"/>
                    </a:cubicBezTo>
                    <a:cubicBezTo>
                      <a:pt x="822849" y="161635"/>
                      <a:pt x="732094" y="132525"/>
                      <a:pt x="719251" y="141087"/>
                    </a:cubicBezTo>
                    <a:cubicBezTo>
                      <a:pt x="706408" y="149649"/>
                      <a:pt x="803156" y="239547"/>
                      <a:pt x="791170" y="238691"/>
                    </a:cubicBezTo>
                    <a:cubicBezTo>
                      <a:pt x="779184" y="237835"/>
                      <a:pt x="707264" y="170197"/>
                      <a:pt x="647332" y="135950"/>
                    </a:cubicBezTo>
                    <a:cubicBezTo>
                      <a:pt x="587400" y="101703"/>
                      <a:pt x="502638" y="55469"/>
                      <a:pt x="431575" y="33208"/>
                    </a:cubicBezTo>
                    <a:cubicBezTo>
                      <a:pt x="360512" y="10947"/>
                      <a:pt x="291162" y="5810"/>
                      <a:pt x="220955" y="2385"/>
                    </a:cubicBezTo>
                    <a:cubicBezTo>
                      <a:pt x="150748" y="-1040"/>
                      <a:pt x="3485" y="-1895"/>
                      <a:pt x="60" y="7523"/>
                    </a:cubicBezTo>
                    <a:close/>
                  </a:path>
                </a:pathLst>
              </a:cu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6173A30-7D72-68A3-5D57-03AD2D99C33D}"/>
              </a:ext>
            </a:extLst>
          </p:cNvPr>
          <p:cNvGrpSpPr/>
          <p:nvPr/>
        </p:nvGrpSpPr>
        <p:grpSpPr>
          <a:xfrm>
            <a:off x="1822260" y="-1613168"/>
            <a:ext cx="2838450" cy="10126718"/>
            <a:chOff x="2837679" y="-917438"/>
            <a:chExt cx="1892300" cy="6751145"/>
          </a:xfrm>
        </p:grpSpPr>
        <p:pic>
          <p:nvPicPr>
            <p:cNvPr id="4" name="Picture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4B90317-86A7-8CC0-D1F0-3F40C768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37679" y="2409944"/>
              <a:ext cx="1892300" cy="342376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EBE2F8C-9BF9-4E04-AB2F-13B236E2DA4E}"/>
                </a:ext>
              </a:extLst>
            </p:cNvPr>
            <p:cNvSpPr/>
            <p:nvPr/>
          </p:nvSpPr>
          <p:spPr>
            <a:xfrm>
              <a:off x="3196695" y="-917438"/>
              <a:ext cx="1227551" cy="34237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2700"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5CE879-B84E-0B3E-9E90-38E63DC7DF0C}"/>
              </a:ext>
            </a:extLst>
          </p:cNvPr>
          <p:cNvGrpSpPr/>
          <p:nvPr/>
        </p:nvGrpSpPr>
        <p:grpSpPr>
          <a:xfrm>
            <a:off x="4181005" y="-1613168"/>
            <a:ext cx="2838450" cy="10126718"/>
            <a:chOff x="4410176" y="-917438"/>
            <a:chExt cx="1892300" cy="6751145"/>
          </a:xfrm>
        </p:grpSpPr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47A3D79-6030-69E7-1866-F13CDDDF8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4410176" y="2409944"/>
              <a:ext cx="1892300" cy="342376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10E4AF0-B0DA-EC58-3A6C-6AB49905317F}"/>
                </a:ext>
              </a:extLst>
            </p:cNvPr>
            <p:cNvSpPr/>
            <p:nvPr/>
          </p:nvSpPr>
          <p:spPr>
            <a:xfrm>
              <a:off x="4728177" y="-917438"/>
              <a:ext cx="1227551" cy="34237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2700">
                <a:latin typeface="Arial" panose="020B0604020202020204" pitchFamily="34" charset="0"/>
              </a:endParaRPr>
            </a:p>
          </p:txBody>
        </p:sp>
      </p:grpSp>
      <p:sp>
        <p:nvSpPr>
          <p:cNvPr id="9" name="Freeform 8">
            <a:extLst>
              <a:ext uri="{FF2B5EF4-FFF2-40B4-BE49-F238E27FC236}">
                <a16:creationId xmlns:a16="http://schemas.microsoft.com/office/drawing/2014/main" id="{20367E20-30A3-1069-A735-27F1A957EA94}"/>
              </a:ext>
            </a:extLst>
          </p:cNvPr>
          <p:cNvSpPr/>
          <p:nvPr/>
        </p:nvSpPr>
        <p:spPr>
          <a:xfrm>
            <a:off x="1897152" y="1341009"/>
            <a:ext cx="5067797" cy="3593772"/>
          </a:xfrm>
          <a:custGeom>
            <a:avLst/>
            <a:gdLst>
              <a:gd name="connsiteX0" fmla="*/ 1689265 w 3378531"/>
              <a:gd name="connsiteY0" fmla="*/ 0 h 2395848"/>
              <a:gd name="connsiteX1" fmla="*/ 3369809 w 3378531"/>
              <a:gd name="connsiteY1" fmla="*/ 1516548 h 2395848"/>
              <a:gd name="connsiteX2" fmla="*/ 3378530 w 3378531"/>
              <a:gd name="connsiteY2" fmla="*/ 1689251 h 2395848"/>
              <a:gd name="connsiteX3" fmla="*/ 3378531 w 3378531"/>
              <a:gd name="connsiteY3" fmla="*/ 1689264 h 2395848"/>
              <a:gd name="connsiteX4" fmla="*/ 2471316 w 3378531"/>
              <a:gd name="connsiteY4" fmla="*/ 2395848 h 2395848"/>
              <a:gd name="connsiteX5" fmla="*/ 1719039 w 3378531"/>
              <a:gd name="connsiteY5" fmla="*/ 2084322 h 2395848"/>
              <a:gd name="connsiteX6" fmla="*/ 1689266 w 3378531"/>
              <a:gd name="connsiteY6" fmla="*/ 2041599 h 2395848"/>
              <a:gd name="connsiteX7" fmla="*/ 1659492 w 3378531"/>
              <a:gd name="connsiteY7" fmla="*/ 2084322 h 2395848"/>
              <a:gd name="connsiteX8" fmla="*/ 907215 w 3378531"/>
              <a:gd name="connsiteY8" fmla="*/ 2395848 h 2395848"/>
              <a:gd name="connsiteX9" fmla="*/ 0 w 3378531"/>
              <a:gd name="connsiteY9" fmla="*/ 1689264 h 2395848"/>
              <a:gd name="connsiteX10" fmla="*/ 8722 w 3378531"/>
              <a:gd name="connsiteY10" fmla="*/ 1516548 h 2395848"/>
              <a:gd name="connsiteX11" fmla="*/ 1689265 w 3378531"/>
              <a:gd name="connsiteY11" fmla="*/ 0 h 239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78531" h="2395848">
                <a:moveTo>
                  <a:pt x="1689265" y="0"/>
                </a:moveTo>
                <a:cubicBezTo>
                  <a:pt x="2563911" y="0"/>
                  <a:pt x="3283302" y="664726"/>
                  <a:pt x="3369809" y="1516548"/>
                </a:cubicBezTo>
                <a:lnTo>
                  <a:pt x="3378530" y="1689251"/>
                </a:lnTo>
                <a:lnTo>
                  <a:pt x="3378531" y="1689264"/>
                </a:lnTo>
                <a:cubicBezTo>
                  <a:pt x="3378531" y="2079500"/>
                  <a:pt x="2972357" y="2395848"/>
                  <a:pt x="2471316" y="2395848"/>
                </a:cubicBezTo>
                <a:cubicBezTo>
                  <a:pt x="2158166" y="2395848"/>
                  <a:pt x="1882072" y="2272275"/>
                  <a:pt x="1719039" y="2084322"/>
                </a:cubicBezTo>
                <a:lnTo>
                  <a:pt x="1689266" y="2041599"/>
                </a:lnTo>
                <a:lnTo>
                  <a:pt x="1659492" y="2084322"/>
                </a:lnTo>
                <a:cubicBezTo>
                  <a:pt x="1496459" y="2272275"/>
                  <a:pt x="1220366" y="2395848"/>
                  <a:pt x="907215" y="2395848"/>
                </a:cubicBezTo>
                <a:cubicBezTo>
                  <a:pt x="406174" y="2395848"/>
                  <a:pt x="0" y="2079500"/>
                  <a:pt x="0" y="1689264"/>
                </a:cubicBezTo>
                <a:lnTo>
                  <a:pt x="8722" y="1516548"/>
                </a:lnTo>
                <a:cubicBezTo>
                  <a:pt x="95229" y="664726"/>
                  <a:pt x="814620" y="0"/>
                  <a:pt x="1689265" y="0"/>
                </a:cubicBezTo>
                <a:close/>
              </a:path>
            </a:pathLst>
          </a:custGeom>
          <a:solidFill>
            <a:srgbClr val="75361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 sz="2700">
              <a:latin typeface="Arial" panose="020B0604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AE17A60-E23D-B518-A25C-3251BD269BA0}"/>
              </a:ext>
            </a:extLst>
          </p:cNvPr>
          <p:cNvGrpSpPr/>
          <p:nvPr/>
        </p:nvGrpSpPr>
        <p:grpSpPr>
          <a:xfrm>
            <a:off x="1947990" y="2328480"/>
            <a:ext cx="4966118" cy="2144336"/>
            <a:chOff x="-743133" y="1686328"/>
            <a:chExt cx="3310745" cy="142955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916BA17-D04E-014C-D298-86AE6D4C9E99}"/>
                </a:ext>
              </a:extLst>
            </p:cNvPr>
            <p:cNvGrpSpPr/>
            <p:nvPr/>
          </p:nvGrpSpPr>
          <p:grpSpPr>
            <a:xfrm>
              <a:off x="-743133" y="1686328"/>
              <a:ext cx="1604351" cy="1429557"/>
              <a:chOff x="2926181" y="1448656"/>
              <a:chExt cx="1604351" cy="1429557"/>
            </a:xfrm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ECBAB1A3-ADCF-4DF4-9D06-D5BDFA1BCB95}"/>
                  </a:ext>
                </a:extLst>
              </p:cNvPr>
              <p:cNvSpPr/>
              <p:nvPr/>
            </p:nvSpPr>
            <p:spPr>
              <a:xfrm>
                <a:off x="3146641" y="1691208"/>
                <a:ext cx="1339663" cy="1187005"/>
              </a:xfrm>
              <a:custGeom>
                <a:avLst/>
                <a:gdLst>
                  <a:gd name="connsiteX0" fmla="*/ 277156 w 1419222"/>
                  <a:gd name="connsiteY0" fmla="*/ 0 h 1257498"/>
                  <a:gd name="connsiteX1" fmla="*/ 676226 w 1419222"/>
                  <a:gd name="connsiteY1" fmla="*/ 175737 h 1257498"/>
                  <a:gd name="connsiteX2" fmla="*/ 667726 w 1419222"/>
                  <a:gd name="connsiteY2" fmla="*/ 223903 h 1257498"/>
                  <a:gd name="connsiteX3" fmla="*/ 498049 w 1419222"/>
                  <a:gd name="connsiteY3" fmla="*/ 370137 h 1257498"/>
                  <a:gd name="connsiteX4" fmla="*/ 480543 w 1419222"/>
                  <a:gd name="connsiteY4" fmla="*/ 371901 h 1257498"/>
                  <a:gd name="connsiteX5" fmla="*/ 480354 w 1419222"/>
                  <a:gd name="connsiteY5" fmla="*/ 373778 h 1257498"/>
                  <a:gd name="connsiteX6" fmla="*/ 451731 w 1419222"/>
                  <a:gd name="connsiteY6" fmla="*/ 446683 h 1257498"/>
                  <a:gd name="connsiteX7" fmla="*/ 409654 w 1419222"/>
                  <a:gd name="connsiteY7" fmla="*/ 495283 h 1257498"/>
                  <a:gd name="connsiteX8" fmla="*/ 420685 w 1419222"/>
                  <a:gd name="connsiteY8" fmla="*/ 508653 h 1257498"/>
                  <a:gd name="connsiteX9" fmla="*/ 459962 w 1419222"/>
                  <a:gd name="connsiteY9" fmla="*/ 637237 h 1257498"/>
                  <a:gd name="connsiteX10" fmla="*/ 456356 w 1419222"/>
                  <a:gd name="connsiteY10" fmla="*/ 673008 h 1257498"/>
                  <a:gd name="connsiteX11" fmla="*/ 503208 w 1419222"/>
                  <a:gd name="connsiteY11" fmla="*/ 704597 h 1257498"/>
                  <a:gd name="connsiteX12" fmla="*/ 552495 w 1419222"/>
                  <a:gd name="connsiteY12" fmla="*/ 777699 h 1257498"/>
                  <a:gd name="connsiteX13" fmla="*/ 560243 w 1419222"/>
                  <a:gd name="connsiteY13" fmla="*/ 802660 h 1257498"/>
                  <a:gd name="connsiteX14" fmla="*/ 585625 w 1419222"/>
                  <a:gd name="connsiteY14" fmla="*/ 797536 h 1257498"/>
                  <a:gd name="connsiteX15" fmla="*/ 675144 w 1419222"/>
                  <a:gd name="connsiteY15" fmla="*/ 815609 h 1257498"/>
                  <a:gd name="connsiteX16" fmla="*/ 742091 w 1419222"/>
                  <a:gd name="connsiteY16" fmla="*/ 860746 h 1257498"/>
                  <a:gd name="connsiteX17" fmla="*/ 747039 w 1419222"/>
                  <a:gd name="connsiteY17" fmla="*/ 854749 h 1257498"/>
                  <a:gd name="connsiteX18" fmla="*/ 863311 w 1419222"/>
                  <a:gd name="connsiteY18" fmla="*/ 792062 h 1257498"/>
                  <a:gd name="connsiteX19" fmla="*/ 876604 w 1419222"/>
                  <a:gd name="connsiteY19" fmla="*/ 790721 h 1257498"/>
                  <a:gd name="connsiteX20" fmla="*/ 888234 w 1419222"/>
                  <a:gd name="connsiteY20" fmla="*/ 753256 h 1257498"/>
                  <a:gd name="connsiteX21" fmla="*/ 922678 w 1419222"/>
                  <a:gd name="connsiteY21" fmla="*/ 696486 h 1257498"/>
                  <a:gd name="connsiteX22" fmla="*/ 970832 w 1419222"/>
                  <a:gd name="connsiteY22" fmla="*/ 652730 h 1257498"/>
                  <a:gd name="connsiteX23" fmla="*/ 963933 w 1419222"/>
                  <a:gd name="connsiteY23" fmla="*/ 630503 h 1257498"/>
                  <a:gd name="connsiteX24" fmla="*/ 959260 w 1419222"/>
                  <a:gd name="connsiteY24" fmla="*/ 584154 h 1257498"/>
                  <a:gd name="connsiteX25" fmla="*/ 1099722 w 1419222"/>
                  <a:gd name="connsiteY25" fmla="*/ 372246 h 1257498"/>
                  <a:gd name="connsiteX26" fmla="*/ 1113063 w 1419222"/>
                  <a:gd name="connsiteY26" fmla="*/ 368105 h 1257498"/>
                  <a:gd name="connsiteX27" fmla="*/ 1401269 w 1419222"/>
                  <a:gd name="connsiteY27" fmla="*/ 495021 h 1257498"/>
                  <a:gd name="connsiteX28" fmla="*/ 1414550 w 1419222"/>
                  <a:gd name="connsiteY28" fmla="*/ 537805 h 1257498"/>
                  <a:gd name="connsiteX29" fmla="*/ 1419222 w 1419222"/>
                  <a:gd name="connsiteY29" fmla="*/ 584154 h 1257498"/>
                  <a:gd name="connsiteX30" fmla="*/ 1351862 w 1419222"/>
                  <a:gd name="connsiteY30" fmla="*/ 746775 h 1257498"/>
                  <a:gd name="connsiteX31" fmla="*/ 1318566 w 1419222"/>
                  <a:gd name="connsiteY31" fmla="*/ 774247 h 1257498"/>
                  <a:gd name="connsiteX32" fmla="*/ 1325451 w 1419222"/>
                  <a:gd name="connsiteY32" fmla="*/ 796426 h 1257498"/>
                  <a:gd name="connsiteX33" fmla="*/ 1330123 w 1419222"/>
                  <a:gd name="connsiteY33" fmla="*/ 842775 h 1257498"/>
                  <a:gd name="connsiteX34" fmla="*/ 1146491 w 1419222"/>
                  <a:gd name="connsiteY34" fmla="*/ 1068084 h 1257498"/>
                  <a:gd name="connsiteX35" fmla="*/ 1133198 w 1419222"/>
                  <a:gd name="connsiteY35" fmla="*/ 1069424 h 1257498"/>
                  <a:gd name="connsiteX36" fmla="*/ 1121568 w 1419222"/>
                  <a:gd name="connsiteY36" fmla="*/ 1106889 h 1257498"/>
                  <a:gd name="connsiteX37" fmla="*/ 909660 w 1419222"/>
                  <a:gd name="connsiteY37" fmla="*/ 1247351 h 1257498"/>
                  <a:gd name="connsiteX38" fmla="*/ 820141 w 1419222"/>
                  <a:gd name="connsiteY38" fmla="*/ 1229278 h 1257498"/>
                  <a:gd name="connsiteX39" fmla="*/ 753194 w 1419222"/>
                  <a:gd name="connsiteY39" fmla="*/ 1184141 h 1257498"/>
                  <a:gd name="connsiteX40" fmla="*/ 748246 w 1419222"/>
                  <a:gd name="connsiteY40" fmla="*/ 1190138 h 1257498"/>
                  <a:gd name="connsiteX41" fmla="*/ 585625 w 1419222"/>
                  <a:gd name="connsiteY41" fmla="*/ 1257498 h 1257498"/>
                  <a:gd name="connsiteX42" fmla="*/ 373717 w 1419222"/>
                  <a:gd name="connsiteY42" fmla="*/ 1117036 h 1257498"/>
                  <a:gd name="connsiteX43" fmla="*/ 365969 w 1419222"/>
                  <a:gd name="connsiteY43" fmla="*/ 1092075 h 1257498"/>
                  <a:gd name="connsiteX44" fmla="*/ 340587 w 1419222"/>
                  <a:gd name="connsiteY44" fmla="*/ 1097199 h 1257498"/>
                  <a:gd name="connsiteX45" fmla="*/ 110606 w 1419222"/>
                  <a:gd name="connsiteY45" fmla="*/ 867218 h 1257498"/>
                  <a:gd name="connsiteX46" fmla="*/ 114212 w 1419222"/>
                  <a:gd name="connsiteY46" fmla="*/ 831447 h 1257498"/>
                  <a:gd name="connsiteX47" fmla="*/ 67360 w 1419222"/>
                  <a:gd name="connsiteY47" fmla="*/ 799858 h 1257498"/>
                  <a:gd name="connsiteX48" fmla="*/ 0 w 1419222"/>
                  <a:gd name="connsiteY48" fmla="*/ 637237 h 1257498"/>
                  <a:gd name="connsiteX49" fmla="*/ 67360 w 1419222"/>
                  <a:gd name="connsiteY49" fmla="*/ 474616 h 1257498"/>
                  <a:gd name="connsiteX50" fmla="*/ 75282 w 1419222"/>
                  <a:gd name="connsiteY50" fmla="*/ 469274 h 1257498"/>
                  <a:gd name="connsiteX51" fmla="*/ 64341 w 1419222"/>
                  <a:gd name="connsiteY51" fmla="*/ 456014 h 1257498"/>
                  <a:gd name="connsiteX52" fmla="*/ 25064 w 1419222"/>
                  <a:gd name="connsiteY52" fmla="*/ 327429 h 1257498"/>
                  <a:gd name="connsiteX53" fmla="*/ 208696 w 1419222"/>
                  <a:gd name="connsiteY53" fmla="*/ 102120 h 1257498"/>
                  <a:gd name="connsiteX54" fmla="*/ 226202 w 1419222"/>
                  <a:gd name="connsiteY54" fmla="*/ 100356 h 1257498"/>
                  <a:gd name="connsiteX55" fmla="*/ 226392 w 1419222"/>
                  <a:gd name="connsiteY55" fmla="*/ 98479 h 1257498"/>
                  <a:gd name="connsiteX56" fmla="*/ 255014 w 1419222"/>
                  <a:gd name="connsiteY56" fmla="*/ 25575 h 1257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19222" h="1257498">
                    <a:moveTo>
                      <a:pt x="277156" y="0"/>
                    </a:moveTo>
                    <a:lnTo>
                      <a:pt x="676226" y="175737"/>
                    </a:lnTo>
                    <a:lnTo>
                      <a:pt x="667726" y="223903"/>
                    </a:lnTo>
                    <a:cubicBezTo>
                      <a:pt x="640642" y="297874"/>
                      <a:pt x="576648" y="354053"/>
                      <a:pt x="498049" y="370137"/>
                    </a:cubicBezTo>
                    <a:lnTo>
                      <a:pt x="480543" y="371901"/>
                    </a:lnTo>
                    <a:lnTo>
                      <a:pt x="480354" y="373778"/>
                    </a:lnTo>
                    <a:cubicBezTo>
                      <a:pt x="474992" y="399978"/>
                      <a:pt x="465176" y="424555"/>
                      <a:pt x="451731" y="446683"/>
                    </a:cubicBezTo>
                    <a:lnTo>
                      <a:pt x="409654" y="495283"/>
                    </a:lnTo>
                    <a:lnTo>
                      <a:pt x="420685" y="508653"/>
                    </a:lnTo>
                    <a:cubicBezTo>
                      <a:pt x="445483" y="545358"/>
                      <a:pt x="459962" y="589607"/>
                      <a:pt x="459962" y="637237"/>
                    </a:cubicBezTo>
                    <a:lnTo>
                      <a:pt x="456356" y="673008"/>
                    </a:lnTo>
                    <a:lnTo>
                      <a:pt x="503208" y="704597"/>
                    </a:lnTo>
                    <a:cubicBezTo>
                      <a:pt x="524017" y="725406"/>
                      <a:pt x="540857" y="750185"/>
                      <a:pt x="552495" y="777699"/>
                    </a:cubicBezTo>
                    <a:lnTo>
                      <a:pt x="560243" y="802660"/>
                    </a:lnTo>
                    <a:lnTo>
                      <a:pt x="585625" y="797536"/>
                    </a:lnTo>
                    <a:cubicBezTo>
                      <a:pt x="617379" y="797536"/>
                      <a:pt x="647630" y="803971"/>
                      <a:pt x="675144" y="815609"/>
                    </a:cubicBezTo>
                    <a:lnTo>
                      <a:pt x="742091" y="860746"/>
                    </a:lnTo>
                    <a:lnTo>
                      <a:pt x="747039" y="854749"/>
                    </a:lnTo>
                    <a:cubicBezTo>
                      <a:pt x="778253" y="823535"/>
                      <a:pt x="818397" y="801252"/>
                      <a:pt x="863311" y="792062"/>
                    </a:cubicBezTo>
                    <a:lnTo>
                      <a:pt x="876604" y="790721"/>
                    </a:lnTo>
                    <a:lnTo>
                      <a:pt x="888234" y="753256"/>
                    </a:lnTo>
                    <a:cubicBezTo>
                      <a:pt x="896962" y="732620"/>
                      <a:pt x="908617" y="713523"/>
                      <a:pt x="922678" y="696486"/>
                    </a:cubicBezTo>
                    <a:lnTo>
                      <a:pt x="970832" y="652730"/>
                    </a:lnTo>
                    <a:lnTo>
                      <a:pt x="963933" y="630503"/>
                    </a:lnTo>
                    <a:cubicBezTo>
                      <a:pt x="960869" y="615532"/>
                      <a:pt x="959260" y="600031"/>
                      <a:pt x="959260" y="584154"/>
                    </a:cubicBezTo>
                    <a:cubicBezTo>
                      <a:pt x="959260" y="488893"/>
                      <a:pt x="1017179" y="407159"/>
                      <a:pt x="1099722" y="372246"/>
                    </a:cubicBezTo>
                    <a:lnTo>
                      <a:pt x="1113063" y="368105"/>
                    </a:lnTo>
                    <a:lnTo>
                      <a:pt x="1401269" y="495021"/>
                    </a:lnTo>
                    <a:lnTo>
                      <a:pt x="1414550" y="537805"/>
                    </a:lnTo>
                    <a:cubicBezTo>
                      <a:pt x="1417613" y="552776"/>
                      <a:pt x="1419222" y="568277"/>
                      <a:pt x="1419222" y="584154"/>
                    </a:cubicBezTo>
                    <a:cubicBezTo>
                      <a:pt x="1419222" y="647662"/>
                      <a:pt x="1393481" y="705157"/>
                      <a:pt x="1351862" y="746775"/>
                    </a:cubicBezTo>
                    <a:lnTo>
                      <a:pt x="1318566" y="774247"/>
                    </a:lnTo>
                    <a:lnTo>
                      <a:pt x="1325451" y="796426"/>
                    </a:lnTo>
                    <a:cubicBezTo>
                      <a:pt x="1328514" y="811397"/>
                      <a:pt x="1330123" y="826898"/>
                      <a:pt x="1330123" y="842775"/>
                    </a:cubicBezTo>
                    <a:cubicBezTo>
                      <a:pt x="1330123" y="953913"/>
                      <a:pt x="1251290" y="1046639"/>
                      <a:pt x="1146491" y="1068084"/>
                    </a:cubicBezTo>
                    <a:lnTo>
                      <a:pt x="1133198" y="1069424"/>
                    </a:lnTo>
                    <a:lnTo>
                      <a:pt x="1121568" y="1106889"/>
                    </a:lnTo>
                    <a:cubicBezTo>
                      <a:pt x="1086655" y="1189433"/>
                      <a:pt x="1004921" y="1247351"/>
                      <a:pt x="909660" y="1247351"/>
                    </a:cubicBezTo>
                    <a:cubicBezTo>
                      <a:pt x="877906" y="1247351"/>
                      <a:pt x="847656" y="1240916"/>
                      <a:pt x="820141" y="1229278"/>
                    </a:cubicBezTo>
                    <a:lnTo>
                      <a:pt x="753194" y="1184141"/>
                    </a:lnTo>
                    <a:lnTo>
                      <a:pt x="748246" y="1190138"/>
                    </a:lnTo>
                    <a:cubicBezTo>
                      <a:pt x="706628" y="1231757"/>
                      <a:pt x="649133" y="1257498"/>
                      <a:pt x="585625" y="1257498"/>
                    </a:cubicBezTo>
                    <a:cubicBezTo>
                      <a:pt x="490364" y="1257498"/>
                      <a:pt x="408630" y="1199580"/>
                      <a:pt x="373717" y="1117036"/>
                    </a:cubicBezTo>
                    <a:lnTo>
                      <a:pt x="365969" y="1092075"/>
                    </a:lnTo>
                    <a:lnTo>
                      <a:pt x="340587" y="1097199"/>
                    </a:lnTo>
                    <a:cubicBezTo>
                      <a:pt x="213572" y="1097199"/>
                      <a:pt x="110606" y="994233"/>
                      <a:pt x="110606" y="867218"/>
                    </a:cubicBezTo>
                    <a:lnTo>
                      <a:pt x="114212" y="831447"/>
                    </a:lnTo>
                    <a:lnTo>
                      <a:pt x="67360" y="799858"/>
                    </a:lnTo>
                    <a:cubicBezTo>
                      <a:pt x="25741" y="758240"/>
                      <a:pt x="0" y="700745"/>
                      <a:pt x="0" y="637237"/>
                    </a:cubicBezTo>
                    <a:cubicBezTo>
                      <a:pt x="0" y="573730"/>
                      <a:pt x="25741" y="516234"/>
                      <a:pt x="67360" y="474616"/>
                    </a:cubicBezTo>
                    <a:lnTo>
                      <a:pt x="75282" y="469274"/>
                    </a:lnTo>
                    <a:lnTo>
                      <a:pt x="64341" y="456014"/>
                    </a:lnTo>
                    <a:cubicBezTo>
                      <a:pt x="39543" y="419308"/>
                      <a:pt x="25064" y="375060"/>
                      <a:pt x="25064" y="327429"/>
                    </a:cubicBezTo>
                    <a:cubicBezTo>
                      <a:pt x="25064" y="216291"/>
                      <a:pt x="103897" y="123565"/>
                      <a:pt x="208696" y="102120"/>
                    </a:cubicBezTo>
                    <a:lnTo>
                      <a:pt x="226202" y="100356"/>
                    </a:lnTo>
                    <a:lnTo>
                      <a:pt x="226392" y="98479"/>
                    </a:lnTo>
                    <a:cubicBezTo>
                      <a:pt x="231753" y="72279"/>
                      <a:pt x="241569" y="47702"/>
                      <a:pt x="255014" y="25575"/>
                    </a:cubicBezTo>
                    <a:close/>
                  </a:path>
                </a:pathLst>
              </a:custGeom>
              <a:solidFill>
                <a:srgbClr val="FCEBD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9583D86-7275-E516-3169-B82272B19353}"/>
                  </a:ext>
                </a:extLst>
              </p:cNvPr>
              <p:cNvSpPr/>
              <p:nvPr/>
            </p:nvSpPr>
            <p:spPr>
              <a:xfrm>
                <a:off x="3413030" y="1776758"/>
                <a:ext cx="819156" cy="819156"/>
              </a:xfrm>
              <a:prstGeom prst="ellipse">
                <a:avLst/>
              </a:pr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75A77FC-4405-4158-4F58-6A47246BED34}"/>
                  </a:ext>
                </a:extLst>
              </p:cNvPr>
              <p:cNvSpPr/>
              <p:nvPr/>
            </p:nvSpPr>
            <p:spPr>
              <a:xfrm>
                <a:off x="3469618" y="1824438"/>
                <a:ext cx="715345" cy="715345"/>
              </a:xfrm>
              <a:prstGeom prst="ellipse">
                <a:avLst/>
              </a:prstGeom>
              <a:solidFill>
                <a:srgbClr val="FAE638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D4FB7C22-61E2-4D95-32B3-14C4D8235701}"/>
                  </a:ext>
                </a:extLst>
              </p:cNvPr>
              <p:cNvSpPr/>
              <p:nvPr/>
            </p:nvSpPr>
            <p:spPr>
              <a:xfrm>
                <a:off x="2926181" y="1448656"/>
                <a:ext cx="1604351" cy="969265"/>
              </a:xfrm>
              <a:custGeom>
                <a:avLst/>
                <a:gdLst>
                  <a:gd name="connsiteX0" fmla="*/ 1603031 w 1604351"/>
                  <a:gd name="connsiteY0" fmla="*/ 963877 h 969265"/>
                  <a:gd name="connsiteX1" fmla="*/ 1541661 w 1604351"/>
                  <a:gd name="connsiteY1" fmla="*/ 699990 h 969265"/>
                  <a:gd name="connsiteX2" fmla="*/ 1425060 w 1604351"/>
                  <a:gd name="connsiteY2" fmla="*/ 466787 h 969265"/>
                  <a:gd name="connsiteX3" fmla="*/ 1191857 w 1604351"/>
                  <a:gd name="connsiteY3" fmla="*/ 233585 h 969265"/>
                  <a:gd name="connsiteX4" fmla="*/ 903422 w 1604351"/>
                  <a:gd name="connsiteY4" fmla="*/ 80162 h 969265"/>
                  <a:gd name="connsiteX5" fmla="*/ 952518 w 1604351"/>
                  <a:gd name="connsiteY5" fmla="*/ 202900 h 969265"/>
                  <a:gd name="connsiteX6" fmla="*/ 768410 w 1604351"/>
                  <a:gd name="connsiteY6" fmla="*/ 116983 h 969265"/>
                  <a:gd name="connsiteX7" fmla="*/ 608851 w 1604351"/>
                  <a:gd name="connsiteY7" fmla="*/ 98572 h 969265"/>
                  <a:gd name="connsiteX8" fmla="*/ 461565 w 1604351"/>
                  <a:gd name="connsiteY8" fmla="*/ 18793 h 969265"/>
                  <a:gd name="connsiteX9" fmla="*/ 504523 w 1604351"/>
                  <a:gd name="connsiteY9" fmla="*/ 110846 h 969265"/>
                  <a:gd name="connsiteX10" fmla="*/ 357237 w 1604351"/>
                  <a:gd name="connsiteY10" fmla="*/ 98572 h 969265"/>
                  <a:gd name="connsiteX11" fmla="*/ 216088 w 1604351"/>
                  <a:gd name="connsiteY11" fmla="*/ 80162 h 969265"/>
                  <a:gd name="connsiteX12" fmla="*/ 1296 w 1604351"/>
                  <a:gd name="connsiteY12" fmla="*/ 382 h 969265"/>
                  <a:gd name="connsiteX13" fmla="*/ 136308 w 1604351"/>
                  <a:gd name="connsiteY13" fmla="*/ 116983 h 969265"/>
                  <a:gd name="connsiteX14" fmla="*/ 338826 w 1604351"/>
                  <a:gd name="connsiteY14" fmla="*/ 190626 h 969265"/>
                  <a:gd name="connsiteX15" fmla="*/ 240636 w 1604351"/>
                  <a:gd name="connsiteY15" fmla="*/ 227448 h 969265"/>
                  <a:gd name="connsiteX16" fmla="*/ 387922 w 1604351"/>
                  <a:gd name="connsiteY16" fmla="*/ 245858 h 969265"/>
                  <a:gd name="connsiteX17" fmla="*/ 479975 w 1604351"/>
                  <a:gd name="connsiteY17" fmla="*/ 239721 h 969265"/>
                  <a:gd name="connsiteX18" fmla="*/ 369511 w 1604351"/>
                  <a:gd name="connsiteY18" fmla="*/ 319501 h 969265"/>
                  <a:gd name="connsiteX19" fmla="*/ 522934 w 1604351"/>
                  <a:gd name="connsiteY19" fmla="*/ 325638 h 969265"/>
                  <a:gd name="connsiteX20" fmla="*/ 608851 w 1604351"/>
                  <a:gd name="connsiteY20" fmla="*/ 337912 h 969265"/>
                  <a:gd name="connsiteX21" fmla="*/ 547482 w 1604351"/>
                  <a:gd name="connsiteY21" fmla="*/ 380870 h 969265"/>
                  <a:gd name="connsiteX22" fmla="*/ 688631 w 1604351"/>
                  <a:gd name="connsiteY22" fmla="*/ 380870 h 969265"/>
                  <a:gd name="connsiteX23" fmla="*/ 645672 w 1604351"/>
                  <a:gd name="connsiteY23" fmla="*/ 429966 h 969265"/>
                  <a:gd name="connsiteX24" fmla="*/ 805232 w 1604351"/>
                  <a:gd name="connsiteY24" fmla="*/ 442240 h 969265"/>
                  <a:gd name="connsiteX25" fmla="*/ 958655 w 1604351"/>
                  <a:gd name="connsiteY25" fmla="*/ 429966 h 969265"/>
                  <a:gd name="connsiteX26" fmla="*/ 1112078 w 1604351"/>
                  <a:gd name="connsiteY26" fmla="*/ 479061 h 969265"/>
                  <a:gd name="connsiteX27" fmla="*/ 1277774 w 1604351"/>
                  <a:gd name="connsiteY27" fmla="*/ 626347 h 969265"/>
                  <a:gd name="connsiteX28" fmla="*/ 1486429 w 1604351"/>
                  <a:gd name="connsiteY28" fmla="*/ 859550 h 969265"/>
                  <a:gd name="connsiteX29" fmla="*/ 1603031 w 1604351"/>
                  <a:gd name="connsiteY29" fmla="*/ 963877 h 96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04351" h="969265">
                    <a:moveTo>
                      <a:pt x="1603031" y="963877"/>
                    </a:moveTo>
                    <a:cubicBezTo>
                      <a:pt x="1612236" y="937284"/>
                      <a:pt x="1571323" y="782838"/>
                      <a:pt x="1541661" y="699990"/>
                    </a:cubicBezTo>
                    <a:cubicBezTo>
                      <a:pt x="1511999" y="617142"/>
                      <a:pt x="1483361" y="544521"/>
                      <a:pt x="1425060" y="466787"/>
                    </a:cubicBezTo>
                    <a:cubicBezTo>
                      <a:pt x="1366759" y="389053"/>
                      <a:pt x="1278797" y="298023"/>
                      <a:pt x="1191857" y="233585"/>
                    </a:cubicBezTo>
                    <a:cubicBezTo>
                      <a:pt x="1104917" y="169147"/>
                      <a:pt x="943312" y="85276"/>
                      <a:pt x="903422" y="80162"/>
                    </a:cubicBezTo>
                    <a:cubicBezTo>
                      <a:pt x="863532" y="75048"/>
                      <a:pt x="975020" y="196763"/>
                      <a:pt x="952518" y="202900"/>
                    </a:cubicBezTo>
                    <a:cubicBezTo>
                      <a:pt x="930016" y="209037"/>
                      <a:pt x="825688" y="134371"/>
                      <a:pt x="768410" y="116983"/>
                    </a:cubicBezTo>
                    <a:cubicBezTo>
                      <a:pt x="711132" y="99595"/>
                      <a:pt x="659992" y="114937"/>
                      <a:pt x="608851" y="98572"/>
                    </a:cubicBezTo>
                    <a:cubicBezTo>
                      <a:pt x="557710" y="82207"/>
                      <a:pt x="478953" y="16747"/>
                      <a:pt x="461565" y="18793"/>
                    </a:cubicBezTo>
                    <a:cubicBezTo>
                      <a:pt x="444177" y="20839"/>
                      <a:pt x="521911" y="97550"/>
                      <a:pt x="504523" y="110846"/>
                    </a:cubicBezTo>
                    <a:cubicBezTo>
                      <a:pt x="487135" y="124142"/>
                      <a:pt x="405309" y="103686"/>
                      <a:pt x="357237" y="98572"/>
                    </a:cubicBezTo>
                    <a:cubicBezTo>
                      <a:pt x="309165" y="93458"/>
                      <a:pt x="275411" y="96527"/>
                      <a:pt x="216088" y="80162"/>
                    </a:cubicBezTo>
                    <a:cubicBezTo>
                      <a:pt x="156765" y="63797"/>
                      <a:pt x="14593" y="-5755"/>
                      <a:pt x="1296" y="382"/>
                    </a:cubicBezTo>
                    <a:cubicBezTo>
                      <a:pt x="-12001" y="6519"/>
                      <a:pt x="80053" y="85276"/>
                      <a:pt x="136308" y="116983"/>
                    </a:cubicBezTo>
                    <a:cubicBezTo>
                      <a:pt x="192563" y="148690"/>
                      <a:pt x="321438" y="172215"/>
                      <a:pt x="338826" y="190626"/>
                    </a:cubicBezTo>
                    <a:cubicBezTo>
                      <a:pt x="356214" y="209037"/>
                      <a:pt x="232453" y="218243"/>
                      <a:pt x="240636" y="227448"/>
                    </a:cubicBezTo>
                    <a:cubicBezTo>
                      <a:pt x="248819" y="236653"/>
                      <a:pt x="348032" y="243813"/>
                      <a:pt x="387922" y="245858"/>
                    </a:cubicBezTo>
                    <a:cubicBezTo>
                      <a:pt x="427812" y="247903"/>
                      <a:pt x="483043" y="227447"/>
                      <a:pt x="479975" y="239721"/>
                    </a:cubicBezTo>
                    <a:cubicBezTo>
                      <a:pt x="476907" y="251995"/>
                      <a:pt x="362351" y="305182"/>
                      <a:pt x="369511" y="319501"/>
                    </a:cubicBezTo>
                    <a:cubicBezTo>
                      <a:pt x="376671" y="333820"/>
                      <a:pt x="483044" y="322569"/>
                      <a:pt x="522934" y="325638"/>
                    </a:cubicBezTo>
                    <a:cubicBezTo>
                      <a:pt x="562824" y="328706"/>
                      <a:pt x="604760" y="328707"/>
                      <a:pt x="608851" y="337912"/>
                    </a:cubicBezTo>
                    <a:cubicBezTo>
                      <a:pt x="612942" y="347117"/>
                      <a:pt x="534185" y="373710"/>
                      <a:pt x="547482" y="380870"/>
                    </a:cubicBezTo>
                    <a:cubicBezTo>
                      <a:pt x="560779" y="388030"/>
                      <a:pt x="672266" y="372687"/>
                      <a:pt x="688631" y="380870"/>
                    </a:cubicBezTo>
                    <a:cubicBezTo>
                      <a:pt x="704996" y="389053"/>
                      <a:pt x="626239" y="419738"/>
                      <a:pt x="645672" y="429966"/>
                    </a:cubicBezTo>
                    <a:cubicBezTo>
                      <a:pt x="665105" y="440194"/>
                      <a:pt x="753068" y="442240"/>
                      <a:pt x="805232" y="442240"/>
                    </a:cubicBezTo>
                    <a:cubicBezTo>
                      <a:pt x="857396" y="442240"/>
                      <a:pt x="907514" y="423829"/>
                      <a:pt x="958655" y="429966"/>
                    </a:cubicBezTo>
                    <a:cubicBezTo>
                      <a:pt x="1009796" y="436103"/>
                      <a:pt x="1058892" y="446331"/>
                      <a:pt x="1112078" y="479061"/>
                    </a:cubicBezTo>
                    <a:cubicBezTo>
                      <a:pt x="1165264" y="511791"/>
                      <a:pt x="1215382" y="562932"/>
                      <a:pt x="1277774" y="626347"/>
                    </a:cubicBezTo>
                    <a:cubicBezTo>
                      <a:pt x="1340166" y="689762"/>
                      <a:pt x="1436311" y="806363"/>
                      <a:pt x="1486429" y="859550"/>
                    </a:cubicBezTo>
                    <a:cubicBezTo>
                      <a:pt x="1536547" y="912736"/>
                      <a:pt x="1593826" y="990470"/>
                      <a:pt x="1603031" y="963877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2B8DBD4-EE21-F29D-2CAD-C9F5937F000F}"/>
                  </a:ext>
                </a:extLst>
              </p:cNvPr>
              <p:cNvGrpSpPr/>
              <p:nvPr/>
            </p:nvGrpSpPr>
            <p:grpSpPr>
              <a:xfrm>
                <a:off x="3636714" y="1984769"/>
                <a:ext cx="381152" cy="381152"/>
                <a:chOff x="3625896" y="1995760"/>
                <a:chExt cx="381152" cy="381152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5A2B8E1E-DF18-191D-489B-6E2B9E115F9F}"/>
                    </a:ext>
                  </a:extLst>
                </p:cNvPr>
                <p:cNvSpPr/>
                <p:nvPr/>
              </p:nvSpPr>
              <p:spPr>
                <a:xfrm>
                  <a:off x="3625896" y="1995760"/>
                  <a:ext cx="381152" cy="381152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D9B8346B-B997-17F4-70D0-1656DCB88145}"/>
                    </a:ext>
                  </a:extLst>
                </p:cNvPr>
                <p:cNvSpPr/>
                <p:nvPr/>
              </p:nvSpPr>
              <p:spPr>
                <a:xfrm>
                  <a:off x="3675143" y="2038026"/>
                  <a:ext cx="106429" cy="10642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8A307942-CDE0-3D91-0B3E-47E8D678FB18}"/>
                    </a:ext>
                  </a:extLst>
                </p:cNvPr>
                <p:cNvSpPr/>
                <p:nvPr/>
              </p:nvSpPr>
              <p:spPr>
                <a:xfrm>
                  <a:off x="3781572" y="21368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258D9721-81E9-70B2-2009-C5C33D2AE6E9}"/>
                    </a:ext>
                  </a:extLst>
                </p:cNvPr>
                <p:cNvSpPr/>
                <p:nvPr/>
              </p:nvSpPr>
              <p:spPr>
                <a:xfrm>
                  <a:off x="3792480" y="2182111"/>
                  <a:ext cx="177929" cy="161666"/>
                </a:xfrm>
                <a:custGeom>
                  <a:avLst/>
                  <a:gdLst>
                    <a:gd name="connsiteX0" fmla="*/ 255165 w 261794"/>
                    <a:gd name="connsiteY0" fmla="*/ 0 h 237866"/>
                    <a:gd name="connsiteX1" fmla="*/ 257922 w 261794"/>
                    <a:gd name="connsiteY1" fmla="*/ 8882 h 237866"/>
                    <a:gd name="connsiteX2" fmla="*/ 261794 w 261794"/>
                    <a:gd name="connsiteY2" fmla="*/ 47290 h 237866"/>
                    <a:gd name="connsiteX3" fmla="*/ 71218 w 261794"/>
                    <a:gd name="connsiteY3" fmla="*/ 237866 h 237866"/>
                    <a:gd name="connsiteX4" fmla="*/ 32810 w 261794"/>
                    <a:gd name="connsiteY4" fmla="*/ 233994 h 237866"/>
                    <a:gd name="connsiteX5" fmla="*/ 0 w 261794"/>
                    <a:gd name="connsiteY5" fmla="*/ 223809 h 237866"/>
                    <a:gd name="connsiteX6" fmla="*/ 32882 w 261794"/>
                    <a:gd name="connsiteY6" fmla="*/ 220495 h 237866"/>
                    <a:gd name="connsiteX7" fmla="*/ 239265 w 261794"/>
                    <a:gd name="connsiteY7" fmla="*/ 51222 h 237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1794" h="237866">
                      <a:moveTo>
                        <a:pt x="255165" y="0"/>
                      </a:moveTo>
                      <a:lnTo>
                        <a:pt x="257922" y="8882"/>
                      </a:lnTo>
                      <a:cubicBezTo>
                        <a:pt x="260461" y="21289"/>
                        <a:pt x="261794" y="34134"/>
                        <a:pt x="261794" y="47290"/>
                      </a:cubicBezTo>
                      <a:cubicBezTo>
                        <a:pt x="261794" y="152542"/>
                        <a:pt x="176470" y="237866"/>
                        <a:pt x="71218" y="237866"/>
                      </a:cubicBezTo>
                      <a:cubicBezTo>
                        <a:pt x="58062" y="237866"/>
                        <a:pt x="45217" y="236533"/>
                        <a:pt x="32810" y="233994"/>
                      </a:cubicBezTo>
                      <a:lnTo>
                        <a:pt x="0" y="223809"/>
                      </a:lnTo>
                      <a:lnTo>
                        <a:pt x="32882" y="220495"/>
                      </a:lnTo>
                      <a:cubicBezTo>
                        <a:pt x="126197" y="201400"/>
                        <a:pt x="202997" y="136970"/>
                        <a:pt x="239265" y="51222"/>
                      </a:cubicBezTo>
                      <a:close/>
                    </a:path>
                  </a:pathLst>
                </a:custGeom>
                <a:solidFill>
                  <a:srgbClr val="80726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483AE0B-1C4A-0BF1-D82D-D5993928B78D}"/>
                </a:ext>
              </a:extLst>
            </p:cNvPr>
            <p:cNvGrpSpPr/>
            <p:nvPr/>
          </p:nvGrpSpPr>
          <p:grpSpPr>
            <a:xfrm flipH="1">
              <a:off x="963263" y="1686328"/>
              <a:ext cx="1604349" cy="1429555"/>
              <a:chOff x="2926181" y="1448656"/>
              <a:chExt cx="1604351" cy="1429557"/>
            </a:xfrm>
          </p:grpSpPr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3530B1BD-072F-6E08-2DFA-37BF52AC57FC}"/>
                  </a:ext>
                </a:extLst>
              </p:cNvPr>
              <p:cNvSpPr/>
              <p:nvPr/>
            </p:nvSpPr>
            <p:spPr>
              <a:xfrm>
                <a:off x="3146641" y="1691208"/>
                <a:ext cx="1339663" cy="1187005"/>
              </a:xfrm>
              <a:custGeom>
                <a:avLst/>
                <a:gdLst>
                  <a:gd name="connsiteX0" fmla="*/ 277156 w 1419222"/>
                  <a:gd name="connsiteY0" fmla="*/ 0 h 1257498"/>
                  <a:gd name="connsiteX1" fmla="*/ 676226 w 1419222"/>
                  <a:gd name="connsiteY1" fmla="*/ 175737 h 1257498"/>
                  <a:gd name="connsiteX2" fmla="*/ 667726 w 1419222"/>
                  <a:gd name="connsiteY2" fmla="*/ 223903 h 1257498"/>
                  <a:gd name="connsiteX3" fmla="*/ 498049 w 1419222"/>
                  <a:gd name="connsiteY3" fmla="*/ 370137 h 1257498"/>
                  <a:gd name="connsiteX4" fmla="*/ 480543 w 1419222"/>
                  <a:gd name="connsiteY4" fmla="*/ 371901 h 1257498"/>
                  <a:gd name="connsiteX5" fmla="*/ 480354 w 1419222"/>
                  <a:gd name="connsiteY5" fmla="*/ 373778 h 1257498"/>
                  <a:gd name="connsiteX6" fmla="*/ 451731 w 1419222"/>
                  <a:gd name="connsiteY6" fmla="*/ 446683 h 1257498"/>
                  <a:gd name="connsiteX7" fmla="*/ 409654 w 1419222"/>
                  <a:gd name="connsiteY7" fmla="*/ 495283 h 1257498"/>
                  <a:gd name="connsiteX8" fmla="*/ 420685 w 1419222"/>
                  <a:gd name="connsiteY8" fmla="*/ 508653 h 1257498"/>
                  <a:gd name="connsiteX9" fmla="*/ 459962 w 1419222"/>
                  <a:gd name="connsiteY9" fmla="*/ 637237 h 1257498"/>
                  <a:gd name="connsiteX10" fmla="*/ 456356 w 1419222"/>
                  <a:gd name="connsiteY10" fmla="*/ 673008 h 1257498"/>
                  <a:gd name="connsiteX11" fmla="*/ 503208 w 1419222"/>
                  <a:gd name="connsiteY11" fmla="*/ 704597 h 1257498"/>
                  <a:gd name="connsiteX12" fmla="*/ 552495 w 1419222"/>
                  <a:gd name="connsiteY12" fmla="*/ 777699 h 1257498"/>
                  <a:gd name="connsiteX13" fmla="*/ 560243 w 1419222"/>
                  <a:gd name="connsiteY13" fmla="*/ 802660 h 1257498"/>
                  <a:gd name="connsiteX14" fmla="*/ 585625 w 1419222"/>
                  <a:gd name="connsiteY14" fmla="*/ 797536 h 1257498"/>
                  <a:gd name="connsiteX15" fmla="*/ 675144 w 1419222"/>
                  <a:gd name="connsiteY15" fmla="*/ 815609 h 1257498"/>
                  <a:gd name="connsiteX16" fmla="*/ 742091 w 1419222"/>
                  <a:gd name="connsiteY16" fmla="*/ 860746 h 1257498"/>
                  <a:gd name="connsiteX17" fmla="*/ 747039 w 1419222"/>
                  <a:gd name="connsiteY17" fmla="*/ 854749 h 1257498"/>
                  <a:gd name="connsiteX18" fmla="*/ 863311 w 1419222"/>
                  <a:gd name="connsiteY18" fmla="*/ 792062 h 1257498"/>
                  <a:gd name="connsiteX19" fmla="*/ 876604 w 1419222"/>
                  <a:gd name="connsiteY19" fmla="*/ 790721 h 1257498"/>
                  <a:gd name="connsiteX20" fmla="*/ 888234 w 1419222"/>
                  <a:gd name="connsiteY20" fmla="*/ 753256 h 1257498"/>
                  <a:gd name="connsiteX21" fmla="*/ 922678 w 1419222"/>
                  <a:gd name="connsiteY21" fmla="*/ 696486 h 1257498"/>
                  <a:gd name="connsiteX22" fmla="*/ 970832 w 1419222"/>
                  <a:gd name="connsiteY22" fmla="*/ 652730 h 1257498"/>
                  <a:gd name="connsiteX23" fmla="*/ 963933 w 1419222"/>
                  <a:gd name="connsiteY23" fmla="*/ 630503 h 1257498"/>
                  <a:gd name="connsiteX24" fmla="*/ 959260 w 1419222"/>
                  <a:gd name="connsiteY24" fmla="*/ 584154 h 1257498"/>
                  <a:gd name="connsiteX25" fmla="*/ 1099722 w 1419222"/>
                  <a:gd name="connsiteY25" fmla="*/ 372246 h 1257498"/>
                  <a:gd name="connsiteX26" fmla="*/ 1113063 w 1419222"/>
                  <a:gd name="connsiteY26" fmla="*/ 368105 h 1257498"/>
                  <a:gd name="connsiteX27" fmla="*/ 1401269 w 1419222"/>
                  <a:gd name="connsiteY27" fmla="*/ 495021 h 1257498"/>
                  <a:gd name="connsiteX28" fmla="*/ 1414550 w 1419222"/>
                  <a:gd name="connsiteY28" fmla="*/ 537805 h 1257498"/>
                  <a:gd name="connsiteX29" fmla="*/ 1419222 w 1419222"/>
                  <a:gd name="connsiteY29" fmla="*/ 584154 h 1257498"/>
                  <a:gd name="connsiteX30" fmla="*/ 1351862 w 1419222"/>
                  <a:gd name="connsiteY30" fmla="*/ 746775 h 1257498"/>
                  <a:gd name="connsiteX31" fmla="*/ 1318566 w 1419222"/>
                  <a:gd name="connsiteY31" fmla="*/ 774247 h 1257498"/>
                  <a:gd name="connsiteX32" fmla="*/ 1325451 w 1419222"/>
                  <a:gd name="connsiteY32" fmla="*/ 796426 h 1257498"/>
                  <a:gd name="connsiteX33" fmla="*/ 1330123 w 1419222"/>
                  <a:gd name="connsiteY33" fmla="*/ 842775 h 1257498"/>
                  <a:gd name="connsiteX34" fmla="*/ 1146491 w 1419222"/>
                  <a:gd name="connsiteY34" fmla="*/ 1068084 h 1257498"/>
                  <a:gd name="connsiteX35" fmla="*/ 1133198 w 1419222"/>
                  <a:gd name="connsiteY35" fmla="*/ 1069424 h 1257498"/>
                  <a:gd name="connsiteX36" fmla="*/ 1121568 w 1419222"/>
                  <a:gd name="connsiteY36" fmla="*/ 1106889 h 1257498"/>
                  <a:gd name="connsiteX37" fmla="*/ 909660 w 1419222"/>
                  <a:gd name="connsiteY37" fmla="*/ 1247351 h 1257498"/>
                  <a:gd name="connsiteX38" fmla="*/ 820141 w 1419222"/>
                  <a:gd name="connsiteY38" fmla="*/ 1229278 h 1257498"/>
                  <a:gd name="connsiteX39" fmla="*/ 753194 w 1419222"/>
                  <a:gd name="connsiteY39" fmla="*/ 1184141 h 1257498"/>
                  <a:gd name="connsiteX40" fmla="*/ 748246 w 1419222"/>
                  <a:gd name="connsiteY40" fmla="*/ 1190138 h 1257498"/>
                  <a:gd name="connsiteX41" fmla="*/ 585625 w 1419222"/>
                  <a:gd name="connsiteY41" fmla="*/ 1257498 h 1257498"/>
                  <a:gd name="connsiteX42" fmla="*/ 373717 w 1419222"/>
                  <a:gd name="connsiteY42" fmla="*/ 1117036 h 1257498"/>
                  <a:gd name="connsiteX43" fmla="*/ 365969 w 1419222"/>
                  <a:gd name="connsiteY43" fmla="*/ 1092075 h 1257498"/>
                  <a:gd name="connsiteX44" fmla="*/ 340587 w 1419222"/>
                  <a:gd name="connsiteY44" fmla="*/ 1097199 h 1257498"/>
                  <a:gd name="connsiteX45" fmla="*/ 110606 w 1419222"/>
                  <a:gd name="connsiteY45" fmla="*/ 867218 h 1257498"/>
                  <a:gd name="connsiteX46" fmla="*/ 114212 w 1419222"/>
                  <a:gd name="connsiteY46" fmla="*/ 831447 h 1257498"/>
                  <a:gd name="connsiteX47" fmla="*/ 67360 w 1419222"/>
                  <a:gd name="connsiteY47" fmla="*/ 799858 h 1257498"/>
                  <a:gd name="connsiteX48" fmla="*/ 0 w 1419222"/>
                  <a:gd name="connsiteY48" fmla="*/ 637237 h 1257498"/>
                  <a:gd name="connsiteX49" fmla="*/ 67360 w 1419222"/>
                  <a:gd name="connsiteY49" fmla="*/ 474616 h 1257498"/>
                  <a:gd name="connsiteX50" fmla="*/ 75282 w 1419222"/>
                  <a:gd name="connsiteY50" fmla="*/ 469274 h 1257498"/>
                  <a:gd name="connsiteX51" fmla="*/ 64341 w 1419222"/>
                  <a:gd name="connsiteY51" fmla="*/ 456014 h 1257498"/>
                  <a:gd name="connsiteX52" fmla="*/ 25064 w 1419222"/>
                  <a:gd name="connsiteY52" fmla="*/ 327429 h 1257498"/>
                  <a:gd name="connsiteX53" fmla="*/ 208696 w 1419222"/>
                  <a:gd name="connsiteY53" fmla="*/ 102120 h 1257498"/>
                  <a:gd name="connsiteX54" fmla="*/ 226202 w 1419222"/>
                  <a:gd name="connsiteY54" fmla="*/ 100356 h 1257498"/>
                  <a:gd name="connsiteX55" fmla="*/ 226392 w 1419222"/>
                  <a:gd name="connsiteY55" fmla="*/ 98479 h 1257498"/>
                  <a:gd name="connsiteX56" fmla="*/ 255014 w 1419222"/>
                  <a:gd name="connsiteY56" fmla="*/ 25575 h 1257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19222" h="1257498">
                    <a:moveTo>
                      <a:pt x="277156" y="0"/>
                    </a:moveTo>
                    <a:lnTo>
                      <a:pt x="676226" y="175737"/>
                    </a:lnTo>
                    <a:lnTo>
                      <a:pt x="667726" y="223903"/>
                    </a:lnTo>
                    <a:cubicBezTo>
                      <a:pt x="640642" y="297874"/>
                      <a:pt x="576648" y="354053"/>
                      <a:pt x="498049" y="370137"/>
                    </a:cubicBezTo>
                    <a:lnTo>
                      <a:pt x="480543" y="371901"/>
                    </a:lnTo>
                    <a:lnTo>
                      <a:pt x="480354" y="373778"/>
                    </a:lnTo>
                    <a:cubicBezTo>
                      <a:pt x="474992" y="399978"/>
                      <a:pt x="465176" y="424555"/>
                      <a:pt x="451731" y="446683"/>
                    </a:cubicBezTo>
                    <a:lnTo>
                      <a:pt x="409654" y="495283"/>
                    </a:lnTo>
                    <a:lnTo>
                      <a:pt x="420685" y="508653"/>
                    </a:lnTo>
                    <a:cubicBezTo>
                      <a:pt x="445483" y="545358"/>
                      <a:pt x="459962" y="589607"/>
                      <a:pt x="459962" y="637237"/>
                    </a:cubicBezTo>
                    <a:lnTo>
                      <a:pt x="456356" y="673008"/>
                    </a:lnTo>
                    <a:lnTo>
                      <a:pt x="503208" y="704597"/>
                    </a:lnTo>
                    <a:cubicBezTo>
                      <a:pt x="524017" y="725406"/>
                      <a:pt x="540857" y="750185"/>
                      <a:pt x="552495" y="777699"/>
                    </a:cubicBezTo>
                    <a:lnTo>
                      <a:pt x="560243" y="802660"/>
                    </a:lnTo>
                    <a:lnTo>
                      <a:pt x="585625" y="797536"/>
                    </a:lnTo>
                    <a:cubicBezTo>
                      <a:pt x="617379" y="797536"/>
                      <a:pt x="647630" y="803971"/>
                      <a:pt x="675144" y="815609"/>
                    </a:cubicBezTo>
                    <a:lnTo>
                      <a:pt x="742091" y="860746"/>
                    </a:lnTo>
                    <a:lnTo>
                      <a:pt x="747039" y="854749"/>
                    </a:lnTo>
                    <a:cubicBezTo>
                      <a:pt x="778253" y="823535"/>
                      <a:pt x="818397" y="801252"/>
                      <a:pt x="863311" y="792062"/>
                    </a:cubicBezTo>
                    <a:lnTo>
                      <a:pt x="876604" y="790721"/>
                    </a:lnTo>
                    <a:lnTo>
                      <a:pt x="888234" y="753256"/>
                    </a:lnTo>
                    <a:cubicBezTo>
                      <a:pt x="896962" y="732620"/>
                      <a:pt x="908617" y="713523"/>
                      <a:pt x="922678" y="696486"/>
                    </a:cubicBezTo>
                    <a:lnTo>
                      <a:pt x="970832" y="652730"/>
                    </a:lnTo>
                    <a:lnTo>
                      <a:pt x="963933" y="630503"/>
                    </a:lnTo>
                    <a:cubicBezTo>
                      <a:pt x="960869" y="615532"/>
                      <a:pt x="959260" y="600031"/>
                      <a:pt x="959260" y="584154"/>
                    </a:cubicBezTo>
                    <a:cubicBezTo>
                      <a:pt x="959260" y="488893"/>
                      <a:pt x="1017179" y="407159"/>
                      <a:pt x="1099722" y="372246"/>
                    </a:cubicBezTo>
                    <a:lnTo>
                      <a:pt x="1113063" y="368105"/>
                    </a:lnTo>
                    <a:lnTo>
                      <a:pt x="1401269" y="495021"/>
                    </a:lnTo>
                    <a:lnTo>
                      <a:pt x="1414550" y="537805"/>
                    </a:lnTo>
                    <a:cubicBezTo>
                      <a:pt x="1417613" y="552776"/>
                      <a:pt x="1419222" y="568277"/>
                      <a:pt x="1419222" y="584154"/>
                    </a:cubicBezTo>
                    <a:cubicBezTo>
                      <a:pt x="1419222" y="647662"/>
                      <a:pt x="1393481" y="705157"/>
                      <a:pt x="1351862" y="746775"/>
                    </a:cubicBezTo>
                    <a:lnTo>
                      <a:pt x="1318566" y="774247"/>
                    </a:lnTo>
                    <a:lnTo>
                      <a:pt x="1325451" y="796426"/>
                    </a:lnTo>
                    <a:cubicBezTo>
                      <a:pt x="1328514" y="811397"/>
                      <a:pt x="1330123" y="826898"/>
                      <a:pt x="1330123" y="842775"/>
                    </a:cubicBezTo>
                    <a:cubicBezTo>
                      <a:pt x="1330123" y="953913"/>
                      <a:pt x="1251290" y="1046639"/>
                      <a:pt x="1146491" y="1068084"/>
                    </a:cubicBezTo>
                    <a:lnTo>
                      <a:pt x="1133198" y="1069424"/>
                    </a:lnTo>
                    <a:lnTo>
                      <a:pt x="1121568" y="1106889"/>
                    </a:lnTo>
                    <a:cubicBezTo>
                      <a:pt x="1086655" y="1189433"/>
                      <a:pt x="1004921" y="1247351"/>
                      <a:pt x="909660" y="1247351"/>
                    </a:cubicBezTo>
                    <a:cubicBezTo>
                      <a:pt x="877906" y="1247351"/>
                      <a:pt x="847656" y="1240916"/>
                      <a:pt x="820141" y="1229278"/>
                    </a:cubicBezTo>
                    <a:lnTo>
                      <a:pt x="753194" y="1184141"/>
                    </a:lnTo>
                    <a:lnTo>
                      <a:pt x="748246" y="1190138"/>
                    </a:lnTo>
                    <a:cubicBezTo>
                      <a:pt x="706628" y="1231757"/>
                      <a:pt x="649133" y="1257498"/>
                      <a:pt x="585625" y="1257498"/>
                    </a:cubicBezTo>
                    <a:cubicBezTo>
                      <a:pt x="490364" y="1257498"/>
                      <a:pt x="408630" y="1199580"/>
                      <a:pt x="373717" y="1117036"/>
                    </a:cubicBezTo>
                    <a:lnTo>
                      <a:pt x="365969" y="1092075"/>
                    </a:lnTo>
                    <a:lnTo>
                      <a:pt x="340587" y="1097199"/>
                    </a:lnTo>
                    <a:cubicBezTo>
                      <a:pt x="213572" y="1097199"/>
                      <a:pt x="110606" y="994233"/>
                      <a:pt x="110606" y="867218"/>
                    </a:cubicBezTo>
                    <a:lnTo>
                      <a:pt x="114212" y="831447"/>
                    </a:lnTo>
                    <a:lnTo>
                      <a:pt x="67360" y="799858"/>
                    </a:lnTo>
                    <a:cubicBezTo>
                      <a:pt x="25741" y="758240"/>
                      <a:pt x="0" y="700745"/>
                      <a:pt x="0" y="637237"/>
                    </a:cubicBezTo>
                    <a:cubicBezTo>
                      <a:pt x="0" y="573730"/>
                      <a:pt x="25741" y="516234"/>
                      <a:pt x="67360" y="474616"/>
                    </a:cubicBezTo>
                    <a:lnTo>
                      <a:pt x="75282" y="469274"/>
                    </a:lnTo>
                    <a:lnTo>
                      <a:pt x="64341" y="456014"/>
                    </a:lnTo>
                    <a:cubicBezTo>
                      <a:pt x="39543" y="419308"/>
                      <a:pt x="25064" y="375060"/>
                      <a:pt x="25064" y="327429"/>
                    </a:cubicBezTo>
                    <a:cubicBezTo>
                      <a:pt x="25064" y="216291"/>
                      <a:pt x="103897" y="123565"/>
                      <a:pt x="208696" y="102120"/>
                    </a:cubicBezTo>
                    <a:lnTo>
                      <a:pt x="226202" y="100356"/>
                    </a:lnTo>
                    <a:lnTo>
                      <a:pt x="226392" y="98479"/>
                    </a:lnTo>
                    <a:cubicBezTo>
                      <a:pt x="231753" y="72279"/>
                      <a:pt x="241569" y="47702"/>
                      <a:pt x="255014" y="25575"/>
                    </a:cubicBezTo>
                    <a:close/>
                  </a:path>
                </a:pathLst>
              </a:custGeom>
              <a:solidFill>
                <a:srgbClr val="FCEBD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485334DA-D48A-F8CF-035C-DDBAB2B4726C}"/>
                  </a:ext>
                </a:extLst>
              </p:cNvPr>
              <p:cNvSpPr/>
              <p:nvPr/>
            </p:nvSpPr>
            <p:spPr>
              <a:xfrm>
                <a:off x="3413030" y="1776758"/>
                <a:ext cx="819156" cy="819156"/>
              </a:xfrm>
              <a:prstGeom prst="ellipse">
                <a:avLst/>
              </a:pr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A7266C4-849E-89B4-30C8-3AB74EC8CE5B}"/>
                  </a:ext>
                </a:extLst>
              </p:cNvPr>
              <p:cNvSpPr/>
              <p:nvPr/>
            </p:nvSpPr>
            <p:spPr>
              <a:xfrm>
                <a:off x="3469618" y="1824438"/>
                <a:ext cx="715345" cy="715345"/>
              </a:xfrm>
              <a:prstGeom prst="ellipse">
                <a:avLst/>
              </a:prstGeom>
              <a:solidFill>
                <a:srgbClr val="FAE638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545C9FCF-A9AA-39F6-0325-474FDA5FCE25}"/>
                  </a:ext>
                </a:extLst>
              </p:cNvPr>
              <p:cNvSpPr/>
              <p:nvPr/>
            </p:nvSpPr>
            <p:spPr>
              <a:xfrm>
                <a:off x="2926181" y="1448656"/>
                <a:ext cx="1604351" cy="969265"/>
              </a:xfrm>
              <a:custGeom>
                <a:avLst/>
                <a:gdLst>
                  <a:gd name="connsiteX0" fmla="*/ 1603031 w 1604351"/>
                  <a:gd name="connsiteY0" fmla="*/ 963877 h 969265"/>
                  <a:gd name="connsiteX1" fmla="*/ 1541661 w 1604351"/>
                  <a:gd name="connsiteY1" fmla="*/ 699990 h 969265"/>
                  <a:gd name="connsiteX2" fmla="*/ 1425060 w 1604351"/>
                  <a:gd name="connsiteY2" fmla="*/ 466787 h 969265"/>
                  <a:gd name="connsiteX3" fmla="*/ 1191857 w 1604351"/>
                  <a:gd name="connsiteY3" fmla="*/ 233585 h 969265"/>
                  <a:gd name="connsiteX4" fmla="*/ 903422 w 1604351"/>
                  <a:gd name="connsiteY4" fmla="*/ 80162 h 969265"/>
                  <a:gd name="connsiteX5" fmla="*/ 952518 w 1604351"/>
                  <a:gd name="connsiteY5" fmla="*/ 202900 h 969265"/>
                  <a:gd name="connsiteX6" fmla="*/ 768410 w 1604351"/>
                  <a:gd name="connsiteY6" fmla="*/ 116983 h 969265"/>
                  <a:gd name="connsiteX7" fmla="*/ 608851 w 1604351"/>
                  <a:gd name="connsiteY7" fmla="*/ 98572 h 969265"/>
                  <a:gd name="connsiteX8" fmla="*/ 461565 w 1604351"/>
                  <a:gd name="connsiteY8" fmla="*/ 18793 h 969265"/>
                  <a:gd name="connsiteX9" fmla="*/ 504523 w 1604351"/>
                  <a:gd name="connsiteY9" fmla="*/ 110846 h 969265"/>
                  <a:gd name="connsiteX10" fmla="*/ 357237 w 1604351"/>
                  <a:gd name="connsiteY10" fmla="*/ 98572 h 969265"/>
                  <a:gd name="connsiteX11" fmla="*/ 216088 w 1604351"/>
                  <a:gd name="connsiteY11" fmla="*/ 80162 h 969265"/>
                  <a:gd name="connsiteX12" fmla="*/ 1296 w 1604351"/>
                  <a:gd name="connsiteY12" fmla="*/ 382 h 969265"/>
                  <a:gd name="connsiteX13" fmla="*/ 136308 w 1604351"/>
                  <a:gd name="connsiteY13" fmla="*/ 116983 h 969265"/>
                  <a:gd name="connsiteX14" fmla="*/ 338826 w 1604351"/>
                  <a:gd name="connsiteY14" fmla="*/ 190626 h 969265"/>
                  <a:gd name="connsiteX15" fmla="*/ 240636 w 1604351"/>
                  <a:gd name="connsiteY15" fmla="*/ 227448 h 969265"/>
                  <a:gd name="connsiteX16" fmla="*/ 387922 w 1604351"/>
                  <a:gd name="connsiteY16" fmla="*/ 245858 h 969265"/>
                  <a:gd name="connsiteX17" fmla="*/ 479975 w 1604351"/>
                  <a:gd name="connsiteY17" fmla="*/ 239721 h 969265"/>
                  <a:gd name="connsiteX18" fmla="*/ 369511 w 1604351"/>
                  <a:gd name="connsiteY18" fmla="*/ 319501 h 969265"/>
                  <a:gd name="connsiteX19" fmla="*/ 522934 w 1604351"/>
                  <a:gd name="connsiteY19" fmla="*/ 325638 h 969265"/>
                  <a:gd name="connsiteX20" fmla="*/ 608851 w 1604351"/>
                  <a:gd name="connsiteY20" fmla="*/ 337912 h 969265"/>
                  <a:gd name="connsiteX21" fmla="*/ 547482 w 1604351"/>
                  <a:gd name="connsiteY21" fmla="*/ 380870 h 969265"/>
                  <a:gd name="connsiteX22" fmla="*/ 688631 w 1604351"/>
                  <a:gd name="connsiteY22" fmla="*/ 380870 h 969265"/>
                  <a:gd name="connsiteX23" fmla="*/ 645672 w 1604351"/>
                  <a:gd name="connsiteY23" fmla="*/ 429966 h 969265"/>
                  <a:gd name="connsiteX24" fmla="*/ 805232 w 1604351"/>
                  <a:gd name="connsiteY24" fmla="*/ 442240 h 969265"/>
                  <a:gd name="connsiteX25" fmla="*/ 958655 w 1604351"/>
                  <a:gd name="connsiteY25" fmla="*/ 429966 h 969265"/>
                  <a:gd name="connsiteX26" fmla="*/ 1112078 w 1604351"/>
                  <a:gd name="connsiteY26" fmla="*/ 479061 h 969265"/>
                  <a:gd name="connsiteX27" fmla="*/ 1277774 w 1604351"/>
                  <a:gd name="connsiteY27" fmla="*/ 626347 h 969265"/>
                  <a:gd name="connsiteX28" fmla="*/ 1486429 w 1604351"/>
                  <a:gd name="connsiteY28" fmla="*/ 859550 h 969265"/>
                  <a:gd name="connsiteX29" fmla="*/ 1603031 w 1604351"/>
                  <a:gd name="connsiteY29" fmla="*/ 963877 h 96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04351" h="969265">
                    <a:moveTo>
                      <a:pt x="1603031" y="963877"/>
                    </a:moveTo>
                    <a:cubicBezTo>
                      <a:pt x="1612236" y="937284"/>
                      <a:pt x="1571323" y="782838"/>
                      <a:pt x="1541661" y="699990"/>
                    </a:cubicBezTo>
                    <a:cubicBezTo>
                      <a:pt x="1511999" y="617142"/>
                      <a:pt x="1483361" y="544521"/>
                      <a:pt x="1425060" y="466787"/>
                    </a:cubicBezTo>
                    <a:cubicBezTo>
                      <a:pt x="1366759" y="389053"/>
                      <a:pt x="1278797" y="298023"/>
                      <a:pt x="1191857" y="233585"/>
                    </a:cubicBezTo>
                    <a:cubicBezTo>
                      <a:pt x="1104917" y="169147"/>
                      <a:pt x="943312" y="85276"/>
                      <a:pt x="903422" y="80162"/>
                    </a:cubicBezTo>
                    <a:cubicBezTo>
                      <a:pt x="863532" y="75048"/>
                      <a:pt x="975020" y="196763"/>
                      <a:pt x="952518" y="202900"/>
                    </a:cubicBezTo>
                    <a:cubicBezTo>
                      <a:pt x="930016" y="209037"/>
                      <a:pt x="825688" y="134371"/>
                      <a:pt x="768410" y="116983"/>
                    </a:cubicBezTo>
                    <a:cubicBezTo>
                      <a:pt x="711132" y="99595"/>
                      <a:pt x="659992" y="114937"/>
                      <a:pt x="608851" y="98572"/>
                    </a:cubicBezTo>
                    <a:cubicBezTo>
                      <a:pt x="557710" y="82207"/>
                      <a:pt x="478953" y="16747"/>
                      <a:pt x="461565" y="18793"/>
                    </a:cubicBezTo>
                    <a:cubicBezTo>
                      <a:pt x="444177" y="20839"/>
                      <a:pt x="521911" y="97550"/>
                      <a:pt x="504523" y="110846"/>
                    </a:cubicBezTo>
                    <a:cubicBezTo>
                      <a:pt x="487135" y="124142"/>
                      <a:pt x="405309" y="103686"/>
                      <a:pt x="357237" y="98572"/>
                    </a:cubicBezTo>
                    <a:cubicBezTo>
                      <a:pt x="309165" y="93458"/>
                      <a:pt x="275411" y="96527"/>
                      <a:pt x="216088" y="80162"/>
                    </a:cubicBezTo>
                    <a:cubicBezTo>
                      <a:pt x="156765" y="63797"/>
                      <a:pt x="14593" y="-5755"/>
                      <a:pt x="1296" y="382"/>
                    </a:cubicBezTo>
                    <a:cubicBezTo>
                      <a:pt x="-12001" y="6519"/>
                      <a:pt x="80053" y="85276"/>
                      <a:pt x="136308" y="116983"/>
                    </a:cubicBezTo>
                    <a:cubicBezTo>
                      <a:pt x="192563" y="148690"/>
                      <a:pt x="321438" y="172215"/>
                      <a:pt x="338826" y="190626"/>
                    </a:cubicBezTo>
                    <a:cubicBezTo>
                      <a:pt x="356214" y="209037"/>
                      <a:pt x="232453" y="218243"/>
                      <a:pt x="240636" y="227448"/>
                    </a:cubicBezTo>
                    <a:cubicBezTo>
                      <a:pt x="248819" y="236653"/>
                      <a:pt x="348032" y="243813"/>
                      <a:pt x="387922" y="245858"/>
                    </a:cubicBezTo>
                    <a:cubicBezTo>
                      <a:pt x="427812" y="247903"/>
                      <a:pt x="483043" y="227447"/>
                      <a:pt x="479975" y="239721"/>
                    </a:cubicBezTo>
                    <a:cubicBezTo>
                      <a:pt x="476907" y="251995"/>
                      <a:pt x="362351" y="305182"/>
                      <a:pt x="369511" y="319501"/>
                    </a:cubicBezTo>
                    <a:cubicBezTo>
                      <a:pt x="376671" y="333820"/>
                      <a:pt x="483044" y="322569"/>
                      <a:pt x="522934" y="325638"/>
                    </a:cubicBezTo>
                    <a:cubicBezTo>
                      <a:pt x="562824" y="328706"/>
                      <a:pt x="604760" y="328707"/>
                      <a:pt x="608851" y="337912"/>
                    </a:cubicBezTo>
                    <a:cubicBezTo>
                      <a:pt x="612942" y="347117"/>
                      <a:pt x="534185" y="373710"/>
                      <a:pt x="547482" y="380870"/>
                    </a:cubicBezTo>
                    <a:cubicBezTo>
                      <a:pt x="560779" y="388030"/>
                      <a:pt x="672266" y="372687"/>
                      <a:pt x="688631" y="380870"/>
                    </a:cubicBezTo>
                    <a:cubicBezTo>
                      <a:pt x="704996" y="389053"/>
                      <a:pt x="626239" y="419738"/>
                      <a:pt x="645672" y="429966"/>
                    </a:cubicBezTo>
                    <a:cubicBezTo>
                      <a:pt x="665105" y="440194"/>
                      <a:pt x="753068" y="442240"/>
                      <a:pt x="805232" y="442240"/>
                    </a:cubicBezTo>
                    <a:cubicBezTo>
                      <a:pt x="857396" y="442240"/>
                      <a:pt x="907514" y="423829"/>
                      <a:pt x="958655" y="429966"/>
                    </a:cubicBezTo>
                    <a:cubicBezTo>
                      <a:pt x="1009796" y="436103"/>
                      <a:pt x="1058892" y="446331"/>
                      <a:pt x="1112078" y="479061"/>
                    </a:cubicBezTo>
                    <a:cubicBezTo>
                      <a:pt x="1165264" y="511791"/>
                      <a:pt x="1215382" y="562932"/>
                      <a:pt x="1277774" y="626347"/>
                    </a:cubicBezTo>
                    <a:cubicBezTo>
                      <a:pt x="1340166" y="689762"/>
                      <a:pt x="1436311" y="806363"/>
                      <a:pt x="1486429" y="859550"/>
                    </a:cubicBezTo>
                    <a:cubicBezTo>
                      <a:pt x="1536547" y="912736"/>
                      <a:pt x="1593826" y="990470"/>
                      <a:pt x="1603031" y="963877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3CEC8C58-B2BA-C351-4424-07739380B97E}"/>
                  </a:ext>
                </a:extLst>
              </p:cNvPr>
              <p:cNvGrpSpPr/>
              <p:nvPr/>
            </p:nvGrpSpPr>
            <p:grpSpPr>
              <a:xfrm>
                <a:off x="3636714" y="1984769"/>
                <a:ext cx="381152" cy="381152"/>
                <a:chOff x="3625896" y="1995760"/>
                <a:chExt cx="381152" cy="381152"/>
              </a:xfrm>
            </p:grpSpPr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38B8AD53-A8FC-DB6C-EF2C-05A56C116D93}"/>
                    </a:ext>
                  </a:extLst>
                </p:cNvPr>
                <p:cNvSpPr/>
                <p:nvPr/>
              </p:nvSpPr>
              <p:spPr>
                <a:xfrm>
                  <a:off x="3625896" y="1995760"/>
                  <a:ext cx="381152" cy="381152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71F172F3-3A9B-92D4-D4F4-1350C8DF714B}"/>
                    </a:ext>
                  </a:extLst>
                </p:cNvPr>
                <p:cNvSpPr/>
                <p:nvPr/>
              </p:nvSpPr>
              <p:spPr>
                <a:xfrm>
                  <a:off x="3675143" y="2038026"/>
                  <a:ext cx="106429" cy="10642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DCA77362-B04C-AFEC-ACBC-1661D3460907}"/>
                    </a:ext>
                  </a:extLst>
                </p:cNvPr>
                <p:cNvSpPr/>
                <p:nvPr/>
              </p:nvSpPr>
              <p:spPr>
                <a:xfrm>
                  <a:off x="3781572" y="21368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F231DB27-7235-471B-BE31-0EFA64103212}"/>
                    </a:ext>
                  </a:extLst>
                </p:cNvPr>
                <p:cNvSpPr/>
                <p:nvPr/>
              </p:nvSpPr>
              <p:spPr>
                <a:xfrm>
                  <a:off x="3792480" y="2182111"/>
                  <a:ext cx="177929" cy="161666"/>
                </a:xfrm>
                <a:custGeom>
                  <a:avLst/>
                  <a:gdLst>
                    <a:gd name="connsiteX0" fmla="*/ 255165 w 261794"/>
                    <a:gd name="connsiteY0" fmla="*/ 0 h 237866"/>
                    <a:gd name="connsiteX1" fmla="*/ 257922 w 261794"/>
                    <a:gd name="connsiteY1" fmla="*/ 8882 h 237866"/>
                    <a:gd name="connsiteX2" fmla="*/ 261794 w 261794"/>
                    <a:gd name="connsiteY2" fmla="*/ 47290 h 237866"/>
                    <a:gd name="connsiteX3" fmla="*/ 71218 w 261794"/>
                    <a:gd name="connsiteY3" fmla="*/ 237866 h 237866"/>
                    <a:gd name="connsiteX4" fmla="*/ 32810 w 261794"/>
                    <a:gd name="connsiteY4" fmla="*/ 233994 h 237866"/>
                    <a:gd name="connsiteX5" fmla="*/ 0 w 261794"/>
                    <a:gd name="connsiteY5" fmla="*/ 223809 h 237866"/>
                    <a:gd name="connsiteX6" fmla="*/ 32882 w 261794"/>
                    <a:gd name="connsiteY6" fmla="*/ 220495 h 237866"/>
                    <a:gd name="connsiteX7" fmla="*/ 239265 w 261794"/>
                    <a:gd name="connsiteY7" fmla="*/ 51222 h 237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1794" h="237866">
                      <a:moveTo>
                        <a:pt x="255165" y="0"/>
                      </a:moveTo>
                      <a:lnTo>
                        <a:pt x="257922" y="8882"/>
                      </a:lnTo>
                      <a:cubicBezTo>
                        <a:pt x="260461" y="21289"/>
                        <a:pt x="261794" y="34134"/>
                        <a:pt x="261794" y="47290"/>
                      </a:cubicBezTo>
                      <a:cubicBezTo>
                        <a:pt x="261794" y="152542"/>
                        <a:pt x="176470" y="237866"/>
                        <a:pt x="71218" y="237866"/>
                      </a:cubicBezTo>
                      <a:cubicBezTo>
                        <a:pt x="58062" y="237866"/>
                        <a:pt x="45217" y="236533"/>
                        <a:pt x="32810" y="233994"/>
                      </a:cubicBezTo>
                      <a:lnTo>
                        <a:pt x="0" y="223809"/>
                      </a:lnTo>
                      <a:lnTo>
                        <a:pt x="32882" y="220495"/>
                      </a:lnTo>
                      <a:cubicBezTo>
                        <a:pt x="126197" y="201400"/>
                        <a:pt x="202997" y="136970"/>
                        <a:pt x="239265" y="51222"/>
                      </a:cubicBezTo>
                      <a:close/>
                    </a:path>
                  </a:pathLst>
                </a:custGeom>
                <a:solidFill>
                  <a:srgbClr val="80726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056" name="Group 1055">
            <a:extLst>
              <a:ext uri="{FF2B5EF4-FFF2-40B4-BE49-F238E27FC236}">
                <a16:creationId xmlns:a16="http://schemas.microsoft.com/office/drawing/2014/main" id="{601C1328-E11D-112B-FCA9-2F5C221F2791}"/>
              </a:ext>
            </a:extLst>
          </p:cNvPr>
          <p:cNvGrpSpPr/>
          <p:nvPr/>
        </p:nvGrpSpPr>
        <p:grpSpPr>
          <a:xfrm>
            <a:off x="3130890" y="7904094"/>
            <a:ext cx="2589644" cy="894101"/>
            <a:chOff x="135188" y="5459746"/>
            <a:chExt cx="1726429" cy="596067"/>
          </a:xfrm>
        </p:grpSpPr>
        <p:grpSp>
          <p:nvGrpSpPr>
            <p:cNvPr id="1045" name="Group 1044">
              <a:extLst>
                <a:ext uri="{FF2B5EF4-FFF2-40B4-BE49-F238E27FC236}">
                  <a16:creationId xmlns:a16="http://schemas.microsoft.com/office/drawing/2014/main" id="{460AA3C5-1131-FF5E-627F-C1FB960DFA11}"/>
                </a:ext>
              </a:extLst>
            </p:cNvPr>
            <p:cNvGrpSpPr/>
            <p:nvPr/>
          </p:nvGrpSpPr>
          <p:grpSpPr>
            <a:xfrm>
              <a:off x="135188" y="5459746"/>
              <a:ext cx="769432" cy="596067"/>
              <a:chOff x="5151534" y="5411134"/>
              <a:chExt cx="769432" cy="596067"/>
            </a:xfrm>
          </p:grpSpPr>
          <p:grpSp>
            <p:nvGrpSpPr>
              <p:cNvPr id="1038" name="Group 1037">
                <a:extLst>
                  <a:ext uri="{FF2B5EF4-FFF2-40B4-BE49-F238E27FC236}">
                    <a16:creationId xmlns:a16="http://schemas.microsoft.com/office/drawing/2014/main" id="{F2F676ED-D5B4-2070-BC1E-1DADCD7638C9}"/>
                  </a:ext>
                </a:extLst>
              </p:cNvPr>
              <p:cNvGrpSpPr/>
              <p:nvPr/>
            </p:nvGrpSpPr>
            <p:grpSpPr>
              <a:xfrm>
                <a:off x="5595042" y="5467575"/>
                <a:ext cx="325924" cy="514531"/>
                <a:chOff x="5595042" y="5467575"/>
                <a:chExt cx="325924" cy="514531"/>
              </a:xfrm>
            </p:grpSpPr>
            <p:sp>
              <p:nvSpPr>
                <p:cNvPr id="1036" name="Oval 1035">
                  <a:extLst>
                    <a:ext uri="{FF2B5EF4-FFF2-40B4-BE49-F238E27FC236}">
                      <a16:creationId xmlns:a16="http://schemas.microsoft.com/office/drawing/2014/main" id="{2B6E7D2E-C754-579C-8BE5-35DC2B928064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37" name="Oval 1036">
                  <a:extLst>
                    <a:ext uri="{FF2B5EF4-FFF2-40B4-BE49-F238E27FC236}">
                      <a16:creationId xmlns:a16="http://schemas.microsoft.com/office/drawing/2014/main" id="{D5D03A40-A8F4-7E33-B612-C427C71838E6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2" name="Group 1041">
                <a:extLst>
                  <a:ext uri="{FF2B5EF4-FFF2-40B4-BE49-F238E27FC236}">
                    <a16:creationId xmlns:a16="http://schemas.microsoft.com/office/drawing/2014/main" id="{0D16D249-5AC9-CEB7-CDB5-563179D7D792}"/>
                  </a:ext>
                </a:extLst>
              </p:cNvPr>
              <p:cNvGrpSpPr/>
              <p:nvPr/>
            </p:nvGrpSpPr>
            <p:grpSpPr>
              <a:xfrm>
                <a:off x="5151534" y="5467575"/>
                <a:ext cx="325924" cy="514936"/>
                <a:chOff x="5595042" y="5467575"/>
                <a:chExt cx="325924" cy="514531"/>
              </a:xfrm>
            </p:grpSpPr>
            <p:sp>
              <p:nvSpPr>
                <p:cNvPr id="1043" name="Oval 1042">
                  <a:extLst>
                    <a:ext uri="{FF2B5EF4-FFF2-40B4-BE49-F238E27FC236}">
                      <a16:creationId xmlns:a16="http://schemas.microsoft.com/office/drawing/2014/main" id="{2587762E-7729-FA68-0C4D-F68ACB00F467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4" name="Oval 1043">
                  <a:extLst>
                    <a:ext uri="{FF2B5EF4-FFF2-40B4-BE49-F238E27FC236}">
                      <a16:creationId xmlns:a16="http://schemas.microsoft.com/office/drawing/2014/main" id="{9B6C485B-E556-DC5D-6462-2C79989A28D6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39" name="Group 1038">
                <a:extLst>
                  <a:ext uri="{FF2B5EF4-FFF2-40B4-BE49-F238E27FC236}">
                    <a16:creationId xmlns:a16="http://schemas.microsoft.com/office/drawing/2014/main" id="{A6B44839-44A0-E0F9-3DFD-E6895E64C3C1}"/>
                  </a:ext>
                </a:extLst>
              </p:cNvPr>
              <p:cNvGrpSpPr/>
              <p:nvPr/>
            </p:nvGrpSpPr>
            <p:grpSpPr>
              <a:xfrm>
                <a:off x="5373288" y="5411134"/>
                <a:ext cx="325924" cy="596067"/>
                <a:chOff x="5595042" y="5467575"/>
                <a:chExt cx="325924" cy="514531"/>
              </a:xfrm>
            </p:grpSpPr>
            <p:sp>
              <p:nvSpPr>
                <p:cNvPr id="1040" name="Oval 1039">
                  <a:extLst>
                    <a:ext uri="{FF2B5EF4-FFF2-40B4-BE49-F238E27FC236}">
                      <a16:creationId xmlns:a16="http://schemas.microsoft.com/office/drawing/2014/main" id="{F5895159-96A9-D872-4E5A-D2821111F5A0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1" name="Oval 1040">
                  <a:extLst>
                    <a:ext uri="{FF2B5EF4-FFF2-40B4-BE49-F238E27FC236}">
                      <a16:creationId xmlns:a16="http://schemas.microsoft.com/office/drawing/2014/main" id="{0B8BBA72-8001-5CD1-5A10-C0645980B09B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046" name="Group 1045">
              <a:extLst>
                <a:ext uri="{FF2B5EF4-FFF2-40B4-BE49-F238E27FC236}">
                  <a16:creationId xmlns:a16="http://schemas.microsoft.com/office/drawing/2014/main" id="{7446DD04-71F7-0D4B-A89E-49AC0A4EFC73}"/>
                </a:ext>
              </a:extLst>
            </p:cNvPr>
            <p:cNvGrpSpPr/>
            <p:nvPr/>
          </p:nvGrpSpPr>
          <p:grpSpPr>
            <a:xfrm>
              <a:off x="1092185" y="5459746"/>
              <a:ext cx="769432" cy="596067"/>
              <a:chOff x="5151534" y="5411134"/>
              <a:chExt cx="769432" cy="596067"/>
            </a:xfrm>
          </p:grpSpPr>
          <p:grpSp>
            <p:nvGrpSpPr>
              <p:cNvPr id="1047" name="Group 1046">
                <a:extLst>
                  <a:ext uri="{FF2B5EF4-FFF2-40B4-BE49-F238E27FC236}">
                    <a16:creationId xmlns:a16="http://schemas.microsoft.com/office/drawing/2014/main" id="{E2825C7F-69DE-AF57-1391-F382C6FF930A}"/>
                  </a:ext>
                </a:extLst>
              </p:cNvPr>
              <p:cNvGrpSpPr/>
              <p:nvPr/>
            </p:nvGrpSpPr>
            <p:grpSpPr>
              <a:xfrm>
                <a:off x="5595042" y="5467575"/>
                <a:ext cx="325924" cy="514531"/>
                <a:chOff x="5595042" y="5467575"/>
                <a:chExt cx="325924" cy="514531"/>
              </a:xfrm>
            </p:grpSpPr>
            <p:sp>
              <p:nvSpPr>
                <p:cNvPr id="1054" name="Oval 1053">
                  <a:extLst>
                    <a:ext uri="{FF2B5EF4-FFF2-40B4-BE49-F238E27FC236}">
                      <a16:creationId xmlns:a16="http://schemas.microsoft.com/office/drawing/2014/main" id="{3989238B-6D99-C927-940E-0AC478CB4908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5" name="Oval 1054">
                  <a:extLst>
                    <a:ext uri="{FF2B5EF4-FFF2-40B4-BE49-F238E27FC236}">
                      <a16:creationId xmlns:a16="http://schemas.microsoft.com/office/drawing/2014/main" id="{736724FF-2C74-64A3-9FCA-70AAB346F727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8" name="Group 1047">
                <a:extLst>
                  <a:ext uri="{FF2B5EF4-FFF2-40B4-BE49-F238E27FC236}">
                    <a16:creationId xmlns:a16="http://schemas.microsoft.com/office/drawing/2014/main" id="{A68C7607-5CBF-2D47-880C-C81DEBE74802}"/>
                  </a:ext>
                </a:extLst>
              </p:cNvPr>
              <p:cNvGrpSpPr/>
              <p:nvPr/>
            </p:nvGrpSpPr>
            <p:grpSpPr>
              <a:xfrm>
                <a:off x="5151534" y="5467575"/>
                <a:ext cx="325924" cy="514936"/>
                <a:chOff x="5595042" y="5467575"/>
                <a:chExt cx="325924" cy="514531"/>
              </a:xfrm>
            </p:grpSpPr>
            <p:sp>
              <p:nvSpPr>
                <p:cNvPr id="1052" name="Oval 1051">
                  <a:extLst>
                    <a:ext uri="{FF2B5EF4-FFF2-40B4-BE49-F238E27FC236}">
                      <a16:creationId xmlns:a16="http://schemas.microsoft.com/office/drawing/2014/main" id="{BB889F77-B648-6F27-5CC8-D0D4F35F5A51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3" name="Oval 1052">
                  <a:extLst>
                    <a:ext uri="{FF2B5EF4-FFF2-40B4-BE49-F238E27FC236}">
                      <a16:creationId xmlns:a16="http://schemas.microsoft.com/office/drawing/2014/main" id="{B5205CF8-7D5E-713A-6A29-531E7126EF07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9" name="Group 1048">
                <a:extLst>
                  <a:ext uri="{FF2B5EF4-FFF2-40B4-BE49-F238E27FC236}">
                    <a16:creationId xmlns:a16="http://schemas.microsoft.com/office/drawing/2014/main" id="{9329586B-EA73-7CA7-9B2A-06B743AD1D39}"/>
                  </a:ext>
                </a:extLst>
              </p:cNvPr>
              <p:cNvGrpSpPr/>
              <p:nvPr/>
            </p:nvGrpSpPr>
            <p:grpSpPr>
              <a:xfrm>
                <a:off x="5373288" y="5411134"/>
                <a:ext cx="325924" cy="596067"/>
                <a:chOff x="5595042" y="5467575"/>
                <a:chExt cx="325924" cy="514531"/>
              </a:xfrm>
            </p:grpSpPr>
            <p:sp>
              <p:nvSpPr>
                <p:cNvPr id="1050" name="Oval 1049">
                  <a:extLst>
                    <a:ext uri="{FF2B5EF4-FFF2-40B4-BE49-F238E27FC236}">
                      <a16:creationId xmlns:a16="http://schemas.microsoft.com/office/drawing/2014/main" id="{79E63DF6-EC86-2580-33CD-5D4AB586BCB4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1" name="Oval 1050">
                  <a:extLst>
                    <a:ext uri="{FF2B5EF4-FFF2-40B4-BE49-F238E27FC236}">
                      <a16:creationId xmlns:a16="http://schemas.microsoft.com/office/drawing/2014/main" id="{CFA51ED9-F706-EA80-2B4A-DAD638B82BD3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94366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-spells-with-harp-and-chimes_gjimere_-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w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50CEF8-AB87-E830-E33A-F9F46245F6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7816" b="278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030" name="Rounded Rectangle 1029">
            <a:extLst>
              <a:ext uri="{FF2B5EF4-FFF2-40B4-BE49-F238E27FC236}">
                <a16:creationId xmlns:a16="http://schemas.microsoft.com/office/drawing/2014/main" id="{EDC9A1CD-FDDC-33B3-F7BC-00C84754AA32}"/>
              </a:ext>
            </a:extLst>
          </p:cNvPr>
          <p:cNvSpPr/>
          <p:nvPr/>
        </p:nvSpPr>
        <p:spPr>
          <a:xfrm>
            <a:off x="2303213" y="2058249"/>
            <a:ext cx="4312763" cy="6405513"/>
          </a:xfrm>
          <a:prstGeom prst="roundRect">
            <a:avLst>
              <a:gd name="adj" fmla="val 47726"/>
            </a:avLst>
          </a:prstGeom>
          <a:solidFill>
            <a:srgbClr val="D6A47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2700">
              <a:latin typeface="Arial" panose="020B0604020202020204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B126A6D-D42E-8F48-1F93-2F84AA04CD98}"/>
              </a:ext>
            </a:extLst>
          </p:cNvPr>
          <p:cNvSpPr/>
          <p:nvPr/>
        </p:nvSpPr>
        <p:spPr>
          <a:xfrm>
            <a:off x="12605393" y="8337418"/>
            <a:ext cx="2276645" cy="946905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RU" sz="3600" b="1" dirty="0">
                <a:solidFill>
                  <a:schemeClr val="bg1"/>
                </a:solidFill>
                <a:latin typeface="Arial" panose="020B0604020202020204" pitchFamily="34" charset="0"/>
              </a:rPr>
              <a:t>CHECK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F32B944-B635-0395-C40A-E09DC4C6D5D9}"/>
              </a:ext>
            </a:extLst>
          </p:cNvPr>
          <p:cNvSpPr/>
          <p:nvPr/>
        </p:nvSpPr>
        <p:spPr>
          <a:xfrm>
            <a:off x="9746866" y="8334119"/>
            <a:ext cx="2276645" cy="946905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</a:rPr>
              <a:t>OPEN</a:t>
            </a:r>
            <a:endParaRPr lang="en-RU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0D0EAB-9415-DDAC-A296-D1944E86F334}"/>
              </a:ext>
            </a:extLst>
          </p:cNvPr>
          <p:cNvSpPr txBox="1"/>
          <p:nvPr/>
        </p:nvSpPr>
        <p:spPr>
          <a:xfrm>
            <a:off x="8380776" y="2196023"/>
            <a:ext cx="8243494" cy="4693659"/>
          </a:xfrm>
          <a:prstGeom prst="roundRect">
            <a:avLst>
              <a:gd name="adj" fmla="val 354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chemeClr val="bg1"/>
                </a:solidFill>
                <a:latin typeface="Sassoon Infant Std" panose="020B0503020103030203" pitchFamily="34" charset="0"/>
              </a:defRPr>
            </a:lvl1pPr>
          </a:lstStyle>
          <a:p>
            <a:pPr>
              <a:lnSpc>
                <a:spcPct val="200000"/>
              </a:lnSpc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want to _________?</a:t>
            </a:r>
          </a:p>
          <a:p>
            <a:pPr>
              <a:lnSpc>
                <a:spcPct val="200000"/>
              </a:lnSpc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want some _____________.</a:t>
            </a:r>
          </a:p>
        </p:txBody>
      </p:sp>
      <p:pic>
        <p:nvPicPr>
          <p:cNvPr id="2" name="Рисунок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6F2629A-B233-7FAD-A2F8-E3931A6A1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995424" y="8643048"/>
            <a:ext cx="1373799" cy="14122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EACF47-5861-CCB1-C144-1F2F08D4F204}"/>
              </a:ext>
            </a:extLst>
          </p:cNvPr>
          <p:cNvSpPr txBox="1"/>
          <p:nvPr/>
        </p:nvSpPr>
        <p:spPr>
          <a:xfrm>
            <a:off x="13182600" y="3834966"/>
            <a:ext cx="282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  <a:endParaRPr lang="en-RU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BECB06-F508-F0C6-07DE-9596B26593F5}"/>
              </a:ext>
            </a:extLst>
          </p:cNvPr>
          <p:cNvSpPr txBox="1"/>
          <p:nvPr/>
        </p:nvSpPr>
        <p:spPr>
          <a:xfrm>
            <a:off x="12192000" y="4914900"/>
            <a:ext cx="282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grapes</a:t>
            </a:r>
            <a:endParaRPr lang="en-RU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MsPham-0936082789" descr="A plate of grapes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7F3490B-7AE9-3792-3BD4-F26990ACB7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9" t="11080" r="6147" b="10608"/>
          <a:stretch/>
        </p:blipFill>
        <p:spPr>
          <a:xfrm>
            <a:off x="2959802" y="5740601"/>
            <a:ext cx="3004175" cy="1819410"/>
          </a:xfrm>
          <a:prstGeom prst="rect">
            <a:avLst/>
          </a:prstGeom>
        </p:spPr>
      </p:pic>
      <p:sp>
        <p:nvSpPr>
          <p:cNvPr id="1035" name="Freeform 1034">
            <a:extLst>
              <a:ext uri="{FF2B5EF4-FFF2-40B4-BE49-F238E27FC236}">
                <a16:creationId xmlns:a16="http://schemas.microsoft.com/office/drawing/2014/main" id="{4449CFD4-C486-73FE-6FC0-DEC17C770513}"/>
              </a:ext>
            </a:extLst>
          </p:cNvPr>
          <p:cNvSpPr/>
          <p:nvPr/>
        </p:nvSpPr>
        <p:spPr>
          <a:xfrm flipH="1">
            <a:off x="2836716" y="3629207"/>
            <a:ext cx="3168285" cy="2611148"/>
          </a:xfrm>
          <a:custGeom>
            <a:avLst/>
            <a:gdLst>
              <a:gd name="connsiteX0" fmla="*/ 1346984 w 2112190"/>
              <a:gd name="connsiteY0" fmla="*/ 615 h 1740765"/>
              <a:gd name="connsiteX1" fmla="*/ 1071001 w 2112190"/>
              <a:gd name="connsiteY1" fmla="*/ 28922 h 1740765"/>
              <a:gd name="connsiteX2" fmla="*/ 1056095 w 2112190"/>
              <a:gd name="connsiteY2" fmla="*/ 31037 h 1740765"/>
              <a:gd name="connsiteX3" fmla="*/ 1041189 w 2112190"/>
              <a:gd name="connsiteY3" fmla="*/ 28922 h 1740765"/>
              <a:gd name="connsiteX4" fmla="*/ 765206 w 2112190"/>
              <a:gd name="connsiteY4" fmla="*/ 615 h 1740765"/>
              <a:gd name="connsiteX5" fmla="*/ 515570 w 2112190"/>
              <a:gd name="connsiteY5" fmla="*/ 31795 h 1740765"/>
              <a:gd name="connsiteX6" fmla="*/ 44230 w 2112190"/>
              <a:gd name="connsiteY6" fmla="*/ 493708 h 1740765"/>
              <a:gd name="connsiteX7" fmla="*/ 25376 w 2112190"/>
              <a:gd name="connsiteY7" fmla="*/ 823646 h 1740765"/>
              <a:gd name="connsiteX8" fmla="*/ 91364 w 2112190"/>
              <a:gd name="connsiteY8" fmla="*/ 1087597 h 1740765"/>
              <a:gd name="connsiteX9" fmla="*/ 204485 w 2112190"/>
              <a:gd name="connsiteY9" fmla="*/ 1276133 h 1740765"/>
              <a:gd name="connsiteX10" fmla="*/ 213912 w 2112190"/>
              <a:gd name="connsiteY10" fmla="*/ 1144158 h 1740765"/>
              <a:gd name="connsiteX11" fmla="*/ 345887 w 2112190"/>
              <a:gd name="connsiteY11" fmla="*/ 1351547 h 1740765"/>
              <a:gd name="connsiteX12" fmla="*/ 459009 w 2112190"/>
              <a:gd name="connsiteY12" fmla="*/ 1426962 h 1740765"/>
              <a:gd name="connsiteX13" fmla="*/ 459009 w 2112190"/>
              <a:gd name="connsiteY13" fmla="*/ 1276133 h 1740765"/>
              <a:gd name="connsiteX14" fmla="*/ 572131 w 2112190"/>
              <a:gd name="connsiteY14" fmla="*/ 1455242 h 1740765"/>
              <a:gd name="connsiteX15" fmla="*/ 704106 w 2112190"/>
              <a:gd name="connsiteY15" fmla="*/ 1540083 h 1740765"/>
              <a:gd name="connsiteX16" fmla="*/ 694679 w 2112190"/>
              <a:gd name="connsiteY16" fmla="*/ 1370401 h 1740765"/>
              <a:gd name="connsiteX17" fmla="*/ 883215 w 2112190"/>
              <a:gd name="connsiteY17" fmla="*/ 1568364 h 1740765"/>
              <a:gd name="connsiteX18" fmla="*/ 949203 w 2112190"/>
              <a:gd name="connsiteY18" fmla="*/ 1681485 h 1740765"/>
              <a:gd name="connsiteX19" fmla="*/ 949203 w 2112190"/>
              <a:gd name="connsiteY19" fmla="*/ 1483523 h 1740765"/>
              <a:gd name="connsiteX20" fmla="*/ 1050117 w 2112190"/>
              <a:gd name="connsiteY20" fmla="*/ 1734327 h 1740765"/>
              <a:gd name="connsiteX21" fmla="*/ 1056095 w 2112190"/>
              <a:gd name="connsiteY21" fmla="*/ 1740765 h 1740765"/>
              <a:gd name="connsiteX22" fmla="*/ 1062073 w 2112190"/>
              <a:gd name="connsiteY22" fmla="*/ 1734327 h 1740765"/>
              <a:gd name="connsiteX23" fmla="*/ 1162987 w 2112190"/>
              <a:gd name="connsiteY23" fmla="*/ 1483523 h 1740765"/>
              <a:gd name="connsiteX24" fmla="*/ 1162987 w 2112190"/>
              <a:gd name="connsiteY24" fmla="*/ 1681485 h 1740765"/>
              <a:gd name="connsiteX25" fmla="*/ 1228975 w 2112190"/>
              <a:gd name="connsiteY25" fmla="*/ 1568364 h 1740765"/>
              <a:gd name="connsiteX26" fmla="*/ 1417511 w 2112190"/>
              <a:gd name="connsiteY26" fmla="*/ 1370401 h 1740765"/>
              <a:gd name="connsiteX27" fmla="*/ 1408084 w 2112190"/>
              <a:gd name="connsiteY27" fmla="*/ 1540083 h 1740765"/>
              <a:gd name="connsiteX28" fmla="*/ 1540059 w 2112190"/>
              <a:gd name="connsiteY28" fmla="*/ 1455242 h 1740765"/>
              <a:gd name="connsiteX29" fmla="*/ 1653181 w 2112190"/>
              <a:gd name="connsiteY29" fmla="*/ 1276133 h 1740765"/>
              <a:gd name="connsiteX30" fmla="*/ 1653181 w 2112190"/>
              <a:gd name="connsiteY30" fmla="*/ 1426962 h 1740765"/>
              <a:gd name="connsiteX31" fmla="*/ 1766303 w 2112190"/>
              <a:gd name="connsiteY31" fmla="*/ 1351547 h 1740765"/>
              <a:gd name="connsiteX32" fmla="*/ 1898278 w 2112190"/>
              <a:gd name="connsiteY32" fmla="*/ 1144158 h 1740765"/>
              <a:gd name="connsiteX33" fmla="*/ 1907705 w 2112190"/>
              <a:gd name="connsiteY33" fmla="*/ 1276133 h 1740765"/>
              <a:gd name="connsiteX34" fmla="*/ 2020826 w 2112190"/>
              <a:gd name="connsiteY34" fmla="*/ 1087597 h 1740765"/>
              <a:gd name="connsiteX35" fmla="*/ 2086814 w 2112190"/>
              <a:gd name="connsiteY35" fmla="*/ 823646 h 1740765"/>
              <a:gd name="connsiteX36" fmla="*/ 2067960 w 2112190"/>
              <a:gd name="connsiteY36" fmla="*/ 493708 h 1740765"/>
              <a:gd name="connsiteX37" fmla="*/ 1596620 w 2112190"/>
              <a:gd name="connsiteY37" fmla="*/ 31795 h 1740765"/>
              <a:gd name="connsiteX38" fmla="*/ 1346984 w 2112190"/>
              <a:gd name="connsiteY38" fmla="*/ 615 h 174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112190" h="1740765">
                <a:moveTo>
                  <a:pt x="1346984" y="615"/>
                </a:moveTo>
                <a:cubicBezTo>
                  <a:pt x="1255321" y="3533"/>
                  <a:pt x="1159267" y="16366"/>
                  <a:pt x="1071001" y="28922"/>
                </a:cubicBezTo>
                <a:lnTo>
                  <a:pt x="1056095" y="31037"/>
                </a:lnTo>
                <a:lnTo>
                  <a:pt x="1041189" y="28922"/>
                </a:lnTo>
                <a:cubicBezTo>
                  <a:pt x="952923" y="16366"/>
                  <a:pt x="856869" y="3533"/>
                  <a:pt x="765206" y="615"/>
                </a:cubicBezTo>
                <a:cubicBezTo>
                  <a:pt x="673543" y="-2304"/>
                  <a:pt x="586271" y="4693"/>
                  <a:pt x="515570" y="31795"/>
                </a:cubicBezTo>
                <a:cubicBezTo>
                  <a:pt x="327034" y="104067"/>
                  <a:pt x="125929" y="361733"/>
                  <a:pt x="44230" y="493708"/>
                </a:cubicBezTo>
                <a:cubicBezTo>
                  <a:pt x="-37469" y="625683"/>
                  <a:pt x="17520" y="724665"/>
                  <a:pt x="25376" y="823646"/>
                </a:cubicBezTo>
                <a:cubicBezTo>
                  <a:pt x="33232" y="922628"/>
                  <a:pt x="61513" y="1012183"/>
                  <a:pt x="91364" y="1087597"/>
                </a:cubicBezTo>
                <a:cubicBezTo>
                  <a:pt x="121215" y="1163011"/>
                  <a:pt x="184060" y="1266706"/>
                  <a:pt x="204485" y="1276133"/>
                </a:cubicBezTo>
                <a:cubicBezTo>
                  <a:pt x="224910" y="1285560"/>
                  <a:pt x="190345" y="1131589"/>
                  <a:pt x="213912" y="1144158"/>
                </a:cubicBezTo>
                <a:cubicBezTo>
                  <a:pt x="237479" y="1156727"/>
                  <a:pt x="305038" y="1304413"/>
                  <a:pt x="345887" y="1351547"/>
                </a:cubicBezTo>
                <a:cubicBezTo>
                  <a:pt x="386736" y="1398681"/>
                  <a:pt x="440155" y="1439531"/>
                  <a:pt x="459009" y="1426962"/>
                </a:cubicBezTo>
                <a:cubicBezTo>
                  <a:pt x="477863" y="1414393"/>
                  <a:pt x="440155" y="1271420"/>
                  <a:pt x="459009" y="1276133"/>
                </a:cubicBezTo>
                <a:cubicBezTo>
                  <a:pt x="477863" y="1280846"/>
                  <a:pt x="531282" y="1411250"/>
                  <a:pt x="572131" y="1455242"/>
                </a:cubicBezTo>
                <a:cubicBezTo>
                  <a:pt x="612980" y="1499234"/>
                  <a:pt x="683681" y="1554223"/>
                  <a:pt x="704106" y="1540083"/>
                </a:cubicBezTo>
                <a:cubicBezTo>
                  <a:pt x="724531" y="1525943"/>
                  <a:pt x="664828" y="1365688"/>
                  <a:pt x="694679" y="1370401"/>
                </a:cubicBezTo>
                <a:cubicBezTo>
                  <a:pt x="724530" y="1375114"/>
                  <a:pt x="840794" y="1516517"/>
                  <a:pt x="883215" y="1568364"/>
                </a:cubicBezTo>
                <a:cubicBezTo>
                  <a:pt x="925636" y="1620211"/>
                  <a:pt x="938205" y="1695625"/>
                  <a:pt x="949203" y="1681485"/>
                </a:cubicBezTo>
                <a:cubicBezTo>
                  <a:pt x="960201" y="1667345"/>
                  <a:pt x="930350" y="1472525"/>
                  <a:pt x="949203" y="1483523"/>
                </a:cubicBezTo>
                <a:cubicBezTo>
                  <a:pt x="965700" y="1493147"/>
                  <a:pt x="1018284" y="1682001"/>
                  <a:pt x="1050117" y="1734327"/>
                </a:cubicBezTo>
                <a:lnTo>
                  <a:pt x="1056095" y="1740765"/>
                </a:lnTo>
                <a:lnTo>
                  <a:pt x="1062073" y="1734327"/>
                </a:lnTo>
                <a:cubicBezTo>
                  <a:pt x="1093906" y="1682001"/>
                  <a:pt x="1146490" y="1493147"/>
                  <a:pt x="1162987" y="1483523"/>
                </a:cubicBezTo>
                <a:cubicBezTo>
                  <a:pt x="1181840" y="1472525"/>
                  <a:pt x="1151989" y="1667345"/>
                  <a:pt x="1162987" y="1681485"/>
                </a:cubicBezTo>
                <a:cubicBezTo>
                  <a:pt x="1173985" y="1695625"/>
                  <a:pt x="1186554" y="1620211"/>
                  <a:pt x="1228975" y="1568364"/>
                </a:cubicBezTo>
                <a:cubicBezTo>
                  <a:pt x="1271396" y="1516517"/>
                  <a:pt x="1387660" y="1375114"/>
                  <a:pt x="1417511" y="1370401"/>
                </a:cubicBezTo>
                <a:cubicBezTo>
                  <a:pt x="1447362" y="1365688"/>
                  <a:pt x="1387659" y="1525943"/>
                  <a:pt x="1408084" y="1540083"/>
                </a:cubicBezTo>
                <a:cubicBezTo>
                  <a:pt x="1428509" y="1554223"/>
                  <a:pt x="1499210" y="1499234"/>
                  <a:pt x="1540059" y="1455242"/>
                </a:cubicBezTo>
                <a:cubicBezTo>
                  <a:pt x="1580908" y="1411250"/>
                  <a:pt x="1634327" y="1280846"/>
                  <a:pt x="1653181" y="1276133"/>
                </a:cubicBezTo>
                <a:cubicBezTo>
                  <a:pt x="1672035" y="1271420"/>
                  <a:pt x="1634327" y="1414393"/>
                  <a:pt x="1653181" y="1426962"/>
                </a:cubicBezTo>
                <a:cubicBezTo>
                  <a:pt x="1672035" y="1439531"/>
                  <a:pt x="1725454" y="1398681"/>
                  <a:pt x="1766303" y="1351547"/>
                </a:cubicBezTo>
                <a:cubicBezTo>
                  <a:pt x="1807152" y="1304413"/>
                  <a:pt x="1874711" y="1156727"/>
                  <a:pt x="1898278" y="1144158"/>
                </a:cubicBezTo>
                <a:cubicBezTo>
                  <a:pt x="1921845" y="1131589"/>
                  <a:pt x="1887280" y="1285560"/>
                  <a:pt x="1907705" y="1276133"/>
                </a:cubicBezTo>
                <a:cubicBezTo>
                  <a:pt x="1928130" y="1266706"/>
                  <a:pt x="1990975" y="1163011"/>
                  <a:pt x="2020826" y="1087597"/>
                </a:cubicBezTo>
                <a:cubicBezTo>
                  <a:pt x="2050677" y="1012183"/>
                  <a:pt x="2078958" y="922628"/>
                  <a:pt x="2086814" y="823646"/>
                </a:cubicBezTo>
                <a:cubicBezTo>
                  <a:pt x="2094670" y="724665"/>
                  <a:pt x="2149659" y="625683"/>
                  <a:pt x="2067960" y="493708"/>
                </a:cubicBezTo>
                <a:cubicBezTo>
                  <a:pt x="1986261" y="361733"/>
                  <a:pt x="1785156" y="104067"/>
                  <a:pt x="1596620" y="31795"/>
                </a:cubicBezTo>
                <a:cubicBezTo>
                  <a:pt x="1525919" y="4693"/>
                  <a:pt x="1438647" y="-2304"/>
                  <a:pt x="1346984" y="615"/>
                </a:cubicBezTo>
                <a:close/>
              </a:path>
            </a:pathLst>
          </a:custGeom>
          <a:solidFill>
            <a:srgbClr val="FCEBD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 sz="2700">
              <a:latin typeface="Arial" panose="020B0604020202020204" pitchFamily="34" charset="0"/>
            </a:endParaRPr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1CFA96C1-6DE5-56FE-F005-DA035D214BBB}"/>
              </a:ext>
            </a:extLst>
          </p:cNvPr>
          <p:cNvSpPr/>
          <p:nvPr/>
        </p:nvSpPr>
        <p:spPr>
          <a:xfrm>
            <a:off x="4109710" y="3590920"/>
            <a:ext cx="628062" cy="1056567"/>
          </a:xfrm>
          <a:custGeom>
            <a:avLst/>
            <a:gdLst>
              <a:gd name="connsiteX0" fmla="*/ 266882 w 565910"/>
              <a:gd name="connsiteY0" fmla="*/ 0 h 826155"/>
              <a:gd name="connsiteX1" fmla="*/ 282955 w 565910"/>
              <a:gd name="connsiteY1" fmla="*/ 398 h 826155"/>
              <a:gd name="connsiteX2" fmla="*/ 299028 w 565910"/>
              <a:gd name="connsiteY2" fmla="*/ 0 h 826155"/>
              <a:gd name="connsiteX3" fmla="*/ 440137 w 565910"/>
              <a:gd name="connsiteY3" fmla="*/ 31907 h 826155"/>
              <a:gd name="connsiteX4" fmla="*/ 558290 w 565910"/>
              <a:gd name="connsiteY4" fmla="*/ 191156 h 826155"/>
              <a:gd name="connsiteX5" fmla="*/ 537741 w 565910"/>
              <a:gd name="connsiteY5" fmla="*/ 458284 h 826155"/>
              <a:gd name="connsiteX6" fmla="*/ 404177 w 565910"/>
              <a:gd name="connsiteY6" fmla="*/ 710001 h 826155"/>
              <a:gd name="connsiteX7" fmla="*/ 284620 w 565910"/>
              <a:gd name="connsiteY7" fmla="*/ 826067 h 826155"/>
              <a:gd name="connsiteX8" fmla="*/ 282955 w 565910"/>
              <a:gd name="connsiteY8" fmla="*/ 826155 h 826155"/>
              <a:gd name="connsiteX9" fmla="*/ 281290 w 565910"/>
              <a:gd name="connsiteY9" fmla="*/ 826067 h 826155"/>
              <a:gd name="connsiteX10" fmla="*/ 161733 w 565910"/>
              <a:gd name="connsiteY10" fmla="*/ 710001 h 826155"/>
              <a:gd name="connsiteX11" fmla="*/ 28169 w 565910"/>
              <a:gd name="connsiteY11" fmla="*/ 458284 h 826155"/>
              <a:gd name="connsiteX12" fmla="*/ 7620 w 565910"/>
              <a:gd name="connsiteY12" fmla="*/ 191156 h 826155"/>
              <a:gd name="connsiteX13" fmla="*/ 125773 w 565910"/>
              <a:gd name="connsiteY13" fmla="*/ 31907 h 826155"/>
              <a:gd name="connsiteX14" fmla="*/ 266882 w 565910"/>
              <a:gd name="connsiteY14" fmla="*/ 0 h 82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65910" h="826155">
                <a:moveTo>
                  <a:pt x="266882" y="0"/>
                </a:moveTo>
                <a:lnTo>
                  <a:pt x="282955" y="398"/>
                </a:lnTo>
                <a:lnTo>
                  <a:pt x="299028" y="0"/>
                </a:lnTo>
                <a:cubicBezTo>
                  <a:pt x="346546" y="763"/>
                  <a:pt x="402251" y="8148"/>
                  <a:pt x="440137" y="31907"/>
                </a:cubicBezTo>
                <a:cubicBezTo>
                  <a:pt x="490652" y="63586"/>
                  <a:pt x="542023" y="120093"/>
                  <a:pt x="558290" y="191156"/>
                </a:cubicBezTo>
                <a:cubicBezTo>
                  <a:pt x="574557" y="262219"/>
                  <a:pt x="563426" y="371810"/>
                  <a:pt x="537741" y="458284"/>
                </a:cubicBezTo>
                <a:cubicBezTo>
                  <a:pt x="512056" y="544758"/>
                  <a:pt x="447842" y="647500"/>
                  <a:pt x="404177" y="710001"/>
                </a:cubicBezTo>
                <a:cubicBezTo>
                  <a:pt x="371428" y="756877"/>
                  <a:pt x="326158" y="810014"/>
                  <a:pt x="284620" y="826067"/>
                </a:cubicBezTo>
                <a:lnTo>
                  <a:pt x="282955" y="826155"/>
                </a:lnTo>
                <a:lnTo>
                  <a:pt x="281290" y="826067"/>
                </a:lnTo>
                <a:cubicBezTo>
                  <a:pt x="239752" y="810014"/>
                  <a:pt x="194482" y="756877"/>
                  <a:pt x="161733" y="710001"/>
                </a:cubicBezTo>
                <a:cubicBezTo>
                  <a:pt x="118068" y="647500"/>
                  <a:pt x="53854" y="544758"/>
                  <a:pt x="28169" y="458284"/>
                </a:cubicBezTo>
                <a:cubicBezTo>
                  <a:pt x="2484" y="371810"/>
                  <a:pt x="-8647" y="262219"/>
                  <a:pt x="7620" y="191156"/>
                </a:cubicBezTo>
                <a:cubicBezTo>
                  <a:pt x="23887" y="120093"/>
                  <a:pt x="75258" y="63586"/>
                  <a:pt x="125773" y="31907"/>
                </a:cubicBezTo>
                <a:cubicBezTo>
                  <a:pt x="163659" y="8148"/>
                  <a:pt x="219364" y="763"/>
                  <a:pt x="266882" y="0"/>
                </a:cubicBezTo>
                <a:close/>
              </a:path>
            </a:pathLst>
          </a:custGeom>
          <a:solidFill>
            <a:srgbClr val="F7C23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 sz="2700">
              <a:latin typeface="Arial" panose="020B0604020202020204" pitchFamily="34" charset="0"/>
            </a:endParaRPr>
          </a:p>
        </p:txBody>
      </p: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3E8ED8C7-DA78-C449-A903-9D47FAE76892}"/>
              </a:ext>
            </a:extLst>
          </p:cNvPr>
          <p:cNvGrpSpPr/>
          <p:nvPr/>
        </p:nvGrpSpPr>
        <p:grpSpPr>
          <a:xfrm>
            <a:off x="1749321" y="1014784"/>
            <a:ext cx="5348841" cy="1413048"/>
            <a:chOff x="-857215" y="836135"/>
            <a:chExt cx="3565894" cy="942032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2230017-18C8-16CF-CF4E-89A9C36ED212}"/>
                </a:ext>
              </a:extLst>
            </p:cNvPr>
            <p:cNvGrpSpPr/>
            <p:nvPr/>
          </p:nvGrpSpPr>
          <p:grpSpPr>
            <a:xfrm>
              <a:off x="-857215" y="836135"/>
              <a:ext cx="1064721" cy="942032"/>
              <a:chOff x="3005131" y="855506"/>
              <a:chExt cx="1064721" cy="942032"/>
            </a:xfrm>
          </p:grpSpPr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25EEB5D2-CD72-0468-3329-FFA52B29185F}"/>
                  </a:ext>
                </a:extLst>
              </p:cNvPr>
              <p:cNvSpPr/>
              <p:nvPr/>
            </p:nvSpPr>
            <p:spPr>
              <a:xfrm>
                <a:off x="3055815" y="855506"/>
                <a:ext cx="637154" cy="942032"/>
              </a:xfrm>
              <a:custGeom>
                <a:avLst/>
                <a:gdLst>
                  <a:gd name="connsiteX0" fmla="*/ 4375 w 687838"/>
                  <a:gd name="connsiteY0" fmla="*/ 20909 h 988636"/>
                  <a:gd name="connsiteX1" fmla="*/ 137939 w 687838"/>
                  <a:gd name="connsiteY1" fmla="*/ 210981 h 988636"/>
                  <a:gd name="connsiteX2" fmla="*/ 173899 w 687838"/>
                  <a:gd name="connsiteY2" fmla="*/ 308585 h 988636"/>
                  <a:gd name="connsiteX3" fmla="*/ 66020 w 687838"/>
                  <a:gd name="connsiteY3" fmla="*/ 262351 h 988636"/>
                  <a:gd name="connsiteX4" fmla="*/ 143076 w 687838"/>
                  <a:gd name="connsiteY4" fmla="*/ 411327 h 988636"/>
                  <a:gd name="connsiteX5" fmla="*/ 189310 w 687838"/>
                  <a:gd name="connsiteY5" fmla="*/ 560302 h 988636"/>
                  <a:gd name="connsiteX6" fmla="*/ 245818 w 687838"/>
                  <a:gd name="connsiteY6" fmla="*/ 693866 h 988636"/>
                  <a:gd name="connsiteX7" fmla="*/ 168762 w 687838"/>
                  <a:gd name="connsiteY7" fmla="*/ 621947 h 988636"/>
                  <a:gd name="connsiteX8" fmla="*/ 209858 w 687838"/>
                  <a:gd name="connsiteY8" fmla="*/ 765785 h 988636"/>
                  <a:gd name="connsiteX9" fmla="*/ 292052 w 687838"/>
                  <a:gd name="connsiteY9" fmla="*/ 894212 h 988636"/>
                  <a:gd name="connsiteX10" fmla="*/ 410204 w 687838"/>
                  <a:gd name="connsiteY10" fmla="*/ 986680 h 988636"/>
                  <a:gd name="connsiteX11" fmla="*/ 600276 w 687838"/>
                  <a:gd name="connsiteY11" fmla="*/ 806882 h 988636"/>
                  <a:gd name="connsiteX12" fmla="*/ 687607 w 687838"/>
                  <a:gd name="connsiteY12" fmla="*/ 544891 h 988636"/>
                  <a:gd name="connsiteX13" fmla="*/ 620825 w 687838"/>
                  <a:gd name="connsiteY13" fmla="*/ 277763 h 988636"/>
                  <a:gd name="connsiteX14" fmla="*/ 476986 w 687838"/>
                  <a:gd name="connsiteY14" fmla="*/ 149336 h 988636"/>
                  <a:gd name="connsiteX15" fmla="*/ 266366 w 687838"/>
                  <a:gd name="connsiteY15" fmla="*/ 62005 h 988636"/>
                  <a:gd name="connsiteX16" fmla="*/ 55746 w 687838"/>
                  <a:gd name="connsiteY16" fmla="*/ 10635 h 988636"/>
                  <a:gd name="connsiteX17" fmla="*/ 4375 w 687838"/>
                  <a:gd name="connsiteY17" fmla="*/ 20909 h 98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7838" h="988636">
                    <a:moveTo>
                      <a:pt x="4375" y="20909"/>
                    </a:moveTo>
                    <a:cubicBezTo>
                      <a:pt x="18074" y="54300"/>
                      <a:pt x="109685" y="163035"/>
                      <a:pt x="137939" y="210981"/>
                    </a:cubicBezTo>
                    <a:cubicBezTo>
                      <a:pt x="166193" y="258927"/>
                      <a:pt x="185885" y="300023"/>
                      <a:pt x="173899" y="308585"/>
                    </a:cubicBezTo>
                    <a:cubicBezTo>
                      <a:pt x="161913" y="317147"/>
                      <a:pt x="71157" y="245227"/>
                      <a:pt x="66020" y="262351"/>
                    </a:cubicBezTo>
                    <a:cubicBezTo>
                      <a:pt x="60883" y="279475"/>
                      <a:pt x="122528" y="361669"/>
                      <a:pt x="143076" y="411327"/>
                    </a:cubicBezTo>
                    <a:cubicBezTo>
                      <a:pt x="163624" y="460986"/>
                      <a:pt x="172186" y="513212"/>
                      <a:pt x="189310" y="560302"/>
                    </a:cubicBezTo>
                    <a:cubicBezTo>
                      <a:pt x="206434" y="607392"/>
                      <a:pt x="249243" y="683592"/>
                      <a:pt x="245818" y="693866"/>
                    </a:cubicBezTo>
                    <a:cubicBezTo>
                      <a:pt x="242393" y="704140"/>
                      <a:pt x="174755" y="609961"/>
                      <a:pt x="168762" y="621947"/>
                    </a:cubicBezTo>
                    <a:cubicBezTo>
                      <a:pt x="162769" y="633933"/>
                      <a:pt x="189310" y="720408"/>
                      <a:pt x="209858" y="765785"/>
                    </a:cubicBezTo>
                    <a:cubicBezTo>
                      <a:pt x="230406" y="811162"/>
                      <a:pt x="258661" y="857396"/>
                      <a:pt x="292052" y="894212"/>
                    </a:cubicBezTo>
                    <a:cubicBezTo>
                      <a:pt x="325443" y="931028"/>
                      <a:pt x="358833" y="1001235"/>
                      <a:pt x="410204" y="986680"/>
                    </a:cubicBezTo>
                    <a:cubicBezTo>
                      <a:pt x="461575" y="972125"/>
                      <a:pt x="554042" y="880513"/>
                      <a:pt x="600276" y="806882"/>
                    </a:cubicBezTo>
                    <a:cubicBezTo>
                      <a:pt x="646510" y="733251"/>
                      <a:pt x="684182" y="633077"/>
                      <a:pt x="687607" y="544891"/>
                    </a:cubicBezTo>
                    <a:cubicBezTo>
                      <a:pt x="691032" y="456705"/>
                      <a:pt x="655929" y="343689"/>
                      <a:pt x="620825" y="277763"/>
                    </a:cubicBezTo>
                    <a:cubicBezTo>
                      <a:pt x="585722" y="211837"/>
                      <a:pt x="536062" y="185296"/>
                      <a:pt x="476986" y="149336"/>
                    </a:cubicBezTo>
                    <a:cubicBezTo>
                      <a:pt x="417910" y="113376"/>
                      <a:pt x="336572" y="85122"/>
                      <a:pt x="266366" y="62005"/>
                    </a:cubicBezTo>
                    <a:cubicBezTo>
                      <a:pt x="196160" y="38888"/>
                      <a:pt x="101980" y="19197"/>
                      <a:pt x="55746" y="10635"/>
                    </a:cubicBezTo>
                    <a:cubicBezTo>
                      <a:pt x="9512" y="2073"/>
                      <a:pt x="-9324" y="-12482"/>
                      <a:pt x="4375" y="20909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D4A51647-A4A0-1DA0-85AC-BF338B8F8EF9}"/>
                  </a:ext>
                </a:extLst>
              </p:cNvPr>
              <p:cNvSpPr/>
              <p:nvPr/>
            </p:nvSpPr>
            <p:spPr>
              <a:xfrm>
                <a:off x="3005131" y="855506"/>
                <a:ext cx="1064721" cy="787920"/>
              </a:xfrm>
              <a:custGeom>
                <a:avLst/>
                <a:gdLst>
                  <a:gd name="connsiteX0" fmla="*/ 60 w 1064721"/>
                  <a:gd name="connsiteY0" fmla="*/ 7523 h 787920"/>
                  <a:gd name="connsiteX1" fmla="*/ 200406 w 1064721"/>
                  <a:gd name="connsiteY1" fmla="*/ 58893 h 787920"/>
                  <a:gd name="connsiteX2" fmla="*/ 369930 w 1064721"/>
                  <a:gd name="connsiteY2" fmla="*/ 146224 h 787920"/>
                  <a:gd name="connsiteX3" fmla="*/ 513768 w 1064721"/>
                  <a:gd name="connsiteY3" fmla="*/ 274651 h 787920"/>
                  <a:gd name="connsiteX4" fmla="*/ 580550 w 1064721"/>
                  <a:gd name="connsiteY4" fmla="*/ 351707 h 787920"/>
                  <a:gd name="connsiteX5" fmla="*/ 426438 w 1064721"/>
                  <a:gd name="connsiteY5" fmla="*/ 346570 h 787920"/>
                  <a:gd name="connsiteX6" fmla="*/ 544591 w 1064721"/>
                  <a:gd name="connsiteY6" fmla="*/ 428763 h 787920"/>
                  <a:gd name="connsiteX7" fmla="*/ 585687 w 1064721"/>
                  <a:gd name="connsiteY7" fmla="*/ 490408 h 787920"/>
                  <a:gd name="connsiteX8" fmla="*/ 457260 w 1064721"/>
                  <a:gd name="connsiteY8" fmla="*/ 454448 h 787920"/>
                  <a:gd name="connsiteX9" fmla="*/ 575413 w 1064721"/>
                  <a:gd name="connsiteY9" fmla="*/ 567464 h 787920"/>
                  <a:gd name="connsiteX10" fmla="*/ 611373 w 1064721"/>
                  <a:gd name="connsiteY10" fmla="*/ 731851 h 787920"/>
                  <a:gd name="connsiteX11" fmla="*/ 616510 w 1064721"/>
                  <a:gd name="connsiteY11" fmla="*/ 783221 h 787920"/>
                  <a:gd name="connsiteX12" fmla="*/ 786033 w 1064721"/>
                  <a:gd name="connsiteY12" fmla="*/ 629109 h 787920"/>
                  <a:gd name="connsiteX13" fmla="*/ 1017202 w 1064721"/>
                  <a:gd name="connsiteY13" fmla="*/ 474997 h 787920"/>
                  <a:gd name="connsiteX14" fmla="*/ 1063436 w 1064721"/>
                  <a:gd name="connsiteY14" fmla="*/ 428763 h 787920"/>
                  <a:gd name="connsiteX15" fmla="*/ 991517 w 1064721"/>
                  <a:gd name="connsiteY15" fmla="*/ 295199 h 787920"/>
                  <a:gd name="connsiteX16" fmla="*/ 868227 w 1064721"/>
                  <a:gd name="connsiteY16" fmla="*/ 187320 h 787920"/>
                  <a:gd name="connsiteX17" fmla="*/ 719251 w 1064721"/>
                  <a:gd name="connsiteY17" fmla="*/ 141087 h 787920"/>
                  <a:gd name="connsiteX18" fmla="*/ 791170 w 1064721"/>
                  <a:gd name="connsiteY18" fmla="*/ 238691 h 787920"/>
                  <a:gd name="connsiteX19" fmla="*/ 647332 w 1064721"/>
                  <a:gd name="connsiteY19" fmla="*/ 135950 h 787920"/>
                  <a:gd name="connsiteX20" fmla="*/ 431575 w 1064721"/>
                  <a:gd name="connsiteY20" fmla="*/ 33208 h 787920"/>
                  <a:gd name="connsiteX21" fmla="*/ 220955 w 1064721"/>
                  <a:gd name="connsiteY21" fmla="*/ 2385 h 787920"/>
                  <a:gd name="connsiteX22" fmla="*/ 60 w 1064721"/>
                  <a:gd name="connsiteY22" fmla="*/ 7523 h 78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64721" h="787920">
                    <a:moveTo>
                      <a:pt x="60" y="7523"/>
                    </a:moveTo>
                    <a:cubicBezTo>
                      <a:pt x="-3365" y="16941"/>
                      <a:pt x="138761" y="35776"/>
                      <a:pt x="200406" y="58893"/>
                    </a:cubicBezTo>
                    <a:cubicBezTo>
                      <a:pt x="262051" y="82010"/>
                      <a:pt x="317703" y="110264"/>
                      <a:pt x="369930" y="146224"/>
                    </a:cubicBezTo>
                    <a:cubicBezTo>
                      <a:pt x="422157" y="182184"/>
                      <a:pt x="478665" y="240404"/>
                      <a:pt x="513768" y="274651"/>
                    </a:cubicBezTo>
                    <a:cubicBezTo>
                      <a:pt x="548871" y="308898"/>
                      <a:pt x="595105" y="339721"/>
                      <a:pt x="580550" y="351707"/>
                    </a:cubicBezTo>
                    <a:cubicBezTo>
                      <a:pt x="565995" y="363693"/>
                      <a:pt x="432431" y="333727"/>
                      <a:pt x="426438" y="346570"/>
                    </a:cubicBezTo>
                    <a:cubicBezTo>
                      <a:pt x="420445" y="359413"/>
                      <a:pt x="518050" y="404790"/>
                      <a:pt x="544591" y="428763"/>
                    </a:cubicBezTo>
                    <a:cubicBezTo>
                      <a:pt x="571132" y="452736"/>
                      <a:pt x="600242" y="486127"/>
                      <a:pt x="585687" y="490408"/>
                    </a:cubicBezTo>
                    <a:cubicBezTo>
                      <a:pt x="571132" y="494689"/>
                      <a:pt x="458972" y="441605"/>
                      <a:pt x="457260" y="454448"/>
                    </a:cubicBezTo>
                    <a:cubicBezTo>
                      <a:pt x="455548" y="467291"/>
                      <a:pt x="549728" y="521230"/>
                      <a:pt x="575413" y="567464"/>
                    </a:cubicBezTo>
                    <a:cubicBezTo>
                      <a:pt x="601098" y="613698"/>
                      <a:pt x="604523" y="695891"/>
                      <a:pt x="611373" y="731851"/>
                    </a:cubicBezTo>
                    <a:cubicBezTo>
                      <a:pt x="618223" y="767811"/>
                      <a:pt x="587400" y="800345"/>
                      <a:pt x="616510" y="783221"/>
                    </a:cubicBezTo>
                    <a:cubicBezTo>
                      <a:pt x="645620" y="766097"/>
                      <a:pt x="719251" y="680480"/>
                      <a:pt x="786033" y="629109"/>
                    </a:cubicBezTo>
                    <a:cubicBezTo>
                      <a:pt x="852815" y="577738"/>
                      <a:pt x="970968" y="508388"/>
                      <a:pt x="1017202" y="474997"/>
                    </a:cubicBezTo>
                    <a:cubicBezTo>
                      <a:pt x="1063436" y="441606"/>
                      <a:pt x="1067717" y="458729"/>
                      <a:pt x="1063436" y="428763"/>
                    </a:cubicBezTo>
                    <a:cubicBezTo>
                      <a:pt x="1059155" y="398797"/>
                      <a:pt x="1024052" y="335439"/>
                      <a:pt x="991517" y="295199"/>
                    </a:cubicBezTo>
                    <a:cubicBezTo>
                      <a:pt x="958982" y="254959"/>
                      <a:pt x="913605" y="213005"/>
                      <a:pt x="868227" y="187320"/>
                    </a:cubicBezTo>
                    <a:cubicBezTo>
                      <a:pt x="822849" y="161635"/>
                      <a:pt x="732094" y="132525"/>
                      <a:pt x="719251" y="141087"/>
                    </a:cubicBezTo>
                    <a:cubicBezTo>
                      <a:pt x="706408" y="149649"/>
                      <a:pt x="803156" y="239547"/>
                      <a:pt x="791170" y="238691"/>
                    </a:cubicBezTo>
                    <a:cubicBezTo>
                      <a:pt x="779184" y="237835"/>
                      <a:pt x="707264" y="170197"/>
                      <a:pt x="647332" y="135950"/>
                    </a:cubicBezTo>
                    <a:cubicBezTo>
                      <a:pt x="587400" y="101703"/>
                      <a:pt x="502638" y="55469"/>
                      <a:pt x="431575" y="33208"/>
                    </a:cubicBezTo>
                    <a:cubicBezTo>
                      <a:pt x="360512" y="10947"/>
                      <a:pt x="291162" y="5810"/>
                      <a:pt x="220955" y="2385"/>
                    </a:cubicBezTo>
                    <a:cubicBezTo>
                      <a:pt x="150748" y="-1040"/>
                      <a:pt x="3485" y="-1895"/>
                      <a:pt x="60" y="7523"/>
                    </a:cubicBezTo>
                    <a:close/>
                  </a:path>
                </a:pathLst>
              </a:cu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id="{DC8B4952-2E1E-D90B-B5F0-735ABC23618C}"/>
                </a:ext>
              </a:extLst>
            </p:cNvPr>
            <p:cNvGrpSpPr/>
            <p:nvPr/>
          </p:nvGrpSpPr>
          <p:grpSpPr>
            <a:xfrm flipH="1">
              <a:off x="1644536" y="836135"/>
              <a:ext cx="1064143" cy="941521"/>
              <a:chOff x="3005131" y="855506"/>
              <a:chExt cx="1064721" cy="942032"/>
            </a:xfrm>
          </p:grpSpPr>
          <p:sp>
            <p:nvSpPr>
              <p:cNvPr id="1025" name="Freeform 1024">
                <a:extLst>
                  <a:ext uri="{FF2B5EF4-FFF2-40B4-BE49-F238E27FC236}">
                    <a16:creationId xmlns:a16="http://schemas.microsoft.com/office/drawing/2014/main" id="{29DC710A-99AD-C197-D4AA-7CB34F9C7BBC}"/>
                  </a:ext>
                </a:extLst>
              </p:cNvPr>
              <p:cNvSpPr/>
              <p:nvPr/>
            </p:nvSpPr>
            <p:spPr>
              <a:xfrm>
                <a:off x="3055815" y="855506"/>
                <a:ext cx="637154" cy="942032"/>
              </a:xfrm>
              <a:custGeom>
                <a:avLst/>
                <a:gdLst>
                  <a:gd name="connsiteX0" fmla="*/ 4375 w 687838"/>
                  <a:gd name="connsiteY0" fmla="*/ 20909 h 988636"/>
                  <a:gd name="connsiteX1" fmla="*/ 137939 w 687838"/>
                  <a:gd name="connsiteY1" fmla="*/ 210981 h 988636"/>
                  <a:gd name="connsiteX2" fmla="*/ 173899 w 687838"/>
                  <a:gd name="connsiteY2" fmla="*/ 308585 h 988636"/>
                  <a:gd name="connsiteX3" fmla="*/ 66020 w 687838"/>
                  <a:gd name="connsiteY3" fmla="*/ 262351 h 988636"/>
                  <a:gd name="connsiteX4" fmla="*/ 143076 w 687838"/>
                  <a:gd name="connsiteY4" fmla="*/ 411327 h 988636"/>
                  <a:gd name="connsiteX5" fmla="*/ 189310 w 687838"/>
                  <a:gd name="connsiteY5" fmla="*/ 560302 h 988636"/>
                  <a:gd name="connsiteX6" fmla="*/ 245818 w 687838"/>
                  <a:gd name="connsiteY6" fmla="*/ 693866 h 988636"/>
                  <a:gd name="connsiteX7" fmla="*/ 168762 w 687838"/>
                  <a:gd name="connsiteY7" fmla="*/ 621947 h 988636"/>
                  <a:gd name="connsiteX8" fmla="*/ 209858 w 687838"/>
                  <a:gd name="connsiteY8" fmla="*/ 765785 h 988636"/>
                  <a:gd name="connsiteX9" fmla="*/ 292052 w 687838"/>
                  <a:gd name="connsiteY9" fmla="*/ 894212 h 988636"/>
                  <a:gd name="connsiteX10" fmla="*/ 410204 w 687838"/>
                  <a:gd name="connsiteY10" fmla="*/ 986680 h 988636"/>
                  <a:gd name="connsiteX11" fmla="*/ 600276 w 687838"/>
                  <a:gd name="connsiteY11" fmla="*/ 806882 h 988636"/>
                  <a:gd name="connsiteX12" fmla="*/ 687607 w 687838"/>
                  <a:gd name="connsiteY12" fmla="*/ 544891 h 988636"/>
                  <a:gd name="connsiteX13" fmla="*/ 620825 w 687838"/>
                  <a:gd name="connsiteY13" fmla="*/ 277763 h 988636"/>
                  <a:gd name="connsiteX14" fmla="*/ 476986 w 687838"/>
                  <a:gd name="connsiteY14" fmla="*/ 149336 h 988636"/>
                  <a:gd name="connsiteX15" fmla="*/ 266366 w 687838"/>
                  <a:gd name="connsiteY15" fmla="*/ 62005 h 988636"/>
                  <a:gd name="connsiteX16" fmla="*/ 55746 w 687838"/>
                  <a:gd name="connsiteY16" fmla="*/ 10635 h 988636"/>
                  <a:gd name="connsiteX17" fmla="*/ 4375 w 687838"/>
                  <a:gd name="connsiteY17" fmla="*/ 20909 h 98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7838" h="988636">
                    <a:moveTo>
                      <a:pt x="4375" y="20909"/>
                    </a:moveTo>
                    <a:cubicBezTo>
                      <a:pt x="18074" y="54300"/>
                      <a:pt x="109685" y="163035"/>
                      <a:pt x="137939" y="210981"/>
                    </a:cubicBezTo>
                    <a:cubicBezTo>
                      <a:pt x="166193" y="258927"/>
                      <a:pt x="185885" y="300023"/>
                      <a:pt x="173899" y="308585"/>
                    </a:cubicBezTo>
                    <a:cubicBezTo>
                      <a:pt x="161913" y="317147"/>
                      <a:pt x="71157" y="245227"/>
                      <a:pt x="66020" y="262351"/>
                    </a:cubicBezTo>
                    <a:cubicBezTo>
                      <a:pt x="60883" y="279475"/>
                      <a:pt x="122528" y="361669"/>
                      <a:pt x="143076" y="411327"/>
                    </a:cubicBezTo>
                    <a:cubicBezTo>
                      <a:pt x="163624" y="460986"/>
                      <a:pt x="172186" y="513212"/>
                      <a:pt x="189310" y="560302"/>
                    </a:cubicBezTo>
                    <a:cubicBezTo>
                      <a:pt x="206434" y="607392"/>
                      <a:pt x="249243" y="683592"/>
                      <a:pt x="245818" y="693866"/>
                    </a:cubicBezTo>
                    <a:cubicBezTo>
                      <a:pt x="242393" y="704140"/>
                      <a:pt x="174755" y="609961"/>
                      <a:pt x="168762" y="621947"/>
                    </a:cubicBezTo>
                    <a:cubicBezTo>
                      <a:pt x="162769" y="633933"/>
                      <a:pt x="189310" y="720408"/>
                      <a:pt x="209858" y="765785"/>
                    </a:cubicBezTo>
                    <a:cubicBezTo>
                      <a:pt x="230406" y="811162"/>
                      <a:pt x="258661" y="857396"/>
                      <a:pt x="292052" y="894212"/>
                    </a:cubicBezTo>
                    <a:cubicBezTo>
                      <a:pt x="325443" y="931028"/>
                      <a:pt x="358833" y="1001235"/>
                      <a:pt x="410204" y="986680"/>
                    </a:cubicBezTo>
                    <a:cubicBezTo>
                      <a:pt x="461575" y="972125"/>
                      <a:pt x="554042" y="880513"/>
                      <a:pt x="600276" y="806882"/>
                    </a:cubicBezTo>
                    <a:cubicBezTo>
                      <a:pt x="646510" y="733251"/>
                      <a:pt x="684182" y="633077"/>
                      <a:pt x="687607" y="544891"/>
                    </a:cubicBezTo>
                    <a:cubicBezTo>
                      <a:pt x="691032" y="456705"/>
                      <a:pt x="655929" y="343689"/>
                      <a:pt x="620825" y="277763"/>
                    </a:cubicBezTo>
                    <a:cubicBezTo>
                      <a:pt x="585722" y="211837"/>
                      <a:pt x="536062" y="185296"/>
                      <a:pt x="476986" y="149336"/>
                    </a:cubicBezTo>
                    <a:cubicBezTo>
                      <a:pt x="417910" y="113376"/>
                      <a:pt x="336572" y="85122"/>
                      <a:pt x="266366" y="62005"/>
                    </a:cubicBezTo>
                    <a:cubicBezTo>
                      <a:pt x="196160" y="38888"/>
                      <a:pt x="101980" y="19197"/>
                      <a:pt x="55746" y="10635"/>
                    </a:cubicBezTo>
                    <a:cubicBezTo>
                      <a:pt x="9512" y="2073"/>
                      <a:pt x="-9324" y="-12482"/>
                      <a:pt x="4375" y="20909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1027" name="Freeform 1026">
                <a:extLst>
                  <a:ext uri="{FF2B5EF4-FFF2-40B4-BE49-F238E27FC236}">
                    <a16:creationId xmlns:a16="http://schemas.microsoft.com/office/drawing/2014/main" id="{C6F2A5F0-9E7A-3E99-2330-05A1B30DCA71}"/>
                  </a:ext>
                </a:extLst>
              </p:cNvPr>
              <p:cNvSpPr/>
              <p:nvPr/>
            </p:nvSpPr>
            <p:spPr>
              <a:xfrm>
                <a:off x="3005131" y="855506"/>
                <a:ext cx="1064721" cy="787920"/>
              </a:xfrm>
              <a:custGeom>
                <a:avLst/>
                <a:gdLst>
                  <a:gd name="connsiteX0" fmla="*/ 60 w 1064721"/>
                  <a:gd name="connsiteY0" fmla="*/ 7523 h 787920"/>
                  <a:gd name="connsiteX1" fmla="*/ 200406 w 1064721"/>
                  <a:gd name="connsiteY1" fmla="*/ 58893 h 787920"/>
                  <a:gd name="connsiteX2" fmla="*/ 369930 w 1064721"/>
                  <a:gd name="connsiteY2" fmla="*/ 146224 h 787920"/>
                  <a:gd name="connsiteX3" fmla="*/ 513768 w 1064721"/>
                  <a:gd name="connsiteY3" fmla="*/ 274651 h 787920"/>
                  <a:gd name="connsiteX4" fmla="*/ 580550 w 1064721"/>
                  <a:gd name="connsiteY4" fmla="*/ 351707 h 787920"/>
                  <a:gd name="connsiteX5" fmla="*/ 426438 w 1064721"/>
                  <a:gd name="connsiteY5" fmla="*/ 346570 h 787920"/>
                  <a:gd name="connsiteX6" fmla="*/ 544591 w 1064721"/>
                  <a:gd name="connsiteY6" fmla="*/ 428763 h 787920"/>
                  <a:gd name="connsiteX7" fmla="*/ 585687 w 1064721"/>
                  <a:gd name="connsiteY7" fmla="*/ 490408 h 787920"/>
                  <a:gd name="connsiteX8" fmla="*/ 457260 w 1064721"/>
                  <a:gd name="connsiteY8" fmla="*/ 454448 h 787920"/>
                  <a:gd name="connsiteX9" fmla="*/ 575413 w 1064721"/>
                  <a:gd name="connsiteY9" fmla="*/ 567464 h 787920"/>
                  <a:gd name="connsiteX10" fmla="*/ 611373 w 1064721"/>
                  <a:gd name="connsiteY10" fmla="*/ 731851 h 787920"/>
                  <a:gd name="connsiteX11" fmla="*/ 616510 w 1064721"/>
                  <a:gd name="connsiteY11" fmla="*/ 783221 h 787920"/>
                  <a:gd name="connsiteX12" fmla="*/ 786033 w 1064721"/>
                  <a:gd name="connsiteY12" fmla="*/ 629109 h 787920"/>
                  <a:gd name="connsiteX13" fmla="*/ 1017202 w 1064721"/>
                  <a:gd name="connsiteY13" fmla="*/ 474997 h 787920"/>
                  <a:gd name="connsiteX14" fmla="*/ 1063436 w 1064721"/>
                  <a:gd name="connsiteY14" fmla="*/ 428763 h 787920"/>
                  <a:gd name="connsiteX15" fmla="*/ 991517 w 1064721"/>
                  <a:gd name="connsiteY15" fmla="*/ 295199 h 787920"/>
                  <a:gd name="connsiteX16" fmla="*/ 868227 w 1064721"/>
                  <a:gd name="connsiteY16" fmla="*/ 187320 h 787920"/>
                  <a:gd name="connsiteX17" fmla="*/ 719251 w 1064721"/>
                  <a:gd name="connsiteY17" fmla="*/ 141087 h 787920"/>
                  <a:gd name="connsiteX18" fmla="*/ 791170 w 1064721"/>
                  <a:gd name="connsiteY18" fmla="*/ 238691 h 787920"/>
                  <a:gd name="connsiteX19" fmla="*/ 647332 w 1064721"/>
                  <a:gd name="connsiteY19" fmla="*/ 135950 h 787920"/>
                  <a:gd name="connsiteX20" fmla="*/ 431575 w 1064721"/>
                  <a:gd name="connsiteY20" fmla="*/ 33208 h 787920"/>
                  <a:gd name="connsiteX21" fmla="*/ 220955 w 1064721"/>
                  <a:gd name="connsiteY21" fmla="*/ 2385 h 787920"/>
                  <a:gd name="connsiteX22" fmla="*/ 60 w 1064721"/>
                  <a:gd name="connsiteY22" fmla="*/ 7523 h 78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64721" h="787920">
                    <a:moveTo>
                      <a:pt x="60" y="7523"/>
                    </a:moveTo>
                    <a:cubicBezTo>
                      <a:pt x="-3365" y="16941"/>
                      <a:pt x="138761" y="35776"/>
                      <a:pt x="200406" y="58893"/>
                    </a:cubicBezTo>
                    <a:cubicBezTo>
                      <a:pt x="262051" y="82010"/>
                      <a:pt x="317703" y="110264"/>
                      <a:pt x="369930" y="146224"/>
                    </a:cubicBezTo>
                    <a:cubicBezTo>
                      <a:pt x="422157" y="182184"/>
                      <a:pt x="478665" y="240404"/>
                      <a:pt x="513768" y="274651"/>
                    </a:cubicBezTo>
                    <a:cubicBezTo>
                      <a:pt x="548871" y="308898"/>
                      <a:pt x="595105" y="339721"/>
                      <a:pt x="580550" y="351707"/>
                    </a:cubicBezTo>
                    <a:cubicBezTo>
                      <a:pt x="565995" y="363693"/>
                      <a:pt x="432431" y="333727"/>
                      <a:pt x="426438" y="346570"/>
                    </a:cubicBezTo>
                    <a:cubicBezTo>
                      <a:pt x="420445" y="359413"/>
                      <a:pt x="518050" y="404790"/>
                      <a:pt x="544591" y="428763"/>
                    </a:cubicBezTo>
                    <a:cubicBezTo>
                      <a:pt x="571132" y="452736"/>
                      <a:pt x="600242" y="486127"/>
                      <a:pt x="585687" y="490408"/>
                    </a:cubicBezTo>
                    <a:cubicBezTo>
                      <a:pt x="571132" y="494689"/>
                      <a:pt x="458972" y="441605"/>
                      <a:pt x="457260" y="454448"/>
                    </a:cubicBezTo>
                    <a:cubicBezTo>
                      <a:pt x="455548" y="467291"/>
                      <a:pt x="549728" y="521230"/>
                      <a:pt x="575413" y="567464"/>
                    </a:cubicBezTo>
                    <a:cubicBezTo>
                      <a:pt x="601098" y="613698"/>
                      <a:pt x="604523" y="695891"/>
                      <a:pt x="611373" y="731851"/>
                    </a:cubicBezTo>
                    <a:cubicBezTo>
                      <a:pt x="618223" y="767811"/>
                      <a:pt x="587400" y="800345"/>
                      <a:pt x="616510" y="783221"/>
                    </a:cubicBezTo>
                    <a:cubicBezTo>
                      <a:pt x="645620" y="766097"/>
                      <a:pt x="719251" y="680480"/>
                      <a:pt x="786033" y="629109"/>
                    </a:cubicBezTo>
                    <a:cubicBezTo>
                      <a:pt x="852815" y="577738"/>
                      <a:pt x="970968" y="508388"/>
                      <a:pt x="1017202" y="474997"/>
                    </a:cubicBezTo>
                    <a:cubicBezTo>
                      <a:pt x="1063436" y="441606"/>
                      <a:pt x="1067717" y="458729"/>
                      <a:pt x="1063436" y="428763"/>
                    </a:cubicBezTo>
                    <a:cubicBezTo>
                      <a:pt x="1059155" y="398797"/>
                      <a:pt x="1024052" y="335439"/>
                      <a:pt x="991517" y="295199"/>
                    </a:cubicBezTo>
                    <a:cubicBezTo>
                      <a:pt x="958982" y="254959"/>
                      <a:pt x="913605" y="213005"/>
                      <a:pt x="868227" y="187320"/>
                    </a:cubicBezTo>
                    <a:cubicBezTo>
                      <a:pt x="822849" y="161635"/>
                      <a:pt x="732094" y="132525"/>
                      <a:pt x="719251" y="141087"/>
                    </a:cubicBezTo>
                    <a:cubicBezTo>
                      <a:pt x="706408" y="149649"/>
                      <a:pt x="803156" y="239547"/>
                      <a:pt x="791170" y="238691"/>
                    </a:cubicBezTo>
                    <a:cubicBezTo>
                      <a:pt x="779184" y="237835"/>
                      <a:pt x="707264" y="170197"/>
                      <a:pt x="647332" y="135950"/>
                    </a:cubicBezTo>
                    <a:cubicBezTo>
                      <a:pt x="587400" y="101703"/>
                      <a:pt x="502638" y="55469"/>
                      <a:pt x="431575" y="33208"/>
                    </a:cubicBezTo>
                    <a:cubicBezTo>
                      <a:pt x="360512" y="10947"/>
                      <a:pt x="291162" y="5810"/>
                      <a:pt x="220955" y="2385"/>
                    </a:cubicBezTo>
                    <a:cubicBezTo>
                      <a:pt x="150748" y="-1040"/>
                      <a:pt x="3485" y="-1895"/>
                      <a:pt x="60" y="7523"/>
                    </a:cubicBezTo>
                    <a:close/>
                  </a:path>
                </a:pathLst>
              </a:cu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6173A30-7D72-68A3-5D57-03AD2D99C33D}"/>
              </a:ext>
            </a:extLst>
          </p:cNvPr>
          <p:cNvGrpSpPr/>
          <p:nvPr/>
        </p:nvGrpSpPr>
        <p:grpSpPr>
          <a:xfrm>
            <a:off x="1822260" y="-1613168"/>
            <a:ext cx="2838450" cy="10126718"/>
            <a:chOff x="2837679" y="-917438"/>
            <a:chExt cx="1892300" cy="6751145"/>
          </a:xfrm>
        </p:grpSpPr>
        <p:pic>
          <p:nvPicPr>
            <p:cNvPr id="4" name="Picture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4B90317-86A7-8CC0-D1F0-3F40C768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37679" y="2409944"/>
              <a:ext cx="1892300" cy="342376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EBE2F8C-9BF9-4E04-AB2F-13B236E2DA4E}"/>
                </a:ext>
              </a:extLst>
            </p:cNvPr>
            <p:cNvSpPr/>
            <p:nvPr/>
          </p:nvSpPr>
          <p:spPr>
            <a:xfrm>
              <a:off x="3196695" y="-917438"/>
              <a:ext cx="1227551" cy="34237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2700"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5CE879-B84E-0B3E-9E90-38E63DC7DF0C}"/>
              </a:ext>
            </a:extLst>
          </p:cNvPr>
          <p:cNvGrpSpPr/>
          <p:nvPr/>
        </p:nvGrpSpPr>
        <p:grpSpPr>
          <a:xfrm>
            <a:off x="4181005" y="-1613168"/>
            <a:ext cx="2838450" cy="10126718"/>
            <a:chOff x="4410176" y="-917438"/>
            <a:chExt cx="1892300" cy="6751145"/>
          </a:xfrm>
        </p:grpSpPr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47A3D79-6030-69E7-1866-F13CDDDF8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4410176" y="2409944"/>
              <a:ext cx="1892300" cy="342376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10E4AF0-B0DA-EC58-3A6C-6AB49905317F}"/>
                </a:ext>
              </a:extLst>
            </p:cNvPr>
            <p:cNvSpPr/>
            <p:nvPr/>
          </p:nvSpPr>
          <p:spPr>
            <a:xfrm>
              <a:off x="4728177" y="-917438"/>
              <a:ext cx="1227551" cy="34237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2700">
                <a:latin typeface="Arial" panose="020B0604020202020204" pitchFamily="34" charset="0"/>
              </a:endParaRPr>
            </a:p>
          </p:txBody>
        </p:sp>
      </p:grpSp>
      <p:sp>
        <p:nvSpPr>
          <p:cNvPr id="9" name="Freeform 8">
            <a:extLst>
              <a:ext uri="{FF2B5EF4-FFF2-40B4-BE49-F238E27FC236}">
                <a16:creationId xmlns:a16="http://schemas.microsoft.com/office/drawing/2014/main" id="{20367E20-30A3-1069-A735-27F1A957EA94}"/>
              </a:ext>
            </a:extLst>
          </p:cNvPr>
          <p:cNvSpPr/>
          <p:nvPr/>
        </p:nvSpPr>
        <p:spPr>
          <a:xfrm>
            <a:off x="1897152" y="1341009"/>
            <a:ext cx="5067797" cy="3593772"/>
          </a:xfrm>
          <a:custGeom>
            <a:avLst/>
            <a:gdLst>
              <a:gd name="connsiteX0" fmla="*/ 1689265 w 3378531"/>
              <a:gd name="connsiteY0" fmla="*/ 0 h 2395848"/>
              <a:gd name="connsiteX1" fmla="*/ 3369809 w 3378531"/>
              <a:gd name="connsiteY1" fmla="*/ 1516548 h 2395848"/>
              <a:gd name="connsiteX2" fmla="*/ 3378530 w 3378531"/>
              <a:gd name="connsiteY2" fmla="*/ 1689251 h 2395848"/>
              <a:gd name="connsiteX3" fmla="*/ 3378531 w 3378531"/>
              <a:gd name="connsiteY3" fmla="*/ 1689264 h 2395848"/>
              <a:gd name="connsiteX4" fmla="*/ 2471316 w 3378531"/>
              <a:gd name="connsiteY4" fmla="*/ 2395848 h 2395848"/>
              <a:gd name="connsiteX5" fmla="*/ 1719039 w 3378531"/>
              <a:gd name="connsiteY5" fmla="*/ 2084322 h 2395848"/>
              <a:gd name="connsiteX6" fmla="*/ 1689266 w 3378531"/>
              <a:gd name="connsiteY6" fmla="*/ 2041599 h 2395848"/>
              <a:gd name="connsiteX7" fmla="*/ 1659492 w 3378531"/>
              <a:gd name="connsiteY7" fmla="*/ 2084322 h 2395848"/>
              <a:gd name="connsiteX8" fmla="*/ 907215 w 3378531"/>
              <a:gd name="connsiteY8" fmla="*/ 2395848 h 2395848"/>
              <a:gd name="connsiteX9" fmla="*/ 0 w 3378531"/>
              <a:gd name="connsiteY9" fmla="*/ 1689264 h 2395848"/>
              <a:gd name="connsiteX10" fmla="*/ 8722 w 3378531"/>
              <a:gd name="connsiteY10" fmla="*/ 1516548 h 2395848"/>
              <a:gd name="connsiteX11" fmla="*/ 1689265 w 3378531"/>
              <a:gd name="connsiteY11" fmla="*/ 0 h 239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78531" h="2395848">
                <a:moveTo>
                  <a:pt x="1689265" y="0"/>
                </a:moveTo>
                <a:cubicBezTo>
                  <a:pt x="2563911" y="0"/>
                  <a:pt x="3283302" y="664726"/>
                  <a:pt x="3369809" y="1516548"/>
                </a:cubicBezTo>
                <a:lnTo>
                  <a:pt x="3378530" y="1689251"/>
                </a:lnTo>
                <a:lnTo>
                  <a:pt x="3378531" y="1689264"/>
                </a:lnTo>
                <a:cubicBezTo>
                  <a:pt x="3378531" y="2079500"/>
                  <a:pt x="2972357" y="2395848"/>
                  <a:pt x="2471316" y="2395848"/>
                </a:cubicBezTo>
                <a:cubicBezTo>
                  <a:pt x="2158166" y="2395848"/>
                  <a:pt x="1882072" y="2272275"/>
                  <a:pt x="1719039" y="2084322"/>
                </a:cubicBezTo>
                <a:lnTo>
                  <a:pt x="1689266" y="2041599"/>
                </a:lnTo>
                <a:lnTo>
                  <a:pt x="1659492" y="2084322"/>
                </a:lnTo>
                <a:cubicBezTo>
                  <a:pt x="1496459" y="2272275"/>
                  <a:pt x="1220366" y="2395848"/>
                  <a:pt x="907215" y="2395848"/>
                </a:cubicBezTo>
                <a:cubicBezTo>
                  <a:pt x="406174" y="2395848"/>
                  <a:pt x="0" y="2079500"/>
                  <a:pt x="0" y="1689264"/>
                </a:cubicBezTo>
                <a:lnTo>
                  <a:pt x="8722" y="1516548"/>
                </a:lnTo>
                <a:cubicBezTo>
                  <a:pt x="95229" y="664726"/>
                  <a:pt x="814620" y="0"/>
                  <a:pt x="1689265" y="0"/>
                </a:cubicBezTo>
                <a:close/>
              </a:path>
            </a:pathLst>
          </a:custGeom>
          <a:solidFill>
            <a:srgbClr val="75361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 sz="2700">
              <a:latin typeface="Arial" panose="020B0604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AE17A60-E23D-B518-A25C-3251BD269BA0}"/>
              </a:ext>
            </a:extLst>
          </p:cNvPr>
          <p:cNvGrpSpPr/>
          <p:nvPr/>
        </p:nvGrpSpPr>
        <p:grpSpPr>
          <a:xfrm>
            <a:off x="1947990" y="2328480"/>
            <a:ext cx="4966118" cy="2144336"/>
            <a:chOff x="-743133" y="1686328"/>
            <a:chExt cx="3310745" cy="142955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916BA17-D04E-014C-D298-86AE6D4C9E99}"/>
                </a:ext>
              </a:extLst>
            </p:cNvPr>
            <p:cNvGrpSpPr/>
            <p:nvPr/>
          </p:nvGrpSpPr>
          <p:grpSpPr>
            <a:xfrm>
              <a:off x="-743133" y="1686328"/>
              <a:ext cx="1604351" cy="1429557"/>
              <a:chOff x="2926181" y="1448656"/>
              <a:chExt cx="1604351" cy="1429557"/>
            </a:xfrm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ECBAB1A3-ADCF-4DF4-9D06-D5BDFA1BCB95}"/>
                  </a:ext>
                </a:extLst>
              </p:cNvPr>
              <p:cNvSpPr/>
              <p:nvPr/>
            </p:nvSpPr>
            <p:spPr>
              <a:xfrm>
                <a:off x="3146641" y="1691208"/>
                <a:ext cx="1339663" cy="1187005"/>
              </a:xfrm>
              <a:custGeom>
                <a:avLst/>
                <a:gdLst>
                  <a:gd name="connsiteX0" fmla="*/ 277156 w 1419222"/>
                  <a:gd name="connsiteY0" fmla="*/ 0 h 1257498"/>
                  <a:gd name="connsiteX1" fmla="*/ 676226 w 1419222"/>
                  <a:gd name="connsiteY1" fmla="*/ 175737 h 1257498"/>
                  <a:gd name="connsiteX2" fmla="*/ 667726 w 1419222"/>
                  <a:gd name="connsiteY2" fmla="*/ 223903 h 1257498"/>
                  <a:gd name="connsiteX3" fmla="*/ 498049 w 1419222"/>
                  <a:gd name="connsiteY3" fmla="*/ 370137 h 1257498"/>
                  <a:gd name="connsiteX4" fmla="*/ 480543 w 1419222"/>
                  <a:gd name="connsiteY4" fmla="*/ 371901 h 1257498"/>
                  <a:gd name="connsiteX5" fmla="*/ 480354 w 1419222"/>
                  <a:gd name="connsiteY5" fmla="*/ 373778 h 1257498"/>
                  <a:gd name="connsiteX6" fmla="*/ 451731 w 1419222"/>
                  <a:gd name="connsiteY6" fmla="*/ 446683 h 1257498"/>
                  <a:gd name="connsiteX7" fmla="*/ 409654 w 1419222"/>
                  <a:gd name="connsiteY7" fmla="*/ 495283 h 1257498"/>
                  <a:gd name="connsiteX8" fmla="*/ 420685 w 1419222"/>
                  <a:gd name="connsiteY8" fmla="*/ 508653 h 1257498"/>
                  <a:gd name="connsiteX9" fmla="*/ 459962 w 1419222"/>
                  <a:gd name="connsiteY9" fmla="*/ 637237 h 1257498"/>
                  <a:gd name="connsiteX10" fmla="*/ 456356 w 1419222"/>
                  <a:gd name="connsiteY10" fmla="*/ 673008 h 1257498"/>
                  <a:gd name="connsiteX11" fmla="*/ 503208 w 1419222"/>
                  <a:gd name="connsiteY11" fmla="*/ 704597 h 1257498"/>
                  <a:gd name="connsiteX12" fmla="*/ 552495 w 1419222"/>
                  <a:gd name="connsiteY12" fmla="*/ 777699 h 1257498"/>
                  <a:gd name="connsiteX13" fmla="*/ 560243 w 1419222"/>
                  <a:gd name="connsiteY13" fmla="*/ 802660 h 1257498"/>
                  <a:gd name="connsiteX14" fmla="*/ 585625 w 1419222"/>
                  <a:gd name="connsiteY14" fmla="*/ 797536 h 1257498"/>
                  <a:gd name="connsiteX15" fmla="*/ 675144 w 1419222"/>
                  <a:gd name="connsiteY15" fmla="*/ 815609 h 1257498"/>
                  <a:gd name="connsiteX16" fmla="*/ 742091 w 1419222"/>
                  <a:gd name="connsiteY16" fmla="*/ 860746 h 1257498"/>
                  <a:gd name="connsiteX17" fmla="*/ 747039 w 1419222"/>
                  <a:gd name="connsiteY17" fmla="*/ 854749 h 1257498"/>
                  <a:gd name="connsiteX18" fmla="*/ 863311 w 1419222"/>
                  <a:gd name="connsiteY18" fmla="*/ 792062 h 1257498"/>
                  <a:gd name="connsiteX19" fmla="*/ 876604 w 1419222"/>
                  <a:gd name="connsiteY19" fmla="*/ 790721 h 1257498"/>
                  <a:gd name="connsiteX20" fmla="*/ 888234 w 1419222"/>
                  <a:gd name="connsiteY20" fmla="*/ 753256 h 1257498"/>
                  <a:gd name="connsiteX21" fmla="*/ 922678 w 1419222"/>
                  <a:gd name="connsiteY21" fmla="*/ 696486 h 1257498"/>
                  <a:gd name="connsiteX22" fmla="*/ 970832 w 1419222"/>
                  <a:gd name="connsiteY22" fmla="*/ 652730 h 1257498"/>
                  <a:gd name="connsiteX23" fmla="*/ 963933 w 1419222"/>
                  <a:gd name="connsiteY23" fmla="*/ 630503 h 1257498"/>
                  <a:gd name="connsiteX24" fmla="*/ 959260 w 1419222"/>
                  <a:gd name="connsiteY24" fmla="*/ 584154 h 1257498"/>
                  <a:gd name="connsiteX25" fmla="*/ 1099722 w 1419222"/>
                  <a:gd name="connsiteY25" fmla="*/ 372246 h 1257498"/>
                  <a:gd name="connsiteX26" fmla="*/ 1113063 w 1419222"/>
                  <a:gd name="connsiteY26" fmla="*/ 368105 h 1257498"/>
                  <a:gd name="connsiteX27" fmla="*/ 1401269 w 1419222"/>
                  <a:gd name="connsiteY27" fmla="*/ 495021 h 1257498"/>
                  <a:gd name="connsiteX28" fmla="*/ 1414550 w 1419222"/>
                  <a:gd name="connsiteY28" fmla="*/ 537805 h 1257498"/>
                  <a:gd name="connsiteX29" fmla="*/ 1419222 w 1419222"/>
                  <a:gd name="connsiteY29" fmla="*/ 584154 h 1257498"/>
                  <a:gd name="connsiteX30" fmla="*/ 1351862 w 1419222"/>
                  <a:gd name="connsiteY30" fmla="*/ 746775 h 1257498"/>
                  <a:gd name="connsiteX31" fmla="*/ 1318566 w 1419222"/>
                  <a:gd name="connsiteY31" fmla="*/ 774247 h 1257498"/>
                  <a:gd name="connsiteX32" fmla="*/ 1325451 w 1419222"/>
                  <a:gd name="connsiteY32" fmla="*/ 796426 h 1257498"/>
                  <a:gd name="connsiteX33" fmla="*/ 1330123 w 1419222"/>
                  <a:gd name="connsiteY33" fmla="*/ 842775 h 1257498"/>
                  <a:gd name="connsiteX34" fmla="*/ 1146491 w 1419222"/>
                  <a:gd name="connsiteY34" fmla="*/ 1068084 h 1257498"/>
                  <a:gd name="connsiteX35" fmla="*/ 1133198 w 1419222"/>
                  <a:gd name="connsiteY35" fmla="*/ 1069424 h 1257498"/>
                  <a:gd name="connsiteX36" fmla="*/ 1121568 w 1419222"/>
                  <a:gd name="connsiteY36" fmla="*/ 1106889 h 1257498"/>
                  <a:gd name="connsiteX37" fmla="*/ 909660 w 1419222"/>
                  <a:gd name="connsiteY37" fmla="*/ 1247351 h 1257498"/>
                  <a:gd name="connsiteX38" fmla="*/ 820141 w 1419222"/>
                  <a:gd name="connsiteY38" fmla="*/ 1229278 h 1257498"/>
                  <a:gd name="connsiteX39" fmla="*/ 753194 w 1419222"/>
                  <a:gd name="connsiteY39" fmla="*/ 1184141 h 1257498"/>
                  <a:gd name="connsiteX40" fmla="*/ 748246 w 1419222"/>
                  <a:gd name="connsiteY40" fmla="*/ 1190138 h 1257498"/>
                  <a:gd name="connsiteX41" fmla="*/ 585625 w 1419222"/>
                  <a:gd name="connsiteY41" fmla="*/ 1257498 h 1257498"/>
                  <a:gd name="connsiteX42" fmla="*/ 373717 w 1419222"/>
                  <a:gd name="connsiteY42" fmla="*/ 1117036 h 1257498"/>
                  <a:gd name="connsiteX43" fmla="*/ 365969 w 1419222"/>
                  <a:gd name="connsiteY43" fmla="*/ 1092075 h 1257498"/>
                  <a:gd name="connsiteX44" fmla="*/ 340587 w 1419222"/>
                  <a:gd name="connsiteY44" fmla="*/ 1097199 h 1257498"/>
                  <a:gd name="connsiteX45" fmla="*/ 110606 w 1419222"/>
                  <a:gd name="connsiteY45" fmla="*/ 867218 h 1257498"/>
                  <a:gd name="connsiteX46" fmla="*/ 114212 w 1419222"/>
                  <a:gd name="connsiteY46" fmla="*/ 831447 h 1257498"/>
                  <a:gd name="connsiteX47" fmla="*/ 67360 w 1419222"/>
                  <a:gd name="connsiteY47" fmla="*/ 799858 h 1257498"/>
                  <a:gd name="connsiteX48" fmla="*/ 0 w 1419222"/>
                  <a:gd name="connsiteY48" fmla="*/ 637237 h 1257498"/>
                  <a:gd name="connsiteX49" fmla="*/ 67360 w 1419222"/>
                  <a:gd name="connsiteY49" fmla="*/ 474616 h 1257498"/>
                  <a:gd name="connsiteX50" fmla="*/ 75282 w 1419222"/>
                  <a:gd name="connsiteY50" fmla="*/ 469274 h 1257498"/>
                  <a:gd name="connsiteX51" fmla="*/ 64341 w 1419222"/>
                  <a:gd name="connsiteY51" fmla="*/ 456014 h 1257498"/>
                  <a:gd name="connsiteX52" fmla="*/ 25064 w 1419222"/>
                  <a:gd name="connsiteY52" fmla="*/ 327429 h 1257498"/>
                  <a:gd name="connsiteX53" fmla="*/ 208696 w 1419222"/>
                  <a:gd name="connsiteY53" fmla="*/ 102120 h 1257498"/>
                  <a:gd name="connsiteX54" fmla="*/ 226202 w 1419222"/>
                  <a:gd name="connsiteY54" fmla="*/ 100356 h 1257498"/>
                  <a:gd name="connsiteX55" fmla="*/ 226392 w 1419222"/>
                  <a:gd name="connsiteY55" fmla="*/ 98479 h 1257498"/>
                  <a:gd name="connsiteX56" fmla="*/ 255014 w 1419222"/>
                  <a:gd name="connsiteY56" fmla="*/ 25575 h 1257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19222" h="1257498">
                    <a:moveTo>
                      <a:pt x="277156" y="0"/>
                    </a:moveTo>
                    <a:lnTo>
                      <a:pt x="676226" y="175737"/>
                    </a:lnTo>
                    <a:lnTo>
                      <a:pt x="667726" y="223903"/>
                    </a:lnTo>
                    <a:cubicBezTo>
                      <a:pt x="640642" y="297874"/>
                      <a:pt x="576648" y="354053"/>
                      <a:pt x="498049" y="370137"/>
                    </a:cubicBezTo>
                    <a:lnTo>
                      <a:pt x="480543" y="371901"/>
                    </a:lnTo>
                    <a:lnTo>
                      <a:pt x="480354" y="373778"/>
                    </a:lnTo>
                    <a:cubicBezTo>
                      <a:pt x="474992" y="399978"/>
                      <a:pt x="465176" y="424555"/>
                      <a:pt x="451731" y="446683"/>
                    </a:cubicBezTo>
                    <a:lnTo>
                      <a:pt x="409654" y="495283"/>
                    </a:lnTo>
                    <a:lnTo>
                      <a:pt x="420685" y="508653"/>
                    </a:lnTo>
                    <a:cubicBezTo>
                      <a:pt x="445483" y="545358"/>
                      <a:pt x="459962" y="589607"/>
                      <a:pt x="459962" y="637237"/>
                    </a:cubicBezTo>
                    <a:lnTo>
                      <a:pt x="456356" y="673008"/>
                    </a:lnTo>
                    <a:lnTo>
                      <a:pt x="503208" y="704597"/>
                    </a:lnTo>
                    <a:cubicBezTo>
                      <a:pt x="524017" y="725406"/>
                      <a:pt x="540857" y="750185"/>
                      <a:pt x="552495" y="777699"/>
                    </a:cubicBezTo>
                    <a:lnTo>
                      <a:pt x="560243" y="802660"/>
                    </a:lnTo>
                    <a:lnTo>
                      <a:pt x="585625" y="797536"/>
                    </a:lnTo>
                    <a:cubicBezTo>
                      <a:pt x="617379" y="797536"/>
                      <a:pt x="647630" y="803971"/>
                      <a:pt x="675144" y="815609"/>
                    </a:cubicBezTo>
                    <a:lnTo>
                      <a:pt x="742091" y="860746"/>
                    </a:lnTo>
                    <a:lnTo>
                      <a:pt x="747039" y="854749"/>
                    </a:lnTo>
                    <a:cubicBezTo>
                      <a:pt x="778253" y="823535"/>
                      <a:pt x="818397" y="801252"/>
                      <a:pt x="863311" y="792062"/>
                    </a:cubicBezTo>
                    <a:lnTo>
                      <a:pt x="876604" y="790721"/>
                    </a:lnTo>
                    <a:lnTo>
                      <a:pt x="888234" y="753256"/>
                    </a:lnTo>
                    <a:cubicBezTo>
                      <a:pt x="896962" y="732620"/>
                      <a:pt x="908617" y="713523"/>
                      <a:pt x="922678" y="696486"/>
                    </a:cubicBezTo>
                    <a:lnTo>
                      <a:pt x="970832" y="652730"/>
                    </a:lnTo>
                    <a:lnTo>
                      <a:pt x="963933" y="630503"/>
                    </a:lnTo>
                    <a:cubicBezTo>
                      <a:pt x="960869" y="615532"/>
                      <a:pt x="959260" y="600031"/>
                      <a:pt x="959260" y="584154"/>
                    </a:cubicBezTo>
                    <a:cubicBezTo>
                      <a:pt x="959260" y="488893"/>
                      <a:pt x="1017179" y="407159"/>
                      <a:pt x="1099722" y="372246"/>
                    </a:cubicBezTo>
                    <a:lnTo>
                      <a:pt x="1113063" y="368105"/>
                    </a:lnTo>
                    <a:lnTo>
                      <a:pt x="1401269" y="495021"/>
                    </a:lnTo>
                    <a:lnTo>
                      <a:pt x="1414550" y="537805"/>
                    </a:lnTo>
                    <a:cubicBezTo>
                      <a:pt x="1417613" y="552776"/>
                      <a:pt x="1419222" y="568277"/>
                      <a:pt x="1419222" y="584154"/>
                    </a:cubicBezTo>
                    <a:cubicBezTo>
                      <a:pt x="1419222" y="647662"/>
                      <a:pt x="1393481" y="705157"/>
                      <a:pt x="1351862" y="746775"/>
                    </a:cubicBezTo>
                    <a:lnTo>
                      <a:pt x="1318566" y="774247"/>
                    </a:lnTo>
                    <a:lnTo>
                      <a:pt x="1325451" y="796426"/>
                    </a:lnTo>
                    <a:cubicBezTo>
                      <a:pt x="1328514" y="811397"/>
                      <a:pt x="1330123" y="826898"/>
                      <a:pt x="1330123" y="842775"/>
                    </a:cubicBezTo>
                    <a:cubicBezTo>
                      <a:pt x="1330123" y="953913"/>
                      <a:pt x="1251290" y="1046639"/>
                      <a:pt x="1146491" y="1068084"/>
                    </a:cubicBezTo>
                    <a:lnTo>
                      <a:pt x="1133198" y="1069424"/>
                    </a:lnTo>
                    <a:lnTo>
                      <a:pt x="1121568" y="1106889"/>
                    </a:lnTo>
                    <a:cubicBezTo>
                      <a:pt x="1086655" y="1189433"/>
                      <a:pt x="1004921" y="1247351"/>
                      <a:pt x="909660" y="1247351"/>
                    </a:cubicBezTo>
                    <a:cubicBezTo>
                      <a:pt x="877906" y="1247351"/>
                      <a:pt x="847656" y="1240916"/>
                      <a:pt x="820141" y="1229278"/>
                    </a:cubicBezTo>
                    <a:lnTo>
                      <a:pt x="753194" y="1184141"/>
                    </a:lnTo>
                    <a:lnTo>
                      <a:pt x="748246" y="1190138"/>
                    </a:lnTo>
                    <a:cubicBezTo>
                      <a:pt x="706628" y="1231757"/>
                      <a:pt x="649133" y="1257498"/>
                      <a:pt x="585625" y="1257498"/>
                    </a:cubicBezTo>
                    <a:cubicBezTo>
                      <a:pt x="490364" y="1257498"/>
                      <a:pt x="408630" y="1199580"/>
                      <a:pt x="373717" y="1117036"/>
                    </a:cubicBezTo>
                    <a:lnTo>
                      <a:pt x="365969" y="1092075"/>
                    </a:lnTo>
                    <a:lnTo>
                      <a:pt x="340587" y="1097199"/>
                    </a:lnTo>
                    <a:cubicBezTo>
                      <a:pt x="213572" y="1097199"/>
                      <a:pt x="110606" y="994233"/>
                      <a:pt x="110606" y="867218"/>
                    </a:cubicBezTo>
                    <a:lnTo>
                      <a:pt x="114212" y="831447"/>
                    </a:lnTo>
                    <a:lnTo>
                      <a:pt x="67360" y="799858"/>
                    </a:lnTo>
                    <a:cubicBezTo>
                      <a:pt x="25741" y="758240"/>
                      <a:pt x="0" y="700745"/>
                      <a:pt x="0" y="637237"/>
                    </a:cubicBezTo>
                    <a:cubicBezTo>
                      <a:pt x="0" y="573730"/>
                      <a:pt x="25741" y="516234"/>
                      <a:pt x="67360" y="474616"/>
                    </a:cubicBezTo>
                    <a:lnTo>
                      <a:pt x="75282" y="469274"/>
                    </a:lnTo>
                    <a:lnTo>
                      <a:pt x="64341" y="456014"/>
                    </a:lnTo>
                    <a:cubicBezTo>
                      <a:pt x="39543" y="419308"/>
                      <a:pt x="25064" y="375060"/>
                      <a:pt x="25064" y="327429"/>
                    </a:cubicBezTo>
                    <a:cubicBezTo>
                      <a:pt x="25064" y="216291"/>
                      <a:pt x="103897" y="123565"/>
                      <a:pt x="208696" y="102120"/>
                    </a:cubicBezTo>
                    <a:lnTo>
                      <a:pt x="226202" y="100356"/>
                    </a:lnTo>
                    <a:lnTo>
                      <a:pt x="226392" y="98479"/>
                    </a:lnTo>
                    <a:cubicBezTo>
                      <a:pt x="231753" y="72279"/>
                      <a:pt x="241569" y="47702"/>
                      <a:pt x="255014" y="25575"/>
                    </a:cubicBezTo>
                    <a:close/>
                  </a:path>
                </a:pathLst>
              </a:custGeom>
              <a:solidFill>
                <a:srgbClr val="FCEBD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9583D86-7275-E516-3169-B82272B19353}"/>
                  </a:ext>
                </a:extLst>
              </p:cNvPr>
              <p:cNvSpPr/>
              <p:nvPr/>
            </p:nvSpPr>
            <p:spPr>
              <a:xfrm>
                <a:off x="3413030" y="1776758"/>
                <a:ext cx="819156" cy="819156"/>
              </a:xfrm>
              <a:prstGeom prst="ellipse">
                <a:avLst/>
              </a:pr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75A77FC-4405-4158-4F58-6A47246BED34}"/>
                  </a:ext>
                </a:extLst>
              </p:cNvPr>
              <p:cNvSpPr/>
              <p:nvPr/>
            </p:nvSpPr>
            <p:spPr>
              <a:xfrm>
                <a:off x="3469618" y="1824438"/>
                <a:ext cx="715345" cy="715345"/>
              </a:xfrm>
              <a:prstGeom prst="ellipse">
                <a:avLst/>
              </a:prstGeom>
              <a:solidFill>
                <a:srgbClr val="FAE638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D4FB7C22-61E2-4D95-32B3-14C4D8235701}"/>
                  </a:ext>
                </a:extLst>
              </p:cNvPr>
              <p:cNvSpPr/>
              <p:nvPr/>
            </p:nvSpPr>
            <p:spPr>
              <a:xfrm>
                <a:off x="2926181" y="1448656"/>
                <a:ext cx="1604351" cy="969265"/>
              </a:xfrm>
              <a:custGeom>
                <a:avLst/>
                <a:gdLst>
                  <a:gd name="connsiteX0" fmla="*/ 1603031 w 1604351"/>
                  <a:gd name="connsiteY0" fmla="*/ 963877 h 969265"/>
                  <a:gd name="connsiteX1" fmla="*/ 1541661 w 1604351"/>
                  <a:gd name="connsiteY1" fmla="*/ 699990 h 969265"/>
                  <a:gd name="connsiteX2" fmla="*/ 1425060 w 1604351"/>
                  <a:gd name="connsiteY2" fmla="*/ 466787 h 969265"/>
                  <a:gd name="connsiteX3" fmla="*/ 1191857 w 1604351"/>
                  <a:gd name="connsiteY3" fmla="*/ 233585 h 969265"/>
                  <a:gd name="connsiteX4" fmla="*/ 903422 w 1604351"/>
                  <a:gd name="connsiteY4" fmla="*/ 80162 h 969265"/>
                  <a:gd name="connsiteX5" fmla="*/ 952518 w 1604351"/>
                  <a:gd name="connsiteY5" fmla="*/ 202900 h 969265"/>
                  <a:gd name="connsiteX6" fmla="*/ 768410 w 1604351"/>
                  <a:gd name="connsiteY6" fmla="*/ 116983 h 969265"/>
                  <a:gd name="connsiteX7" fmla="*/ 608851 w 1604351"/>
                  <a:gd name="connsiteY7" fmla="*/ 98572 h 969265"/>
                  <a:gd name="connsiteX8" fmla="*/ 461565 w 1604351"/>
                  <a:gd name="connsiteY8" fmla="*/ 18793 h 969265"/>
                  <a:gd name="connsiteX9" fmla="*/ 504523 w 1604351"/>
                  <a:gd name="connsiteY9" fmla="*/ 110846 h 969265"/>
                  <a:gd name="connsiteX10" fmla="*/ 357237 w 1604351"/>
                  <a:gd name="connsiteY10" fmla="*/ 98572 h 969265"/>
                  <a:gd name="connsiteX11" fmla="*/ 216088 w 1604351"/>
                  <a:gd name="connsiteY11" fmla="*/ 80162 h 969265"/>
                  <a:gd name="connsiteX12" fmla="*/ 1296 w 1604351"/>
                  <a:gd name="connsiteY12" fmla="*/ 382 h 969265"/>
                  <a:gd name="connsiteX13" fmla="*/ 136308 w 1604351"/>
                  <a:gd name="connsiteY13" fmla="*/ 116983 h 969265"/>
                  <a:gd name="connsiteX14" fmla="*/ 338826 w 1604351"/>
                  <a:gd name="connsiteY14" fmla="*/ 190626 h 969265"/>
                  <a:gd name="connsiteX15" fmla="*/ 240636 w 1604351"/>
                  <a:gd name="connsiteY15" fmla="*/ 227448 h 969265"/>
                  <a:gd name="connsiteX16" fmla="*/ 387922 w 1604351"/>
                  <a:gd name="connsiteY16" fmla="*/ 245858 h 969265"/>
                  <a:gd name="connsiteX17" fmla="*/ 479975 w 1604351"/>
                  <a:gd name="connsiteY17" fmla="*/ 239721 h 969265"/>
                  <a:gd name="connsiteX18" fmla="*/ 369511 w 1604351"/>
                  <a:gd name="connsiteY18" fmla="*/ 319501 h 969265"/>
                  <a:gd name="connsiteX19" fmla="*/ 522934 w 1604351"/>
                  <a:gd name="connsiteY19" fmla="*/ 325638 h 969265"/>
                  <a:gd name="connsiteX20" fmla="*/ 608851 w 1604351"/>
                  <a:gd name="connsiteY20" fmla="*/ 337912 h 969265"/>
                  <a:gd name="connsiteX21" fmla="*/ 547482 w 1604351"/>
                  <a:gd name="connsiteY21" fmla="*/ 380870 h 969265"/>
                  <a:gd name="connsiteX22" fmla="*/ 688631 w 1604351"/>
                  <a:gd name="connsiteY22" fmla="*/ 380870 h 969265"/>
                  <a:gd name="connsiteX23" fmla="*/ 645672 w 1604351"/>
                  <a:gd name="connsiteY23" fmla="*/ 429966 h 969265"/>
                  <a:gd name="connsiteX24" fmla="*/ 805232 w 1604351"/>
                  <a:gd name="connsiteY24" fmla="*/ 442240 h 969265"/>
                  <a:gd name="connsiteX25" fmla="*/ 958655 w 1604351"/>
                  <a:gd name="connsiteY25" fmla="*/ 429966 h 969265"/>
                  <a:gd name="connsiteX26" fmla="*/ 1112078 w 1604351"/>
                  <a:gd name="connsiteY26" fmla="*/ 479061 h 969265"/>
                  <a:gd name="connsiteX27" fmla="*/ 1277774 w 1604351"/>
                  <a:gd name="connsiteY27" fmla="*/ 626347 h 969265"/>
                  <a:gd name="connsiteX28" fmla="*/ 1486429 w 1604351"/>
                  <a:gd name="connsiteY28" fmla="*/ 859550 h 969265"/>
                  <a:gd name="connsiteX29" fmla="*/ 1603031 w 1604351"/>
                  <a:gd name="connsiteY29" fmla="*/ 963877 h 96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04351" h="969265">
                    <a:moveTo>
                      <a:pt x="1603031" y="963877"/>
                    </a:moveTo>
                    <a:cubicBezTo>
                      <a:pt x="1612236" y="937284"/>
                      <a:pt x="1571323" y="782838"/>
                      <a:pt x="1541661" y="699990"/>
                    </a:cubicBezTo>
                    <a:cubicBezTo>
                      <a:pt x="1511999" y="617142"/>
                      <a:pt x="1483361" y="544521"/>
                      <a:pt x="1425060" y="466787"/>
                    </a:cubicBezTo>
                    <a:cubicBezTo>
                      <a:pt x="1366759" y="389053"/>
                      <a:pt x="1278797" y="298023"/>
                      <a:pt x="1191857" y="233585"/>
                    </a:cubicBezTo>
                    <a:cubicBezTo>
                      <a:pt x="1104917" y="169147"/>
                      <a:pt x="943312" y="85276"/>
                      <a:pt x="903422" y="80162"/>
                    </a:cubicBezTo>
                    <a:cubicBezTo>
                      <a:pt x="863532" y="75048"/>
                      <a:pt x="975020" y="196763"/>
                      <a:pt x="952518" y="202900"/>
                    </a:cubicBezTo>
                    <a:cubicBezTo>
                      <a:pt x="930016" y="209037"/>
                      <a:pt x="825688" y="134371"/>
                      <a:pt x="768410" y="116983"/>
                    </a:cubicBezTo>
                    <a:cubicBezTo>
                      <a:pt x="711132" y="99595"/>
                      <a:pt x="659992" y="114937"/>
                      <a:pt x="608851" y="98572"/>
                    </a:cubicBezTo>
                    <a:cubicBezTo>
                      <a:pt x="557710" y="82207"/>
                      <a:pt x="478953" y="16747"/>
                      <a:pt x="461565" y="18793"/>
                    </a:cubicBezTo>
                    <a:cubicBezTo>
                      <a:pt x="444177" y="20839"/>
                      <a:pt x="521911" y="97550"/>
                      <a:pt x="504523" y="110846"/>
                    </a:cubicBezTo>
                    <a:cubicBezTo>
                      <a:pt x="487135" y="124142"/>
                      <a:pt x="405309" y="103686"/>
                      <a:pt x="357237" y="98572"/>
                    </a:cubicBezTo>
                    <a:cubicBezTo>
                      <a:pt x="309165" y="93458"/>
                      <a:pt x="275411" y="96527"/>
                      <a:pt x="216088" y="80162"/>
                    </a:cubicBezTo>
                    <a:cubicBezTo>
                      <a:pt x="156765" y="63797"/>
                      <a:pt x="14593" y="-5755"/>
                      <a:pt x="1296" y="382"/>
                    </a:cubicBezTo>
                    <a:cubicBezTo>
                      <a:pt x="-12001" y="6519"/>
                      <a:pt x="80053" y="85276"/>
                      <a:pt x="136308" y="116983"/>
                    </a:cubicBezTo>
                    <a:cubicBezTo>
                      <a:pt x="192563" y="148690"/>
                      <a:pt x="321438" y="172215"/>
                      <a:pt x="338826" y="190626"/>
                    </a:cubicBezTo>
                    <a:cubicBezTo>
                      <a:pt x="356214" y="209037"/>
                      <a:pt x="232453" y="218243"/>
                      <a:pt x="240636" y="227448"/>
                    </a:cubicBezTo>
                    <a:cubicBezTo>
                      <a:pt x="248819" y="236653"/>
                      <a:pt x="348032" y="243813"/>
                      <a:pt x="387922" y="245858"/>
                    </a:cubicBezTo>
                    <a:cubicBezTo>
                      <a:pt x="427812" y="247903"/>
                      <a:pt x="483043" y="227447"/>
                      <a:pt x="479975" y="239721"/>
                    </a:cubicBezTo>
                    <a:cubicBezTo>
                      <a:pt x="476907" y="251995"/>
                      <a:pt x="362351" y="305182"/>
                      <a:pt x="369511" y="319501"/>
                    </a:cubicBezTo>
                    <a:cubicBezTo>
                      <a:pt x="376671" y="333820"/>
                      <a:pt x="483044" y="322569"/>
                      <a:pt x="522934" y="325638"/>
                    </a:cubicBezTo>
                    <a:cubicBezTo>
                      <a:pt x="562824" y="328706"/>
                      <a:pt x="604760" y="328707"/>
                      <a:pt x="608851" y="337912"/>
                    </a:cubicBezTo>
                    <a:cubicBezTo>
                      <a:pt x="612942" y="347117"/>
                      <a:pt x="534185" y="373710"/>
                      <a:pt x="547482" y="380870"/>
                    </a:cubicBezTo>
                    <a:cubicBezTo>
                      <a:pt x="560779" y="388030"/>
                      <a:pt x="672266" y="372687"/>
                      <a:pt x="688631" y="380870"/>
                    </a:cubicBezTo>
                    <a:cubicBezTo>
                      <a:pt x="704996" y="389053"/>
                      <a:pt x="626239" y="419738"/>
                      <a:pt x="645672" y="429966"/>
                    </a:cubicBezTo>
                    <a:cubicBezTo>
                      <a:pt x="665105" y="440194"/>
                      <a:pt x="753068" y="442240"/>
                      <a:pt x="805232" y="442240"/>
                    </a:cubicBezTo>
                    <a:cubicBezTo>
                      <a:pt x="857396" y="442240"/>
                      <a:pt x="907514" y="423829"/>
                      <a:pt x="958655" y="429966"/>
                    </a:cubicBezTo>
                    <a:cubicBezTo>
                      <a:pt x="1009796" y="436103"/>
                      <a:pt x="1058892" y="446331"/>
                      <a:pt x="1112078" y="479061"/>
                    </a:cubicBezTo>
                    <a:cubicBezTo>
                      <a:pt x="1165264" y="511791"/>
                      <a:pt x="1215382" y="562932"/>
                      <a:pt x="1277774" y="626347"/>
                    </a:cubicBezTo>
                    <a:cubicBezTo>
                      <a:pt x="1340166" y="689762"/>
                      <a:pt x="1436311" y="806363"/>
                      <a:pt x="1486429" y="859550"/>
                    </a:cubicBezTo>
                    <a:cubicBezTo>
                      <a:pt x="1536547" y="912736"/>
                      <a:pt x="1593826" y="990470"/>
                      <a:pt x="1603031" y="963877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2B8DBD4-EE21-F29D-2CAD-C9F5937F000F}"/>
                  </a:ext>
                </a:extLst>
              </p:cNvPr>
              <p:cNvGrpSpPr/>
              <p:nvPr/>
            </p:nvGrpSpPr>
            <p:grpSpPr>
              <a:xfrm>
                <a:off x="3636714" y="1984769"/>
                <a:ext cx="381152" cy="381152"/>
                <a:chOff x="3625896" y="1995760"/>
                <a:chExt cx="381152" cy="381152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5A2B8E1E-DF18-191D-489B-6E2B9E115F9F}"/>
                    </a:ext>
                  </a:extLst>
                </p:cNvPr>
                <p:cNvSpPr/>
                <p:nvPr/>
              </p:nvSpPr>
              <p:spPr>
                <a:xfrm>
                  <a:off x="3625896" y="1995760"/>
                  <a:ext cx="381152" cy="381152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D9B8346B-B997-17F4-70D0-1656DCB88145}"/>
                    </a:ext>
                  </a:extLst>
                </p:cNvPr>
                <p:cNvSpPr/>
                <p:nvPr/>
              </p:nvSpPr>
              <p:spPr>
                <a:xfrm>
                  <a:off x="3675143" y="2038026"/>
                  <a:ext cx="106429" cy="10642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8A307942-CDE0-3D91-0B3E-47E8D678FB18}"/>
                    </a:ext>
                  </a:extLst>
                </p:cNvPr>
                <p:cNvSpPr/>
                <p:nvPr/>
              </p:nvSpPr>
              <p:spPr>
                <a:xfrm>
                  <a:off x="3781572" y="21368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258D9721-81E9-70B2-2009-C5C33D2AE6E9}"/>
                    </a:ext>
                  </a:extLst>
                </p:cNvPr>
                <p:cNvSpPr/>
                <p:nvPr/>
              </p:nvSpPr>
              <p:spPr>
                <a:xfrm>
                  <a:off x="3792480" y="2182111"/>
                  <a:ext cx="177929" cy="161666"/>
                </a:xfrm>
                <a:custGeom>
                  <a:avLst/>
                  <a:gdLst>
                    <a:gd name="connsiteX0" fmla="*/ 255165 w 261794"/>
                    <a:gd name="connsiteY0" fmla="*/ 0 h 237866"/>
                    <a:gd name="connsiteX1" fmla="*/ 257922 w 261794"/>
                    <a:gd name="connsiteY1" fmla="*/ 8882 h 237866"/>
                    <a:gd name="connsiteX2" fmla="*/ 261794 w 261794"/>
                    <a:gd name="connsiteY2" fmla="*/ 47290 h 237866"/>
                    <a:gd name="connsiteX3" fmla="*/ 71218 w 261794"/>
                    <a:gd name="connsiteY3" fmla="*/ 237866 h 237866"/>
                    <a:gd name="connsiteX4" fmla="*/ 32810 w 261794"/>
                    <a:gd name="connsiteY4" fmla="*/ 233994 h 237866"/>
                    <a:gd name="connsiteX5" fmla="*/ 0 w 261794"/>
                    <a:gd name="connsiteY5" fmla="*/ 223809 h 237866"/>
                    <a:gd name="connsiteX6" fmla="*/ 32882 w 261794"/>
                    <a:gd name="connsiteY6" fmla="*/ 220495 h 237866"/>
                    <a:gd name="connsiteX7" fmla="*/ 239265 w 261794"/>
                    <a:gd name="connsiteY7" fmla="*/ 51222 h 237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1794" h="237866">
                      <a:moveTo>
                        <a:pt x="255165" y="0"/>
                      </a:moveTo>
                      <a:lnTo>
                        <a:pt x="257922" y="8882"/>
                      </a:lnTo>
                      <a:cubicBezTo>
                        <a:pt x="260461" y="21289"/>
                        <a:pt x="261794" y="34134"/>
                        <a:pt x="261794" y="47290"/>
                      </a:cubicBezTo>
                      <a:cubicBezTo>
                        <a:pt x="261794" y="152542"/>
                        <a:pt x="176470" y="237866"/>
                        <a:pt x="71218" y="237866"/>
                      </a:cubicBezTo>
                      <a:cubicBezTo>
                        <a:pt x="58062" y="237866"/>
                        <a:pt x="45217" y="236533"/>
                        <a:pt x="32810" y="233994"/>
                      </a:cubicBezTo>
                      <a:lnTo>
                        <a:pt x="0" y="223809"/>
                      </a:lnTo>
                      <a:lnTo>
                        <a:pt x="32882" y="220495"/>
                      </a:lnTo>
                      <a:cubicBezTo>
                        <a:pt x="126197" y="201400"/>
                        <a:pt x="202997" y="136970"/>
                        <a:pt x="239265" y="51222"/>
                      </a:cubicBezTo>
                      <a:close/>
                    </a:path>
                  </a:pathLst>
                </a:custGeom>
                <a:solidFill>
                  <a:srgbClr val="80726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483AE0B-1C4A-0BF1-D82D-D5993928B78D}"/>
                </a:ext>
              </a:extLst>
            </p:cNvPr>
            <p:cNvGrpSpPr/>
            <p:nvPr/>
          </p:nvGrpSpPr>
          <p:grpSpPr>
            <a:xfrm flipH="1">
              <a:off x="963263" y="1686328"/>
              <a:ext cx="1604349" cy="1429555"/>
              <a:chOff x="2926181" y="1448656"/>
              <a:chExt cx="1604351" cy="1429557"/>
            </a:xfrm>
          </p:grpSpPr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3530B1BD-072F-6E08-2DFA-37BF52AC57FC}"/>
                  </a:ext>
                </a:extLst>
              </p:cNvPr>
              <p:cNvSpPr/>
              <p:nvPr/>
            </p:nvSpPr>
            <p:spPr>
              <a:xfrm>
                <a:off x="3146641" y="1691208"/>
                <a:ext cx="1339663" cy="1187005"/>
              </a:xfrm>
              <a:custGeom>
                <a:avLst/>
                <a:gdLst>
                  <a:gd name="connsiteX0" fmla="*/ 277156 w 1419222"/>
                  <a:gd name="connsiteY0" fmla="*/ 0 h 1257498"/>
                  <a:gd name="connsiteX1" fmla="*/ 676226 w 1419222"/>
                  <a:gd name="connsiteY1" fmla="*/ 175737 h 1257498"/>
                  <a:gd name="connsiteX2" fmla="*/ 667726 w 1419222"/>
                  <a:gd name="connsiteY2" fmla="*/ 223903 h 1257498"/>
                  <a:gd name="connsiteX3" fmla="*/ 498049 w 1419222"/>
                  <a:gd name="connsiteY3" fmla="*/ 370137 h 1257498"/>
                  <a:gd name="connsiteX4" fmla="*/ 480543 w 1419222"/>
                  <a:gd name="connsiteY4" fmla="*/ 371901 h 1257498"/>
                  <a:gd name="connsiteX5" fmla="*/ 480354 w 1419222"/>
                  <a:gd name="connsiteY5" fmla="*/ 373778 h 1257498"/>
                  <a:gd name="connsiteX6" fmla="*/ 451731 w 1419222"/>
                  <a:gd name="connsiteY6" fmla="*/ 446683 h 1257498"/>
                  <a:gd name="connsiteX7" fmla="*/ 409654 w 1419222"/>
                  <a:gd name="connsiteY7" fmla="*/ 495283 h 1257498"/>
                  <a:gd name="connsiteX8" fmla="*/ 420685 w 1419222"/>
                  <a:gd name="connsiteY8" fmla="*/ 508653 h 1257498"/>
                  <a:gd name="connsiteX9" fmla="*/ 459962 w 1419222"/>
                  <a:gd name="connsiteY9" fmla="*/ 637237 h 1257498"/>
                  <a:gd name="connsiteX10" fmla="*/ 456356 w 1419222"/>
                  <a:gd name="connsiteY10" fmla="*/ 673008 h 1257498"/>
                  <a:gd name="connsiteX11" fmla="*/ 503208 w 1419222"/>
                  <a:gd name="connsiteY11" fmla="*/ 704597 h 1257498"/>
                  <a:gd name="connsiteX12" fmla="*/ 552495 w 1419222"/>
                  <a:gd name="connsiteY12" fmla="*/ 777699 h 1257498"/>
                  <a:gd name="connsiteX13" fmla="*/ 560243 w 1419222"/>
                  <a:gd name="connsiteY13" fmla="*/ 802660 h 1257498"/>
                  <a:gd name="connsiteX14" fmla="*/ 585625 w 1419222"/>
                  <a:gd name="connsiteY14" fmla="*/ 797536 h 1257498"/>
                  <a:gd name="connsiteX15" fmla="*/ 675144 w 1419222"/>
                  <a:gd name="connsiteY15" fmla="*/ 815609 h 1257498"/>
                  <a:gd name="connsiteX16" fmla="*/ 742091 w 1419222"/>
                  <a:gd name="connsiteY16" fmla="*/ 860746 h 1257498"/>
                  <a:gd name="connsiteX17" fmla="*/ 747039 w 1419222"/>
                  <a:gd name="connsiteY17" fmla="*/ 854749 h 1257498"/>
                  <a:gd name="connsiteX18" fmla="*/ 863311 w 1419222"/>
                  <a:gd name="connsiteY18" fmla="*/ 792062 h 1257498"/>
                  <a:gd name="connsiteX19" fmla="*/ 876604 w 1419222"/>
                  <a:gd name="connsiteY19" fmla="*/ 790721 h 1257498"/>
                  <a:gd name="connsiteX20" fmla="*/ 888234 w 1419222"/>
                  <a:gd name="connsiteY20" fmla="*/ 753256 h 1257498"/>
                  <a:gd name="connsiteX21" fmla="*/ 922678 w 1419222"/>
                  <a:gd name="connsiteY21" fmla="*/ 696486 h 1257498"/>
                  <a:gd name="connsiteX22" fmla="*/ 970832 w 1419222"/>
                  <a:gd name="connsiteY22" fmla="*/ 652730 h 1257498"/>
                  <a:gd name="connsiteX23" fmla="*/ 963933 w 1419222"/>
                  <a:gd name="connsiteY23" fmla="*/ 630503 h 1257498"/>
                  <a:gd name="connsiteX24" fmla="*/ 959260 w 1419222"/>
                  <a:gd name="connsiteY24" fmla="*/ 584154 h 1257498"/>
                  <a:gd name="connsiteX25" fmla="*/ 1099722 w 1419222"/>
                  <a:gd name="connsiteY25" fmla="*/ 372246 h 1257498"/>
                  <a:gd name="connsiteX26" fmla="*/ 1113063 w 1419222"/>
                  <a:gd name="connsiteY26" fmla="*/ 368105 h 1257498"/>
                  <a:gd name="connsiteX27" fmla="*/ 1401269 w 1419222"/>
                  <a:gd name="connsiteY27" fmla="*/ 495021 h 1257498"/>
                  <a:gd name="connsiteX28" fmla="*/ 1414550 w 1419222"/>
                  <a:gd name="connsiteY28" fmla="*/ 537805 h 1257498"/>
                  <a:gd name="connsiteX29" fmla="*/ 1419222 w 1419222"/>
                  <a:gd name="connsiteY29" fmla="*/ 584154 h 1257498"/>
                  <a:gd name="connsiteX30" fmla="*/ 1351862 w 1419222"/>
                  <a:gd name="connsiteY30" fmla="*/ 746775 h 1257498"/>
                  <a:gd name="connsiteX31" fmla="*/ 1318566 w 1419222"/>
                  <a:gd name="connsiteY31" fmla="*/ 774247 h 1257498"/>
                  <a:gd name="connsiteX32" fmla="*/ 1325451 w 1419222"/>
                  <a:gd name="connsiteY32" fmla="*/ 796426 h 1257498"/>
                  <a:gd name="connsiteX33" fmla="*/ 1330123 w 1419222"/>
                  <a:gd name="connsiteY33" fmla="*/ 842775 h 1257498"/>
                  <a:gd name="connsiteX34" fmla="*/ 1146491 w 1419222"/>
                  <a:gd name="connsiteY34" fmla="*/ 1068084 h 1257498"/>
                  <a:gd name="connsiteX35" fmla="*/ 1133198 w 1419222"/>
                  <a:gd name="connsiteY35" fmla="*/ 1069424 h 1257498"/>
                  <a:gd name="connsiteX36" fmla="*/ 1121568 w 1419222"/>
                  <a:gd name="connsiteY36" fmla="*/ 1106889 h 1257498"/>
                  <a:gd name="connsiteX37" fmla="*/ 909660 w 1419222"/>
                  <a:gd name="connsiteY37" fmla="*/ 1247351 h 1257498"/>
                  <a:gd name="connsiteX38" fmla="*/ 820141 w 1419222"/>
                  <a:gd name="connsiteY38" fmla="*/ 1229278 h 1257498"/>
                  <a:gd name="connsiteX39" fmla="*/ 753194 w 1419222"/>
                  <a:gd name="connsiteY39" fmla="*/ 1184141 h 1257498"/>
                  <a:gd name="connsiteX40" fmla="*/ 748246 w 1419222"/>
                  <a:gd name="connsiteY40" fmla="*/ 1190138 h 1257498"/>
                  <a:gd name="connsiteX41" fmla="*/ 585625 w 1419222"/>
                  <a:gd name="connsiteY41" fmla="*/ 1257498 h 1257498"/>
                  <a:gd name="connsiteX42" fmla="*/ 373717 w 1419222"/>
                  <a:gd name="connsiteY42" fmla="*/ 1117036 h 1257498"/>
                  <a:gd name="connsiteX43" fmla="*/ 365969 w 1419222"/>
                  <a:gd name="connsiteY43" fmla="*/ 1092075 h 1257498"/>
                  <a:gd name="connsiteX44" fmla="*/ 340587 w 1419222"/>
                  <a:gd name="connsiteY44" fmla="*/ 1097199 h 1257498"/>
                  <a:gd name="connsiteX45" fmla="*/ 110606 w 1419222"/>
                  <a:gd name="connsiteY45" fmla="*/ 867218 h 1257498"/>
                  <a:gd name="connsiteX46" fmla="*/ 114212 w 1419222"/>
                  <a:gd name="connsiteY46" fmla="*/ 831447 h 1257498"/>
                  <a:gd name="connsiteX47" fmla="*/ 67360 w 1419222"/>
                  <a:gd name="connsiteY47" fmla="*/ 799858 h 1257498"/>
                  <a:gd name="connsiteX48" fmla="*/ 0 w 1419222"/>
                  <a:gd name="connsiteY48" fmla="*/ 637237 h 1257498"/>
                  <a:gd name="connsiteX49" fmla="*/ 67360 w 1419222"/>
                  <a:gd name="connsiteY49" fmla="*/ 474616 h 1257498"/>
                  <a:gd name="connsiteX50" fmla="*/ 75282 w 1419222"/>
                  <a:gd name="connsiteY50" fmla="*/ 469274 h 1257498"/>
                  <a:gd name="connsiteX51" fmla="*/ 64341 w 1419222"/>
                  <a:gd name="connsiteY51" fmla="*/ 456014 h 1257498"/>
                  <a:gd name="connsiteX52" fmla="*/ 25064 w 1419222"/>
                  <a:gd name="connsiteY52" fmla="*/ 327429 h 1257498"/>
                  <a:gd name="connsiteX53" fmla="*/ 208696 w 1419222"/>
                  <a:gd name="connsiteY53" fmla="*/ 102120 h 1257498"/>
                  <a:gd name="connsiteX54" fmla="*/ 226202 w 1419222"/>
                  <a:gd name="connsiteY54" fmla="*/ 100356 h 1257498"/>
                  <a:gd name="connsiteX55" fmla="*/ 226392 w 1419222"/>
                  <a:gd name="connsiteY55" fmla="*/ 98479 h 1257498"/>
                  <a:gd name="connsiteX56" fmla="*/ 255014 w 1419222"/>
                  <a:gd name="connsiteY56" fmla="*/ 25575 h 1257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19222" h="1257498">
                    <a:moveTo>
                      <a:pt x="277156" y="0"/>
                    </a:moveTo>
                    <a:lnTo>
                      <a:pt x="676226" y="175737"/>
                    </a:lnTo>
                    <a:lnTo>
                      <a:pt x="667726" y="223903"/>
                    </a:lnTo>
                    <a:cubicBezTo>
                      <a:pt x="640642" y="297874"/>
                      <a:pt x="576648" y="354053"/>
                      <a:pt x="498049" y="370137"/>
                    </a:cubicBezTo>
                    <a:lnTo>
                      <a:pt x="480543" y="371901"/>
                    </a:lnTo>
                    <a:lnTo>
                      <a:pt x="480354" y="373778"/>
                    </a:lnTo>
                    <a:cubicBezTo>
                      <a:pt x="474992" y="399978"/>
                      <a:pt x="465176" y="424555"/>
                      <a:pt x="451731" y="446683"/>
                    </a:cubicBezTo>
                    <a:lnTo>
                      <a:pt x="409654" y="495283"/>
                    </a:lnTo>
                    <a:lnTo>
                      <a:pt x="420685" y="508653"/>
                    </a:lnTo>
                    <a:cubicBezTo>
                      <a:pt x="445483" y="545358"/>
                      <a:pt x="459962" y="589607"/>
                      <a:pt x="459962" y="637237"/>
                    </a:cubicBezTo>
                    <a:lnTo>
                      <a:pt x="456356" y="673008"/>
                    </a:lnTo>
                    <a:lnTo>
                      <a:pt x="503208" y="704597"/>
                    </a:lnTo>
                    <a:cubicBezTo>
                      <a:pt x="524017" y="725406"/>
                      <a:pt x="540857" y="750185"/>
                      <a:pt x="552495" y="777699"/>
                    </a:cubicBezTo>
                    <a:lnTo>
                      <a:pt x="560243" y="802660"/>
                    </a:lnTo>
                    <a:lnTo>
                      <a:pt x="585625" y="797536"/>
                    </a:lnTo>
                    <a:cubicBezTo>
                      <a:pt x="617379" y="797536"/>
                      <a:pt x="647630" y="803971"/>
                      <a:pt x="675144" y="815609"/>
                    </a:cubicBezTo>
                    <a:lnTo>
                      <a:pt x="742091" y="860746"/>
                    </a:lnTo>
                    <a:lnTo>
                      <a:pt x="747039" y="854749"/>
                    </a:lnTo>
                    <a:cubicBezTo>
                      <a:pt x="778253" y="823535"/>
                      <a:pt x="818397" y="801252"/>
                      <a:pt x="863311" y="792062"/>
                    </a:cubicBezTo>
                    <a:lnTo>
                      <a:pt x="876604" y="790721"/>
                    </a:lnTo>
                    <a:lnTo>
                      <a:pt x="888234" y="753256"/>
                    </a:lnTo>
                    <a:cubicBezTo>
                      <a:pt x="896962" y="732620"/>
                      <a:pt x="908617" y="713523"/>
                      <a:pt x="922678" y="696486"/>
                    </a:cubicBezTo>
                    <a:lnTo>
                      <a:pt x="970832" y="652730"/>
                    </a:lnTo>
                    <a:lnTo>
                      <a:pt x="963933" y="630503"/>
                    </a:lnTo>
                    <a:cubicBezTo>
                      <a:pt x="960869" y="615532"/>
                      <a:pt x="959260" y="600031"/>
                      <a:pt x="959260" y="584154"/>
                    </a:cubicBezTo>
                    <a:cubicBezTo>
                      <a:pt x="959260" y="488893"/>
                      <a:pt x="1017179" y="407159"/>
                      <a:pt x="1099722" y="372246"/>
                    </a:cubicBezTo>
                    <a:lnTo>
                      <a:pt x="1113063" y="368105"/>
                    </a:lnTo>
                    <a:lnTo>
                      <a:pt x="1401269" y="495021"/>
                    </a:lnTo>
                    <a:lnTo>
                      <a:pt x="1414550" y="537805"/>
                    </a:lnTo>
                    <a:cubicBezTo>
                      <a:pt x="1417613" y="552776"/>
                      <a:pt x="1419222" y="568277"/>
                      <a:pt x="1419222" y="584154"/>
                    </a:cubicBezTo>
                    <a:cubicBezTo>
                      <a:pt x="1419222" y="647662"/>
                      <a:pt x="1393481" y="705157"/>
                      <a:pt x="1351862" y="746775"/>
                    </a:cubicBezTo>
                    <a:lnTo>
                      <a:pt x="1318566" y="774247"/>
                    </a:lnTo>
                    <a:lnTo>
                      <a:pt x="1325451" y="796426"/>
                    </a:lnTo>
                    <a:cubicBezTo>
                      <a:pt x="1328514" y="811397"/>
                      <a:pt x="1330123" y="826898"/>
                      <a:pt x="1330123" y="842775"/>
                    </a:cubicBezTo>
                    <a:cubicBezTo>
                      <a:pt x="1330123" y="953913"/>
                      <a:pt x="1251290" y="1046639"/>
                      <a:pt x="1146491" y="1068084"/>
                    </a:cubicBezTo>
                    <a:lnTo>
                      <a:pt x="1133198" y="1069424"/>
                    </a:lnTo>
                    <a:lnTo>
                      <a:pt x="1121568" y="1106889"/>
                    </a:lnTo>
                    <a:cubicBezTo>
                      <a:pt x="1086655" y="1189433"/>
                      <a:pt x="1004921" y="1247351"/>
                      <a:pt x="909660" y="1247351"/>
                    </a:cubicBezTo>
                    <a:cubicBezTo>
                      <a:pt x="877906" y="1247351"/>
                      <a:pt x="847656" y="1240916"/>
                      <a:pt x="820141" y="1229278"/>
                    </a:cubicBezTo>
                    <a:lnTo>
                      <a:pt x="753194" y="1184141"/>
                    </a:lnTo>
                    <a:lnTo>
                      <a:pt x="748246" y="1190138"/>
                    </a:lnTo>
                    <a:cubicBezTo>
                      <a:pt x="706628" y="1231757"/>
                      <a:pt x="649133" y="1257498"/>
                      <a:pt x="585625" y="1257498"/>
                    </a:cubicBezTo>
                    <a:cubicBezTo>
                      <a:pt x="490364" y="1257498"/>
                      <a:pt x="408630" y="1199580"/>
                      <a:pt x="373717" y="1117036"/>
                    </a:cubicBezTo>
                    <a:lnTo>
                      <a:pt x="365969" y="1092075"/>
                    </a:lnTo>
                    <a:lnTo>
                      <a:pt x="340587" y="1097199"/>
                    </a:lnTo>
                    <a:cubicBezTo>
                      <a:pt x="213572" y="1097199"/>
                      <a:pt x="110606" y="994233"/>
                      <a:pt x="110606" y="867218"/>
                    </a:cubicBezTo>
                    <a:lnTo>
                      <a:pt x="114212" y="831447"/>
                    </a:lnTo>
                    <a:lnTo>
                      <a:pt x="67360" y="799858"/>
                    </a:lnTo>
                    <a:cubicBezTo>
                      <a:pt x="25741" y="758240"/>
                      <a:pt x="0" y="700745"/>
                      <a:pt x="0" y="637237"/>
                    </a:cubicBezTo>
                    <a:cubicBezTo>
                      <a:pt x="0" y="573730"/>
                      <a:pt x="25741" y="516234"/>
                      <a:pt x="67360" y="474616"/>
                    </a:cubicBezTo>
                    <a:lnTo>
                      <a:pt x="75282" y="469274"/>
                    </a:lnTo>
                    <a:lnTo>
                      <a:pt x="64341" y="456014"/>
                    </a:lnTo>
                    <a:cubicBezTo>
                      <a:pt x="39543" y="419308"/>
                      <a:pt x="25064" y="375060"/>
                      <a:pt x="25064" y="327429"/>
                    </a:cubicBezTo>
                    <a:cubicBezTo>
                      <a:pt x="25064" y="216291"/>
                      <a:pt x="103897" y="123565"/>
                      <a:pt x="208696" y="102120"/>
                    </a:cubicBezTo>
                    <a:lnTo>
                      <a:pt x="226202" y="100356"/>
                    </a:lnTo>
                    <a:lnTo>
                      <a:pt x="226392" y="98479"/>
                    </a:lnTo>
                    <a:cubicBezTo>
                      <a:pt x="231753" y="72279"/>
                      <a:pt x="241569" y="47702"/>
                      <a:pt x="255014" y="25575"/>
                    </a:cubicBezTo>
                    <a:close/>
                  </a:path>
                </a:pathLst>
              </a:custGeom>
              <a:solidFill>
                <a:srgbClr val="FCEBD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485334DA-D48A-F8CF-035C-DDBAB2B4726C}"/>
                  </a:ext>
                </a:extLst>
              </p:cNvPr>
              <p:cNvSpPr/>
              <p:nvPr/>
            </p:nvSpPr>
            <p:spPr>
              <a:xfrm>
                <a:off x="3413030" y="1776758"/>
                <a:ext cx="819156" cy="819156"/>
              </a:xfrm>
              <a:prstGeom prst="ellipse">
                <a:avLst/>
              </a:pr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A7266C4-849E-89B4-30C8-3AB74EC8CE5B}"/>
                  </a:ext>
                </a:extLst>
              </p:cNvPr>
              <p:cNvSpPr/>
              <p:nvPr/>
            </p:nvSpPr>
            <p:spPr>
              <a:xfrm>
                <a:off x="3469618" y="1824438"/>
                <a:ext cx="715345" cy="715345"/>
              </a:xfrm>
              <a:prstGeom prst="ellipse">
                <a:avLst/>
              </a:prstGeom>
              <a:solidFill>
                <a:srgbClr val="FAE638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545C9FCF-A9AA-39F6-0325-474FDA5FCE25}"/>
                  </a:ext>
                </a:extLst>
              </p:cNvPr>
              <p:cNvSpPr/>
              <p:nvPr/>
            </p:nvSpPr>
            <p:spPr>
              <a:xfrm>
                <a:off x="2926181" y="1448656"/>
                <a:ext cx="1604351" cy="969265"/>
              </a:xfrm>
              <a:custGeom>
                <a:avLst/>
                <a:gdLst>
                  <a:gd name="connsiteX0" fmla="*/ 1603031 w 1604351"/>
                  <a:gd name="connsiteY0" fmla="*/ 963877 h 969265"/>
                  <a:gd name="connsiteX1" fmla="*/ 1541661 w 1604351"/>
                  <a:gd name="connsiteY1" fmla="*/ 699990 h 969265"/>
                  <a:gd name="connsiteX2" fmla="*/ 1425060 w 1604351"/>
                  <a:gd name="connsiteY2" fmla="*/ 466787 h 969265"/>
                  <a:gd name="connsiteX3" fmla="*/ 1191857 w 1604351"/>
                  <a:gd name="connsiteY3" fmla="*/ 233585 h 969265"/>
                  <a:gd name="connsiteX4" fmla="*/ 903422 w 1604351"/>
                  <a:gd name="connsiteY4" fmla="*/ 80162 h 969265"/>
                  <a:gd name="connsiteX5" fmla="*/ 952518 w 1604351"/>
                  <a:gd name="connsiteY5" fmla="*/ 202900 h 969265"/>
                  <a:gd name="connsiteX6" fmla="*/ 768410 w 1604351"/>
                  <a:gd name="connsiteY6" fmla="*/ 116983 h 969265"/>
                  <a:gd name="connsiteX7" fmla="*/ 608851 w 1604351"/>
                  <a:gd name="connsiteY7" fmla="*/ 98572 h 969265"/>
                  <a:gd name="connsiteX8" fmla="*/ 461565 w 1604351"/>
                  <a:gd name="connsiteY8" fmla="*/ 18793 h 969265"/>
                  <a:gd name="connsiteX9" fmla="*/ 504523 w 1604351"/>
                  <a:gd name="connsiteY9" fmla="*/ 110846 h 969265"/>
                  <a:gd name="connsiteX10" fmla="*/ 357237 w 1604351"/>
                  <a:gd name="connsiteY10" fmla="*/ 98572 h 969265"/>
                  <a:gd name="connsiteX11" fmla="*/ 216088 w 1604351"/>
                  <a:gd name="connsiteY11" fmla="*/ 80162 h 969265"/>
                  <a:gd name="connsiteX12" fmla="*/ 1296 w 1604351"/>
                  <a:gd name="connsiteY12" fmla="*/ 382 h 969265"/>
                  <a:gd name="connsiteX13" fmla="*/ 136308 w 1604351"/>
                  <a:gd name="connsiteY13" fmla="*/ 116983 h 969265"/>
                  <a:gd name="connsiteX14" fmla="*/ 338826 w 1604351"/>
                  <a:gd name="connsiteY14" fmla="*/ 190626 h 969265"/>
                  <a:gd name="connsiteX15" fmla="*/ 240636 w 1604351"/>
                  <a:gd name="connsiteY15" fmla="*/ 227448 h 969265"/>
                  <a:gd name="connsiteX16" fmla="*/ 387922 w 1604351"/>
                  <a:gd name="connsiteY16" fmla="*/ 245858 h 969265"/>
                  <a:gd name="connsiteX17" fmla="*/ 479975 w 1604351"/>
                  <a:gd name="connsiteY17" fmla="*/ 239721 h 969265"/>
                  <a:gd name="connsiteX18" fmla="*/ 369511 w 1604351"/>
                  <a:gd name="connsiteY18" fmla="*/ 319501 h 969265"/>
                  <a:gd name="connsiteX19" fmla="*/ 522934 w 1604351"/>
                  <a:gd name="connsiteY19" fmla="*/ 325638 h 969265"/>
                  <a:gd name="connsiteX20" fmla="*/ 608851 w 1604351"/>
                  <a:gd name="connsiteY20" fmla="*/ 337912 h 969265"/>
                  <a:gd name="connsiteX21" fmla="*/ 547482 w 1604351"/>
                  <a:gd name="connsiteY21" fmla="*/ 380870 h 969265"/>
                  <a:gd name="connsiteX22" fmla="*/ 688631 w 1604351"/>
                  <a:gd name="connsiteY22" fmla="*/ 380870 h 969265"/>
                  <a:gd name="connsiteX23" fmla="*/ 645672 w 1604351"/>
                  <a:gd name="connsiteY23" fmla="*/ 429966 h 969265"/>
                  <a:gd name="connsiteX24" fmla="*/ 805232 w 1604351"/>
                  <a:gd name="connsiteY24" fmla="*/ 442240 h 969265"/>
                  <a:gd name="connsiteX25" fmla="*/ 958655 w 1604351"/>
                  <a:gd name="connsiteY25" fmla="*/ 429966 h 969265"/>
                  <a:gd name="connsiteX26" fmla="*/ 1112078 w 1604351"/>
                  <a:gd name="connsiteY26" fmla="*/ 479061 h 969265"/>
                  <a:gd name="connsiteX27" fmla="*/ 1277774 w 1604351"/>
                  <a:gd name="connsiteY27" fmla="*/ 626347 h 969265"/>
                  <a:gd name="connsiteX28" fmla="*/ 1486429 w 1604351"/>
                  <a:gd name="connsiteY28" fmla="*/ 859550 h 969265"/>
                  <a:gd name="connsiteX29" fmla="*/ 1603031 w 1604351"/>
                  <a:gd name="connsiteY29" fmla="*/ 963877 h 96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04351" h="969265">
                    <a:moveTo>
                      <a:pt x="1603031" y="963877"/>
                    </a:moveTo>
                    <a:cubicBezTo>
                      <a:pt x="1612236" y="937284"/>
                      <a:pt x="1571323" y="782838"/>
                      <a:pt x="1541661" y="699990"/>
                    </a:cubicBezTo>
                    <a:cubicBezTo>
                      <a:pt x="1511999" y="617142"/>
                      <a:pt x="1483361" y="544521"/>
                      <a:pt x="1425060" y="466787"/>
                    </a:cubicBezTo>
                    <a:cubicBezTo>
                      <a:pt x="1366759" y="389053"/>
                      <a:pt x="1278797" y="298023"/>
                      <a:pt x="1191857" y="233585"/>
                    </a:cubicBezTo>
                    <a:cubicBezTo>
                      <a:pt x="1104917" y="169147"/>
                      <a:pt x="943312" y="85276"/>
                      <a:pt x="903422" y="80162"/>
                    </a:cubicBezTo>
                    <a:cubicBezTo>
                      <a:pt x="863532" y="75048"/>
                      <a:pt x="975020" y="196763"/>
                      <a:pt x="952518" y="202900"/>
                    </a:cubicBezTo>
                    <a:cubicBezTo>
                      <a:pt x="930016" y="209037"/>
                      <a:pt x="825688" y="134371"/>
                      <a:pt x="768410" y="116983"/>
                    </a:cubicBezTo>
                    <a:cubicBezTo>
                      <a:pt x="711132" y="99595"/>
                      <a:pt x="659992" y="114937"/>
                      <a:pt x="608851" y="98572"/>
                    </a:cubicBezTo>
                    <a:cubicBezTo>
                      <a:pt x="557710" y="82207"/>
                      <a:pt x="478953" y="16747"/>
                      <a:pt x="461565" y="18793"/>
                    </a:cubicBezTo>
                    <a:cubicBezTo>
                      <a:pt x="444177" y="20839"/>
                      <a:pt x="521911" y="97550"/>
                      <a:pt x="504523" y="110846"/>
                    </a:cubicBezTo>
                    <a:cubicBezTo>
                      <a:pt x="487135" y="124142"/>
                      <a:pt x="405309" y="103686"/>
                      <a:pt x="357237" y="98572"/>
                    </a:cubicBezTo>
                    <a:cubicBezTo>
                      <a:pt x="309165" y="93458"/>
                      <a:pt x="275411" y="96527"/>
                      <a:pt x="216088" y="80162"/>
                    </a:cubicBezTo>
                    <a:cubicBezTo>
                      <a:pt x="156765" y="63797"/>
                      <a:pt x="14593" y="-5755"/>
                      <a:pt x="1296" y="382"/>
                    </a:cubicBezTo>
                    <a:cubicBezTo>
                      <a:pt x="-12001" y="6519"/>
                      <a:pt x="80053" y="85276"/>
                      <a:pt x="136308" y="116983"/>
                    </a:cubicBezTo>
                    <a:cubicBezTo>
                      <a:pt x="192563" y="148690"/>
                      <a:pt x="321438" y="172215"/>
                      <a:pt x="338826" y="190626"/>
                    </a:cubicBezTo>
                    <a:cubicBezTo>
                      <a:pt x="356214" y="209037"/>
                      <a:pt x="232453" y="218243"/>
                      <a:pt x="240636" y="227448"/>
                    </a:cubicBezTo>
                    <a:cubicBezTo>
                      <a:pt x="248819" y="236653"/>
                      <a:pt x="348032" y="243813"/>
                      <a:pt x="387922" y="245858"/>
                    </a:cubicBezTo>
                    <a:cubicBezTo>
                      <a:pt x="427812" y="247903"/>
                      <a:pt x="483043" y="227447"/>
                      <a:pt x="479975" y="239721"/>
                    </a:cubicBezTo>
                    <a:cubicBezTo>
                      <a:pt x="476907" y="251995"/>
                      <a:pt x="362351" y="305182"/>
                      <a:pt x="369511" y="319501"/>
                    </a:cubicBezTo>
                    <a:cubicBezTo>
                      <a:pt x="376671" y="333820"/>
                      <a:pt x="483044" y="322569"/>
                      <a:pt x="522934" y="325638"/>
                    </a:cubicBezTo>
                    <a:cubicBezTo>
                      <a:pt x="562824" y="328706"/>
                      <a:pt x="604760" y="328707"/>
                      <a:pt x="608851" y="337912"/>
                    </a:cubicBezTo>
                    <a:cubicBezTo>
                      <a:pt x="612942" y="347117"/>
                      <a:pt x="534185" y="373710"/>
                      <a:pt x="547482" y="380870"/>
                    </a:cubicBezTo>
                    <a:cubicBezTo>
                      <a:pt x="560779" y="388030"/>
                      <a:pt x="672266" y="372687"/>
                      <a:pt x="688631" y="380870"/>
                    </a:cubicBezTo>
                    <a:cubicBezTo>
                      <a:pt x="704996" y="389053"/>
                      <a:pt x="626239" y="419738"/>
                      <a:pt x="645672" y="429966"/>
                    </a:cubicBezTo>
                    <a:cubicBezTo>
                      <a:pt x="665105" y="440194"/>
                      <a:pt x="753068" y="442240"/>
                      <a:pt x="805232" y="442240"/>
                    </a:cubicBezTo>
                    <a:cubicBezTo>
                      <a:pt x="857396" y="442240"/>
                      <a:pt x="907514" y="423829"/>
                      <a:pt x="958655" y="429966"/>
                    </a:cubicBezTo>
                    <a:cubicBezTo>
                      <a:pt x="1009796" y="436103"/>
                      <a:pt x="1058892" y="446331"/>
                      <a:pt x="1112078" y="479061"/>
                    </a:cubicBezTo>
                    <a:cubicBezTo>
                      <a:pt x="1165264" y="511791"/>
                      <a:pt x="1215382" y="562932"/>
                      <a:pt x="1277774" y="626347"/>
                    </a:cubicBezTo>
                    <a:cubicBezTo>
                      <a:pt x="1340166" y="689762"/>
                      <a:pt x="1436311" y="806363"/>
                      <a:pt x="1486429" y="859550"/>
                    </a:cubicBezTo>
                    <a:cubicBezTo>
                      <a:pt x="1536547" y="912736"/>
                      <a:pt x="1593826" y="990470"/>
                      <a:pt x="1603031" y="963877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3CEC8C58-B2BA-C351-4424-07739380B97E}"/>
                  </a:ext>
                </a:extLst>
              </p:cNvPr>
              <p:cNvGrpSpPr/>
              <p:nvPr/>
            </p:nvGrpSpPr>
            <p:grpSpPr>
              <a:xfrm>
                <a:off x="3636714" y="1984769"/>
                <a:ext cx="381152" cy="381152"/>
                <a:chOff x="3625896" y="1995760"/>
                <a:chExt cx="381152" cy="381152"/>
              </a:xfrm>
            </p:grpSpPr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38B8AD53-A8FC-DB6C-EF2C-05A56C116D93}"/>
                    </a:ext>
                  </a:extLst>
                </p:cNvPr>
                <p:cNvSpPr/>
                <p:nvPr/>
              </p:nvSpPr>
              <p:spPr>
                <a:xfrm>
                  <a:off x="3625896" y="1995760"/>
                  <a:ext cx="381152" cy="381152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71F172F3-3A9B-92D4-D4F4-1350C8DF714B}"/>
                    </a:ext>
                  </a:extLst>
                </p:cNvPr>
                <p:cNvSpPr/>
                <p:nvPr/>
              </p:nvSpPr>
              <p:spPr>
                <a:xfrm>
                  <a:off x="3675143" y="2038026"/>
                  <a:ext cx="106429" cy="10642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DCA77362-B04C-AFEC-ACBC-1661D3460907}"/>
                    </a:ext>
                  </a:extLst>
                </p:cNvPr>
                <p:cNvSpPr/>
                <p:nvPr/>
              </p:nvSpPr>
              <p:spPr>
                <a:xfrm>
                  <a:off x="3781572" y="21368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F231DB27-7235-471B-BE31-0EFA64103212}"/>
                    </a:ext>
                  </a:extLst>
                </p:cNvPr>
                <p:cNvSpPr/>
                <p:nvPr/>
              </p:nvSpPr>
              <p:spPr>
                <a:xfrm>
                  <a:off x="3792480" y="2182111"/>
                  <a:ext cx="177929" cy="161666"/>
                </a:xfrm>
                <a:custGeom>
                  <a:avLst/>
                  <a:gdLst>
                    <a:gd name="connsiteX0" fmla="*/ 255165 w 261794"/>
                    <a:gd name="connsiteY0" fmla="*/ 0 h 237866"/>
                    <a:gd name="connsiteX1" fmla="*/ 257922 w 261794"/>
                    <a:gd name="connsiteY1" fmla="*/ 8882 h 237866"/>
                    <a:gd name="connsiteX2" fmla="*/ 261794 w 261794"/>
                    <a:gd name="connsiteY2" fmla="*/ 47290 h 237866"/>
                    <a:gd name="connsiteX3" fmla="*/ 71218 w 261794"/>
                    <a:gd name="connsiteY3" fmla="*/ 237866 h 237866"/>
                    <a:gd name="connsiteX4" fmla="*/ 32810 w 261794"/>
                    <a:gd name="connsiteY4" fmla="*/ 233994 h 237866"/>
                    <a:gd name="connsiteX5" fmla="*/ 0 w 261794"/>
                    <a:gd name="connsiteY5" fmla="*/ 223809 h 237866"/>
                    <a:gd name="connsiteX6" fmla="*/ 32882 w 261794"/>
                    <a:gd name="connsiteY6" fmla="*/ 220495 h 237866"/>
                    <a:gd name="connsiteX7" fmla="*/ 239265 w 261794"/>
                    <a:gd name="connsiteY7" fmla="*/ 51222 h 237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1794" h="237866">
                      <a:moveTo>
                        <a:pt x="255165" y="0"/>
                      </a:moveTo>
                      <a:lnTo>
                        <a:pt x="257922" y="8882"/>
                      </a:lnTo>
                      <a:cubicBezTo>
                        <a:pt x="260461" y="21289"/>
                        <a:pt x="261794" y="34134"/>
                        <a:pt x="261794" y="47290"/>
                      </a:cubicBezTo>
                      <a:cubicBezTo>
                        <a:pt x="261794" y="152542"/>
                        <a:pt x="176470" y="237866"/>
                        <a:pt x="71218" y="237866"/>
                      </a:cubicBezTo>
                      <a:cubicBezTo>
                        <a:pt x="58062" y="237866"/>
                        <a:pt x="45217" y="236533"/>
                        <a:pt x="32810" y="233994"/>
                      </a:cubicBezTo>
                      <a:lnTo>
                        <a:pt x="0" y="223809"/>
                      </a:lnTo>
                      <a:lnTo>
                        <a:pt x="32882" y="220495"/>
                      </a:lnTo>
                      <a:cubicBezTo>
                        <a:pt x="126197" y="201400"/>
                        <a:pt x="202997" y="136970"/>
                        <a:pt x="239265" y="51222"/>
                      </a:cubicBezTo>
                      <a:close/>
                    </a:path>
                  </a:pathLst>
                </a:custGeom>
                <a:solidFill>
                  <a:srgbClr val="80726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056" name="Group 1055">
            <a:extLst>
              <a:ext uri="{FF2B5EF4-FFF2-40B4-BE49-F238E27FC236}">
                <a16:creationId xmlns:a16="http://schemas.microsoft.com/office/drawing/2014/main" id="{601C1328-E11D-112B-FCA9-2F5C221F2791}"/>
              </a:ext>
            </a:extLst>
          </p:cNvPr>
          <p:cNvGrpSpPr/>
          <p:nvPr/>
        </p:nvGrpSpPr>
        <p:grpSpPr>
          <a:xfrm>
            <a:off x="3130890" y="7904094"/>
            <a:ext cx="2589644" cy="894101"/>
            <a:chOff x="135188" y="5459746"/>
            <a:chExt cx="1726429" cy="596067"/>
          </a:xfrm>
        </p:grpSpPr>
        <p:grpSp>
          <p:nvGrpSpPr>
            <p:cNvPr id="1045" name="Group 1044">
              <a:extLst>
                <a:ext uri="{FF2B5EF4-FFF2-40B4-BE49-F238E27FC236}">
                  <a16:creationId xmlns:a16="http://schemas.microsoft.com/office/drawing/2014/main" id="{460AA3C5-1131-FF5E-627F-C1FB960DFA11}"/>
                </a:ext>
              </a:extLst>
            </p:cNvPr>
            <p:cNvGrpSpPr/>
            <p:nvPr/>
          </p:nvGrpSpPr>
          <p:grpSpPr>
            <a:xfrm>
              <a:off x="135188" y="5459746"/>
              <a:ext cx="769432" cy="596067"/>
              <a:chOff x="5151534" y="5411134"/>
              <a:chExt cx="769432" cy="596067"/>
            </a:xfrm>
          </p:grpSpPr>
          <p:grpSp>
            <p:nvGrpSpPr>
              <p:cNvPr id="1038" name="Group 1037">
                <a:extLst>
                  <a:ext uri="{FF2B5EF4-FFF2-40B4-BE49-F238E27FC236}">
                    <a16:creationId xmlns:a16="http://schemas.microsoft.com/office/drawing/2014/main" id="{F2F676ED-D5B4-2070-BC1E-1DADCD7638C9}"/>
                  </a:ext>
                </a:extLst>
              </p:cNvPr>
              <p:cNvGrpSpPr/>
              <p:nvPr/>
            </p:nvGrpSpPr>
            <p:grpSpPr>
              <a:xfrm>
                <a:off x="5595042" y="5467575"/>
                <a:ext cx="325924" cy="514531"/>
                <a:chOff x="5595042" y="5467575"/>
                <a:chExt cx="325924" cy="514531"/>
              </a:xfrm>
            </p:grpSpPr>
            <p:sp>
              <p:nvSpPr>
                <p:cNvPr id="1036" name="Oval 1035">
                  <a:extLst>
                    <a:ext uri="{FF2B5EF4-FFF2-40B4-BE49-F238E27FC236}">
                      <a16:creationId xmlns:a16="http://schemas.microsoft.com/office/drawing/2014/main" id="{2B6E7D2E-C754-579C-8BE5-35DC2B928064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37" name="Oval 1036">
                  <a:extLst>
                    <a:ext uri="{FF2B5EF4-FFF2-40B4-BE49-F238E27FC236}">
                      <a16:creationId xmlns:a16="http://schemas.microsoft.com/office/drawing/2014/main" id="{D5D03A40-A8F4-7E33-B612-C427C71838E6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2" name="Group 1041">
                <a:extLst>
                  <a:ext uri="{FF2B5EF4-FFF2-40B4-BE49-F238E27FC236}">
                    <a16:creationId xmlns:a16="http://schemas.microsoft.com/office/drawing/2014/main" id="{0D16D249-5AC9-CEB7-CDB5-563179D7D792}"/>
                  </a:ext>
                </a:extLst>
              </p:cNvPr>
              <p:cNvGrpSpPr/>
              <p:nvPr/>
            </p:nvGrpSpPr>
            <p:grpSpPr>
              <a:xfrm>
                <a:off x="5151534" y="5467575"/>
                <a:ext cx="325924" cy="514936"/>
                <a:chOff x="5595042" y="5467575"/>
                <a:chExt cx="325924" cy="514531"/>
              </a:xfrm>
            </p:grpSpPr>
            <p:sp>
              <p:nvSpPr>
                <p:cNvPr id="1043" name="Oval 1042">
                  <a:extLst>
                    <a:ext uri="{FF2B5EF4-FFF2-40B4-BE49-F238E27FC236}">
                      <a16:creationId xmlns:a16="http://schemas.microsoft.com/office/drawing/2014/main" id="{2587762E-7729-FA68-0C4D-F68ACB00F467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4" name="Oval 1043">
                  <a:extLst>
                    <a:ext uri="{FF2B5EF4-FFF2-40B4-BE49-F238E27FC236}">
                      <a16:creationId xmlns:a16="http://schemas.microsoft.com/office/drawing/2014/main" id="{9B6C485B-E556-DC5D-6462-2C79989A28D6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39" name="Group 1038">
                <a:extLst>
                  <a:ext uri="{FF2B5EF4-FFF2-40B4-BE49-F238E27FC236}">
                    <a16:creationId xmlns:a16="http://schemas.microsoft.com/office/drawing/2014/main" id="{A6B44839-44A0-E0F9-3DFD-E6895E64C3C1}"/>
                  </a:ext>
                </a:extLst>
              </p:cNvPr>
              <p:cNvGrpSpPr/>
              <p:nvPr/>
            </p:nvGrpSpPr>
            <p:grpSpPr>
              <a:xfrm>
                <a:off x="5373288" y="5411134"/>
                <a:ext cx="325924" cy="596067"/>
                <a:chOff x="5595042" y="5467575"/>
                <a:chExt cx="325924" cy="514531"/>
              </a:xfrm>
            </p:grpSpPr>
            <p:sp>
              <p:nvSpPr>
                <p:cNvPr id="1040" name="Oval 1039">
                  <a:extLst>
                    <a:ext uri="{FF2B5EF4-FFF2-40B4-BE49-F238E27FC236}">
                      <a16:creationId xmlns:a16="http://schemas.microsoft.com/office/drawing/2014/main" id="{F5895159-96A9-D872-4E5A-D2821111F5A0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1" name="Oval 1040">
                  <a:extLst>
                    <a:ext uri="{FF2B5EF4-FFF2-40B4-BE49-F238E27FC236}">
                      <a16:creationId xmlns:a16="http://schemas.microsoft.com/office/drawing/2014/main" id="{0B8BBA72-8001-5CD1-5A10-C0645980B09B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046" name="Group 1045">
              <a:extLst>
                <a:ext uri="{FF2B5EF4-FFF2-40B4-BE49-F238E27FC236}">
                  <a16:creationId xmlns:a16="http://schemas.microsoft.com/office/drawing/2014/main" id="{7446DD04-71F7-0D4B-A89E-49AC0A4EFC73}"/>
                </a:ext>
              </a:extLst>
            </p:cNvPr>
            <p:cNvGrpSpPr/>
            <p:nvPr/>
          </p:nvGrpSpPr>
          <p:grpSpPr>
            <a:xfrm>
              <a:off x="1092185" y="5459746"/>
              <a:ext cx="769432" cy="596067"/>
              <a:chOff x="5151534" y="5411134"/>
              <a:chExt cx="769432" cy="596067"/>
            </a:xfrm>
          </p:grpSpPr>
          <p:grpSp>
            <p:nvGrpSpPr>
              <p:cNvPr id="1047" name="Group 1046">
                <a:extLst>
                  <a:ext uri="{FF2B5EF4-FFF2-40B4-BE49-F238E27FC236}">
                    <a16:creationId xmlns:a16="http://schemas.microsoft.com/office/drawing/2014/main" id="{E2825C7F-69DE-AF57-1391-F382C6FF930A}"/>
                  </a:ext>
                </a:extLst>
              </p:cNvPr>
              <p:cNvGrpSpPr/>
              <p:nvPr/>
            </p:nvGrpSpPr>
            <p:grpSpPr>
              <a:xfrm>
                <a:off x="5595042" y="5467575"/>
                <a:ext cx="325924" cy="514531"/>
                <a:chOff x="5595042" y="5467575"/>
                <a:chExt cx="325924" cy="514531"/>
              </a:xfrm>
            </p:grpSpPr>
            <p:sp>
              <p:nvSpPr>
                <p:cNvPr id="1054" name="Oval 1053">
                  <a:extLst>
                    <a:ext uri="{FF2B5EF4-FFF2-40B4-BE49-F238E27FC236}">
                      <a16:creationId xmlns:a16="http://schemas.microsoft.com/office/drawing/2014/main" id="{3989238B-6D99-C927-940E-0AC478CB4908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5" name="Oval 1054">
                  <a:extLst>
                    <a:ext uri="{FF2B5EF4-FFF2-40B4-BE49-F238E27FC236}">
                      <a16:creationId xmlns:a16="http://schemas.microsoft.com/office/drawing/2014/main" id="{736724FF-2C74-64A3-9FCA-70AAB346F727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8" name="Group 1047">
                <a:extLst>
                  <a:ext uri="{FF2B5EF4-FFF2-40B4-BE49-F238E27FC236}">
                    <a16:creationId xmlns:a16="http://schemas.microsoft.com/office/drawing/2014/main" id="{A68C7607-5CBF-2D47-880C-C81DEBE74802}"/>
                  </a:ext>
                </a:extLst>
              </p:cNvPr>
              <p:cNvGrpSpPr/>
              <p:nvPr/>
            </p:nvGrpSpPr>
            <p:grpSpPr>
              <a:xfrm>
                <a:off x="5151534" y="5467575"/>
                <a:ext cx="325924" cy="514936"/>
                <a:chOff x="5595042" y="5467575"/>
                <a:chExt cx="325924" cy="514531"/>
              </a:xfrm>
            </p:grpSpPr>
            <p:sp>
              <p:nvSpPr>
                <p:cNvPr id="1052" name="Oval 1051">
                  <a:extLst>
                    <a:ext uri="{FF2B5EF4-FFF2-40B4-BE49-F238E27FC236}">
                      <a16:creationId xmlns:a16="http://schemas.microsoft.com/office/drawing/2014/main" id="{BB889F77-B648-6F27-5CC8-D0D4F35F5A51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3" name="Oval 1052">
                  <a:extLst>
                    <a:ext uri="{FF2B5EF4-FFF2-40B4-BE49-F238E27FC236}">
                      <a16:creationId xmlns:a16="http://schemas.microsoft.com/office/drawing/2014/main" id="{B5205CF8-7D5E-713A-6A29-531E7126EF07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9" name="Group 1048">
                <a:extLst>
                  <a:ext uri="{FF2B5EF4-FFF2-40B4-BE49-F238E27FC236}">
                    <a16:creationId xmlns:a16="http://schemas.microsoft.com/office/drawing/2014/main" id="{9329586B-EA73-7CA7-9B2A-06B743AD1D39}"/>
                  </a:ext>
                </a:extLst>
              </p:cNvPr>
              <p:cNvGrpSpPr/>
              <p:nvPr/>
            </p:nvGrpSpPr>
            <p:grpSpPr>
              <a:xfrm>
                <a:off x="5373288" y="5411134"/>
                <a:ext cx="325924" cy="596067"/>
                <a:chOff x="5595042" y="5467575"/>
                <a:chExt cx="325924" cy="514531"/>
              </a:xfrm>
            </p:grpSpPr>
            <p:sp>
              <p:nvSpPr>
                <p:cNvPr id="1050" name="Oval 1049">
                  <a:extLst>
                    <a:ext uri="{FF2B5EF4-FFF2-40B4-BE49-F238E27FC236}">
                      <a16:creationId xmlns:a16="http://schemas.microsoft.com/office/drawing/2014/main" id="{79E63DF6-EC86-2580-33CD-5D4AB586BCB4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1" name="Oval 1050">
                  <a:extLst>
                    <a:ext uri="{FF2B5EF4-FFF2-40B4-BE49-F238E27FC236}">
                      <a16:creationId xmlns:a16="http://schemas.microsoft.com/office/drawing/2014/main" id="{CFA51ED9-F706-EA80-2B4A-DAD638B82BD3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79297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-spells-with-harp-and-chimes_gjimere_-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w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50CEF8-AB87-E830-E33A-F9F46245F6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7816" b="278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030" name="Rounded Rectangle 1029">
            <a:extLst>
              <a:ext uri="{FF2B5EF4-FFF2-40B4-BE49-F238E27FC236}">
                <a16:creationId xmlns:a16="http://schemas.microsoft.com/office/drawing/2014/main" id="{EDC9A1CD-FDDC-33B3-F7BC-00C84754AA32}"/>
              </a:ext>
            </a:extLst>
          </p:cNvPr>
          <p:cNvSpPr/>
          <p:nvPr/>
        </p:nvSpPr>
        <p:spPr>
          <a:xfrm>
            <a:off x="2303213" y="2058249"/>
            <a:ext cx="4312763" cy="6405513"/>
          </a:xfrm>
          <a:prstGeom prst="roundRect">
            <a:avLst>
              <a:gd name="adj" fmla="val 47726"/>
            </a:avLst>
          </a:prstGeom>
          <a:solidFill>
            <a:srgbClr val="D6A47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2700">
              <a:latin typeface="Arial" panose="020B0604020202020204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B126A6D-D42E-8F48-1F93-2F84AA04CD98}"/>
              </a:ext>
            </a:extLst>
          </p:cNvPr>
          <p:cNvSpPr/>
          <p:nvPr/>
        </p:nvSpPr>
        <p:spPr>
          <a:xfrm>
            <a:off x="12605393" y="8337418"/>
            <a:ext cx="2276645" cy="946905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RU" sz="3600" b="1" dirty="0">
                <a:solidFill>
                  <a:schemeClr val="bg1"/>
                </a:solidFill>
                <a:latin typeface="Arial" panose="020B0604020202020204" pitchFamily="34" charset="0"/>
              </a:rPr>
              <a:t>CHECK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F32B944-B635-0395-C40A-E09DC4C6D5D9}"/>
              </a:ext>
            </a:extLst>
          </p:cNvPr>
          <p:cNvSpPr/>
          <p:nvPr/>
        </p:nvSpPr>
        <p:spPr>
          <a:xfrm>
            <a:off x="9746866" y="8334119"/>
            <a:ext cx="2276645" cy="946905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</a:rPr>
              <a:t>OPEN</a:t>
            </a:r>
            <a:endParaRPr lang="en-RU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0D0EAB-9415-DDAC-A296-D1944E86F334}"/>
              </a:ext>
            </a:extLst>
          </p:cNvPr>
          <p:cNvSpPr txBox="1"/>
          <p:nvPr/>
        </p:nvSpPr>
        <p:spPr>
          <a:xfrm>
            <a:off x="8380776" y="2196023"/>
            <a:ext cx="8243494" cy="4693659"/>
          </a:xfrm>
          <a:prstGeom prst="roundRect">
            <a:avLst>
              <a:gd name="adj" fmla="val 354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chemeClr val="bg1"/>
                </a:solidFill>
                <a:latin typeface="Sassoon Infant Std" panose="020B0503020103030203" pitchFamily="34" charset="0"/>
              </a:defRPr>
            </a:lvl1pPr>
          </a:lstStyle>
          <a:p>
            <a:pPr>
              <a:lnSpc>
                <a:spcPct val="200000"/>
              </a:lnSpc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want to _________?</a:t>
            </a:r>
          </a:p>
          <a:p>
            <a:pPr>
              <a:lnSpc>
                <a:spcPct val="200000"/>
              </a:lnSpc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want some _____________.</a:t>
            </a:r>
          </a:p>
        </p:txBody>
      </p:sp>
      <p:pic>
        <p:nvPicPr>
          <p:cNvPr id="2" name="Рисунок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6F2629A-B233-7FAD-A2F8-E3931A6A1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995424" y="8643048"/>
            <a:ext cx="1373799" cy="14122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EACF47-5861-CCB1-C144-1F2F08D4F204}"/>
              </a:ext>
            </a:extLst>
          </p:cNvPr>
          <p:cNvSpPr txBox="1"/>
          <p:nvPr/>
        </p:nvSpPr>
        <p:spPr>
          <a:xfrm>
            <a:off x="13182600" y="3834966"/>
            <a:ext cx="282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  <a:endParaRPr lang="en-RU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BECB06-F508-F0C6-07DE-9596B26593F5}"/>
              </a:ext>
            </a:extLst>
          </p:cNvPr>
          <p:cNvSpPr txBox="1"/>
          <p:nvPr/>
        </p:nvSpPr>
        <p:spPr>
          <a:xfrm>
            <a:off x="12192000" y="4914900"/>
            <a:ext cx="282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lemonade</a:t>
            </a:r>
            <a:endParaRPr lang="en-RU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MsPham-0936082789" descr="A glass of lemon juice with straws and lemons&#10;&#10;Description automatically generated with low confidence">
            <a:extLst>
              <a:ext uri="{FF2B5EF4-FFF2-40B4-BE49-F238E27FC236}">
                <a16:creationId xmlns:a16="http://schemas.microsoft.com/office/drawing/2014/main" id="{DA34893A-2C14-F0B2-852D-64A7B98275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8" t="7628" r="27074" b="10666"/>
          <a:stretch/>
        </p:blipFill>
        <p:spPr>
          <a:xfrm>
            <a:off x="3906310" y="5480555"/>
            <a:ext cx="1680720" cy="2194560"/>
          </a:xfrm>
          <a:prstGeom prst="rect">
            <a:avLst/>
          </a:prstGeom>
        </p:spPr>
      </p:pic>
      <p:sp>
        <p:nvSpPr>
          <p:cNvPr id="1035" name="Freeform 1034">
            <a:extLst>
              <a:ext uri="{FF2B5EF4-FFF2-40B4-BE49-F238E27FC236}">
                <a16:creationId xmlns:a16="http://schemas.microsoft.com/office/drawing/2014/main" id="{4449CFD4-C486-73FE-6FC0-DEC17C770513}"/>
              </a:ext>
            </a:extLst>
          </p:cNvPr>
          <p:cNvSpPr/>
          <p:nvPr/>
        </p:nvSpPr>
        <p:spPr>
          <a:xfrm flipH="1">
            <a:off x="2836716" y="3629207"/>
            <a:ext cx="3168285" cy="2611148"/>
          </a:xfrm>
          <a:custGeom>
            <a:avLst/>
            <a:gdLst>
              <a:gd name="connsiteX0" fmla="*/ 1346984 w 2112190"/>
              <a:gd name="connsiteY0" fmla="*/ 615 h 1740765"/>
              <a:gd name="connsiteX1" fmla="*/ 1071001 w 2112190"/>
              <a:gd name="connsiteY1" fmla="*/ 28922 h 1740765"/>
              <a:gd name="connsiteX2" fmla="*/ 1056095 w 2112190"/>
              <a:gd name="connsiteY2" fmla="*/ 31037 h 1740765"/>
              <a:gd name="connsiteX3" fmla="*/ 1041189 w 2112190"/>
              <a:gd name="connsiteY3" fmla="*/ 28922 h 1740765"/>
              <a:gd name="connsiteX4" fmla="*/ 765206 w 2112190"/>
              <a:gd name="connsiteY4" fmla="*/ 615 h 1740765"/>
              <a:gd name="connsiteX5" fmla="*/ 515570 w 2112190"/>
              <a:gd name="connsiteY5" fmla="*/ 31795 h 1740765"/>
              <a:gd name="connsiteX6" fmla="*/ 44230 w 2112190"/>
              <a:gd name="connsiteY6" fmla="*/ 493708 h 1740765"/>
              <a:gd name="connsiteX7" fmla="*/ 25376 w 2112190"/>
              <a:gd name="connsiteY7" fmla="*/ 823646 h 1740765"/>
              <a:gd name="connsiteX8" fmla="*/ 91364 w 2112190"/>
              <a:gd name="connsiteY8" fmla="*/ 1087597 h 1740765"/>
              <a:gd name="connsiteX9" fmla="*/ 204485 w 2112190"/>
              <a:gd name="connsiteY9" fmla="*/ 1276133 h 1740765"/>
              <a:gd name="connsiteX10" fmla="*/ 213912 w 2112190"/>
              <a:gd name="connsiteY10" fmla="*/ 1144158 h 1740765"/>
              <a:gd name="connsiteX11" fmla="*/ 345887 w 2112190"/>
              <a:gd name="connsiteY11" fmla="*/ 1351547 h 1740765"/>
              <a:gd name="connsiteX12" fmla="*/ 459009 w 2112190"/>
              <a:gd name="connsiteY12" fmla="*/ 1426962 h 1740765"/>
              <a:gd name="connsiteX13" fmla="*/ 459009 w 2112190"/>
              <a:gd name="connsiteY13" fmla="*/ 1276133 h 1740765"/>
              <a:gd name="connsiteX14" fmla="*/ 572131 w 2112190"/>
              <a:gd name="connsiteY14" fmla="*/ 1455242 h 1740765"/>
              <a:gd name="connsiteX15" fmla="*/ 704106 w 2112190"/>
              <a:gd name="connsiteY15" fmla="*/ 1540083 h 1740765"/>
              <a:gd name="connsiteX16" fmla="*/ 694679 w 2112190"/>
              <a:gd name="connsiteY16" fmla="*/ 1370401 h 1740765"/>
              <a:gd name="connsiteX17" fmla="*/ 883215 w 2112190"/>
              <a:gd name="connsiteY17" fmla="*/ 1568364 h 1740765"/>
              <a:gd name="connsiteX18" fmla="*/ 949203 w 2112190"/>
              <a:gd name="connsiteY18" fmla="*/ 1681485 h 1740765"/>
              <a:gd name="connsiteX19" fmla="*/ 949203 w 2112190"/>
              <a:gd name="connsiteY19" fmla="*/ 1483523 h 1740765"/>
              <a:gd name="connsiteX20" fmla="*/ 1050117 w 2112190"/>
              <a:gd name="connsiteY20" fmla="*/ 1734327 h 1740765"/>
              <a:gd name="connsiteX21" fmla="*/ 1056095 w 2112190"/>
              <a:gd name="connsiteY21" fmla="*/ 1740765 h 1740765"/>
              <a:gd name="connsiteX22" fmla="*/ 1062073 w 2112190"/>
              <a:gd name="connsiteY22" fmla="*/ 1734327 h 1740765"/>
              <a:gd name="connsiteX23" fmla="*/ 1162987 w 2112190"/>
              <a:gd name="connsiteY23" fmla="*/ 1483523 h 1740765"/>
              <a:gd name="connsiteX24" fmla="*/ 1162987 w 2112190"/>
              <a:gd name="connsiteY24" fmla="*/ 1681485 h 1740765"/>
              <a:gd name="connsiteX25" fmla="*/ 1228975 w 2112190"/>
              <a:gd name="connsiteY25" fmla="*/ 1568364 h 1740765"/>
              <a:gd name="connsiteX26" fmla="*/ 1417511 w 2112190"/>
              <a:gd name="connsiteY26" fmla="*/ 1370401 h 1740765"/>
              <a:gd name="connsiteX27" fmla="*/ 1408084 w 2112190"/>
              <a:gd name="connsiteY27" fmla="*/ 1540083 h 1740765"/>
              <a:gd name="connsiteX28" fmla="*/ 1540059 w 2112190"/>
              <a:gd name="connsiteY28" fmla="*/ 1455242 h 1740765"/>
              <a:gd name="connsiteX29" fmla="*/ 1653181 w 2112190"/>
              <a:gd name="connsiteY29" fmla="*/ 1276133 h 1740765"/>
              <a:gd name="connsiteX30" fmla="*/ 1653181 w 2112190"/>
              <a:gd name="connsiteY30" fmla="*/ 1426962 h 1740765"/>
              <a:gd name="connsiteX31" fmla="*/ 1766303 w 2112190"/>
              <a:gd name="connsiteY31" fmla="*/ 1351547 h 1740765"/>
              <a:gd name="connsiteX32" fmla="*/ 1898278 w 2112190"/>
              <a:gd name="connsiteY32" fmla="*/ 1144158 h 1740765"/>
              <a:gd name="connsiteX33" fmla="*/ 1907705 w 2112190"/>
              <a:gd name="connsiteY33" fmla="*/ 1276133 h 1740765"/>
              <a:gd name="connsiteX34" fmla="*/ 2020826 w 2112190"/>
              <a:gd name="connsiteY34" fmla="*/ 1087597 h 1740765"/>
              <a:gd name="connsiteX35" fmla="*/ 2086814 w 2112190"/>
              <a:gd name="connsiteY35" fmla="*/ 823646 h 1740765"/>
              <a:gd name="connsiteX36" fmla="*/ 2067960 w 2112190"/>
              <a:gd name="connsiteY36" fmla="*/ 493708 h 1740765"/>
              <a:gd name="connsiteX37" fmla="*/ 1596620 w 2112190"/>
              <a:gd name="connsiteY37" fmla="*/ 31795 h 1740765"/>
              <a:gd name="connsiteX38" fmla="*/ 1346984 w 2112190"/>
              <a:gd name="connsiteY38" fmla="*/ 615 h 174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112190" h="1740765">
                <a:moveTo>
                  <a:pt x="1346984" y="615"/>
                </a:moveTo>
                <a:cubicBezTo>
                  <a:pt x="1255321" y="3533"/>
                  <a:pt x="1159267" y="16366"/>
                  <a:pt x="1071001" y="28922"/>
                </a:cubicBezTo>
                <a:lnTo>
                  <a:pt x="1056095" y="31037"/>
                </a:lnTo>
                <a:lnTo>
                  <a:pt x="1041189" y="28922"/>
                </a:lnTo>
                <a:cubicBezTo>
                  <a:pt x="952923" y="16366"/>
                  <a:pt x="856869" y="3533"/>
                  <a:pt x="765206" y="615"/>
                </a:cubicBezTo>
                <a:cubicBezTo>
                  <a:pt x="673543" y="-2304"/>
                  <a:pt x="586271" y="4693"/>
                  <a:pt x="515570" y="31795"/>
                </a:cubicBezTo>
                <a:cubicBezTo>
                  <a:pt x="327034" y="104067"/>
                  <a:pt x="125929" y="361733"/>
                  <a:pt x="44230" y="493708"/>
                </a:cubicBezTo>
                <a:cubicBezTo>
                  <a:pt x="-37469" y="625683"/>
                  <a:pt x="17520" y="724665"/>
                  <a:pt x="25376" y="823646"/>
                </a:cubicBezTo>
                <a:cubicBezTo>
                  <a:pt x="33232" y="922628"/>
                  <a:pt x="61513" y="1012183"/>
                  <a:pt x="91364" y="1087597"/>
                </a:cubicBezTo>
                <a:cubicBezTo>
                  <a:pt x="121215" y="1163011"/>
                  <a:pt x="184060" y="1266706"/>
                  <a:pt x="204485" y="1276133"/>
                </a:cubicBezTo>
                <a:cubicBezTo>
                  <a:pt x="224910" y="1285560"/>
                  <a:pt x="190345" y="1131589"/>
                  <a:pt x="213912" y="1144158"/>
                </a:cubicBezTo>
                <a:cubicBezTo>
                  <a:pt x="237479" y="1156727"/>
                  <a:pt x="305038" y="1304413"/>
                  <a:pt x="345887" y="1351547"/>
                </a:cubicBezTo>
                <a:cubicBezTo>
                  <a:pt x="386736" y="1398681"/>
                  <a:pt x="440155" y="1439531"/>
                  <a:pt x="459009" y="1426962"/>
                </a:cubicBezTo>
                <a:cubicBezTo>
                  <a:pt x="477863" y="1414393"/>
                  <a:pt x="440155" y="1271420"/>
                  <a:pt x="459009" y="1276133"/>
                </a:cubicBezTo>
                <a:cubicBezTo>
                  <a:pt x="477863" y="1280846"/>
                  <a:pt x="531282" y="1411250"/>
                  <a:pt x="572131" y="1455242"/>
                </a:cubicBezTo>
                <a:cubicBezTo>
                  <a:pt x="612980" y="1499234"/>
                  <a:pt x="683681" y="1554223"/>
                  <a:pt x="704106" y="1540083"/>
                </a:cubicBezTo>
                <a:cubicBezTo>
                  <a:pt x="724531" y="1525943"/>
                  <a:pt x="664828" y="1365688"/>
                  <a:pt x="694679" y="1370401"/>
                </a:cubicBezTo>
                <a:cubicBezTo>
                  <a:pt x="724530" y="1375114"/>
                  <a:pt x="840794" y="1516517"/>
                  <a:pt x="883215" y="1568364"/>
                </a:cubicBezTo>
                <a:cubicBezTo>
                  <a:pt x="925636" y="1620211"/>
                  <a:pt x="938205" y="1695625"/>
                  <a:pt x="949203" y="1681485"/>
                </a:cubicBezTo>
                <a:cubicBezTo>
                  <a:pt x="960201" y="1667345"/>
                  <a:pt x="930350" y="1472525"/>
                  <a:pt x="949203" y="1483523"/>
                </a:cubicBezTo>
                <a:cubicBezTo>
                  <a:pt x="965700" y="1493147"/>
                  <a:pt x="1018284" y="1682001"/>
                  <a:pt x="1050117" y="1734327"/>
                </a:cubicBezTo>
                <a:lnTo>
                  <a:pt x="1056095" y="1740765"/>
                </a:lnTo>
                <a:lnTo>
                  <a:pt x="1062073" y="1734327"/>
                </a:lnTo>
                <a:cubicBezTo>
                  <a:pt x="1093906" y="1682001"/>
                  <a:pt x="1146490" y="1493147"/>
                  <a:pt x="1162987" y="1483523"/>
                </a:cubicBezTo>
                <a:cubicBezTo>
                  <a:pt x="1181840" y="1472525"/>
                  <a:pt x="1151989" y="1667345"/>
                  <a:pt x="1162987" y="1681485"/>
                </a:cubicBezTo>
                <a:cubicBezTo>
                  <a:pt x="1173985" y="1695625"/>
                  <a:pt x="1186554" y="1620211"/>
                  <a:pt x="1228975" y="1568364"/>
                </a:cubicBezTo>
                <a:cubicBezTo>
                  <a:pt x="1271396" y="1516517"/>
                  <a:pt x="1387660" y="1375114"/>
                  <a:pt x="1417511" y="1370401"/>
                </a:cubicBezTo>
                <a:cubicBezTo>
                  <a:pt x="1447362" y="1365688"/>
                  <a:pt x="1387659" y="1525943"/>
                  <a:pt x="1408084" y="1540083"/>
                </a:cubicBezTo>
                <a:cubicBezTo>
                  <a:pt x="1428509" y="1554223"/>
                  <a:pt x="1499210" y="1499234"/>
                  <a:pt x="1540059" y="1455242"/>
                </a:cubicBezTo>
                <a:cubicBezTo>
                  <a:pt x="1580908" y="1411250"/>
                  <a:pt x="1634327" y="1280846"/>
                  <a:pt x="1653181" y="1276133"/>
                </a:cubicBezTo>
                <a:cubicBezTo>
                  <a:pt x="1672035" y="1271420"/>
                  <a:pt x="1634327" y="1414393"/>
                  <a:pt x="1653181" y="1426962"/>
                </a:cubicBezTo>
                <a:cubicBezTo>
                  <a:pt x="1672035" y="1439531"/>
                  <a:pt x="1725454" y="1398681"/>
                  <a:pt x="1766303" y="1351547"/>
                </a:cubicBezTo>
                <a:cubicBezTo>
                  <a:pt x="1807152" y="1304413"/>
                  <a:pt x="1874711" y="1156727"/>
                  <a:pt x="1898278" y="1144158"/>
                </a:cubicBezTo>
                <a:cubicBezTo>
                  <a:pt x="1921845" y="1131589"/>
                  <a:pt x="1887280" y="1285560"/>
                  <a:pt x="1907705" y="1276133"/>
                </a:cubicBezTo>
                <a:cubicBezTo>
                  <a:pt x="1928130" y="1266706"/>
                  <a:pt x="1990975" y="1163011"/>
                  <a:pt x="2020826" y="1087597"/>
                </a:cubicBezTo>
                <a:cubicBezTo>
                  <a:pt x="2050677" y="1012183"/>
                  <a:pt x="2078958" y="922628"/>
                  <a:pt x="2086814" y="823646"/>
                </a:cubicBezTo>
                <a:cubicBezTo>
                  <a:pt x="2094670" y="724665"/>
                  <a:pt x="2149659" y="625683"/>
                  <a:pt x="2067960" y="493708"/>
                </a:cubicBezTo>
                <a:cubicBezTo>
                  <a:pt x="1986261" y="361733"/>
                  <a:pt x="1785156" y="104067"/>
                  <a:pt x="1596620" y="31795"/>
                </a:cubicBezTo>
                <a:cubicBezTo>
                  <a:pt x="1525919" y="4693"/>
                  <a:pt x="1438647" y="-2304"/>
                  <a:pt x="1346984" y="615"/>
                </a:cubicBezTo>
                <a:close/>
              </a:path>
            </a:pathLst>
          </a:custGeom>
          <a:solidFill>
            <a:srgbClr val="FCEBD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 sz="2700">
              <a:latin typeface="Arial" panose="020B0604020202020204" pitchFamily="34" charset="0"/>
            </a:endParaRPr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1CFA96C1-6DE5-56FE-F005-DA035D214BBB}"/>
              </a:ext>
            </a:extLst>
          </p:cNvPr>
          <p:cNvSpPr/>
          <p:nvPr/>
        </p:nvSpPr>
        <p:spPr>
          <a:xfrm>
            <a:off x="4109710" y="3590920"/>
            <a:ext cx="628062" cy="1056567"/>
          </a:xfrm>
          <a:custGeom>
            <a:avLst/>
            <a:gdLst>
              <a:gd name="connsiteX0" fmla="*/ 266882 w 565910"/>
              <a:gd name="connsiteY0" fmla="*/ 0 h 826155"/>
              <a:gd name="connsiteX1" fmla="*/ 282955 w 565910"/>
              <a:gd name="connsiteY1" fmla="*/ 398 h 826155"/>
              <a:gd name="connsiteX2" fmla="*/ 299028 w 565910"/>
              <a:gd name="connsiteY2" fmla="*/ 0 h 826155"/>
              <a:gd name="connsiteX3" fmla="*/ 440137 w 565910"/>
              <a:gd name="connsiteY3" fmla="*/ 31907 h 826155"/>
              <a:gd name="connsiteX4" fmla="*/ 558290 w 565910"/>
              <a:gd name="connsiteY4" fmla="*/ 191156 h 826155"/>
              <a:gd name="connsiteX5" fmla="*/ 537741 w 565910"/>
              <a:gd name="connsiteY5" fmla="*/ 458284 h 826155"/>
              <a:gd name="connsiteX6" fmla="*/ 404177 w 565910"/>
              <a:gd name="connsiteY6" fmla="*/ 710001 h 826155"/>
              <a:gd name="connsiteX7" fmla="*/ 284620 w 565910"/>
              <a:gd name="connsiteY7" fmla="*/ 826067 h 826155"/>
              <a:gd name="connsiteX8" fmla="*/ 282955 w 565910"/>
              <a:gd name="connsiteY8" fmla="*/ 826155 h 826155"/>
              <a:gd name="connsiteX9" fmla="*/ 281290 w 565910"/>
              <a:gd name="connsiteY9" fmla="*/ 826067 h 826155"/>
              <a:gd name="connsiteX10" fmla="*/ 161733 w 565910"/>
              <a:gd name="connsiteY10" fmla="*/ 710001 h 826155"/>
              <a:gd name="connsiteX11" fmla="*/ 28169 w 565910"/>
              <a:gd name="connsiteY11" fmla="*/ 458284 h 826155"/>
              <a:gd name="connsiteX12" fmla="*/ 7620 w 565910"/>
              <a:gd name="connsiteY12" fmla="*/ 191156 h 826155"/>
              <a:gd name="connsiteX13" fmla="*/ 125773 w 565910"/>
              <a:gd name="connsiteY13" fmla="*/ 31907 h 826155"/>
              <a:gd name="connsiteX14" fmla="*/ 266882 w 565910"/>
              <a:gd name="connsiteY14" fmla="*/ 0 h 82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65910" h="826155">
                <a:moveTo>
                  <a:pt x="266882" y="0"/>
                </a:moveTo>
                <a:lnTo>
                  <a:pt x="282955" y="398"/>
                </a:lnTo>
                <a:lnTo>
                  <a:pt x="299028" y="0"/>
                </a:lnTo>
                <a:cubicBezTo>
                  <a:pt x="346546" y="763"/>
                  <a:pt x="402251" y="8148"/>
                  <a:pt x="440137" y="31907"/>
                </a:cubicBezTo>
                <a:cubicBezTo>
                  <a:pt x="490652" y="63586"/>
                  <a:pt x="542023" y="120093"/>
                  <a:pt x="558290" y="191156"/>
                </a:cubicBezTo>
                <a:cubicBezTo>
                  <a:pt x="574557" y="262219"/>
                  <a:pt x="563426" y="371810"/>
                  <a:pt x="537741" y="458284"/>
                </a:cubicBezTo>
                <a:cubicBezTo>
                  <a:pt x="512056" y="544758"/>
                  <a:pt x="447842" y="647500"/>
                  <a:pt x="404177" y="710001"/>
                </a:cubicBezTo>
                <a:cubicBezTo>
                  <a:pt x="371428" y="756877"/>
                  <a:pt x="326158" y="810014"/>
                  <a:pt x="284620" y="826067"/>
                </a:cubicBezTo>
                <a:lnTo>
                  <a:pt x="282955" y="826155"/>
                </a:lnTo>
                <a:lnTo>
                  <a:pt x="281290" y="826067"/>
                </a:lnTo>
                <a:cubicBezTo>
                  <a:pt x="239752" y="810014"/>
                  <a:pt x="194482" y="756877"/>
                  <a:pt x="161733" y="710001"/>
                </a:cubicBezTo>
                <a:cubicBezTo>
                  <a:pt x="118068" y="647500"/>
                  <a:pt x="53854" y="544758"/>
                  <a:pt x="28169" y="458284"/>
                </a:cubicBezTo>
                <a:cubicBezTo>
                  <a:pt x="2484" y="371810"/>
                  <a:pt x="-8647" y="262219"/>
                  <a:pt x="7620" y="191156"/>
                </a:cubicBezTo>
                <a:cubicBezTo>
                  <a:pt x="23887" y="120093"/>
                  <a:pt x="75258" y="63586"/>
                  <a:pt x="125773" y="31907"/>
                </a:cubicBezTo>
                <a:cubicBezTo>
                  <a:pt x="163659" y="8148"/>
                  <a:pt x="219364" y="763"/>
                  <a:pt x="266882" y="0"/>
                </a:cubicBezTo>
                <a:close/>
              </a:path>
            </a:pathLst>
          </a:custGeom>
          <a:solidFill>
            <a:srgbClr val="F7C23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 sz="2700">
              <a:latin typeface="Arial" panose="020B0604020202020204" pitchFamily="34" charset="0"/>
            </a:endParaRPr>
          </a:p>
        </p:txBody>
      </p: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3E8ED8C7-DA78-C449-A903-9D47FAE76892}"/>
              </a:ext>
            </a:extLst>
          </p:cNvPr>
          <p:cNvGrpSpPr/>
          <p:nvPr/>
        </p:nvGrpSpPr>
        <p:grpSpPr>
          <a:xfrm>
            <a:off x="1749321" y="1014784"/>
            <a:ext cx="5348841" cy="1413048"/>
            <a:chOff x="-857215" y="836135"/>
            <a:chExt cx="3565894" cy="942032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2230017-18C8-16CF-CF4E-89A9C36ED212}"/>
                </a:ext>
              </a:extLst>
            </p:cNvPr>
            <p:cNvGrpSpPr/>
            <p:nvPr/>
          </p:nvGrpSpPr>
          <p:grpSpPr>
            <a:xfrm>
              <a:off x="-857215" y="836135"/>
              <a:ext cx="1064721" cy="942032"/>
              <a:chOff x="3005131" y="855506"/>
              <a:chExt cx="1064721" cy="942032"/>
            </a:xfrm>
          </p:grpSpPr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25EEB5D2-CD72-0468-3329-FFA52B29185F}"/>
                  </a:ext>
                </a:extLst>
              </p:cNvPr>
              <p:cNvSpPr/>
              <p:nvPr/>
            </p:nvSpPr>
            <p:spPr>
              <a:xfrm>
                <a:off x="3055815" y="855506"/>
                <a:ext cx="637154" cy="942032"/>
              </a:xfrm>
              <a:custGeom>
                <a:avLst/>
                <a:gdLst>
                  <a:gd name="connsiteX0" fmla="*/ 4375 w 687838"/>
                  <a:gd name="connsiteY0" fmla="*/ 20909 h 988636"/>
                  <a:gd name="connsiteX1" fmla="*/ 137939 w 687838"/>
                  <a:gd name="connsiteY1" fmla="*/ 210981 h 988636"/>
                  <a:gd name="connsiteX2" fmla="*/ 173899 w 687838"/>
                  <a:gd name="connsiteY2" fmla="*/ 308585 h 988636"/>
                  <a:gd name="connsiteX3" fmla="*/ 66020 w 687838"/>
                  <a:gd name="connsiteY3" fmla="*/ 262351 h 988636"/>
                  <a:gd name="connsiteX4" fmla="*/ 143076 w 687838"/>
                  <a:gd name="connsiteY4" fmla="*/ 411327 h 988636"/>
                  <a:gd name="connsiteX5" fmla="*/ 189310 w 687838"/>
                  <a:gd name="connsiteY5" fmla="*/ 560302 h 988636"/>
                  <a:gd name="connsiteX6" fmla="*/ 245818 w 687838"/>
                  <a:gd name="connsiteY6" fmla="*/ 693866 h 988636"/>
                  <a:gd name="connsiteX7" fmla="*/ 168762 w 687838"/>
                  <a:gd name="connsiteY7" fmla="*/ 621947 h 988636"/>
                  <a:gd name="connsiteX8" fmla="*/ 209858 w 687838"/>
                  <a:gd name="connsiteY8" fmla="*/ 765785 h 988636"/>
                  <a:gd name="connsiteX9" fmla="*/ 292052 w 687838"/>
                  <a:gd name="connsiteY9" fmla="*/ 894212 h 988636"/>
                  <a:gd name="connsiteX10" fmla="*/ 410204 w 687838"/>
                  <a:gd name="connsiteY10" fmla="*/ 986680 h 988636"/>
                  <a:gd name="connsiteX11" fmla="*/ 600276 w 687838"/>
                  <a:gd name="connsiteY11" fmla="*/ 806882 h 988636"/>
                  <a:gd name="connsiteX12" fmla="*/ 687607 w 687838"/>
                  <a:gd name="connsiteY12" fmla="*/ 544891 h 988636"/>
                  <a:gd name="connsiteX13" fmla="*/ 620825 w 687838"/>
                  <a:gd name="connsiteY13" fmla="*/ 277763 h 988636"/>
                  <a:gd name="connsiteX14" fmla="*/ 476986 w 687838"/>
                  <a:gd name="connsiteY14" fmla="*/ 149336 h 988636"/>
                  <a:gd name="connsiteX15" fmla="*/ 266366 w 687838"/>
                  <a:gd name="connsiteY15" fmla="*/ 62005 h 988636"/>
                  <a:gd name="connsiteX16" fmla="*/ 55746 w 687838"/>
                  <a:gd name="connsiteY16" fmla="*/ 10635 h 988636"/>
                  <a:gd name="connsiteX17" fmla="*/ 4375 w 687838"/>
                  <a:gd name="connsiteY17" fmla="*/ 20909 h 98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7838" h="988636">
                    <a:moveTo>
                      <a:pt x="4375" y="20909"/>
                    </a:moveTo>
                    <a:cubicBezTo>
                      <a:pt x="18074" y="54300"/>
                      <a:pt x="109685" y="163035"/>
                      <a:pt x="137939" y="210981"/>
                    </a:cubicBezTo>
                    <a:cubicBezTo>
                      <a:pt x="166193" y="258927"/>
                      <a:pt x="185885" y="300023"/>
                      <a:pt x="173899" y="308585"/>
                    </a:cubicBezTo>
                    <a:cubicBezTo>
                      <a:pt x="161913" y="317147"/>
                      <a:pt x="71157" y="245227"/>
                      <a:pt x="66020" y="262351"/>
                    </a:cubicBezTo>
                    <a:cubicBezTo>
                      <a:pt x="60883" y="279475"/>
                      <a:pt x="122528" y="361669"/>
                      <a:pt x="143076" y="411327"/>
                    </a:cubicBezTo>
                    <a:cubicBezTo>
                      <a:pt x="163624" y="460986"/>
                      <a:pt x="172186" y="513212"/>
                      <a:pt x="189310" y="560302"/>
                    </a:cubicBezTo>
                    <a:cubicBezTo>
                      <a:pt x="206434" y="607392"/>
                      <a:pt x="249243" y="683592"/>
                      <a:pt x="245818" y="693866"/>
                    </a:cubicBezTo>
                    <a:cubicBezTo>
                      <a:pt x="242393" y="704140"/>
                      <a:pt x="174755" y="609961"/>
                      <a:pt x="168762" y="621947"/>
                    </a:cubicBezTo>
                    <a:cubicBezTo>
                      <a:pt x="162769" y="633933"/>
                      <a:pt x="189310" y="720408"/>
                      <a:pt x="209858" y="765785"/>
                    </a:cubicBezTo>
                    <a:cubicBezTo>
                      <a:pt x="230406" y="811162"/>
                      <a:pt x="258661" y="857396"/>
                      <a:pt x="292052" y="894212"/>
                    </a:cubicBezTo>
                    <a:cubicBezTo>
                      <a:pt x="325443" y="931028"/>
                      <a:pt x="358833" y="1001235"/>
                      <a:pt x="410204" y="986680"/>
                    </a:cubicBezTo>
                    <a:cubicBezTo>
                      <a:pt x="461575" y="972125"/>
                      <a:pt x="554042" y="880513"/>
                      <a:pt x="600276" y="806882"/>
                    </a:cubicBezTo>
                    <a:cubicBezTo>
                      <a:pt x="646510" y="733251"/>
                      <a:pt x="684182" y="633077"/>
                      <a:pt x="687607" y="544891"/>
                    </a:cubicBezTo>
                    <a:cubicBezTo>
                      <a:pt x="691032" y="456705"/>
                      <a:pt x="655929" y="343689"/>
                      <a:pt x="620825" y="277763"/>
                    </a:cubicBezTo>
                    <a:cubicBezTo>
                      <a:pt x="585722" y="211837"/>
                      <a:pt x="536062" y="185296"/>
                      <a:pt x="476986" y="149336"/>
                    </a:cubicBezTo>
                    <a:cubicBezTo>
                      <a:pt x="417910" y="113376"/>
                      <a:pt x="336572" y="85122"/>
                      <a:pt x="266366" y="62005"/>
                    </a:cubicBezTo>
                    <a:cubicBezTo>
                      <a:pt x="196160" y="38888"/>
                      <a:pt x="101980" y="19197"/>
                      <a:pt x="55746" y="10635"/>
                    </a:cubicBezTo>
                    <a:cubicBezTo>
                      <a:pt x="9512" y="2073"/>
                      <a:pt x="-9324" y="-12482"/>
                      <a:pt x="4375" y="20909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D4A51647-A4A0-1DA0-85AC-BF338B8F8EF9}"/>
                  </a:ext>
                </a:extLst>
              </p:cNvPr>
              <p:cNvSpPr/>
              <p:nvPr/>
            </p:nvSpPr>
            <p:spPr>
              <a:xfrm>
                <a:off x="3005131" y="855506"/>
                <a:ext cx="1064721" cy="787920"/>
              </a:xfrm>
              <a:custGeom>
                <a:avLst/>
                <a:gdLst>
                  <a:gd name="connsiteX0" fmla="*/ 60 w 1064721"/>
                  <a:gd name="connsiteY0" fmla="*/ 7523 h 787920"/>
                  <a:gd name="connsiteX1" fmla="*/ 200406 w 1064721"/>
                  <a:gd name="connsiteY1" fmla="*/ 58893 h 787920"/>
                  <a:gd name="connsiteX2" fmla="*/ 369930 w 1064721"/>
                  <a:gd name="connsiteY2" fmla="*/ 146224 h 787920"/>
                  <a:gd name="connsiteX3" fmla="*/ 513768 w 1064721"/>
                  <a:gd name="connsiteY3" fmla="*/ 274651 h 787920"/>
                  <a:gd name="connsiteX4" fmla="*/ 580550 w 1064721"/>
                  <a:gd name="connsiteY4" fmla="*/ 351707 h 787920"/>
                  <a:gd name="connsiteX5" fmla="*/ 426438 w 1064721"/>
                  <a:gd name="connsiteY5" fmla="*/ 346570 h 787920"/>
                  <a:gd name="connsiteX6" fmla="*/ 544591 w 1064721"/>
                  <a:gd name="connsiteY6" fmla="*/ 428763 h 787920"/>
                  <a:gd name="connsiteX7" fmla="*/ 585687 w 1064721"/>
                  <a:gd name="connsiteY7" fmla="*/ 490408 h 787920"/>
                  <a:gd name="connsiteX8" fmla="*/ 457260 w 1064721"/>
                  <a:gd name="connsiteY8" fmla="*/ 454448 h 787920"/>
                  <a:gd name="connsiteX9" fmla="*/ 575413 w 1064721"/>
                  <a:gd name="connsiteY9" fmla="*/ 567464 h 787920"/>
                  <a:gd name="connsiteX10" fmla="*/ 611373 w 1064721"/>
                  <a:gd name="connsiteY10" fmla="*/ 731851 h 787920"/>
                  <a:gd name="connsiteX11" fmla="*/ 616510 w 1064721"/>
                  <a:gd name="connsiteY11" fmla="*/ 783221 h 787920"/>
                  <a:gd name="connsiteX12" fmla="*/ 786033 w 1064721"/>
                  <a:gd name="connsiteY12" fmla="*/ 629109 h 787920"/>
                  <a:gd name="connsiteX13" fmla="*/ 1017202 w 1064721"/>
                  <a:gd name="connsiteY13" fmla="*/ 474997 h 787920"/>
                  <a:gd name="connsiteX14" fmla="*/ 1063436 w 1064721"/>
                  <a:gd name="connsiteY14" fmla="*/ 428763 h 787920"/>
                  <a:gd name="connsiteX15" fmla="*/ 991517 w 1064721"/>
                  <a:gd name="connsiteY15" fmla="*/ 295199 h 787920"/>
                  <a:gd name="connsiteX16" fmla="*/ 868227 w 1064721"/>
                  <a:gd name="connsiteY16" fmla="*/ 187320 h 787920"/>
                  <a:gd name="connsiteX17" fmla="*/ 719251 w 1064721"/>
                  <a:gd name="connsiteY17" fmla="*/ 141087 h 787920"/>
                  <a:gd name="connsiteX18" fmla="*/ 791170 w 1064721"/>
                  <a:gd name="connsiteY18" fmla="*/ 238691 h 787920"/>
                  <a:gd name="connsiteX19" fmla="*/ 647332 w 1064721"/>
                  <a:gd name="connsiteY19" fmla="*/ 135950 h 787920"/>
                  <a:gd name="connsiteX20" fmla="*/ 431575 w 1064721"/>
                  <a:gd name="connsiteY20" fmla="*/ 33208 h 787920"/>
                  <a:gd name="connsiteX21" fmla="*/ 220955 w 1064721"/>
                  <a:gd name="connsiteY21" fmla="*/ 2385 h 787920"/>
                  <a:gd name="connsiteX22" fmla="*/ 60 w 1064721"/>
                  <a:gd name="connsiteY22" fmla="*/ 7523 h 78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64721" h="787920">
                    <a:moveTo>
                      <a:pt x="60" y="7523"/>
                    </a:moveTo>
                    <a:cubicBezTo>
                      <a:pt x="-3365" y="16941"/>
                      <a:pt x="138761" y="35776"/>
                      <a:pt x="200406" y="58893"/>
                    </a:cubicBezTo>
                    <a:cubicBezTo>
                      <a:pt x="262051" y="82010"/>
                      <a:pt x="317703" y="110264"/>
                      <a:pt x="369930" y="146224"/>
                    </a:cubicBezTo>
                    <a:cubicBezTo>
                      <a:pt x="422157" y="182184"/>
                      <a:pt x="478665" y="240404"/>
                      <a:pt x="513768" y="274651"/>
                    </a:cubicBezTo>
                    <a:cubicBezTo>
                      <a:pt x="548871" y="308898"/>
                      <a:pt x="595105" y="339721"/>
                      <a:pt x="580550" y="351707"/>
                    </a:cubicBezTo>
                    <a:cubicBezTo>
                      <a:pt x="565995" y="363693"/>
                      <a:pt x="432431" y="333727"/>
                      <a:pt x="426438" y="346570"/>
                    </a:cubicBezTo>
                    <a:cubicBezTo>
                      <a:pt x="420445" y="359413"/>
                      <a:pt x="518050" y="404790"/>
                      <a:pt x="544591" y="428763"/>
                    </a:cubicBezTo>
                    <a:cubicBezTo>
                      <a:pt x="571132" y="452736"/>
                      <a:pt x="600242" y="486127"/>
                      <a:pt x="585687" y="490408"/>
                    </a:cubicBezTo>
                    <a:cubicBezTo>
                      <a:pt x="571132" y="494689"/>
                      <a:pt x="458972" y="441605"/>
                      <a:pt x="457260" y="454448"/>
                    </a:cubicBezTo>
                    <a:cubicBezTo>
                      <a:pt x="455548" y="467291"/>
                      <a:pt x="549728" y="521230"/>
                      <a:pt x="575413" y="567464"/>
                    </a:cubicBezTo>
                    <a:cubicBezTo>
                      <a:pt x="601098" y="613698"/>
                      <a:pt x="604523" y="695891"/>
                      <a:pt x="611373" y="731851"/>
                    </a:cubicBezTo>
                    <a:cubicBezTo>
                      <a:pt x="618223" y="767811"/>
                      <a:pt x="587400" y="800345"/>
                      <a:pt x="616510" y="783221"/>
                    </a:cubicBezTo>
                    <a:cubicBezTo>
                      <a:pt x="645620" y="766097"/>
                      <a:pt x="719251" y="680480"/>
                      <a:pt x="786033" y="629109"/>
                    </a:cubicBezTo>
                    <a:cubicBezTo>
                      <a:pt x="852815" y="577738"/>
                      <a:pt x="970968" y="508388"/>
                      <a:pt x="1017202" y="474997"/>
                    </a:cubicBezTo>
                    <a:cubicBezTo>
                      <a:pt x="1063436" y="441606"/>
                      <a:pt x="1067717" y="458729"/>
                      <a:pt x="1063436" y="428763"/>
                    </a:cubicBezTo>
                    <a:cubicBezTo>
                      <a:pt x="1059155" y="398797"/>
                      <a:pt x="1024052" y="335439"/>
                      <a:pt x="991517" y="295199"/>
                    </a:cubicBezTo>
                    <a:cubicBezTo>
                      <a:pt x="958982" y="254959"/>
                      <a:pt x="913605" y="213005"/>
                      <a:pt x="868227" y="187320"/>
                    </a:cubicBezTo>
                    <a:cubicBezTo>
                      <a:pt x="822849" y="161635"/>
                      <a:pt x="732094" y="132525"/>
                      <a:pt x="719251" y="141087"/>
                    </a:cubicBezTo>
                    <a:cubicBezTo>
                      <a:pt x="706408" y="149649"/>
                      <a:pt x="803156" y="239547"/>
                      <a:pt x="791170" y="238691"/>
                    </a:cubicBezTo>
                    <a:cubicBezTo>
                      <a:pt x="779184" y="237835"/>
                      <a:pt x="707264" y="170197"/>
                      <a:pt x="647332" y="135950"/>
                    </a:cubicBezTo>
                    <a:cubicBezTo>
                      <a:pt x="587400" y="101703"/>
                      <a:pt x="502638" y="55469"/>
                      <a:pt x="431575" y="33208"/>
                    </a:cubicBezTo>
                    <a:cubicBezTo>
                      <a:pt x="360512" y="10947"/>
                      <a:pt x="291162" y="5810"/>
                      <a:pt x="220955" y="2385"/>
                    </a:cubicBezTo>
                    <a:cubicBezTo>
                      <a:pt x="150748" y="-1040"/>
                      <a:pt x="3485" y="-1895"/>
                      <a:pt x="60" y="7523"/>
                    </a:cubicBezTo>
                    <a:close/>
                  </a:path>
                </a:pathLst>
              </a:cu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id="{DC8B4952-2E1E-D90B-B5F0-735ABC23618C}"/>
                </a:ext>
              </a:extLst>
            </p:cNvPr>
            <p:cNvGrpSpPr/>
            <p:nvPr/>
          </p:nvGrpSpPr>
          <p:grpSpPr>
            <a:xfrm flipH="1">
              <a:off x="1644536" y="836135"/>
              <a:ext cx="1064143" cy="941521"/>
              <a:chOff x="3005131" y="855506"/>
              <a:chExt cx="1064721" cy="942032"/>
            </a:xfrm>
          </p:grpSpPr>
          <p:sp>
            <p:nvSpPr>
              <p:cNvPr id="1025" name="Freeform 1024">
                <a:extLst>
                  <a:ext uri="{FF2B5EF4-FFF2-40B4-BE49-F238E27FC236}">
                    <a16:creationId xmlns:a16="http://schemas.microsoft.com/office/drawing/2014/main" id="{29DC710A-99AD-C197-D4AA-7CB34F9C7BBC}"/>
                  </a:ext>
                </a:extLst>
              </p:cNvPr>
              <p:cNvSpPr/>
              <p:nvPr/>
            </p:nvSpPr>
            <p:spPr>
              <a:xfrm>
                <a:off x="3055815" y="855506"/>
                <a:ext cx="637154" cy="942032"/>
              </a:xfrm>
              <a:custGeom>
                <a:avLst/>
                <a:gdLst>
                  <a:gd name="connsiteX0" fmla="*/ 4375 w 687838"/>
                  <a:gd name="connsiteY0" fmla="*/ 20909 h 988636"/>
                  <a:gd name="connsiteX1" fmla="*/ 137939 w 687838"/>
                  <a:gd name="connsiteY1" fmla="*/ 210981 h 988636"/>
                  <a:gd name="connsiteX2" fmla="*/ 173899 w 687838"/>
                  <a:gd name="connsiteY2" fmla="*/ 308585 h 988636"/>
                  <a:gd name="connsiteX3" fmla="*/ 66020 w 687838"/>
                  <a:gd name="connsiteY3" fmla="*/ 262351 h 988636"/>
                  <a:gd name="connsiteX4" fmla="*/ 143076 w 687838"/>
                  <a:gd name="connsiteY4" fmla="*/ 411327 h 988636"/>
                  <a:gd name="connsiteX5" fmla="*/ 189310 w 687838"/>
                  <a:gd name="connsiteY5" fmla="*/ 560302 h 988636"/>
                  <a:gd name="connsiteX6" fmla="*/ 245818 w 687838"/>
                  <a:gd name="connsiteY6" fmla="*/ 693866 h 988636"/>
                  <a:gd name="connsiteX7" fmla="*/ 168762 w 687838"/>
                  <a:gd name="connsiteY7" fmla="*/ 621947 h 988636"/>
                  <a:gd name="connsiteX8" fmla="*/ 209858 w 687838"/>
                  <a:gd name="connsiteY8" fmla="*/ 765785 h 988636"/>
                  <a:gd name="connsiteX9" fmla="*/ 292052 w 687838"/>
                  <a:gd name="connsiteY9" fmla="*/ 894212 h 988636"/>
                  <a:gd name="connsiteX10" fmla="*/ 410204 w 687838"/>
                  <a:gd name="connsiteY10" fmla="*/ 986680 h 988636"/>
                  <a:gd name="connsiteX11" fmla="*/ 600276 w 687838"/>
                  <a:gd name="connsiteY11" fmla="*/ 806882 h 988636"/>
                  <a:gd name="connsiteX12" fmla="*/ 687607 w 687838"/>
                  <a:gd name="connsiteY12" fmla="*/ 544891 h 988636"/>
                  <a:gd name="connsiteX13" fmla="*/ 620825 w 687838"/>
                  <a:gd name="connsiteY13" fmla="*/ 277763 h 988636"/>
                  <a:gd name="connsiteX14" fmla="*/ 476986 w 687838"/>
                  <a:gd name="connsiteY14" fmla="*/ 149336 h 988636"/>
                  <a:gd name="connsiteX15" fmla="*/ 266366 w 687838"/>
                  <a:gd name="connsiteY15" fmla="*/ 62005 h 988636"/>
                  <a:gd name="connsiteX16" fmla="*/ 55746 w 687838"/>
                  <a:gd name="connsiteY16" fmla="*/ 10635 h 988636"/>
                  <a:gd name="connsiteX17" fmla="*/ 4375 w 687838"/>
                  <a:gd name="connsiteY17" fmla="*/ 20909 h 98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7838" h="988636">
                    <a:moveTo>
                      <a:pt x="4375" y="20909"/>
                    </a:moveTo>
                    <a:cubicBezTo>
                      <a:pt x="18074" y="54300"/>
                      <a:pt x="109685" y="163035"/>
                      <a:pt x="137939" y="210981"/>
                    </a:cubicBezTo>
                    <a:cubicBezTo>
                      <a:pt x="166193" y="258927"/>
                      <a:pt x="185885" y="300023"/>
                      <a:pt x="173899" y="308585"/>
                    </a:cubicBezTo>
                    <a:cubicBezTo>
                      <a:pt x="161913" y="317147"/>
                      <a:pt x="71157" y="245227"/>
                      <a:pt x="66020" y="262351"/>
                    </a:cubicBezTo>
                    <a:cubicBezTo>
                      <a:pt x="60883" y="279475"/>
                      <a:pt x="122528" y="361669"/>
                      <a:pt x="143076" y="411327"/>
                    </a:cubicBezTo>
                    <a:cubicBezTo>
                      <a:pt x="163624" y="460986"/>
                      <a:pt x="172186" y="513212"/>
                      <a:pt x="189310" y="560302"/>
                    </a:cubicBezTo>
                    <a:cubicBezTo>
                      <a:pt x="206434" y="607392"/>
                      <a:pt x="249243" y="683592"/>
                      <a:pt x="245818" y="693866"/>
                    </a:cubicBezTo>
                    <a:cubicBezTo>
                      <a:pt x="242393" y="704140"/>
                      <a:pt x="174755" y="609961"/>
                      <a:pt x="168762" y="621947"/>
                    </a:cubicBezTo>
                    <a:cubicBezTo>
                      <a:pt x="162769" y="633933"/>
                      <a:pt x="189310" y="720408"/>
                      <a:pt x="209858" y="765785"/>
                    </a:cubicBezTo>
                    <a:cubicBezTo>
                      <a:pt x="230406" y="811162"/>
                      <a:pt x="258661" y="857396"/>
                      <a:pt x="292052" y="894212"/>
                    </a:cubicBezTo>
                    <a:cubicBezTo>
                      <a:pt x="325443" y="931028"/>
                      <a:pt x="358833" y="1001235"/>
                      <a:pt x="410204" y="986680"/>
                    </a:cubicBezTo>
                    <a:cubicBezTo>
                      <a:pt x="461575" y="972125"/>
                      <a:pt x="554042" y="880513"/>
                      <a:pt x="600276" y="806882"/>
                    </a:cubicBezTo>
                    <a:cubicBezTo>
                      <a:pt x="646510" y="733251"/>
                      <a:pt x="684182" y="633077"/>
                      <a:pt x="687607" y="544891"/>
                    </a:cubicBezTo>
                    <a:cubicBezTo>
                      <a:pt x="691032" y="456705"/>
                      <a:pt x="655929" y="343689"/>
                      <a:pt x="620825" y="277763"/>
                    </a:cubicBezTo>
                    <a:cubicBezTo>
                      <a:pt x="585722" y="211837"/>
                      <a:pt x="536062" y="185296"/>
                      <a:pt x="476986" y="149336"/>
                    </a:cubicBezTo>
                    <a:cubicBezTo>
                      <a:pt x="417910" y="113376"/>
                      <a:pt x="336572" y="85122"/>
                      <a:pt x="266366" y="62005"/>
                    </a:cubicBezTo>
                    <a:cubicBezTo>
                      <a:pt x="196160" y="38888"/>
                      <a:pt x="101980" y="19197"/>
                      <a:pt x="55746" y="10635"/>
                    </a:cubicBezTo>
                    <a:cubicBezTo>
                      <a:pt x="9512" y="2073"/>
                      <a:pt x="-9324" y="-12482"/>
                      <a:pt x="4375" y="20909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1027" name="Freeform 1026">
                <a:extLst>
                  <a:ext uri="{FF2B5EF4-FFF2-40B4-BE49-F238E27FC236}">
                    <a16:creationId xmlns:a16="http://schemas.microsoft.com/office/drawing/2014/main" id="{C6F2A5F0-9E7A-3E99-2330-05A1B30DCA71}"/>
                  </a:ext>
                </a:extLst>
              </p:cNvPr>
              <p:cNvSpPr/>
              <p:nvPr/>
            </p:nvSpPr>
            <p:spPr>
              <a:xfrm>
                <a:off x="3005131" y="855506"/>
                <a:ext cx="1064721" cy="787920"/>
              </a:xfrm>
              <a:custGeom>
                <a:avLst/>
                <a:gdLst>
                  <a:gd name="connsiteX0" fmla="*/ 60 w 1064721"/>
                  <a:gd name="connsiteY0" fmla="*/ 7523 h 787920"/>
                  <a:gd name="connsiteX1" fmla="*/ 200406 w 1064721"/>
                  <a:gd name="connsiteY1" fmla="*/ 58893 h 787920"/>
                  <a:gd name="connsiteX2" fmla="*/ 369930 w 1064721"/>
                  <a:gd name="connsiteY2" fmla="*/ 146224 h 787920"/>
                  <a:gd name="connsiteX3" fmla="*/ 513768 w 1064721"/>
                  <a:gd name="connsiteY3" fmla="*/ 274651 h 787920"/>
                  <a:gd name="connsiteX4" fmla="*/ 580550 w 1064721"/>
                  <a:gd name="connsiteY4" fmla="*/ 351707 h 787920"/>
                  <a:gd name="connsiteX5" fmla="*/ 426438 w 1064721"/>
                  <a:gd name="connsiteY5" fmla="*/ 346570 h 787920"/>
                  <a:gd name="connsiteX6" fmla="*/ 544591 w 1064721"/>
                  <a:gd name="connsiteY6" fmla="*/ 428763 h 787920"/>
                  <a:gd name="connsiteX7" fmla="*/ 585687 w 1064721"/>
                  <a:gd name="connsiteY7" fmla="*/ 490408 h 787920"/>
                  <a:gd name="connsiteX8" fmla="*/ 457260 w 1064721"/>
                  <a:gd name="connsiteY8" fmla="*/ 454448 h 787920"/>
                  <a:gd name="connsiteX9" fmla="*/ 575413 w 1064721"/>
                  <a:gd name="connsiteY9" fmla="*/ 567464 h 787920"/>
                  <a:gd name="connsiteX10" fmla="*/ 611373 w 1064721"/>
                  <a:gd name="connsiteY10" fmla="*/ 731851 h 787920"/>
                  <a:gd name="connsiteX11" fmla="*/ 616510 w 1064721"/>
                  <a:gd name="connsiteY11" fmla="*/ 783221 h 787920"/>
                  <a:gd name="connsiteX12" fmla="*/ 786033 w 1064721"/>
                  <a:gd name="connsiteY12" fmla="*/ 629109 h 787920"/>
                  <a:gd name="connsiteX13" fmla="*/ 1017202 w 1064721"/>
                  <a:gd name="connsiteY13" fmla="*/ 474997 h 787920"/>
                  <a:gd name="connsiteX14" fmla="*/ 1063436 w 1064721"/>
                  <a:gd name="connsiteY14" fmla="*/ 428763 h 787920"/>
                  <a:gd name="connsiteX15" fmla="*/ 991517 w 1064721"/>
                  <a:gd name="connsiteY15" fmla="*/ 295199 h 787920"/>
                  <a:gd name="connsiteX16" fmla="*/ 868227 w 1064721"/>
                  <a:gd name="connsiteY16" fmla="*/ 187320 h 787920"/>
                  <a:gd name="connsiteX17" fmla="*/ 719251 w 1064721"/>
                  <a:gd name="connsiteY17" fmla="*/ 141087 h 787920"/>
                  <a:gd name="connsiteX18" fmla="*/ 791170 w 1064721"/>
                  <a:gd name="connsiteY18" fmla="*/ 238691 h 787920"/>
                  <a:gd name="connsiteX19" fmla="*/ 647332 w 1064721"/>
                  <a:gd name="connsiteY19" fmla="*/ 135950 h 787920"/>
                  <a:gd name="connsiteX20" fmla="*/ 431575 w 1064721"/>
                  <a:gd name="connsiteY20" fmla="*/ 33208 h 787920"/>
                  <a:gd name="connsiteX21" fmla="*/ 220955 w 1064721"/>
                  <a:gd name="connsiteY21" fmla="*/ 2385 h 787920"/>
                  <a:gd name="connsiteX22" fmla="*/ 60 w 1064721"/>
                  <a:gd name="connsiteY22" fmla="*/ 7523 h 78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64721" h="787920">
                    <a:moveTo>
                      <a:pt x="60" y="7523"/>
                    </a:moveTo>
                    <a:cubicBezTo>
                      <a:pt x="-3365" y="16941"/>
                      <a:pt x="138761" y="35776"/>
                      <a:pt x="200406" y="58893"/>
                    </a:cubicBezTo>
                    <a:cubicBezTo>
                      <a:pt x="262051" y="82010"/>
                      <a:pt x="317703" y="110264"/>
                      <a:pt x="369930" y="146224"/>
                    </a:cubicBezTo>
                    <a:cubicBezTo>
                      <a:pt x="422157" y="182184"/>
                      <a:pt x="478665" y="240404"/>
                      <a:pt x="513768" y="274651"/>
                    </a:cubicBezTo>
                    <a:cubicBezTo>
                      <a:pt x="548871" y="308898"/>
                      <a:pt x="595105" y="339721"/>
                      <a:pt x="580550" y="351707"/>
                    </a:cubicBezTo>
                    <a:cubicBezTo>
                      <a:pt x="565995" y="363693"/>
                      <a:pt x="432431" y="333727"/>
                      <a:pt x="426438" y="346570"/>
                    </a:cubicBezTo>
                    <a:cubicBezTo>
                      <a:pt x="420445" y="359413"/>
                      <a:pt x="518050" y="404790"/>
                      <a:pt x="544591" y="428763"/>
                    </a:cubicBezTo>
                    <a:cubicBezTo>
                      <a:pt x="571132" y="452736"/>
                      <a:pt x="600242" y="486127"/>
                      <a:pt x="585687" y="490408"/>
                    </a:cubicBezTo>
                    <a:cubicBezTo>
                      <a:pt x="571132" y="494689"/>
                      <a:pt x="458972" y="441605"/>
                      <a:pt x="457260" y="454448"/>
                    </a:cubicBezTo>
                    <a:cubicBezTo>
                      <a:pt x="455548" y="467291"/>
                      <a:pt x="549728" y="521230"/>
                      <a:pt x="575413" y="567464"/>
                    </a:cubicBezTo>
                    <a:cubicBezTo>
                      <a:pt x="601098" y="613698"/>
                      <a:pt x="604523" y="695891"/>
                      <a:pt x="611373" y="731851"/>
                    </a:cubicBezTo>
                    <a:cubicBezTo>
                      <a:pt x="618223" y="767811"/>
                      <a:pt x="587400" y="800345"/>
                      <a:pt x="616510" y="783221"/>
                    </a:cubicBezTo>
                    <a:cubicBezTo>
                      <a:pt x="645620" y="766097"/>
                      <a:pt x="719251" y="680480"/>
                      <a:pt x="786033" y="629109"/>
                    </a:cubicBezTo>
                    <a:cubicBezTo>
                      <a:pt x="852815" y="577738"/>
                      <a:pt x="970968" y="508388"/>
                      <a:pt x="1017202" y="474997"/>
                    </a:cubicBezTo>
                    <a:cubicBezTo>
                      <a:pt x="1063436" y="441606"/>
                      <a:pt x="1067717" y="458729"/>
                      <a:pt x="1063436" y="428763"/>
                    </a:cubicBezTo>
                    <a:cubicBezTo>
                      <a:pt x="1059155" y="398797"/>
                      <a:pt x="1024052" y="335439"/>
                      <a:pt x="991517" y="295199"/>
                    </a:cubicBezTo>
                    <a:cubicBezTo>
                      <a:pt x="958982" y="254959"/>
                      <a:pt x="913605" y="213005"/>
                      <a:pt x="868227" y="187320"/>
                    </a:cubicBezTo>
                    <a:cubicBezTo>
                      <a:pt x="822849" y="161635"/>
                      <a:pt x="732094" y="132525"/>
                      <a:pt x="719251" y="141087"/>
                    </a:cubicBezTo>
                    <a:cubicBezTo>
                      <a:pt x="706408" y="149649"/>
                      <a:pt x="803156" y="239547"/>
                      <a:pt x="791170" y="238691"/>
                    </a:cubicBezTo>
                    <a:cubicBezTo>
                      <a:pt x="779184" y="237835"/>
                      <a:pt x="707264" y="170197"/>
                      <a:pt x="647332" y="135950"/>
                    </a:cubicBezTo>
                    <a:cubicBezTo>
                      <a:pt x="587400" y="101703"/>
                      <a:pt x="502638" y="55469"/>
                      <a:pt x="431575" y="33208"/>
                    </a:cubicBezTo>
                    <a:cubicBezTo>
                      <a:pt x="360512" y="10947"/>
                      <a:pt x="291162" y="5810"/>
                      <a:pt x="220955" y="2385"/>
                    </a:cubicBezTo>
                    <a:cubicBezTo>
                      <a:pt x="150748" y="-1040"/>
                      <a:pt x="3485" y="-1895"/>
                      <a:pt x="60" y="7523"/>
                    </a:cubicBezTo>
                    <a:close/>
                  </a:path>
                </a:pathLst>
              </a:cu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6173A30-7D72-68A3-5D57-03AD2D99C33D}"/>
              </a:ext>
            </a:extLst>
          </p:cNvPr>
          <p:cNvGrpSpPr/>
          <p:nvPr/>
        </p:nvGrpSpPr>
        <p:grpSpPr>
          <a:xfrm>
            <a:off x="1822260" y="-1613168"/>
            <a:ext cx="2838450" cy="10126718"/>
            <a:chOff x="2837679" y="-917438"/>
            <a:chExt cx="1892300" cy="6751145"/>
          </a:xfrm>
        </p:grpSpPr>
        <p:pic>
          <p:nvPicPr>
            <p:cNvPr id="4" name="Picture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4B90317-86A7-8CC0-D1F0-3F40C768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37679" y="2409944"/>
              <a:ext cx="1892300" cy="342376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EBE2F8C-9BF9-4E04-AB2F-13B236E2DA4E}"/>
                </a:ext>
              </a:extLst>
            </p:cNvPr>
            <p:cNvSpPr/>
            <p:nvPr/>
          </p:nvSpPr>
          <p:spPr>
            <a:xfrm>
              <a:off x="3196695" y="-917438"/>
              <a:ext cx="1227551" cy="34237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2700"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5CE879-B84E-0B3E-9E90-38E63DC7DF0C}"/>
              </a:ext>
            </a:extLst>
          </p:cNvPr>
          <p:cNvGrpSpPr/>
          <p:nvPr/>
        </p:nvGrpSpPr>
        <p:grpSpPr>
          <a:xfrm>
            <a:off x="4181005" y="-1613168"/>
            <a:ext cx="2838450" cy="10126718"/>
            <a:chOff x="4410176" y="-917438"/>
            <a:chExt cx="1892300" cy="6751145"/>
          </a:xfrm>
        </p:grpSpPr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47A3D79-6030-69E7-1866-F13CDDDF8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4410176" y="2409944"/>
              <a:ext cx="1892300" cy="342376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10E4AF0-B0DA-EC58-3A6C-6AB49905317F}"/>
                </a:ext>
              </a:extLst>
            </p:cNvPr>
            <p:cNvSpPr/>
            <p:nvPr/>
          </p:nvSpPr>
          <p:spPr>
            <a:xfrm>
              <a:off x="4728177" y="-917438"/>
              <a:ext cx="1227551" cy="34237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2700">
                <a:latin typeface="Arial" panose="020B0604020202020204" pitchFamily="34" charset="0"/>
              </a:endParaRPr>
            </a:p>
          </p:txBody>
        </p:sp>
      </p:grpSp>
      <p:sp>
        <p:nvSpPr>
          <p:cNvPr id="9" name="Freeform 8">
            <a:extLst>
              <a:ext uri="{FF2B5EF4-FFF2-40B4-BE49-F238E27FC236}">
                <a16:creationId xmlns:a16="http://schemas.microsoft.com/office/drawing/2014/main" id="{20367E20-30A3-1069-A735-27F1A957EA94}"/>
              </a:ext>
            </a:extLst>
          </p:cNvPr>
          <p:cNvSpPr/>
          <p:nvPr/>
        </p:nvSpPr>
        <p:spPr>
          <a:xfrm>
            <a:off x="1897152" y="1341009"/>
            <a:ext cx="5067797" cy="3593772"/>
          </a:xfrm>
          <a:custGeom>
            <a:avLst/>
            <a:gdLst>
              <a:gd name="connsiteX0" fmla="*/ 1689265 w 3378531"/>
              <a:gd name="connsiteY0" fmla="*/ 0 h 2395848"/>
              <a:gd name="connsiteX1" fmla="*/ 3369809 w 3378531"/>
              <a:gd name="connsiteY1" fmla="*/ 1516548 h 2395848"/>
              <a:gd name="connsiteX2" fmla="*/ 3378530 w 3378531"/>
              <a:gd name="connsiteY2" fmla="*/ 1689251 h 2395848"/>
              <a:gd name="connsiteX3" fmla="*/ 3378531 w 3378531"/>
              <a:gd name="connsiteY3" fmla="*/ 1689264 h 2395848"/>
              <a:gd name="connsiteX4" fmla="*/ 2471316 w 3378531"/>
              <a:gd name="connsiteY4" fmla="*/ 2395848 h 2395848"/>
              <a:gd name="connsiteX5" fmla="*/ 1719039 w 3378531"/>
              <a:gd name="connsiteY5" fmla="*/ 2084322 h 2395848"/>
              <a:gd name="connsiteX6" fmla="*/ 1689266 w 3378531"/>
              <a:gd name="connsiteY6" fmla="*/ 2041599 h 2395848"/>
              <a:gd name="connsiteX7" fmla="*/ 1659492 w 3378531"/>
              <a:gd name="connsiteY7" fmla="*/ 2084322 h 2395848"/>
              <a:gd name="connsiteX8" fmla="*/ 907215 w 3378531"/>
              <a:gd name="connsiteY8" fmla="*/ 2395848 h 2395848"/>
              <a:gd name="connsiteX9" fmla="*/ 0 w 3378531"/>
              <a:gd name="connsiteY9" fmla="*/ 1689264 h 2395848"/>
              <a:gd name="connsiteX10" fmla="*/ 8722 w 3378531"/>
              <a:gd name="connsiteY10" fmla="*/ 1516548 h 2395848"/>
              <a:gd name="connsiteX11" fmla="*/ 1689265 w 3378531"/>
              <a:gd name="connsiteY11" fmla="*/ 0 h 239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78531" h="2395848">
                <a:moveTo>
                  <a:pt x="1689265" y="0"/>
                </a:moveTo>
                <a:cubicBezTo>
                  <a:pt x="2563911" y="0"/>
                  <a:pt x="3283302" y="664726"/>
                  <a:pt x="3369809" y="1516548"/>
                </a:cubicBezTo>
                <a:lnTo>
                  <a:pt x="3378530" y="1689251"/>
                </a:lnTo>
                <a:lnTo>
                  <a:pt x="3378531" y="1689264"/>
                </a:lnTo>
                <a:cubicBezTo>
                  <a:pt x="3378531" y="2079500"/>
                  <a:pt x="2972357" y="2395848"/>
                  <a:pt x="2471316" y="2395848"/>
                </a:cubicBezTo>
                <a:cubicBezTo>
                  <a:pt x="2158166" y="2395848"/>
                  <a:pt x="1882072" y="2272275"/>
                  <a:pt x="1719039" y="2084322"/>
                </a:cubicBezTo>
                <a:lnTo>
                  <a:pt x="1689266" y="2041599"/>
                </a:lnTo>
                <a:lnTo>
                  <a:pt x="1659492" y="2084322"/>
                </a:lnTo>
                <a:cubicBezTo>
                  <a:pt x="1496459" y="2272275"/>
                  <a:pt x="1220366" y="2395848"/>
                  <a:pt x="907215" y="2395848"/>
                </a:cubicBezTo>
                <a:cubicBezTo>
                  <a:pt x="406174" y="2395848"/>
                  <a:pt x="0" y="2079500"/>
                  <a:pt x="0" y="1689264"/>
                </a:cubicBezTo>
                <a:lnTo>
                  <a:pt x="8722" y="1516548"/>
                </a:lnTo>
                <a:cubicBezTo>
                  <a:pt x="95229" y="664726"/>
                  <a:pt x="814620" y="0"/>
                  <a:pt x="1689265" y="0"/>
                </a:cubicBezTo>
                <a:close/>
              </a:path>
            </a:pathLst>
          </a:custGeom>
          <a:solidFill>
            <a:srgbClr val="75361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 sz="2700">
              <a:latin typeface="Arial" panose="020B0604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AE17A60-E23D-B518-A25C-3251BD269BA0}"/>
              </a:ext>
            </a:extLst>
          </p:cNvPr>
          <p:cNvGrpSpPr/>
          <p:nvPr/>
        </p:nvGrpSpPr>
        <p:grpSpPr>
          <a:xfrm>
            <a:off x="1947990" y="2328480"/>
            <a:ext cx="4966118" cy="2144336"/>
            <a:chOff x="-743133" y="1686328"/>
            <a:chExt cx="3310745" cy="142955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916BA17-D04E-014C-D298-86AE6D4C9E99}"/>
                </a:ext>
              </a:extLst>
            </p:cNvPr>
            <p:cNvGrpSpPr/>
            <p:nvPr/>
          </p:nvGrpSpPr>
          <p:grpSpPr>
            <a:xfrm>
              <a:off x="-743133" y="1686328"/>
              <a:ext cx="1604351" cy="1429557"/>
              <a:chOff x="2926181" y="1448656"/>
              <a:chExt cx="1604351" cy="1429557"/>
            </a:xfrm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ECBAB1A3-ADCF-4DF4-9D06-D5BDFA1BCB95}"/>
                  </a:ext>
                </a:extLst>
              </p:cNvPr>
              <p:cNvSpPr/>
              <p:nvPr/>
            </p:nvSpPr>
            <p:spPr>
              <a:xfrm>
                <a:off x="3146641" y="1691208"/>
                <a:ext cx="1339663" cy="1187005"/>
              </a:xfrm>
              <a:custGeom>
                <a:avLst/>
                <a:gdLst>
                  <a:gd name="connsiteX0" fmla="*/ 277156 w 1419222"/>
                  <a:gd name="connsiteY0" fmla="*/ 0 h 1257498"/>
                  <a:gd name="connsiteX1" fmla="*/ 676226 w 1419222"/>
                  <a:gd name="connsiteY1" fmla="*/ 175737 h 1257498"/>
                  <a:gd name="connsiteX2" fmla="*/ 667726 w 1419222"/>
                  <a:gd name="connsiteY2" fmla="*/ 223903 h 1257498"/>
                  <a:gd name="connsiteX3" fmla="*/ 498049 w 1419222"/>
                  <a:gd name="connsiteY3" fmla="*/ 370137 h 1257498"/>
                  <a:gd name="connsiteX4" fmla="*/ 480543 w 1419222"/>
                  <a:gd name="connsiteY4" fmla="*/ 371901 h 1257498"/>
                  <a:gd name="connsiteX5" fmla="*/ 480354 w 1419222"/>
                  <a:gd name="connsiteY5" fmla="*/ 373778 h 1257498"/>
                  <a:gd name="connsiteX6" fmla="*/ 451731 w 1419222"/>
                  <a:gd name="connsiteY6" fmla="*/ 446683 h 1257498"/>
                  <a:gd name="connsiteX7" fmla="*/ 409654 w 1419222"/>
                  <a:gd name="connsiteY7" fmla="*/ 495283 h 1257498"/>
                  <a:gd name="connsiteX8" fmla="*/ 420685 w 1419222"/>
                  <a:gd name="connsiteY8" fmla="*/ 508653 h 1257498"/>
                  <a:gd name="connsiteX9" fmla="*/ 459962 w 1419222"/>
                  <a:gd name="connsiteY9" fmla="*/ 637237 h 1257498"/>
                  <a:gd name="connsiteX10" fmla="*/ 456356 w 1419222"/>
                  <a:gd name="connsiteY10" fmla="*/ 673008 h 1257498"/>
                  <a:gd name="connsiteX11" fmla="*/ 503208 w 1419222"/>
                  <a:gd name="connsiteY11" fmla="*/ 704597 h 1257498"/>
                  <a:gd name="connsiteX12" fmla="*/ 552495 w 1419222"/>
                  <a:gd name="connsiteY12" fmla="*/ 777699 h 1257498"/>
                  <a:gd name="connsiteX13" fmla="*/ 560243 w 1419222"/>
                  <a:gd name="connsiteY13" fmla="*/ 802660 h 1257498"/>
                  <a:gd name="connsiteX14" fmla="*/ 585625 w 1419222"/>
                  <a:gd name="connsiteY14" fmla="*/ 797536 h 1257498"/>
                  <a:gd name="connsiteX15" fmla="*/ 675144 w 1419222"/>
                  <a:gd name="connsiteY15" fmla="*/ 815609 h 1257498"/>
                  <a:gd name="connsiteX16" fmla="*/ 742091 w 1419222"/>
                  <a:gd name="connsiteY16" fmla="*/ 860746 h 1257498"/>
                  <a:gd name="connsiteX17" fmla="*/ 747039 w 1419222"/>
                  <a:gd name="connsiteY17" fmla="*/ 854749 h 1257498"/>
                  <a:gd name="connsiteX18" fmla="*/ 863311 w 1419222"/>
                  <a:gd name="connsiteY18" fmla="*/ 792062 h 1257498"/>
                  <a:gd name="connsiteX19" fmla="*/ 876604 w 1419222"/>
                  <a:gd name="connsiteY19" fmla="*/ 790721 h 1257498"/>
                  <a:gd name="connsiteX20" fmla="*/ 888234 w 1419222"/>
                  <a:gd name="connsiteY20" fmla="*/ 753256 h 1257498"/>
                  <a:gd name="connsiteX21" fmla="*/ 922678 w 1419222"/>
                  <a:gd name="connsiteY21" fmla="*/ 696486 h 1257498"/>
                  <a:gd name="connsiteX22" fmla="*/ 970832 w 1419222"/>
                  <a:gd name="connsiteY22" fmla="*/ 652730 h 1257498"/>
                  <a:gd name="connsiteX23" fmla="*/ 963933 w 1419222"/>
                  <a:gd name="connsiteY23" fmla="*/ 630503 h 1257498"/>
                  <a:gd name="connsiteX24" fmla="*/ 959260 w 1419222"/>
                  <a:gd name="connsiteY24" fmla="*/ 584154 h 1257498"/>
                  <a:gd name="connsiteX25" fmla="*/ 1099722 w 1419222"/>
                  <a:gd name="connsiteY25" fmla="*/ 372246 h 1257498"/>
                  <a:gd name="connsiteX26" fmla="*/ 1113063 w 1419222"/>
                  <a:gd name="connsiteY26" fmla="*/ 368105 h 1257498"/>
                  <a:gd name="connsiteX27" fmla="*/ 1401269 w 1419222"/>
                  <a:gd name="connsiteY27" fmla="*/ 495021 h 1257498"/>
                  <a:gd name="connsiteX28" fmla="*/ 1414550 w 1419222"/>
                  <a:gd name="connsiteY28" fmla="*/ 537805 h 1257498"/>
                  <a:gd name="connsiteX29" fmla="*/ 1419222 w 1419222"/>
                  <a:gd name="connsiteY29" fmla="*/ 584154 h 1257498"/>
                  <a:gd name="connsiteX30" fmla="*/ 1351862 w 1419222"/>
                  <a:gd name="connsiteY30" fmla="*/ 746775 h 1257498"/>
                  <a:gd name="connsiteX31" fmla="*/ 1318566 w 1419222"/>
                  <a:gd name="connsiteY31" fmla="*/ 774247 h 1257498"/>
                  <a:gd name="connsiteX32" fmla="*/ 1325451 w 1419222"/>
                  <a:gd name="connsiteY32" fmla="*/ 796426 h 1257498"/>
                  <a:gd name="connsiteX33" fmla="*/ 1330123 w 1419222"/>
                  <a:gd name="connsiteY33" fmla="*/ 842775 h 1257498"/>
                  <a:gd name="connsiteX34" fmla="*/ 1146491 w 1419222"/>
                  <a:gd name="connsiteY34" fmla="*/ 1068084 h 1257498"/>
                  <a:gd name="connsiteX35" fmla="*/ 1133198 w 1419222"/>
                  <a:gd name="connsiteY35" fmla="*/ 1069424 h 1257498"/>
                  <a:gd name="connsiteX36" fmla="*/ 1121568 w 1419222"/>
                  <a:gd name="connsiteY36" fmla="*/ 1106889 h 1257498"/>
                  <a:gd name="connsiteX37" fmla="*/ 909660 w 1419222"/>
                  <a:gd name="connsiteY37" fmla="*/ 1247351 h 1257498"/>
                  <a:gd name="connsiteX38" fmla="*/ 820141 w 1419222"/>
                  <a:gd name="connsiteY38" fmla="*/ 1229278 h 1257498"/>
                  <a:gd name="connsiteX39" fmla="*/ 753194 w 1419222"/>
                  <a:gd name="connsiteY39" fmla="*/ 1184141 h 1257498"/>
                  <a:gd name="connsiteX40" fmla="*/ 748246 w 1419222"/>
                  <a:gd name="connsiteY40" fmla="*/ 1190138 h 1257498"/>
                  <a:gd name="connsiteX41" fmla="*/ 585625 w 1419222"/>
                  <a:gd name="connsiteY41" fmla="*/ 1257498 h 1257498"/>
                  <a:gd name="connsiteX42" fmla="*/ 373717 w 1419222"/>
                  <a:gd name="connsiteY42" fmla="*/ 1117036 h 1257498"/>
                  <a:gd name="connsiteX43" fmla="*/ 365969 w 1419222"/>
                  <a:gd name="connsiteY43" fmla="*/ 1092075 h 1257498"/>
                  <a:gd name="connsiteX44" fmla="*/ 340587 w 1419222"/>
                  <a:gd name="connsiteY44" fmla="*/ 1097199 h 1257498"/>
                  <a:gd name="connsiteX45" fmla="*/ 110606 w 1419222"/>
                  <a:gd name="connsiteY45" fmla="*/ 867218 h 1257498"/>
                  <a:gd name="connsiteX46" fmla="*/ 114212 w 1419222"/>
                  <a:gd name="connsiteY46" fmla="*/ 831447 h 1257498"/>
                  <a:gd name="connsiteX47" fmla="*/ 67360 w 1419222"/>
                  <a:gd name="connsiteY47" fmla="*/ 799858 h 1257498"/>
                  <a:gd name="connsiteX48" fmla="*/ 0 w 1419222"/>
                  <a:gd name="connsiteY48" fmla="*/ 637237 h 1257498"/>
                  <a:gd name="connsiteX49" fmla="*/ 67360 w 1419222"/>
                  <a:gd name="connsiteY49" fmla="*/ 474616 h 1257498"/>
                  <a:gd name="connsiteX50" fmla="*/ 75282 w 1419222"/>
                  <a:gd name="connsiteY50" fmla="*/ 469274 h 1257498"/>
                  <a:gd name="connsiteX51" fmla="*/ 64341 w 1419222"/>
                  <a:gd name="connsiteY51" fmla="*/ 456014 h 1257498"/>
                  <a:gd name="connsiteX52" fmla="*/ 25064 w 1419222"/>
                  <a:gd name="connsiteY52" fmla="*/ 327429 h 1257498"/>
                  <a:gd name="connsiteX53" fmla="*/ 208696 w 1419222"/>
                  <a:gd name="connsiteY53" fmla="*/ 102120 h 1257498"/>
                  <a:gd name="connsiteX54" fmla="*/ 226202 w 1419222"/>
                  <a:gd name="connsiteY54" fmla="*/ 100356 h 1257498"/>
                  <a:gd name="connsiteX55" fmla="*/ 226392 w 1419222"/>
                  <a:gd name="connsiteY55" fmla="*/ 98479 h 1257498"/>
                  <a:gd name="connsiteX56" fmla="*/ 255014 w 1419222"/>
                  <a:gd name="connsiteY56" fmla="*/ 25575 h 1257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19222" h="1257498">
                    <a:moveTo>
                      <a:pt x="277156" y="0"/>
                    </a:moveTo>
                    <a:lnTo>
                      <a:pt x="676226" y="175737"/>
                    </a:lnTo>
                    <a:lnTo>
                      <a:pt x="667726" y="223903"/>
                    </a:lnTo>
                    <a:cubicBezTo>
                      <a:pt x="640642" y="297874"/>
                      <a:pt x="576648" y="354053"/>
                      <a:pt x="498049" y="370137"/>
                    </a:cubicBezTo>
                    <a:lnTo>
                      <a:pt x="480543" y="371901"/>
                    </a:lnTo>
                    <a:lnTo>
                      <a:pt x="480354" y="373778"/>
                    </a:lnTo>
                    <a:cubicBezTo>
                      <a:pt x="474992" y="399978"/>
                      <a:pt x="465176" y="424555"/>
                      <a:pt x="451731" y="446683"/>
                    </a:cubicBezTo>
                    <a:lnTo>
                      <a:pt x="409654" y="495283"/>
                    </a:lnTo>
                    <a:lnTo>
                      <a:pt x="420685" y="508653"/>
                    </a:lnTo>
                    <a:cubicBezTo>
                      <a:pt x="445483" y="545358"/>
                      <a:pt x="459962" y="589607"/>
                      <a:pt x="459962" y="637237"/>
                    </a:cubicBezTo>
                    <a:lnTo>
                      <a:pt x="456356" y="673008"/>
                    </a:lnTo>
                    <a:lnTo>
                      <a:pt x="503208" y="704597"/>
                    </a:lnTo>
                    <a:cubicBezTo>
                      <a:pt x="524017" y="725406"/>
                      <a:pt x="540857" y="750185"/>
                      <a:pt x="552495" y="777699"/>
                    </a:cubicBezTo>
                    <a:lnTo>
                      <a:pt x="560243" y="802660"/>
                    </a:lnTo>
                    <a:lnTo>
                      <a:pt x="585625" y="797536"/>
                    </a:lnTo>
                    <a:cubicBezTo>
                      <a:pt x="617379" y="797536"/>
                      <a:pt x="647630" y="803971"/>
                      <a:pt x="675144" y="815609"/>
                    </a:cubicBezTo>
                    <a:lnTo>
                      <a:pt x="742091" y="860746"/>
                    </a:lnTo>
                    <a:lnTo>
                      <a:pt x="747039" y="854749"/>
                    </a:lnTo>
                    <a:cubicBezTo>
                      <a:pt x="778253" y="823535"/>
                      <a:pt x="818397" y="801252"/>
                      <a:pt x="863311" y="792062"/>
                    </a:cubicBezTo>
                    <a:lnTo>
                      <a:pt x="876604" y="790721"/>
                    </a:lnTo>
                    <a:lnTo>
                      <a:pt x="888234" y="753256"/>
                    </a:lnTo>
                    <a:cubicBezTo>
                      <a:pt x="896962" y="732620"/>
                      <a:pt x="908617" y="713523"/>
                      <a:pt x="922678" y="696486"/>
                    </a:cubicBezTo>
                    <a:lnTo>
                      <a:pt x="970832" y="652730"/>
                    </a:lnTo>
                    <a:lnTo>
                      <a:pt x="963933" y="630503"/>
                    </a:lnTo>
                    <a:cubicBezTo>
                      <a:pt x="960869" y="615532"/>
                      <a:pt x="959260" y="600031"/>
                      <a:pt x="959260" y="584154"/>
                    </a:cubicBezTo>
                    <a:cubicBezTo>
                      <a:pt x="959260" y="488893"/>
                      <a:pt x="1017179" y="407159"/>
                      <a:pt x="1099722" y="372246"/>
                    </a:cubicBezTo>
                    <a:lnTo>
                      <a:pt x="1113063" y="368105"/>
                    </a:lnTo>
                    <a:lnTo>
                      <a:pt x="1401269" y="495021"/>
                    </a:lnTo>
                    <a:lnTo>
                      <a:pt x="1414550" y="537805"/>
                    </a:lnTo>
                    <a:cubicBezTo>
                      <a:pt x="1417613" y="552776"/>
                      <a:pt x="1419222" y="568277"/>
                      <a:pt x="1419222" y="584154"/>
                    </a:cubicBezTo>
                    <a:cubicBezTo>
                      <a:pt x="1419222" y="647662"/>
                      <a:pt x="1393481" y="705157"/>
                      <a:pt x="1351862" y="746775"/>
                    </a:cubicBezTo>
                    <a:lnTo>
                      <a:pt x="1318566" y="774247"/>
                    </a:lnTo>
                    <a:lnTo>
                      <a:pt x="1325451" y="796426"/>
                    </a:lnTo>
                    <a:cubicBezTo>
                      <a:pt x="1328514" y="811397"/>
                      <a:pt x="1330123" y="826898"/>
                      <a:pt x="1330123" y="842775"/>
                    </a:cubicBezTo>
                    <a:cubicBezTo>
                      <a:pt x="1330123" y="953913"/>
                      <a:pt x="1251290" y="1046639"/>
                      <a:pt x="1146491" y="1068084"/>
                    </a:cubicBezTo>
                    <a:lnTo>
                      <a:pt x="1133198" y="1069424"/>
                    </a:lnTo>
                    <a:lnTo>
                      <a:pt x="1121568" y="1106889"/>
                    </a:lnTo>
                    <a:cubicBezTo>
                      <a:pt x="1086655" y="1189433"/>
                      <a:pt x="1004921" y="1247351"/>
                      <a:pt x="909660" y="1247351"/>
                    </a:cubicBezTo>
                    <a:cubicBezTo>
                      <a:pt x="877906" y="1247351"/>
                      <a:pt x="847656" y="1240916"/>
                      <a:pt x="820141" y="1229278"/>
                    </a:cubicBezTo>
                    <a:lnTo>
                      <a:pt x="753194" y="1184141"/>
                    </a:lnTo>
                    <a:lnTo>
                      <a:pt x="748246" y="1190138"/>
                    </a:lnTo>
                    <a:cubicBezTo>
                      <a:pt x="706628" y="1231757"/>
                      <a:pt x="649133" y="1257498"/>
                      <a:pt x="585625" y="1257498"/>
                    </a:cubicBezTo>
                    <a:cubicBezTo>
                      <a:pt x="490364" y="1257498"/>
                      <a:pt x="408630" y="1199580"/>
                      <a:pt x="373717" y="1117036"/>
                    </a:cubicBezTo>
                    <a:lnTo>
                      <a:pt x="365969" y="1092075"/>
                    </a:lnTo>
                    <a:lnTo>
                      <a:pt x="340587" y="1097199"/>
                    </a:lnTo>
                    <a:cubicBezTo>
                      <a:pt x="213572" y="1097199"/>
                      <a:pt x="110606" y="994233"/>
                      <a:pt x="110606" y="867218"/>
                    </a:cubicBezTo>
                    <a:lnTo>
                      <a:pt x="114212" y="831447"/>
                    </a:lnTo>
                    <a:lnTo>
                      <a:pt x="67360" y="799858"/>
                    </a:lnTo>
                    <a:cubicBezTo>
                      <a:pt x="25741" y="758240"/>
                      <a:pt x="0" y="700745"/>
                      <a:pt x="0" y="637237"/>
                    </a:cubicBezTo>
                    <a:cubicBezTo>
                      <a:pt x="0" y="573730"/>
                      <a:pt x="25741" y="516234"/>
                      <a:pt x="67360" y="474616"/>
                    </a:cubicBezTo>
                    <a:lnTo>
                      <a:pt x="75282" y="469274"/>
                    </a:lnTo>
                    <a:lnTo>
                      <a:pt x="64341" y="456014"/>
                    </a:lnTo>
                    <a:cubicBezTo>
                      <a:pt x="39543" y="419308"/>
                      <a:pt x="25064" y="375060"/>
                      <a:pt x="25064" y="327429"/>
                    </a:cubicBezTo>
                    <a:cubicBezTo>
                      <a:pt x="25064" y="216291"/>
                      <a:pt x="103897" y="123565"/>
                      <a:pt x="208696" y="102120"/>
                    </a:cubicBezTo>
                    <a:lnTo>
                      <a:pt x="226202" y="100356"/>
                    </a:lnTo>
                    <a:lnTo>
                      <a:pt x="226392" y="98479"/>
                    </a:lnTo>
                    <a:cubicBezTo>
                      <a:pt x="231753" y="72279"/>
                      <a:pt x="241569" y="47702"/>
                      <a:pt x="255014" y="25575"/>
                    </a:cubicBezTo>
                    <a:close/>
                  </a:path>
                </a:pathLst>
              </a:custGeom>
              <a:solidFill>
                <a:srgbClr val="FCEBD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9583D86-7275-E516-3169-B82272B19353}"/>
                  </a:ext>
                </a:extLst>
              </p:cNvPr>
              <p:cNvSpPr/>
              <p:nvPr/>
            </p:nvSpPr>
            <p:spPr>
              <a:xfrm>
                <a:off x="3413030" y="1776758"/>
                <a:ext cx="819156" cy="819156"/>
              </a:xfrm>
              <a:prstGeom prst="ellipse">
                <a:avLst/>
              </a:pr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75A77FC-4405-4158-4F58-6A47246BED34}"/>
                  </a:ext>
                </a:extLst>
              </p:cNvPr>
              <p:cNvSpPr/>
              <p:nvPr/>
            </p:nvSpPr>
            <p:spPr>
              <a:xfrm>
                <a:off x="3469618" y="1824438"/>
                <a:ext cx="715345" cy="715345"/>
              </a:xfrm>
              <a:prstGeom prst="ellipse">
                <a:avLst/>
              </a:prstGeom>
              <a:solidFill>
                <a:srgbClr val="FAE638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D4FB7C22-61E2-4D95-32B3-14C4D8235701}"/>
                  </a:ext>
                </a:extLst>
              </p:cNvPr>
              <p:cNvSpPr/>
              <p:nvPr/>
            </p:nvSpPr>
            <p:spPr>
              <a:xfrm>
                <a:off x="2926181" y="1448656"/>
                <a:ext cx="1604351" cy="969265"/>
              </a:xfrm>
              <a:custGeom>
                <a:avLst/>
                <a:gdLst>
                  <a:gd name="connsiteX0" fmla="*/ 1603031 w 1604351"/>
                  <a:gd name="connsiteY0" fmla="*/ 963877 h 969265"/>
                  <a:gd name="connsiteX1" fmla="*/ 1541661 w 1604351"/>
                  <a:gd name="connsiteY1" fmla="*/ 699990 h 969265"/>
                  <a:gd name="connsiteX2" fmla="*/ 1425060 w 1604351"/>
                  <a:gd name="connsiteY2" fmla="*/ 466787 h 969265"/>
                  <a:gd name="connsiteX3" fmla="*/ 1191857 w 1604351"/>
                  <a:gd name="connsiteY3" fmla="*/ 233585 h 969265"/>
                  <a:gd name="connsiteX4" fmla="*/ 903422 w 1604351"/>
                  <a:gd name="connsiteY4" fmla="*/ 80162 h 969265"/>
                  <a:gd name="connsiteX5" fmla="*/ 952518 w 1604351"/>
                  <a:gd name="connsiteY5" fmla="*/ 202900 h 969265"/>
                  <a:gd name="connsiteX6" fmla="*/ 768410 w 1604351"/>
                  <a:gd name="connsiteY6" fmla="*/ 116983 h 969265"/>
                  <a:gd name="connsiteX7" fmla="*/ 608851 w 1604351"/>
                  <a:gd name="connsiteY7" fmla="*/ 98572 h 969265"/>
                  <a:gd name="connsiteX8" fmla="*/ 461565 w 1604351"/>
                  <a:gd name="connsiteY8" fmla="*/ 18793 h 969265"/>
                  <a:gd name="connsiteX9" fmla="*/ 504523 w 1604351"/>
                  <a:gd name="connsiteY9" fmla="*/ 110846 h 969265"/>
                  <a:gd name="connsiteX10" fmla="*/ 357237 w 1604351"/>
                  <a:gd name="connsiteY10" fmla="*/ 98572 h 969265"/>
                  <a:gd name="connsiteX11" fmla="*/ 216088 w 1604351"/>
                  <a:gd name="connsiteY11" fmla="*/ 80162 h 969265"/>
                  <a:gd name="connsiteX12" fmla="*/ 1296 w 1604351"/>
                  <a:gd name="connsiteY12" fmla="*/ 382 h 969265"/>
                  <a:gd name="connsiteX13" fmla="*/ 136308 w 1604351"/>
                  <a:gd name="connsiteY13" fmla="*/ 116983 h 969265"/>
                  <a:gd name="connsiteX14" fmla="*/ 338826 w 1604351"/>
                  <a:gd name="connsiteY14" fmla="*/ 190626 h 969265"/>
                  <a:gd name="connsiteX15" fmla="*/ 240636 w 1604351"/>
                  <a:gd name="connsiteY15" fmla="*/ 227448 h 969265"/>
                  <a:gd name="connsiteX16" fmla="*/ 387922 w 1604351"/>
                  <a:gd name="connsiteY16" fmla="*/ 245858 h 969265"/>
                  <a:gd name="connsiteX17" fmla="*/ 479975 w 1604351"/>
                  <a:gd name="connsiteY17" fmla="*/ 239721 h 969265"/>
                  <a:gd name="connsiteX18" fmla="*/ 369511 w 1604351"/>
                  <a:gd name="connsiteY18" fmla="*/ 319501 h 969265"/>
                  <a:gd name="connsiteX19" fmla="*/ 522934 w 1604351"/>
                  <a:gd name="connsiteY19" fmla="*/ 325638 h 969265"/>
                  <a:gd name="connsiteX20" fmla="*/ 608851 w 1604351"/>
                  <a:gd name="connsiteY20" fmla="*/ 337912 h 969265"/>
                  <a:gd name="connsiteX21" fmla="*/ 547482 w 1604351"/>
                  <a:gd name="connsiteY21" fmla="*/ 380870 h 969265"/>
                  <a:gd name="connsiteX22" fmla="*/ 688631 w 1604351"/>
                  <a:gd name="connsiteY22" fmla="*/ 380870 h 969265"/>
                  <a:gd name="connsiteX23" fmla="*/ 645672 w 1604351"/>
                  <a:gd name="connsiteY23" fmla="*/ 429966 h 969265"/>
                  <a:gd name="connsiteX24" fmla="*/ 805232 w 1604351"/>
                  <a:gd name="connsiteY24" fmla="*/ 442240 h 969265"/>
                  <a:gd name="connsiteX25" fmla="*/ 958655 w 1604351"/>
                  <a:gd name="connsiteY25" fmla="*/ 429966 h 969265"/>
                  <a:gd name="connsiteX26" fmla="*/ 1112078 w 1604351"/>
                  <a:gd name="connsiteY26" fmla="*/ 479061 h 969265"/>
                  <a:gd name="connsiteX27" fmla="*/ 1277774 w 1604351"/>
                  <a:gd name="connsiteY27" fmla="*/ 626347 h 969265"/>
                  <a:gd name="connsiteX28" fmla="*/ 1486429 w 1604351"/>
                  <a:gd name="connsiteY28" fmla="*/ 859550 h 969265"/>
                  <a:gd name="connsiteX29" fmla="*/ 1603031 w 1604351"/>
                  <a:gd name="connsiteY29" fmla="*/ 963877 h 96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04351" h="969265">
                    <a:moveTo>
                      <a:pt x="1603031" y="963877"/>
                    </a:moveTo>
                    <a:cubicBezTo>
                      <a:pt x="1612236" y="937284"/>
                      <a:pt x="1571323" y="782838"/>
                      <a:pt x="1541661" y="699990"/>
                    </a:cubicBezTo>
                    <a:cubicBezTo>
                      <a:pt x="1511999" y="617142"/>
                      <a:pt x="1483361" y="544521"/>
                      <a:pt x="1425060" y="466787"/>
                    </a:cubicBezTo>
                    <a:cubicBezTo>
                      <a:pt x="1366759" y="389053"/>
                      <a:pt x="1278797" y="298023"/>
                      <a:pt x="1191857" y="233585"/>
                    </a:cubicBezTo>
                    <a:cubicBezTo>
                      <a:pt x="1104917" y="169147"/>
                      <a:pt x="943312" y="85276"/>
                      <a:pt x="903422" y="80162"/>
                    </a:cubicBezTo>
                    <a:cubicBezTo>
                      <a:pt x="863532" y="75048"/>
                      <a:pt x="975020" y="196763"/>
                      <a:pt x="952518" y="202900"/>
                    </a:cubicBezTo>
                    <a:cubicBezTo>
                      <a:pt x="930016" y="209037"/>
                      <a:pt x="825688" y="134371"/>
                      <a:pt x="768410" y="116983"/>
                    </a:cubicBezTo>
                    <a:cubicBezTo>
                      <a:pt x="711132" y="99595"/>
                      <a:pt x="659992" y="114937"/>
                      <a:pt x="608851" y="98572"/>
                    </a:cubicBezTo>
                    <a:cubicBezTo>
                      <a:pt x="557710" y="82207"/>
                      <a:pt x="478953" y="16747"/>
                      <a:pt x="461565" y="18793"/>
                    </a:cubicBezTo>
                    <a:cubicBezTo>
                      <a:pt x="444177" y="20839"/>
                      <a:pt x="521911" y="97550"/>
                      <a:pt x="504523" y="110846"/>
                    </a:cubicBezTo>
                    <a:cubicBezTo>
                      <a:pt x="487135" y="124142"/>
                      <a:pt x="405309" y="103686"/>
                      <a:pt x="357237" y="98572"/>
                    </a:cubicBezTo>
                    <a:cubicBezTo>
                      <a:pt x="309165" y="93458"/>
                      <a:pt x="275411" y="96527"/>
                      <a:pt x="216088" y="80162"/>
                    </a:cubicBezTo>
                    <a:cubicBezTo>
                      <a:pt x="156765" y="63797"/>
                      <a:pt x="14593" y="-5755"/>
                      <a:pt x="1296" y="382"/>
                    </a:cubicBezTo>
                    <a:cubicBezTo>
                      <a:pt x="-12001" y="6519"/>
                      <a:pt x="80053" y="85276"/>
                      <a:pt x="136308" y="116983"/>
                    </a:cubicBezTo>
                    <a:cubicBezTo>
                      <a:pt x="192563" y="148690"/>
                      <a:pt x="321438" y="172215"/>
                      <a:pt x="338826" y="190626"/>
                    </a:cubicBezTo>
                    <a:cubicBezTo>
                      <a:pt x="356214" y="209037"/>
                      <a:pt x="232453" y="218243"/>
                      <a:pt x="240636" y="227448"/>
                    </a:cubicBezTo>
                    <a:cubicBezTo>
                      <a:pt x="248819" y="236653"/>
                      <a:pt x="348032" y="243813"/>
                      <a:pt x="387922" y="245858"/>
                    </a:cubicBezTo>
                    <a:cubicBezTo>
                      <a:pt x="427812" y="247903"/>
                      <a:pt x="483043" y="227447"/>
                      <a:pt x="479975" y="239721"/>
                    </a:cubicBezTo>
                    <a:cubicBezTo>
                      <a:pt x="476907" y="251995"/>
                      <a:pt x="362351" y="305182"/>
                      <a:pt x="369511" y="319501"/>
                    </a:cubicBezTo>
                    <a:cubicBezTo>
                      <a:pt x="376671" y="333820"/>
                      <a:pt x="483044" y="322569"/>
                      <a:pt x="522934" y="325638"/>
                    </a:cubicBezTo>
                    <a:cubicBezTo>
                      <a:pt x="562824" y="328706"/>
                      <a:pt x="604760" y="328707"/>
                      <a:pt x="608851" y="337912"/>
                    </a:cubicBezTo>
                    <a:cubicBezTo>
                      <a:pt x="612942" y="347117"/>
                      <a:pt x="534185" y="373710"/>
                      <a:pt x="547482" y="380870"/>
                    </a:cubicBezTo>
                    <a:cubicBezTo>
                      <a:pt x="560779" y="388030"/>
                      <a:pt x="672266" y="372687"/>
                      <a:pt x="688631" y="380870"/>
                    </a:cubicBezTo>
                    <a:cubicBezTo>
                      <a:pt x="704996" y="389053"/>
                      <a:pt x="626239" y="419738"/>
                      <a:pt x="645672" y="429966"/>
                    </a:cubicBezTo>
                    <a:cubicBezTo>
                      <a:pt x="665105" y="440194"/>
                      <a:pt x="753068" y="442240"/>
                      <a:pt x="805232" y="442240"/>
                    </a:cubicBezTo>
                    <a:cubicBezTo>
                      <a:pt x="857396" y="442240"/>
                      <a:pt x="907514" y="423829"/>
                      <a:pt x="958655" y="429966"/>
                    </a:cubicBezTo>
                    <a:cubicBezTo>
                      <a:pt x="1009796" y="436103"/>
                      <a:pt x="1058892" y="446331"/>
                      <a:pt x="1112078" y="479061"/>
                    </a:cubicBezTo>
                    <a:cubicBezTo>
                      <a:pt x="1165264" y="511791"/>
                      <a:pt x="1215382" y="562932"/>
                      <a:pt x="1277774" y="626347"/>
                    </a:cubicBezTo>
                    <a:cubicBezTo>
                      <a:pt x="1340166" y="689762"/>
                      <a:pt x="1436311" y="806363"/>
                      <a:pt x="1486429" y="859550"/>
                    </a:cubicBezTo>
                    <a:cubicBezTo>
                      <a:pt x="1536547" y="912736"/>
                      <a:pt x="1593826" y="990470"/>
                      <a:pt x="1603031" y="963877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2B8DBD4-EE21-F29D-2CAD-C9F5937F000F}"/>
                  </a:ext>
                </a:extLst>
              </p:cNvPr>
              <p:cNvGrpSpPr/>
              <p:nvPr/>
            </p:nvGrpSpPr>
            <p:grpSpPr>
              <a:xfrm>
                <a:off x="3636714" y="1984769"/>
                <a:ext cx="381152" cy="381152"/>
                <a:chOff x="3625896" y="1995760"/>
                <a:chExt cx="381152" cy="381152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5A2B8E1E-DF18-191D-489B-6E2B9E115F9F}"/>
                    </a:ext>
                  </a:extLst>
                </p:cNvPr>
                <p:cNvSpPr/>
                <p:nvPr/>
              </p:nvSpPr>
              <p:spPr>
                <a:xfrm>
                  <a:off x="3625896" y="1995760"/>
                  <a:ext cx="381152" cy="381152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D9B8346B-B997-17F4-70D0-1656DCB88145}"/>
                    </a:ext>
                  </a:extLst>
                </p:cNvPr>
                <p:cNvSpPr/>
                <p:nvPr/>
              </p:nvSpPr>
              <p:spPr>
                <a:xfrm>
                  <a:off x="3675143" y="2038026"/>
                  <a:ext cx="106429" cy="10642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8A307942-CDE0-3D91-0B3E-47E8D678FB18}"/>
                    </a:ext>
                  </a:extLst>
                </p:cNvPr>
                <p:cNvSpPr/>
                <p:nvPr/>
              </p:nvSpPr>
              <p:spPr>
                <a:xfrm>
                  <a:off x="3781572" y="21368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258D9721-81E9-70B2-2009-C5C33D2AE6E9}"/>
                    </a:ext>
                  </a:extLst>
                </p:cNvPr>
                <p:cNvSpPr/>
                <p:nvPr/>
              </p:nvSpPr>
              <p:spPr>
                <a:xfrm>
                  <a:off x="3792480" y="2182111"/>
                  <a:ext cx="177929" cy="161666"/>
                </a:xfrm>
                <a:custGeom>
                  <a:avLst/>
                  <a:gdLst>
                    <a:gd name="connsiteX0" fmla="*/ 255165 w 261794"/>
                    <a:gd name="connsiteY0" fmla="*/ 0 h 237866"/>
                    <a:gd name="connsiteX1" fmla="*/ 257922 w 261794"/>
                    <a:gd name="connsiteY1" fmla="*/ 8882 h 237866"/>
                    <a:gd name="connsiteX2" fmla="*/ 261794 w 261794"/>
                    <a:gd name="connsiteY2" fmla="*/ 47290 h 237866"/>
                    <a:gd name="connsiteX3" fmla="*/ 71218 w 261794"/>
                    <a:gd name="connsiteY3" fmla="*/ 237866 h 237866"/>
                    <a:gd name="connsiteX4" fmla="*/ 32810 w 261794"/>
                    <a:gd name="connsiteY4" fmla="*/ 233994 h 237866"/>
                    <a:gd name="connsiteX5" fmla="*/ 0 w 261794"/>
                    <a:gd name="connsiteY5" fmla="*/ 223809 h 237866"/>
                    <a:gd name="connsiteX6" fmla="*/ 32882 w 261794"/>
                    <a:gd name="connsiteY6" fmla="*/ 220495 h 237866"/>
                    <a:gd name="connsiteX7" fmla="*/ 239265 w 261794"/>
                    <a:gd name="connsiteY7" fmla="*/ 51222 h 237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1794" h="237866">
                      <a:moveTo>
                        <a:pt x="255165" y="0"/>
                      </a:moveTo>
                      <a:lnTo>
                        <a:pt x="257922" y="8882"/>
                      </a:lnTo>
                      <a:cubicBezTo>
                        <a:pt x="260461" y="21289"/>
                        <a:pt x="261794" y="34134"/>
                        <a:pt x="261794" y="47290"/>
                      </a:cubicBezTo>
                      <a:cubicBezTo>
                        <a:pt x="261794" y="152542"/>
                        <a:pt x="176470" y="237866"/>
                        <a:pt x="71218" y="237866"/>
                      </a:cubicBezTo>
                      <a:cubicBezTo>
                        <a:pt x="58062" y="237866"/>
                        <a:pt x="45217" y="236533"/>
                        <a:pt x="32810" y="233994"/>
                      </a:cubicBezTo>
                      <a:lnTo>
                        <a:pt x="0" y="223809"/>
                      </a:lnTo>
                      <a:lnTo>
                        <a:pt x="32882" y="220495"/>
                      </a:lnTo>
                      <a:cubicBezTo>
                        <a:pt x="126197" y="201400"/>
                        <a:pt x="202997" y="136970"/>
                        <a:pt x="239265" y="51222"/>
                      </a:cubicBezTo>
                      <a:close/>
                    </a:path>
                  </a:pathLst>
                </a:custGeom>
                <a:solidFill>
                  <a:srgbClr val="80726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483AE0B-1C4A-0BF1-D82D-D5993928B78D}"/>
                </a:ext>
              </a:extLst>
            </p:cNvPr>
            <p:cNvGrpSpPr/>
            <p:nvPr/>
          </p:nvGrpSpPr>
          <p:grpSpPr>
            <a:xfrm flipH="1">
              <a:off x="963263" y="1686328"/>
              <a:ext cx="1604349" cy="1429555"/>
              <a:chOff x="2926181" y="1448656"/>
              <a:chExt cx="1604351" cy="1429557"/>
            </a:xfrm>
          </p:grpSpPr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3530B1BD-072F-6E08-2DFA-37BF52AC57FC}"/>
                  </a:ext>
                </a:extLst>
              </p:cNvPr>
              <p:cNvSpPr/>
              <p:nvPr/>
            </p:nvSpPr>
            <p:spPr>
              <a:xfrm>
                <a:off x="3146641" y="1691208"/>
                <a:ext cx="1339663" cy="1187005"/>
              </a:xfrm>
              <a:custGeom>
                <a:avLst/>
                <a:gdLst>
                  <a:gd name="connsiteX0" fmla="*/ 277156 w 1419222"/>
                  <a:gd name="connsiteY0" fmla="*/ 0 h 1257498"/>
                  <a:gd name="connsiteX1" fmla="*/ 676226 w 1419222"/>
                  <a:gd name="connsiteY1" fmla="*/ 175737 h 1257498"/>
                  <a:gd name="connsiteX2" fmla="*/ 667726 w 1419222"/>
                  <a:gd name="connsiteY2" fmla="*/ 223903 h 1257498"/>
                  <a:gd name="connsiteX3" fmla="*/ 498049 w 1419222"/>
                  <a:gd name="connsiteY3" fmla="*/ 370137 h 1257498"/>
                  <a:gd name="connsiteX4" fmla="*/ 480543 w 1419222"/>
                  <a:gd name="connsiteY4" fmla="*/ 371901 h 1257498"/>
                  <a:gd name="connsiteX5" fmla="*/ 480354 w 1419222"/>
                  <a:gd name="connsiteY5" fmla="*/ 373778 h 1257498"/>
                  <a:gd name="connsiteX6" fmla="*/ 451731 w 1419222"/>
                  <a:gd name="connsiteY6" fmla="*/ 446683 h 1257498"/>
                  <a:gd name="connsiteX7" fmla="*/ 409654 w 1419222"/>
                  <a:gd name="connsiteY7" fmla="*/ 495283 h 1257498"/>
                  <a:gd name="connsiteX8" fmla="*/ 420685 w 1419222"/>
                  <a:gd name="connsiteY8" fmla="*/ 508653 h 1257498"/>
                  <a:gd name="connsiteX9" fmla="*/ 459962 w 1419222"/>
                  <a:gd name="connsiteY9" fmla="*/ 637237 h 1257498"/>
                  <a:gd name="connsiteX10" fmla="*/ 456356 w 1419222"/>
                  <a:gd name="connsiteY10" fmla="*/ 673008 h 1257498"/>
                  <a:gd name="connsiteX11" fmla="*/ 503208 w 1419222"/>
                  <a:gd name="connsiteY11" fmla="*/ 704597 h 1257498"/>
                  <a:gd name="connsiteX12" fmla="*/ 552495 w 1419222"/>
                  <a:gd name="connsiteY12" fmla="*/ 777699 h 1257498"/>
                  <a:gd name="connsiteX13" fmla="*/ 560243 w 1419222"/>
                  <a:gd name="connsiteY13" fmla="*/ 802660 h 1257498"/>
                  <a:gd name="connsiteX14" fmla="*/ 585625 w 1419222"/>
                  <a:gd name="connsiteY14" fmla="*/ 797536 h 1257498"/>
                  <a:gd name="connsiteX15" fmla="*/ 675144 w 1419222"/>
                  <a:gd name="connsiteY15" fmla="*/ 815609 h 1257498"/>
                  <a:gd name="connsiteX16" fmla="*/ 742091 w 1419222"/>
                  <a:gd name="connsiteY16" fmla="*/ 860746 h 1257498"/>
                  <a:gd name="connsiteX17" fmla="*/ 747039 w 1419222"/>
                  <a:gd name="connsiteY17" fmla="*/ 854749 h 1257498"/>
                  <a:gd name="connsiteX18" fmla="*/ 863311 w 1419222"/>
                  <a:gd name="connsiteY18" fmla="*/ 792062 h 1257498"/>
                  <a:gd name="connsiteX19" fmla="*/ 876604 w 1419222"/>
                  <a:gd name="connsiteY19" fmla="*/ 790721 h 1257498"/>
                  <a:gd name="connsiteX20" fmla="*/ 888234 w 1419222"/>
                  <a:gd name="connsiteY20" fmla="*/ 753256 h 1257498"/>
                  <a:gd name="connsiteX21" fmla="*/ 922678 w 1419222"/>
                  <a:gd name="connsiteY21" fmla="*/ 696486 h 1257498"/>
                  <a:gd name="connsiteX22" fmla="*/ 970832 w 1419222"/>
                  <a:gd name="connsiteY22" fmla="*/ 652730 h 1257498"/>
                  <a:gd name="connsiteX23" fmla="*/ 963933 w 1419222"/>
                  <a:gd name="connsiteY23" fmla="*/ 630503 h 1257498"/>
                  <a:gd name="connsiteX24" fmla="*/ 959260 w 1419222"/>
                  <a:gd name="connsiteY24" fmla="*/ 584154 h 1257498"/>
                  <a:gd name="connsiteX25" fmla="*/ 1099722 w 1419222"/>
                  <a:gd name="connsiteY25" fmla="*/ 372246 h 1257498"/>
                  <a:gd name="connsiteX26" fmla="*/ 1113063 w 1419222"/>
                  <a:gd name="connsiteY26" fmla="*/ 368105 h 1257498"/>
                  <a:gd name="connsiteX27" fmla="*/ 1401269 w 1419222"/>
                  <a:gd name="connsiteY27" fmla="*/ 495021 h 1257498"/>
                  <a:gd name="connsiteX28" fmla="*/ 1414550 w 1419222"/>
                  <a:gd name="connsiteY28" fmla="*/ 537805 h 1257498"/>
                  <a:gd name="connsiteX29" fmla="*/ 1419222 w 1419222"/>
                  <a:gd name="connsiteY29" fmla="*/ 584154 h 1257498"/>
                  <a:gd name="connsiteX30" fmla="*/ 1351862 w 1419222"/>
                  <a:gd name="connsiteY30" fmla="*/ 746775 h 1257498"/>
                  <a:gd name="connsiteX31" fmla="*/ 1318566 w 1419222"/>
                  <a:gd name="connsiteY31" fmla="*/ 774247 h 1257498"/>
                  <a:gd name="connsiteX32" fmla="*/ 1325451 w 1419222"/>
                  <a:gd name="connsiteY32" fmla="*/ 796426 h 1257498"/>
                  <a:gd name="connsiteX33" fmla="*/ 1330123 w 1419222"/>
                  <a:gd name="connsiteY33" fmla="*/ 842775 h 1257498"/>
                  <a:gd name="connsiteX34" fmla="*/ 1146491 w 1419222"/>
                  <a:gd name="connsiteY34" fmla="*/ 1068084 h 1257498"/>
                  <a:gd name="connsiteX35" fmla="*/ 1133198 w 1419222"/>
                  <a:gd name="connsiteY35" fmla="*/ 1069424 h 1257498"/>
                  <a:gd name="connsiteX36" fmla="*/ 1121568 w 1419222"/>
                  <a:gd name="connsiteY36" fmla="*/ 1106889 h 1257498"/>
                  <a:gd name="connsiteX37" fmla="*/ 909660 w 1419222"/>
                  <a:gd name="connsiteY37" fmla="*/ 1247351 h 1257498"/>
                  <a:gd name="connsiteX38" fmla="*/ 820141 w 1419222"/>
                  <a:gd name="connsiteY38" fmla="*/ 1229278 h 1257498"/>
                  <a:gd name="connsiteX39" fmla="*/ 753194 w 1419222"/>
                  <a:gd name="connsiteY39" fmla="*/ 1184141 h 1257498"/>
                  <a:gd name="connsiteX40" fmla="*/ 748246 w 1419222"/>
                  <a:gd name="connsiteY40" fmla="*/ 1190138 h 1257498"/>
                  <a:gd name="connsiteX41" fmla="*/ 585625 w 1419222"/>
                  <a:gd name="connsiteY41" fmla="*/ 1257498 h 1257498"/>
                  <a:gd name="connsiteX42" fmla="*/ 373717 w 1419222"/>
                  <a:gd name="connsiteY42" fmla="*/ 1117036 h 1257498"/>
                  <a:gd name="connsiteX43" fmla="*/ 365969 w 1419222"/>
                  <a:gd name="connsiteY43" fmla="*/ 1092075 h 1257498"/>
                  <a:gd name="connsiteX44" fmla="*/ 340587 w 1419222"/>
                  <a:gd name="connsiteY44" fmla="*/ 1097199 h 1257498"/>
                  <a:gd name="connsiteX45" fmla="*/ 110606 w 1419222"/>
                  <a:gd name="connsiteY45" fmla="*/ 867218 h 1257498"/>
                  <a:gd name="connsiteX46" fmla="*/ 114212 w 1419222"/>
                  <a:gd name="connsiteY46" fmla="*/ 831447 h 1257498"/>
                  <a:gd name="connsiteX47" fmla="*/ 67360 w 1419222"/>
                  <a:gd name="connsiteY47" fmla="*/ 799858 h 1257498"/>
                  <a:gd name="connsiteX48" fmla="*/ 0 w 1419222"/>
                  <a:gd name="connsiteY48" fmla="*/ 637237 h 1257498"/>
                  <a:gd name="connsiteX49" fmla="*/ 67360 w 1419222"/>
                  <a:gd name="connsiteY49" fmla="*/ 474616 h 1257498"/>
                  <a:gd name="connsiteX50" fmla="*/ 75282 w 1419222"/>
                  <a:gd name="connsiteY50" fmla="*/ 469274 h 1257498"/>
                  <a:gd name="connsiteX51" fmla="*/ 64341 w 1419222"/>
                  <a:gd name="connsiteY51" fmla="*/ 456014 h 1257498"/>
                  <a:gd name="connsiteX52" fmla="*/ 25064 w 1419222"/>
                  <a:gd name="connsiteY52" fmla="*/ 327429 h 1257498"/>
                  <a:gd name="connsiteX53" fmla="*/ 208696 w 1419222"/>
                  <a:gd name="connsiteY53" fmla="*/ 102120 h 1257498"/>
                  <a:gd name="connsiteX54" fmla="*/ 226202 w 1419222"/>
                  <a:gd name="connsiteY54" fmla="*/ 100356 h 1257498"/>
                  <a:gd name="connsiteX55" fmla="*/ 226392 w 1419222"/>
                  <a:gd name="connsiteY55" fmla="*/ 98479 h 1257498"/>
                  <a:gd name="connsiteX56" fmla="*/ 255014 w 1419222"/>
                  <a:gd name="connsiteY56" fmla="*/ 25575 h 1257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19222" h="1257498">
                    <a:moveTo>
                      <a:pt x="277156" y="0"/>
                    </a:moveTo>
                    <a:lnTo>
                      <a:pt x="676226" y="175737"/>
                    </a:lnTo>
                    <a:lnTo>
                      <a:pt x="667726" y="223903"/>
                    </a:lnTo>
                    <a:cubicBezTo>
                      <a:pt x="640642" y="297874"/>
                      <a:pt x="576648" y="354053"/>
                      <a:pt x="498049" y="370137"/>
                    </a:cubicBezTo>
                    <a:lnTo>
                      <a:pt x="480543" y="371901"/>
                    </a:lnTo>
                    <a:lnTo>
                      <a:pt x="480354" y="373778"/>
                    </a:lnTo>
                    <a:cubicBezTo>
                      <a:pt x="474992" y="399978"/>
                      <a:pt x="465176" y="424555"/>
                      <a:pt x="451731" y="446683"/>
                    </a:cubicBezTo>
                    <a:lnTo>
                      <a:pt x="409654" y="495283"/>
                    </a:lnTo>
                    <a:lnTo>
                      <a:pt x="420685" y="508653"/>
                    </a:lnTo>
                    <a:cubicBezTo>
                      <a:pt x="445483" y="545358"/>
                      <a:pt x="459962" y="589607"/>
                      <a:pt x="459962" y="637237"/>
                    </a:cubicBezTo>
                    <a:lnTo>
                      <a:pt x="456356" y="673008"/>
                    </a:lnTo>
                    <a:lnTo>
                      <a:pt x="503208" y="704597"/>
                    </a:lnTo>
                    <a:cubicBezTo>
                      <a:pt x="524017" y="725406"/>
                      <a:pt x="540857" y="750185"/>
                      <a:pt x="552495" y="777699"/>
                    </a:cubicBezTo>
                    <a:lnTo>
                      <a:pt x="560243" y="802660"/>
                    </a:lnTo>
                    <a:lnTo>
                      <a:pt x="585625" y="797536"/>
                    </a:lnTo>
                    <a:cubicBezTo>
                      <a:pt x="617379" y="797536"/>
                      <a:pt x="647630" y="803971"/>
                      <a:pt x="675144" y="815609"/>
                    </a:cubicBezTo>
                    <a:lnTo>
                      <a:pt x="742091" y="860746"/>
                    </a:lnTo>
                    <a:lnTo>
                      <a:pt x="747039" y="854749"/>
                    </a:lnTo>
                    <a:cubicBezTo>
                      <a:pt x="778253" y="823535"/>
                      <a:pt x="818397" y="801252"/>
                      <a:pt x="863311" y="792062"/>
                    </a:cubicBezTo>
                    <a:lnTo>
                      <a:pt x="876604" y="790721"/>
                    </a:lnTo>
                    <a:lnTo>
                      <a:pt x="888234" y="753256"/>
                    </a:lnTo>
                    <a:cubicBezTo>
                      <a:pt x="896962" y="732620"/>
                      <a:pt x="908617" y="713523"/>
                      <a:pt x="922678" y="696486"/>
                    </a:cubicBezTo>
                    <a:lnTo>
                      <a:pt x="970832" y="652730"/>
                    </a:lnTo>
                    <a:lnTo>
                      <a:pt x="963933" y="630503"/>
                    </a:lnTo>
                    <a:cubicBezTo>
                      <a:pt x="960869" y="615532"/>
                      <a:pt x="959260" y="600031"/>
                      <a:pt x="959260" y="584154"/>
                    </a:cubicBezTo>
                    <a:cubicBezTo>
                      <a:pt x="959260" y="488893"/>
                      <a:pt x="1017179" y="407159"/>
                      <a:pt x="1099722" y="372246"/>
                    </a:cubicBezTo>
                    <a:lnTo>
                      <a:pt x="1113063" y="368105"/>
                    </a:lnTo>
                    <a:lnTo>
                      <a:pt x="1401269" y="495021"/>
                    </a:lnTo>
                    <a:lnTo>
                      <a:pt x="1414550" y="537805"/>
                    </a:lnTo>
                    <a:cubicBezTo>
                      <a:pt x="1417613" y="552776"/>
                      <a:pt x="1419222" y="568277"/>
                      <a:pt x="1419222" y="584154"/>
                    </a:cubicBezTo>
                    <a:cubicBezTo>
                      <a:pt x="1419222" y="647662"/>
                      <a:pt x="1393481" y="705157"/>
                      <a:pt x="1351862" y="746775"/>
                    </a:cubicBezTo>
                    <a:lnTo>
                      <a:pt x="1318566" y="774247"/>
                    </a:lnTo>
                    <a:lnTo>
                      <a:pt x="1325451" y="796426"/>
                    </a:lnTo>
                    <a:cubicBezTo>
                      <a:pt x="1328514" y="811397"/>
                      <a:pt x="1330123" y="826898"/>
                      <a:pt x="1330123" y="842775"/>
                    </a:cubicBezTo>
                    <a:cubicBezTo>
                      <a:pt x="1330123" y="953913"/>
                      <a:pt x="1251290" y="1046639"/>
                      <a:pt x="1146491" y="1068084"/>
                    </a:cubicBezTo>
                    <a:lnTo>
                      <a:pt x="1133198" y="1069424"/>
                    </a:lnTo>
                    <a:lnTo>
                      <a:pt x="1121568" y="1106889"/>
                    </a:lnTo>
                    <a:cubicBezTo>
                      <a:pt x="1086655" y="1189433"/>
                      <a:pt x="1004921" y="1247351"/>
                      <a:pt x="909660" y="1247351"/>
                    </a:cubicBezTo>
                    <a:cubicBezTo>
                      <a:pt x="877906" y="1247351"/>
                      <a:pt x="847656" y="1240916"/>
                      <a:pt x="820141" y="1229278"/>
                    </a:cubicBezTo>
                    <a:lnTo>
                      <a:pt x="753194" y="1184141"/>
                    </a:lnTo>
                    <a:lnTo>
                      <a:pt x="748246" y="1190138"/>
                    </a:lnTo>
                    <a:cubicBezTo>
                      <a:pt x="706628" y="1231757"/>
                      <a:pt x="649133" y="1257498"/>
                      <a:pt x="585625" y="1257498"/>
                    </a:cubicBezTo>
                    <a:cubicBezTo>
                      <a:pt x="490364" y="1257498"/>
                      <a:pt x="408630" y="1199580"/>
                      <a:pt x="373717" y="1117036"/>
                    </a:cubicBezTo>
                    <a:lnTo>
                      <a:pt x="365969" y="1092075"/>
                    </a:lnTo>
                    <a:lnTo>
                      <a:pt x="340587" y="1097199"/>
                    </a:lnTo>
                    <a:cubicBezTo>
                      <a:pt x="213572" y="1097199"/>
                      <a:pt x="110606" y="994233"/>
                      <a:pt x="110606" y="867218"/>
                    </a:cubicBezTo>
                    <a:lnTo>
                      <a:pt x="114212" y="831447"/>
                    </a:lnTo>
                    <a:lnTo>
                      <a:pt x="67360" y="799858"/>
                    </a:lnTo>
                    <a:cubicBezTo>
                      <a:pt x="25741" y="758240"/>
                      <a:pt x="0" y="700745"/>
                      <a:pt x="0" y="637237"/>
                    </a:cubicBezTo>
                    <a:cubicBezTo>
                      <a:pt x="0" y="573730"/>
                      <a:pt x="25741" y="516234"/>
                      <a:pt x="67360" y="474616"/>
                    </a:cubicBezTo>
                    <a:lnTo>
                      <a:pt x="75282" y="469274"/>
                    </a:lnTo>
                    <a:lnTo>
                      <a:pt x="64341" y="456014"/>
                    </a:lnTo>
                    <a:cubicBezTo>
                      <a:pt x="39543" y="419308"/>
                      <a:pt x="25064" y="375060"/>
                      <a:pt x="25064" y="327429"/>
                    </a:cubicBezTo>
                    <a:cubicBezTo>
                      <a:pt x="25064" y="216291"/>
                      <a:pt x="103897" y="123565"/>
                      <a:pt x="208696" y="102120"/>
                    </a:cubicBezTo>
                    <a:lnTo>
                      <a:pt x="226202" y="100356"/>
                    </a:lnTo>
                    <a:lnTo>
                      <a:pt x="226392" y="98479"/>
                    </a:lnTo>
                    <a:cubicBezTo>
                      <a:pt x="231753" y="72279"/>
                      <a:pt x="241569" y="47702"/>
                      <a:pt x="255014" y="25575"/>
                    </a:cubicBezTo>
                    <a:close/>
                  </a:path>
                </a:pathLst>
              </a:custGeom>
              <a:solidFill>
                <a:srgbClr val="FCEBD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485334DA-D48A-F8CF-035C-DDBAB2B4726C}"/>
                  </a:ext>
                </a:extLst>
              </p:cNvPr>
              <p:cNvSpPr/>
              <p:nvPr/>
            </p:nvSpPr>
            <p:spPr>
              <a:xfrm>
                <a:off x="3413030" y="1776758"/>
                <a:ext cx="819156" cy="819156"/>
              </a:xfrm>
              <a:prstGeom prst="ellipse">
                <a:avLst/>
              </a:pr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A7266C4-849E-89B4-30C8-3AB74EC8CE5B}"/>
                  </a:ext>
                </a:extLst>
              </p:cNvPr>
              <p:cNvSpPr/>
              <p:nvPr/>
            </p:nvSpPr>
            <p:spPr>
              <a:xfrm>
                <a:off x="3469618" y="1824438"/>
                <a:ext cx="715345" cy="715345"/>
              </a:xfrm>
              <a:prstGeom prst="ellipse">
                <a:avLst/>
              </a:prstGeom>
              <a:solidFill>
                <a:srgbClr val="FAE638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545C9FCF-A9AA-39F6-0325-474FDA5FCE25}"/>
                  </a:ext>
                </a:extLst>
              </p:cNvPr>
              <p:cNvSpPr/>
              <p:nvPr/>
            </p:nvSpPr>
            <p:spPr>
              <a:xfrm>
                <a:off x="2926181" y="1448656"/>
                <a:ext cx="1604351" cy="969265"/>
              </a:xfrm>
              <a:custGeom>
                <a:avLst/>
                <a:gdLst>
                  <a:gd name="connsiteX0" fmla="*/ 1603031 w 1604351"/>
                  <a:gd name="connsiteY0" fmla="*/ 963877 h 969265"/>
                  <a:gd name="connsiteX1" fmla="*/ 1541661 w 1604351"/>
                  <a:gd name="connsiteY1" fmla="*/ 699990 h 969265"/>
                  <a:gd name="connsiteX2" fmla="*/ 1425060 w 1604351"/>
                  <a:gd name="connsiteY2" fmla="*/ 466787 h 969265"/>
                  <a:gd name="connsiteX3" fmla="*/ 1191857 w 1604351"/>
                  <a:gd name="connsiteY3" fmla="*/ 233585 h 969265"/>
                  <a:gd name="connsiteX4" fmla="*/ 903422 w 1604351"/>
                  <a:gd name="connsiteY4" fmla="*/ 80162 h 969265"/>
                  <a:gd name="connsiteX5" fmla="*/ 952518 w 1604351"/>
                  <a:gd name="connsiteY5" fmla="*/ 202900 h 969265"/>
                  <a:gd name="connsiteX6" fmla="*/ 768410 w 1604351"/>
                  <a:gd name="connsiteY6" fmla="*/ 116983 h 969265"/>
                  <a:gd name="connsiteX7" fmla="*/ 608851 w 1604351"/>
                  <a:gd name="connsiteY7" fmla="*/ 98572 h 969265"/>
                  <a:gd name="connsiteX8" fmla="*/ 461565 w 1604351"/>
                  <a:gd name="connsiteY8" fmla="*/ 18793 h 969265"/>
                  <a:gd name="connsiteX9" fmla="*/ 504523 w 1604351"/>
                  <a:gd name="connsiteY9" fmla="*/ 110846 h 969265"/>
                  <a:gd name="connsiteX10" fmla="*/ 357237 w 1604351"/>
                  <a:gd name="connsiteY10" fmla="*/ 98572 h 969265"/>
                  <a:gd name="connsiteX11" fmla="*/ 216088 w 1604351"/>
                  <a:gd name="connsiteY11" fmla="*/ 80162 h 969265"/>
                  <a:gd name="connsiteX12" fmla="*/ 1296 w 1604351"/>
                  <a:gd name="connsiteY12" fmla="*/ 382 h 969265"/>
                  <a:gd name="connsiteX13" fmla="*/ 136308 w 1604351"/>
                  <a:gd name="connsiteY13" fmla="*/ 116983 h 969265"/>
                  <a:gd name="connsiteX14" fmla="*/ 338826 w 1604351"/>
                  <a:gd name="connsiteY14" fmla="*/ 190626 h 969265"/>
                  <a:gd name="connsiteX15" fmla="*/ 240636 w 1604351"/>
                  <a:gd name="connsiteY15" fmla="*/ 227448 h 969265"/>
                  <a:gd name="connsiteX16" fmla="*/ 387922 w 1604351"/>
                  <a:gd name="connsiteY16" fmla="*/ 245858 h 969265"/>
                  <a:gd name="connsiteX17" fmla="*/ 479975 w 1604351"/>
                  <a:gd name="connsiteY17" fmla="*/ 239721 h 969265"/>
                  <a:gd name="connsiteX18" fmla="*/ 369511 w 1604351"/>
                  <a:gd name="connsiteY18" fmla="*/ 319501 h 969265"/>
                  <a:gd name="connsiteX19" fmla="*/ 522934 w 1604351"/>
                  <a:gd name="connsiteY19" fmla="*/ 325638 h 969265"/>
                  <a:gd name="connsiteX20" fmla="*/ 608851 w 1604351"/>
                  <a:gd name="connsiteY20" fmla="*/ 337912 h 969265"/>
                  <a:gd name="connsiteX21" fmla="*/ 547482 w 1604351"/>
                  <a:gd name="connsiteY21" fmla="*/ 380870 h 969265"/>
                  <a:gd name="connsiteX22" fmla="*/ 688631 w 1604351"/>
                  <a:gd name="connsiteY22" fmla="*/ 380870 h 969265"/>
                  <a:gd name="connsiteX23" fmla="*/ 645672 w 1604351"/>
                  <a:gd name="connsiteY23" fmla="*/ 429966 h 969265"/>
                  <a:gd name="connsiteX24" fmla="*/ 805232 w 1604351"/>
                  <a:gd name="connsiteY24" fmla="*/ 442240 h 969265"/>
                  <a:gd name="connsiteX25" fmla="*/ 958655 w 1604351"/>
                  <a:gd name="connsiteY25" fmla="*/ 429966 h 969265"/>
                  <a:gd name="connsiteX26" fmla="*/ 1112078 w 1604351"/>
                  <a:gd name="connsiteY26" fmla="*/ 479061 h 969265"/>
                  <a:gd name="connsiteX27" fmla="*/ 1277774 w 1604351"/>
                  <a:gd name="connsiteY27" fmla="*/ 626347 h 969265"/>
                  <a:gd name="connsiteX28" fmla="*/ 1486429 w 1604351"/>
                  <a:gd name="connsiteY28" fmla="*/ 859550 h 969265"/>
                  <a:gd name="connsiteX29" fmla="*/ 1603031 w 1604351"/>
                  <a:gd name="connsiteY29" fmla="*/ 963877 h 96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04351" h="969265">
                    <a:moveTo>
                      <a:pt x="1603031" y="963877"/>
                    </a:moveTo>
                    <a:cubicBezTo>
                      <a:pt x="1612236" y="937284"/>
                      <a:pt x="1571323" y="782838"/>
                      <a:pt x="1541661" y="699990"/>
                    </a:cubicBezTo>
                    <a:cubicBezTo>
                      <a:pt x="1511999" y="617142"/>
                      <a:pt x="1483361" y="544521"/>
                      <a:pt x="1425060" y="466787"/>
                    </a:cubicBezTo>
                    <a:cubicBezTo>
                      <a:pt x="1366759" y="389053"/>
                      <a:pt x="1278797" y="298023"/>
                      <a:pt x="1191857" y="233585"/>
                    </a:cubicBezTo>
                    <a:cubicBezTo>
                      <a:pt x="1104917" y="169147"/>
                      <a:pt x="943312" y="85276"/>
                      <a:pt x="903422" y="80162"/>
                    </a:cubicBezTo>
                    <a:cubicBezTo>
                      <a:pt x="863532" y="75048"/>
                      <a:pt x="975020" y="196763"/>
                      <a:pt x="952518" y="202900"/>
                    </a:cubicBezTo>
                    <a:cubicBezTo>
                      <a:pt x="930016" y="209037"/>
                      <a:pt x="825688" y="134371"/>
                      <a:pt x="768410" y="116983"/>
                    </a:cubicBezTo>
                    <a:cubicBezTo>
                      <a:pt x="711132" y="99595"/>
                      <a:pt x="659992" y="114937"/>
                      <a:pt x="608851" y="98572"/>
                    </a:cubicBezTo>
                    <a:cubicBezTo>
                      <a:pt x="557710" y="82207"/>
                      <a:pt x="478953" y="16747"/>
                      <a:pt x="461565" y="18793"/>
                    </a:cubicBezTo>
                    <a:cubicBezTo>
                      <a:pt x="444177" y="20839"/>
                      <a:pt x="521911" y="97550"/>
                      <a:pt x="504523" y="110846"/>
                    </a:cubicBezTo>
                    <a:cubicBezTo>
                      <a:pt x="487135" y="124142"/>
                      <a:pt x="405309" y="103686"/>
                      <a:pt x="357237" y="98572"/>
                    </a:cubicBezTo>
                    <a:cubicBezTo>
                      <a:pt x="309165" y="93458"/>
                      <a:pt x="275411" y="96527"/>
                      <a:pt x="216088" y="80162"/>
                    </a:cubicBezTo>
                    <a:cubicBezTo>
                      <a:pt x="156765" y="63797"/>
                      <a:pt x="14593" y="-5755"/>
                      <a:pt x="1296" y="382"/>
                    </a:cubicBezTo>
                    <a:cubicBezTo>
                      <a:pt x="-12001" y="6519"/>
                      <a:pt x="80053" y="85276"/>
                      <a:pt x="136308" y="116983"/>
                    </a:cubicBezTo>
                    <a:cubicBezTo>
                      <a:pt x="192563" y="148690"/>
                      <a:pt x="321438" y="172215"/>
                      <a:pt x="338826" y="190626"/>
                    </a:cubicBezTo>
                    <a:cubicBezTo>
                      <a:pt x="356214" y="209037"/>
                      <a:pt x="232453" y="218243"/>
                      <a:pt x="240636" y="227448"/>
                    </a:cubicBezTo>
                    <a:cubicBezTo>
                      <a:pt x="248819" y="236653"/>
                      <a:pt x="348032" y="243813"/>
                      <a:pt x="387922" y="245858"/>
                    </a:cubicBezTo>
                    <a:cubicBezTo>
                      <a:pt x="427812" y="247903"/>
                      <a:pt x="483043" y="227447"/>
                      <a:pt x="479975" y="239721"/>
                    </a:cubicBezTo>
                    <a:cubicBezTo>
                      <a:pt x="476907" y="251995"/>
                      <a:pt x="362351" y="305182"/>
                      <a:pt x="369511" y="319501"/>
                    </a:cubicBezTo>
                    <a:cubicBezTo>
                      <a:pt x="376671" y="333820"/>
                      <a:pt x="483044" y="322569"/>
                      <a:pt x="522934" y="325638"/>
                    </a:cubicBezTo>
                    <a:cubicBezTo>
                      <a:pt x="562824" y="328706"/>
                      <a:pt x="604760" y="328707"/>
                      <a:pt x="608851" y="337912"/>
                    </a:cubicBezTo>
                    <a:cubicBezTo>
                      <a:pt x="612942" y="347117"/>
                      <a:pt x="534185" y="373710"/>
                      <a:pt x="547482" y="380870"/>
                    </a:cubicBezTo>
                    <a:cubicBezTo>
                      <a:pt x="560779" y="388030"/>
                      <a:pt x="672266" y="372687"/>
                      <a:pt x="688631" y="380870"/>
                    </a:cubicBezTo>
                    <a:cubicBezTo>
                      <a:pt x="704996" y="389053"/>
                      <a:pt x="626239" y="419738"/>
                      <a:pt x="645672" y="429966"/>
                    </a:cubicBezTo>
                    <a:cubicBezTo>
                      <a:pt x="665105" y="440194"/>
                      <a:pt x="753068" y="442240"/>
                      <a:pt x="805232" y="442240"/>
                    </a:cubicBezTo>
                    <a:cubicBezTo>
                      <a:pt x="857396" y="442240"/>
                      <a:pt x="907514" y="423829"/>
                      <a:pt x="958655" y="429966"/>
                    </a:cubicBezTo>
                    <a:cubicBezTo>
                      <a:pt x="1009796" y="436103"/>
                      <a:pt x="1058892" y="446331"/>
                      <a:pt x="1112078" y="479061"/>
                    </a:cubicBezTo>
                    <a:cubicBezTo>
                      <a:pt x="1165264" y="511791"/>
                      <a:pt x="1215382" y="562932"/>
                      <a:pt x="1277774" y="626347"/>
                    </a:cubicBezTo>
                    <a:cubicBezTo>
                      <a:pt x="1340166" y="689762"/>
                      <a:pt x="1436311" y="806363"/>
                      <a:pt x="1486429" y="859550"/>
                    </a:cubicBezTo>
                    <a:cubicBezTo>
                      <a:pt x="1536547" y="912736"/>
                      <a:pt x="1593826" y="990470"/>
                      <a:pt x="1603031" y="963877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2700">
                  <a:latin typeface="Arial" panose="020B0604020202020204" pitchFamily="34" charset="0"/>
                </a:endParaRPr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3CEC8C58-B2BA-C351-4424-07739380B97E}"/>
                  </a:ext>
                </a:extLst>
              </p:cNvPr>
              <p:cNvGrpSpPr/>
              <p:nvPr/>
            </p:nvGrpSpPr>
            <p:grpSpPr>
              <a:xfrm>
                <a:off x="3636714" y="1984769"/>
                <a:ext cx="381152" cy="381152"/>
                <a:chOff x="3625896" y="1995760"/>
                <a:chExt cx="381152" cy="381152"/>
              </a:xfrm>
            </p:grpSpPr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38B8AD53-A8FC-DB6C-EF2C-05A56C116D93}"/>
                    </a:ext>
                  </a:extLst>
                </p:cNvPr>
                <p:cNvSpPr/>
                <p:nvPr/>
              </p:nvSpPr>
              <p:spPr>
                <a:xfrm>
                  <a:off x="3625896" y="1995760"/>
                  <a:ext cx="381152" cy="381152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71F172F3-3A9B-92D4-D4F4-1350C8DF714B}"/>
                    </a:ext>
                  </a:extLst>
                </p:cNvPr>
                <p:cNvSpPr/>
                <p:nvPr/>
              </p:nvSpPr>
              <p:spPr>
                <a:xfrm>
                  <a:off x="3675143" y="2038026"/>
                  <a:ext cx="106429" cy="10642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DCA77362-B04C-AFEC-ACBC-1661D3460907}"/>
                    </a:ext>
                  </a:extLst>
                </p:cNvPr>
                <p:cNvSpPr/>
                <p:nvPr/>
              </p:nvSpPr>
              <p:spPr>
                <a:xfrm>
                  <a:off x="3781572" y="21368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F231DB27-7235-471B-BE31-0EFA64103212}"/>
                    </a:ext>
                  </a:extLst>
                </p:cNvPr>
                <p:cNvSpPr/>
                <p:nvPr/>
              </p:nvSpPr>
              <p:spPr>
                <a:xfrm>
                  <a:off x="3792480" y="2182111"/>
                  <a:ext cx="177929" cy="161666"/>
                </a:xfrm>
                <a:custGeom>
                  <a:avLst/>
                  <a:gdLst>
                    <a:gd name="connsiteX0" fmla="*/ 255165 w 261794"/>
                    <a:gd name="connsiteY0" fmla="*/ 0 h 237866"/>
                    <a:gd name="connsiteX1" fmla="*/ 257922 w 261794"/>
                    <a:gd name="connsiteY1" fmla="*/ 8882 h 237866"/>
                    <a:gd name="connsiteX2" fmla="*/ 261794 w 261794"/>
                    <a:gd name="connsiteY2" fmla="*/ 47290 h 237866"/>
                    <a:gd name="connsiteX3" fmla="*/ 71218 w 261794"/>
                    <a:gd name="connsiteY3" fmla="*/ 237866 h 237866"/>
                    <a:gd name="connsiteX4" fmla="*/ 32810 w 261794"/>
                    <a:gd name="connsiteY4" fmla="*/ 233994 h 237866"/>
                    <a:gd name="connsiteX5" fmla="*/ 0 w 261794"/>
                    <a:gd name="connsiteY5" fmla="*/ 223809 h 237866"/>
                    <a:gd name="connsiteX6" fmla="*/ 32882 w 261794"/>
                    <a:gd name="connsiteY6" fmla="*/ 220495 h 237866"/>
                    <a:gd name="connsiteX7" fmla="*/ 239265 w 261794"/>
                    <a:gd name="connsiteY7" fmla="*/ 51222 h 237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1794" h="237866">
                      <a:moveTo>
                        <a:pt x="255165" y="0"/>
                      </a:moveTo>
                      <a:lnTo>
                        <a:pt x="257922" y="8882"/>
                      </a:lnTo>
                      <a:cubicBezTo>
                        <a:pt x="260461" y="21289"/>
                        <a:pt x="261794" y="34134"/>
                        <a:pt x="261794" y="47290"/>
                      </a:cubicBezTo>
                      <a:cubicBezTo>
                        <a:pt x="261794" y="152542"/>
                        <a:pt x="176470" y="237866"/>
                        <a:pt x="71218" y="237866"/>
                      </a:cubicBezTo>
                      <a:cubicBezTo>
                        <a:pt x="58062" y="237866"/>
                        <a:pt x="45217" y="236533"/>
                        <a:pt x="32810" y="233994"/>
                      </a:cubicBezTo>
                      <a:lnTo>
                        <a:pt x="0" y="223809"/>
                      </a:lnTo>
                      <a:lnTo>
                        <a:pt x="32882" y="220495"/>
                      </a:lnTo>
                      <a:cubicBezTo>
                        <a:pt x="126197" y="201400"/>
                        <a:pt x="202997" y="136970"/>
                        <a:pt x="239265" y="51222"/>
                      </a:cubicBezTo>
                      <a:close/>
                    </a:path>
                  </a:pathLst>
                </a:custGeom>
                <a:solidFill>
                  <a:srgbClr val="80726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056" name="Group 1055">
            <a:extLst>
              <a:ext uri="{FF2B5EF4-FFF2-40B4-BE49-F238E27FC236}">
                <a16:creationId xmlns:a16="http://schemas.microsoft.com/office/drawing/2014/main" id="{601C1328-E11D-112B-FCA9-2F5C221F2791}"/>
              </a:ext>
            </a:extLst>
          </p:cNvPr>
          <p:cNvGrpSpPr/>
          <p:nvPr/>
        </p:nvGrpSpPr>
        <p:grpSpPr>
          <a:xfrm>
            <a:off x="3130890" y="7904094"/>
            <a:ext cx="2589644" cy="894101"/>
            <a:chOff x="135188" y="5459746"/>
            <a:chExt cx="1726429" cy="596067"/>
          </a:xfrm>
        </p:grpSpPr>
        <p:grpSp>
          <p:nvGrpSpPr>
            <p:cNvPr id="1045" name="Group 1044">
              <a:extLst>
                <a:ext uri="{FF2B5EF4-FFF2-40B4-BE49-F238E27FC236}">
                  <a16:creationId xmlns:a16="http://schemas.microsoft.com/office/drawing/2014/main" id="{460AA3C5-1131-FF5E-627F-C1FB960DFA11}"/>
                </a:ext>
              </a:extLst>
            </p:cNvPr>
            <p:cNvGrpSpPr/>
            <p:nvPr/>
          </p:nvGrpSpPr>
          <p:grpSpPr>
            <a:xfrm>
              <a:off x="135188" y="5459746"/>
              <a:ext cx="769432" cy="596067"/>
              <a:chOff x="5151534" y="5411134"/>
              <a:chExt cx="769432" cy="596067"/>
            </a:xfrm>
          </p:grpSpPr>
          <p:grpSp>
            <p:nvGrpSpPr>
              <p:cNvPr id="1038" name="Group 1037">
                <a:extLst>
                  <a:ext uri="{FF2B5EF4-FFF2-40B4-BE49-F238E27FC236}">
                    <a16:creationId xmlns:a16="http://schemas.microsoft.com/office/drawing/2014/main" id="{F2F676ED-D5B4-2070-BC1E-1DADCD7638C9}"/>
                  </a:ext>
                </a:extLst>
              </p:cNvPr>
              <p:cNvGrpSpPr/>
              <p:nvPr/>
            </p:nvGrpSpPr>
            <p:grpSpPr>
              <a:xfrm>
                <a:off x="5595042" y="5467575"/>
                <a:ext cx="325924" cy="514531"/>
                <a:chOff x="5595042" y="5467575"/>
                <a:chExt cx="325924" cy="514531"/>
              </a:xfrm>
            </p:grpSpPr>
            <p:sp>
              <p:nvSpPr>
                <p:cNvPr id="1036" name="Oval 1035">
                  <a:extLst>
                    <a:ext uri="{FF2B5EF4-FFF2-40B4-BE49-F238E27FC236}">
                      <a16:creationId xmlns:a16="http://schemas.microsoft.com/office/drawing/2014/main" id="{2B6E7D2E-C754-579C-8BE5-35DC2B928064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37" name="Oval 1036">
                  <a:extLst>
                    <a:ext uri="{FF2B5EF4-FFF2-40B4-BE49-F238E27FC236}">
                      <a16:creationId xmlns:a16="http://schemas.microsoft.com/office/drawing/2014/main" id="{D5D03A40-A8F4-7E33-B612-C427C71838E6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2" name="Group 1041">
                <a:extLst>
                  <a:ext uri="{FF2B5EF4-FFF2-40B4-BE49-F238E27FC236}">
                    <a16:creationId xmlns:a16="http://schemas.microsoft.com/office/drawing/2014/main" id="{0D16D249-5AC9-CEB7-CDB5-563179D7D792}"/>
                  </a:ext>
                </a:extLst>
              </p:cNvPr>
              <p:cNvGrpSpPr/>
              <p:nvPr/>
            </p:nvGrpSpPr>
            <p:grpSpPr>
              <a:xfrm>
                <a:off x="5151534" y="5467575"/>
                <a:ext cx="325924" cy="514936"/>
                <a:chOff x="5595042" y="5467575"/>
                <a:chExt cx="325924" cy="514531"/>
              </a:xfrm>
            </p:grpSpPr>
            <p:sp>
              <p:nvSpPr>
                <p:cNvPr id="1043" name="Oval 1042">
                  <a:extLst>
                    <a:ext uri="{FF2B5EF4-FFF2-40B4-BE49-F238E27FC236}">
                      <a16:creationId xmlns:a16="http://schemas.microsoft.com/office/drawing/2014/main" id="{2587762E-7729-FA68-0C4D-F68ACB00F467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4" name="Oval 1043">
                  <a:extLst>
                    <a:ext uri="{FF2B5EF4-FFF2-40B4-BE49-F238E27FC236}">
                      <a16:creationId xmlns:a16="http://schemas.microsoft.com/office/drawing/2014/main" id="{9B6C485B-E556-DC5D-6462-2C79989A28D6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39" name="Group 1038">
                <a:extLst>
                  <a:ext uri="{FF2B5EF4-FFF2-40B4-BE49-F238E27FC236}">
                    <a16:creationId xmlns:a16="http://schemas.microsoft.com/office/drawing/2014/main" id="{A6B44839-44A0-E0F9-3DFD-E6895E64C3C1}"/>
                  </a:ext>
                </a:extLst>
              </p:cNvPr>
              <p:cNvGrpSpPr/>
              <p:nvPr/>
            </p:nvGrpSpPr>
            <p:grpSpPr>
              <a:xfrm>
                <a:off x="5373288" y="5411134"/>
                <a:ext cx="325924" cy="596067"/>
                <a:chOff x="5595042" y="5467575"/>
                <a:chExt cx="325924" cy="514531"/>
              </a:xfrm>
            </p:grpSpPr>
            <p:sp>
              <p:nvSpPr>
                <p:cNvPr id="1040" name="Oval 1039">
                  <a:extLst>
                    <a:ext uri="{FF2B5EF4-FFF2-40B4-BE49-F238E27FC236}">
                      <a16:creationId xmlns:a16="http://schemas.microsoft.com/office/drawing/2014/main" id="{F5895159-96A9-D872-4E5A-D2821111F5A0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1" name="Oval 1040">
                  <a:extLst>
                    <a:ext uri="{FF2B5EF4-FFF2-40B4-BE49-F238E27FC236}">
                      <a16:creationId xmlns:a16="http://schemas.microsoft.com/office/drawing/2014/main" id="{0B8BBA72-8001-5CD1-5A10-C0645980B09B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046" name="Group 1045">
              <a:extLst>
                <a:ext uri="{FF2B5EF4-FFF2-40B4-BE49-F238E27FC236}">
                  <a16:creationId xmlns:a16="http://schemas.microsoft.com/office/drawing/2014/main" id="{7446DD04-71F7-0D4B-A89E-49AC0A4EFC73}"/>
                </a:ext>
              </a:extLst>
            </p:cNvPr>
            <p:cNvGrpSpPr/>
            <p:nvPr/>
          </p:nvGrpSpPr>
          <p:grpSpPr>
            <a:xfrm>
              <a:off x="1092185" y="5459746"/>
              <a:ext cx="769432" cy="596067"/>
              <a:chOff x="5151534" y="5411134"/>
              <a:chExt cx="769432" cy="596067"/>
            </a:xfrm>
          </p:grpSpPr>
          <p:grpSp>
            <p:nvGrpSpPr>
              <p:cNvPr id="1047" name="Group 1046">
                <a:extLst>
                  <a:ext uri="{FF2B5EF4-FFF2-40B4-BE49-F238E27FC236}">
                    <a16:creationId xmlns:a16="http://schemas.microsoft.com/office/drawing/2014/main" id="{E2825C7F-69DE-AF57-1391-F382C6FF930A}"/>
                  </a:ext>
                </a:extLst>
              </p:cNvPr>
              <p:cNvGrpSpPr/>
              <p:nvPr/>
            </p:nvGrpSpPr>
            <p:grpSpPr>
              <a:xfrm>
                <a:off x="5595042" y="5467575"/>
                <a:ext cx="325924" cy="514531"/>
                <a:chOff x="5595042" y="5467575"/>
                <a:chExt cx="325924" cy="514531"/>
              </a:xfrm>
            </p:grpSpPr>
            <p:sp>
              <p:nvSpPr>
                <p:cNvPr id="1054" name="Oval 1053">
                  <a:extLst>
                    <a:ext uri="{FF2B5EF4-FFF2-40B4-BE49-F238E27FC236}">
                      <a16:creationId xmlns:a16="http://schemas.microsoft.com/office/drawing/2014/main" id="{3989238B-6D99-C927-940E-0AC478CB4908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5" name="Oval 1054">
                  <a:extLst>
                    <a:ext uri="{FF2B5EF4-FFF2-40B4-BE49-F238E27FC236}">
                      <a16:creationId xmlns:a16="http://schemas.microsoft.com/office/drawing/2014/main" id="{736724FF-2C74-64A3-9FCA-70AAB346F727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8" name="Group 1047">
                <a:extLst>
                  <a:ext uri="{FF2B5EF4-FFF2-40B4-BE49-F238E27FC236}">
                    <a16:creationId xmlns:a16="http://schemas.microsoft.com/office/drawing/2014/main" id="{A68C7607-5CBF-2D47-880C-C81DEBE74802}"/>
                  </a:ext>
                </a:extLst>
              </p:cNvPr>
              <p:cNvGrpSpPr/>
              <p:nvPr/>
            </p:nvGrpSpPr>
            <p:grpSpPr>
              <a:xfrm>
                <a:off x="5151534" y="5467575"/>
                <a:ext cx="325924" cy="514936"/>
                <a:chOff x="5595042" y="5467575"/>
                <a:chExt cx="325924" cy="514531"/>
              </a:xfrm>
            </p:grpSpPr>
            <p:sp>
              <p:nvSpPr>
                <p:cNvPr id="1052" name="Oval 1051">
                  <a:extLst>
                    <a:ext uri="{FF2B5EF4-FFF2-40B4-BE49-F238E27FC236}">
                      <a16:creationId xmlns:a16="http://schemas.microsoft.com/office/drawing/2014/main" id="{BB889F77-B648-6F27-5CC8-D0D4F35F5A51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3" name="Oval 1052">
                  <a:extLst>
                    <a:ext uri="{FF2B5EF4-FFF2-40B4-BE49-F238E27FC236}">
                      <a16:creationId xmlns:a16="http://schemas.microsoft.com/office/drawing/2014/main" id="{B5205CF8-7D5E-713A-6A29-531E7126EF07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9" name="Group 1048">
                <a:extLst>
                  <a:ext uri="{FF2B5EF4-FFF2-40B4-BE49-F238E27FC236}">
                    <a16:creationId xmlns:a16="http://schemas.microsoft.com/office/drawing/2014/main" id="{9329586B-EA73-7CA7-9B2A-06B743AD1D39}"/>
                  </a:ext>
                </a:extLst>
              </p:cNvPr>
              <p:cNvGrpSpPr/>
              <p:nvPr/>
            </p:nvGrpSpPr>
            <p:grpSpPr>
              <a:xfrm>
                <a:off x="5373288" y="5411134"/>
                <a:ext cx="325924" cy="596067"/>
                <a:chOff x="5595042" y="5467575"/>
                <a:chExt cx="325924" cy="514531"/>
              </a:xfrm>
            </p:grpSpPr>
            <p:sp>
              <p:nvSpPr>
                <p:cNvPr id="1050" name="Oval 1049">
                  <a:extLst>
                    <a:ext uri="{FF2B5EF4-FFF2-40B4-BE49-F238E27FC236}">
                      <a16:creationId xmlns:a16="http://schemas.microsoft.com/office/drawing/2014/main" id="{79E63DF6-EC86-2580-33CD-5D4AB586BCB4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1" name="Oval 1050">
                  <a:extLst>
                    <a:ext uri="{FF2B5EF4-FFF2-40B4-BE49-F238E27FC236}">
                      <a16:creationId xmlns:a16="http://schemas.microsoft.com/office/drawing/2014/main" id="{CFA51ED9-F706-EA80-2B4A-DAD638B82BD3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2700">
                    <a:latin typeface="Arial" panose="020B060402020202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60522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-spells-with-harp-and-chimes_gjimere_-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w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1253</TotalTime>
  <Words>551</Words>
  <Application>Microsoft Office PowerPoint</Application>
  <PresentationFormat>Custom</PresentationFormat>
  <Paragraphs>201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.VnCooper</vt:lpstr>
      <vt:lpstr>Century Gothic</vt:lpstr>
      <vt:lpstr>Script MT Bold</vt:lpstr>
      <vt:lpstr>Snap ITC</vt:lpstr>
      <vt:lpstr>Kirang Haerang</vt:lpstr>
      <vt:lpstr>Arial</vt:lpstr>
      <vt:lpstr>.VnAvant</vt:lpstr>
      <vt:lpstr>Roboto Condensed</vt:lpstr>
      <vt:lpstr>Bernard MT Condensed</vt:lpstr>
      <vt:lpstr>Calibri</vt:lpstr>
      <vt:lpstr>Joti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Fun Illustrated Scavenger Hunt Team Building Educational Game Presentation</dc:title>
  <dc:creator>MsPham</dc:creator>
  <cp:lastModifiedBy>Pham Huyen</cp:lastModifiedBy>
  <cp:revision>168</cp:revision>
  <dcterms:created xsi:type="dcterms:W3CDTF">2006-08-16T00:00:00Z</dcterms:created>
  <dcterms:modified xsi:type="dcterms:W3CDTF">2023-06-10T08:28:41Z</dcterms:modified>
  <dc:identifier>DAFhFAq5cvQ</dc:identifier>
</cp:coreProperties>
</file>