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007577243" r:id="rId2"/>
    <p:sldId id="2007577244" r:id="rId3"/>
    <p:sldId id="267" r:id="rId4"/>
    <p:sldId id="257" r:id="rId5"/>
    <p:sldId id="2007577294" r:id="rId6"/>
    <p:sldId id="2007577295" r:id="rId7"/>
    <p:sldId id="2007577296" r:id="rId8"/>
    <p:sldId id="2007577297" r:id="rId9"/>
    <p:sldId id="2007577298" r:id="rId10"/>
    <p:sldId id="2007577299" r:id="rId11"/>
    <p:sldId id="268" r:id="rId12"/>
    <p:sldId id="2007577271" r:id="rId13"/>
    <p:sldId id="2007577259" r:id="rId14"/>
    <p:sldId id="2007577246" r:id="rId15"/>
    <p:sldId id="2007577291" r:id="rId16"/>
    <p:sldId id="2007577293" r:id="rId17"/>
    <p:sldId id="2007577286" r:id="rId18"/>
    <p:sldId id="2007577300" r:id="rId19"/>
    <p:sldId id="2007577260" r:id="rId20"/>
  </p:sldIdLst>
  <p:sldSz cx="12192000" cy="6858000"/>
  <p:notesSz cx="6858000" cy="9144000"/>
  <p:embeddedFontLst>
    <p:embeddedFont>
      <p:font typeface=".VnAvant" panose="020B7200000000000000" pitchFamily="34" charset="0"/>
      <p:regular r:id="rId22"/>
      <p:bold r:id="rId23"/>
      <p:italic r:id="rId24"/>
      <p:boldItalic r:id="rId25"/>
    </p:embeddedFont>
    <p:embeddedFont>
      <p:font typeface=".VnCooper" panose="020B7200000000000000" pitchFamily="3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entury Gothic" panose="020B0502020202020204" pitchFamily="34" charset="0"/>
      <p:regular r:id="rId33"/>
      <p:bold r:id="rId34"/>
      <p:italic r:id="rId35"/>
      <p:boldItalic r:id="rId36"/>
    </p:embeddedFont>
    <p:embeddedFont>
      <p:font typeface="Comic Sans MS" panose="030F0702030302020204" pitchFamily="66" charset="0"/>
      <p:regular r:id="rId37"/>
      <p:bold r:id="rId38"/>
      <p:italic r:id="rId39"/>
      <p:boldItalic r:id="rId40"/>
    </p:embeddedFont>
    <p:embeddedFont>
      <p:font typeface="Kirang Haerang" panose="020B0604020202020204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12A8C7-DB98-41DB-996C-6122349CC8E4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8397CD-C647-4EDE-BDF1-90A5FA6B7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377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153C7-C4D3-43C4-988C-01DE61D83B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05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A25BD-A8BA-51F5-73B3-AA67069FD6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BB41CA-E721-1C1C-4D6E-D9BFE861A2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96DE7-2A93-3F98-1F8E-2D2865B64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CCC2-7AD7-49BB-ABDF-EB184720A48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C8CFB9-FAF4-8990-2D0C-3514AE9FD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585DC-2038-7AAC-0E6D-23A41ACA1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7DA0E-487D-41B0-9257-FEB37C760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883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B41A3-E4BE-3C35-B47D-E67DE475B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01192A-B965-178C-F9AD-98838C2717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93747-FE02-A7E2-3CBC-A5ED86AB5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CCC2-7AD7-49BB-ABDF-EB184720A48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4C23C-9EA7-99EF-82D9-BCFA3D41F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896C3-447A-FB0D-BC48-AFA39F715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7DA0E-487D-41B0-9257-FEB37C760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06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69F0BF-E0DB-36F2-1CFA-C112E90EB1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D30C78-77FA-2989-F7AA-D4B26174C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1AF734-9630-758E-A6A7-ACB557AFB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CCC2-7AD7-49BB-ABDF-EB184720A48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2AADC-56EE-B631-0DDC-72A034CC5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DF508-5560-639C-C873-5C3432FBA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7DA0E-487D-41B0-9257-FEB37C760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118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3804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3878E-CB3B-8924-5D69-9FCB3EA84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2FCF5-7DB5-CCBA-77A5-A25E45AFB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CCD6FB-8ABD-B6E7-33E5-AB3693541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CCC2-7AD7-49BB-ABDF-EB184720A48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FCD46A-82A8-24AC-4D56-5BB1DE19B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A0010-DF5D-24FF-58CC-A9DE57F6F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7DA0E-487D-41B0-9257-FEB37C760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280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68E2B-98E1-1A1B-BE69-850D76750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09518-253E-3757-9B3C-7AAA37560B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B8B2B-AA23-CA59-C9E2-5E9C82486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CCC2-7AD7-49BB-ABDF-EB184720A48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27716-3755-2EE4-7D68-E6E785800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80519-206B-6381-6F4F-A26C16638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7DA0E-487D-41B0-9257-FEB37C760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81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0907D-007C-4CEB-07C4-FE1B7C19B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DC5CB-E5BB-EBDB-5DF9-71C96107E3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5FA04-C703-97DF-3784-BE1A746C74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F6F20F-9EA8-83C3-F08C-BBC5F5749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CCC2-7AD7-49BB-ABDF-EB184720A48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94243-74E5-5600-EBD7-19C3795C3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B5B145-F5CF-E3F5-6F54-787903314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7DA0E-487D-41B0-9257-FEB37C760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753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2E92C-11A9-A7F4-C9B9-3B4392058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19DAA5-8E01-225A-5ED6-2510F819D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4985D2-D506-153D-1110-2F836DAA8F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C63D60-F114-6002-B9DE-0281C7D79A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158902-11DE-9FB0-CF24-E3F38F6E8C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1E5426-8F2C-0D75-D5D3-D90097768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CCC2-7AD7-49BB-ABDF-EB184720A48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1A8B36-C477-C081-07C9-A152E7C8A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87CBF8-6117-9519-DAB4-C141B0FD6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7DA0E-487D-41B0-9257-FEB37C760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51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81025-CB27-B5D0-AB26-459C8E17E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FAF4E0-CCA5-0C58-3371-CAF34C7E7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CCC2-7AD7-49BB-ABDF-EB184720A48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B65A60-9678-3A52-00E1-238754EC3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96B449-2760-5E99-2D83-8B8B98AE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7DA0E-487D-41B0-9257-FEB37C760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354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895AEA-BC4D-6259-4A9C-3D65F7DF8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CCC2-7AD7-49BB-ABDF-EB184720A48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B17032-3471-1442-A7A2-162C50B2F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207622-14D8-72C8-B54F-9DC0197E9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7DA0E-487D-41B0-9257-FEB37C760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865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E527C-FB64-E6DB-5783-D084CF74C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BA0C8-3556-D20F-2D05-212E8905F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B179AB-724C-75A1-D348-D019085DAD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0E52D8-E772-CB9D-AB0B-22F75C5B2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CCC2-7AD7-49BB-ABDF-EB184720A48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81E5B-1117-6A83-A784-8AF58F930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9602B1-4EE0-5D09-C114-F410E90CD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7DA0E-487D-41B0-9257-FEB37C760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462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4DA46-DC91-48CE-D96A-D31F4A12D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CA4ED7-8920-84A5-2451-5EDE6BE4CC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75306E-D3BA-8BA9-C2EF-57DBD1458E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075804-0B87-9EDF-5F82-8A7C65717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CCC2-7AD7-49BB-ABDF-EB184720A48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D497D7-14F7-133C-625B-11BC9917D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259F7-8815-C1C6-8002-DF004051D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7DA0E-487D-41B0-9257-FEB37C760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38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713339-1812-EB58-79C2-B77D04FCF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C90504-E64F-E01D-4548-826B3B1AF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3DF38-74C1-1659-59CD-5321C29EF8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1CCC2-7AD7-49BB-ABDF-EB184720A48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D85844-B0C5-FCE4-F8E8-92743E4D06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994CB-107B-F19A-C3B1-39F9B823F4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7DA0E-487D-41B0-9257-FEB37C760DD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ADB2A379-C20A-BA07-1394-2C5F595A230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28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21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37.png"/><Relationship Id="rId3" Type="http://schemas.openxmlformats.org/officeDocument/2006/relationships/image" Target="../media/image32.svg"/><Relationship Id="rId7" Type="http://schemas.openxmlformats.org/officeDocument/2006/relationships/image" Target="../media/image34.sv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31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36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37.png"/><Relationship Id="rId3" Type="http://schemas.openxmlformats.org/officeDocument/2006/relationships/image" Target="../media/image32.svg"/><Relationship Id="rId7" Type="http://schemas.openxmlformats.org/officeDocument/2006/relationships/image" Target="../media/image34.sv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31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36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51.png"/><Relationship Id="rId3" Type="http://schemas.openxmlformats.org/officeDocument/2006/relationships/audio" Target="../media/audio8.wav"/><Relationship Id="rId7" Type="http://schemas.openxmlformats.org/officeDocument/2006/relationships/audio" Target="../media/audio12.wav"/><Relationship Id="rId12" Type="http://schemas.openxmlformats.org/officeDocument/2006/relationships/audio" Target="../media/audio17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1.wav"/><Relationship Id="rId11" Type="http://schemas.openxmlformats.org/officeDocument/2006/relationships/audio" Target="../media/audio16.wav"/><Relationship Id="rId5" Type="http://schemas.openxmlformats.org/officeDocument/2006/relationships/audio" Target="../media/audio10.wav"/><Relationship Id="rId15" Type="http://schemas.openxmlformats.org/officeDocument/2006/relationships/image" Target="../media/image47.png"/><Relationship Id="rId10" Type="http://schemas.openxmlformats.org/officeDocument/2006/relationships/audio" Target="../media/audio15.wav"/><Relationship Id="rId4" Type="http://schemas.openxmlformats.org/officeDocument/2006/relationships/audio" Target="../media/audio9.wav"/><Relationship Id="rId9" Type="http://schemas.openxmlformats.org/officeDocument/2006/relationships/audio" Target="../media/audio14.wav"/><Relationship Id="rId1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37.png"/><Relationship Id="rId3" Type="http://schemas.openxmlformats.org/officeDocument/2006/relationships/image" Target="../media/image32.svg"/><Relationship Id="rId7" Type="http://schemas.openxmlformats.org/officeDocument/2006/relationships/image" Target="../media/image34.sv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31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36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svg"/><Relationship Id="rId7" Type="http://schemas.openxmlformats.org/officeDocument/2006/relationships/image" Target="../media/image2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B7103278-A1C5-E08D-CF30-C551DD2DAC88}"/>
              </a:ext>
            </a:extLst>
          </p:cNvPr>
          <p:cNvSpPr/>
          <p:nvPr/>
        </p:nvSpPr>
        <p:spPr>
          <a:xfrm>
            <a:off x="17751" y="-15914"/>
            <a:ext cx="12156498" cy="7014243"/>
          </a:xfrm>
          <a:prstGeom prst="rect">
            <a:avLst/>
          </a:prstGeom>
          <a:solidFill>
            <a:srgbClr val="FDB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423" t="-3968" r="4561" b="72042"/>
          <a:stretch/>
        </p:blipFill>
        <p:spPr>
          <a:xfrm>
            <a:off x="-952500" y="-495300"/>
            <a:ext cx="13249705" cy="74936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844963" flipH="1" flipV="1">
            <a:off x="8322354" y="4173370"/>
            <a:ext cx="5503510" cy="550351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44915" y="-114304"/>
            <a:ext cx="1484789" cy="148478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914416">
            <a:off x="-404291" y="5365848"/>
            <a:ext cx="1091002" cy="242935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09446">
            <a:off x="1555507" y="6026575"/>
            <a:ext cx="1283197" cy="18870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065544">
            <a:off x="-126646" y="3709713"/>
            <a:ext cx="861264" cy="191779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885583">
            <a:off x="11906860" y="-997611"/>
            <a:ext cx="1091002" cy="242935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9990553">
            <a:off x="9754868" y="-1116036"/>
            <a:ext cx="1283197" cy="188705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734455">
            <a:off x="11858954" y="1170087"/>
            <a:ext cx="861264" cy="19177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F12C94A-FF74-1461-C6F7-2652922AD29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044" y="623267"/>
            <a:ext cx="839169" cy="542790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7E4ABD6-A68F-A226-D318-5B63D19CCC6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01088" y="297500"/>
            <a:ext cx="2403082" cy="829064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A464308-E6F0-36C8-1E82-3E67AF52AF88}"/>
              </a:ext>
            </a:extLst>
          </p:cNvPr>
          <p:cNvGrpSpPr/>
          <p:nvPr/>
        </p:nvGrpSpPr>
        <p:grpSpPr>
          <a:xfrm>
            <a:off x="4105758" y="4950603"/>
            <a:ext cx="4521200" cy="525597"/>
            <a:chOff x="8517469" y="8626817"/>
            <a:chExt cx="9042400" cy="1051194"/>
          </a:xfrm>
        </p:grpSpPr>
        <p:grpSp>
          <p:nvGrpSpPr>
            <p:cNvPr id="9" name="Group 9"/>
            <p:cNvGrpSpPr/>
            <p:nvPr/>
          </p:nvGrpSpPr>
          <p:grpSpPr>
            <a:xfrm>
              <a:off x="9561833" y="8647782"/>
              <a:ext cx="6729155" cy="1009265"/>
              <a:chOff x="0" y="0"/>
              <a:chExt cx="1103341" cy="24334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103341" cy="243348"/>
              </a:xfrm>
              <a:custGeom>
                <a:avLst/>
                <a:gdLst/>
                <a:ahLst/>
                <a:cxnLst/>
                <a:rect l="l" t="t" r="r" b="b"/>
                <a:pathLst>
                  <a:path w="1103341" h="243348">
                    <a:moveTo>
                      <a:pt x="0" y="0"/>
                    </a:moveTo>
                    <a:lnTo>
                      <a:pt x="1103341" y="0"/>
                    </a:lnTo>
                    <a:lnTo>
                      <a:pt x="1103341" y="243348"/>
                    </a:lnTo>
                    <a:lnTo>
                      <a:pt x="0" y="243348"/>
                    </a:lnTo>
                    <a:close/>
                  </a:path>
                </a:pathLst>
              </a:custGeom>
              <a:solidFill>
                <a:srgbClr val="14364D"/>
              </a:solidFill>
            </p:spPr>
          </p:sp>
        </p:grpSp>
        <p:sp>
          <p:nvSpPr>
            <p:cNvPr id="22" name="Google Shape;1587;p38">
              <a:extLst>
                <a:ext uri="{FF2B5EF4-FFF2-40B4-BE49-F238E27FC236}">
                  <a16:creationId xmlns:a16="http://schemas.microsoft.com/office/drawing/2014/main" id="{FC05BE06-0C0A-0857-5B74-4D12399073E2}"/>
                </a:ext>
              </a:extLst>
            </p:cNvPr>
            <p:cNvSpPr txBox="1">
              <a:spLocks/>
            </p:cNvSpPr>
            <p:nvPr/>
          </p:nvSpPr>
          <p:spPr>
            <a:xfrm>
              <a:off x="8517469" y="8626817"/>
              <a:ext cx="9042400" cy="1051194"/>
            </a:xfrm>
            <a:prstGeom prst="rect">
              <a:avLst/>
            </a:prstGeom>
          </p:spPr>
          <p:txBody>
            <a:bodyPr spcFirstLastPara="1" wrap="square" lIns="60950" tIns="60950" rIns="60950" bIns="609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2 – Period 2</a:t>
              </a:r>
            </a:p>
            <a:p>
              <a:pPr algn="ctr"/>
              <a:endParaRPr lang="en-US" sz="2400" b="1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58B91E05-B255-D1E9-26A2-82FB07A15E3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3986" y="10104024"/>
            <a:ext cx="6096000" cy="3049610"/>
          </a:xfrm>
          <a:prstGeom prst="rect">
            <a:avLst/>
          </a:prstGeom>
        </p:spPr>
      </p:pic>
      <p:sp>
        <p:nvSpPr>
          <p:cNvPr id="20" name="TextBox 22">
            <a:extLst>
              <a:ext uri="{FF2B5EF4-FFF2-40B4-BE49-F238E27FC236}">
                <a16:creationId xmlns:a16="http://schemas.microsoft.com/office/drawing/2014/main" id="{A2988CCE-9F37-30E3-B3D9-814F41A84F2B}"/>
              </a:ext>
            </a:extLst>
          </p:cNvPr>
          <p:cNvSpPr txBox="1"/>
          <p:nvPr/>
        </p:nvSpPr>
        <p:spPr>
          <a:xfrm>
            <a:off x="2900703" y="2460151"/>
            <a:ext cx="6707144" cy="2103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0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rPr>
              <a:t>Things </a:t>
            </a:r>
          </a:p>
          <a:p>
            <a:pPr algn="ctr">
              <a:lnSpc>
                <a:spcPts val="8196"/>
              </a:lnSpc>
            </a:pPr>
            <a:r>
              <a:rPr lang="en-US" sz="80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rPr>
              <a:t>we can do</a:t>
            </a:r>
            <a:endParaRPr lang="en-US" sz="138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E9A817E-F08F-3BFE-5BE5-3C26E8A7F083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34958" r="70737"/>
          <a:stretch/>
        </p:blipFill>
        <p:spPr>
          <a:xfrm flipH="1">
            <a:off x="7953957" y="2460151"/>
            <a:ext cx="4238043" cy="4712324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25F51F65-6C64-349B-CFB1-D03DD07C044E}"/>
              </a:ext>
            </a:extLst>
          </p:cNvPr>
          <p:cNvGrpSpPr/>
          <p:nvPr/>
        </p:nvGrpSpPr>
        <p:grpSpPr>
          <a:xfrm>
            <a:off x="738971" y="49439"/>
            <a:ext cx="1322798" cy="2112216"/>
            <a:chOff x="3706945" y="4028513"/>
            <a:chExt cx="1715726" cy="2739635"/>
          </a:xfrm>
        </p:grpSpPr>
        <p:sp>
          <p:nvSpPr>
            <p:cNvPr id="39" name="Mspham-0936082789">
              <a:extLst>
                <a:ext uri="{FF2B5EF4-FFF2-40B4-BE49-F238E27FC236}">
                  <a16:creationId xmlns:a16="http://schemas.microsoft.com/office/drawing/2014/main" id="{60D150B8-175E-9B58-D728-5DB41DD8FE10}"/>
                </a:ext>
              </a:extLst>
            </p:cNvPr>
            <p:cNvSpPr txBox="1"/>
            <p:nvPr/>
          </p:nvSpPr>
          <p:spPr>
            <a:xfrm>
              <a:off x="3706945" y="4028513"/>
              <a:ext cx="1715726" cy="75847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0" name="MsPham-0936082789">
              <a:extLst>
                <a:ext uri="{FF2B5EF4-FFF2-40B4-BE49-F238E27FC236}">
                  <a16:creationId xmlns:a16="http://schemas.microsoft.com/office/drawing/2014/main" id="{25E69850-077A-9892-D12A-839B1122C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292378" y="5922959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474164" flipH="1" flipV="1">
            <a:off x="-1627021" y="-2065955"/>
            <a:ext cx="5503510" cy="550351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32B5996-2FCA-2CB0-2555-1A3B65B75133}"/>
              </a:ext>
            </a:extLst>
          </p:cNvPr>
          <p:cNvGrpSpPr/>
          <p:nvPr/>
        </p:nvGrpSpPr>
        <p:grpSpPr>
          <a:xfrm>
            <a:off x="85521" y="1361708"/>
            <a:ext cx="3312911" cy="4159073"/>
            <a:chOff x="762000" y="2056823"/>
            <a:chExt cx="6625821" cy="8318145"/>
          </a:xfrm>
        </p:grpSpPr>
        <p:pic>
          <p:nvPicPr>
            <p:cNvPr id="27" name="Picture 26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578DBEB6-C491-75CD-A096-C9B2C2B3A1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695"/>
            <a:stretch/>
          </p:blipFill>
          <p:spPr>
            <a:xfrm>
              <a:off x="762000" y="2056823"/>
              <a:ext cx="6202078" cy="8318145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42BE399-8240-E385-0750-837271B13CC7}"/>
                </a:ext>
              </a:extLst>
            </p:cNvPr>
            <p:cNvGrpSpPr/>
            <p:nvPr/>
          </p:nvGrpSpPr>
          <p:grpSpPr>
            <a:xfrm>
              <a:off x="4911394" y="4051177"/>
              <a:ext cx="1160520" cy="3860023"/>
              <a:chOff x="22944590" y="11311564"/>
              <a:chExt cx="576320" cy="1916907"/>
            </a:xfrm>
          </p:grpSpPr>
          <p:pic>
            <p:nvPicPr>
              <p:cNvPr id="30" name="MsPham-0936082789">
                <a:extLst>
                  <a:ext uri="{FF2B5EF4-FFF2-40B4-BE49-F238E27FC236}">
                    <a16:creationId xmlns:a16="http://schemas.microsoft.com/office/drawing/2014/main" id="{79EA2DEB-B7AC-AA6E-3D41-EA7A17D728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844" t="11302" r="65509" b="71599"/>
              <a:stretch/>
            </p:blipFill>
            <p:spPr bwMode="auto">
              <a:xfrm rot="20625749">
                <a:off x="22944590" y="12803321"/>
                <a:ext cx="349230" cy="4251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MsPham-0936082789">
                <a:extLst>
                  <a:ext uri="{FF2B5EF4-FFF2-40B4-BE49-F238E27FC236}">
                    <a16:creationId xmlns:a16="http://schemas.microsoft.com/office/drawing/2014/main" id="{1588AA85-1DA5-2C97-86C3-BC3294407B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866" t="9629" r="10487" b="73272"/>
              <a:stretch/>
            </p:blipFill>
            <p:spPr bwMode="auto">
              <a:xfrm rot="20625749">
                <a:off x="23171680" y="11311564"/>
                <a:ext cx="349230" cy="4251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8D90D87-D2E0-621B-45DE-263189D76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011983" y="8345227"/>
              <a:ext cx="1375838" cy="1375838"/>
            </a:xfrm>
            <a:prstGeom prst="rect">
              <a:avLst/>
            </a:prstGeom>
          </p:spPr>
        </p:pic>
      </p:grpSp>
      <p:sp>
        <p:nvSpPr>
          <p:cNvPr id="21" name="Google Shape;1586;p38">
            <a:extLst>
              <a:ext uri="{FF2B5EF4-FFF2-40B4-BE49-F238E27FC236}">
                <a16:creationId xmlns:a16="http://schemas.microsoft.com/office/drawing/2014/main" id="{2484423E-6090-C046-41DA-742556953BCB}"/>
              </a:ext>
            </a:extLst>
          </p:cNvPr>
          <p:cNvSpPr txBox="1">
            <a:spLocks/>
          </p:cNvSpPr>
          <p:nvPr/>
        </p:nvSpPr>
        <p:spPr>
          <a:xfrm>
            <a:off x="2026510" y="1339793"/>
            <a:ext cx="3389600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solidFill>
                  <a:srgbClr val="14364D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5</a:t>
            </a:r>
            <a:endParaRPr lang="en-US" sz="4267" b="1">
              <a:solidFill>
                <a:srgbClr val="14364D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613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urple and white gradient&#10;&#10;Description automatically generated with low confidence">
            <a:extLst>
              <a:ext uri="{FF2B5EF4-FFF2-40B4-BE49-F238E27FC236}">
                <a16:creationId xmlns:a16="http://schemas.microsoft.com/office/drawing/2014/main" id="{3C1C5324-7EA8-D9AD-4780-F7EE4FAD2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3946"/>
            <a:ext cx="12192001" cy="6891946"/>
          </a:xfrm>
          <a:prstGeom prst="rect">
            <a:avLst/>
          </a:prstGeom>
        </p:spPr>
      </p:pic>
      <p:sp>
        <p:nvSpPr>
          <p:cNvPr id="4" name="Полилиния 3">
            <a:extLst>
              <a:ext uri="{FF2B5EF4-FFF2-40B4-BE49-F238E27FC236}">
                <a16:creationId xmlns:a16="http://schemas.microsoft.com/office/drawing/2014/main" id="{6826FC46-F1F4-B04E-9260-166C0DE8ACC7}"/>
              </a:ext>
            </a:extLst>
          </p:cNvPr>
          <p:cNvSpPr/>
          <p:nvPr/>
        </p:nvSpPr>
        <p:spPr>
          <a:xfrm>
            <a:off x="228600" y="2708158"/>
            <a:ext cx="11787809" cy="2415091"/>
          </a:xfrm>
          <a:custGeom>
            <a:avLst/>
            <a:gdLst>
              <a:gd name="connsiteX0" fmla="*/ 0 w 8044543"/>
              <a:gd name="connsiteY0" fmla="*/ 1915904 h 1915904"/>
              <a:gd name="connsiteX1" fmla="*/ 304800 w 8044543"/>
              <a:gd name="connsiteY1" fmla="*/ 1317190 h 1915904"/>
              <a:gd name="connsiteX2" fmla="*/ 283028 w 8044543"/>
              <a:gd name="connsiteY2" fmla="*/ 718475 h 1915904"/>
              <a:gd name="connsiteX3" fmla="*/ 511628 w 8044543"/>
              <a:gd name="connsiteY3" fmla="*/ 370133 h 1915904"/>
              <a:gd name="connsiteX4" fmla="*/ 1197428 w 8044543"/>
              <a:gd name="connsiteY4" fmla="*/ 598733 h 1915904"/>
              <a:gd name="connsiteX5" fmla="*/ 1970314 w 8044543"/>
              <a:gd name="connsiteY5" fmla="*/ 18 h 1915904"/>
              <a:gd name="connsiteX6" fmla="*/ 2623457 w 8044543"/>
              <a:gd name="connsiteY6" fmla="*/ 576961 h 1915904"/>
              <a:gd name="connsiteX7" fmla="*/ 3243943 w 8044543"/>
              <a:gd name="connsiteY7" fmla="*/ 370133 h 1915904"/>
              <a:gd name="connsiteX8" fmla="*/ 4147457 w 8044543"/>
              <a:gd name="connsiteY8" fmla="*/ 620504 h 1915904"/>
              <a:gd name="connsiteX9" fmla="*/ 4844143 w 8044543"/>
              <a:gd name="connsiteY9" fmla="*/ 21790 h 1915904"/>
              <a:gd name="connsiteX10" fmla="*/ 5617028 w 8044543"/>
              <a:gd name="connsiteY10" fmla="*/ 653161 h 1915904"/>
              <a:gd name="connsiteX11" fmla="*/ 6324600 w 8044543"/>
              <a:gd name="connsiteY11" fmla="*/ 152418 h 1915904"/>
              <a:gd name="connsiteX12" fmla="*/ 6825343 w 8044543"/>
              <a:gd name="connsiteY12" fmla="*/ 642275 h 1915904"/>
              <a:gd name="connsiteX13" fmla="*/ 7293428 w 8044543"/>
              <a:gd name="connsiteY13" fmla="*/ 283047 h 1915904"/>
              <a:gd name="connsiteX14" fmla="*/ 7685314 w 8044543"/>
              <a:gd name="connsiteY14" fmla="*/ 674933 h 1915904"/>
              <a:gd name="connsiteX15" fmla="*/ 7641771 w 8044543"/>
              <a:gd name="connsiteY15" fmla="*/ 1273647 h 1915904"/>
              <a:gd name="connsiteX16" fmla="*/ 8044543 w 8044543"/>
              <a:gd name="connsiteY16" fmla="*/ 1807047 h 191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044543" h="1915904">
                <a:moveTo>
                  <a:pt x="0" y="1915904"/>
                </a:moveTo>
                <a:cubicBezTo>
                  <a:pt x="128814" y="1716333"/>
                  <a:pt x="257629" y="1516762"/>
                  <a:pt x="304800" y="1317190"/>
                </a:cubicBezTo>
                <a:cubicBezTo>
                  <a:pt x="351971" y="1117618"/>
                  <a:pt x="248557" y="876318"/>
                  <a:pt x="283028" y="718475"/>
                </a:cubicBezTo>
                <a:cubicBezTo>
                  <a:pt x="317499" y="560632"/>
                  <a:pt x="359228" y="390090"/>
                  <a:pt x="511628" y="370133"/>
                </a:cubicBezTo>
                <a:cubicBezTo>
                  <a:pt x="664028" y="350176"/>
                  <a:pt x="954314" y="660419"/>
                  <a:pt x="1197428" y="598733"/>
                </a:cubicBezTo>
                <a:cubicBezTo>
                  <a:pt x="1440542" y="537047"/>
                  <a:pt x="1732643" y="3647"/>
                  <a:pt x="1970314" y="18"/>
                </a:cubicBezTo>
                <a:cubicBezTo>
                  <a:pt x="2207985" y="-3611"/>
                  <a:pt x="2411185" y="515275"/>
                  <a:pt x="2623457" y="576961"/>
                </a:cubicBezTo>
                <a:cubicBezTo>
                  <a:pt x="2835729" y="638647"/>
                  <a:pt x="2989943" y="362876"/>
                  <a:pt x="3243943" y="370133"/>
                </a:cubicBezTo>
                <a:cubicBezTo>
                  <a:pt x="3497943" y="377390"/>
                  <a:pt x="3880757" y="678561"/>
                  <a:pt x="4147457" y="620504"/>
                </a:cubicBezTo>
                <a:cubicBezTo>
                  <a:pt x="4414157" y="562447"/>
                  <a:pt x="4599215" y="16347"/>
                  <a:pt x="4844143" y="21790"/>
                </a:cubicBezTo>
                <a:cubicBezTo>
                  <a:pt x="5089072" y="27233"/>
                  <a:pt x="5370285" y="631390"/>
                  <a:pt x="5617028" y="653161"/>
                </a:cubicBezTo>
                <a:cubicBezTo>
                  <a:pt x="5863771" y="674932"/>
                  <a:pt x="6123214" y="154232"/>
                  <a:pt x="6324600" y="152418"/>
                </a:cubicBezTo>
                <a:cubicBezTo>
                  <a:pt x="6525986" y="150604"/>
                  <a:pt x="6663872" y="620504"/>
                  <a:pt x="6825343" y="642275"/>
                </a:cubicBezTo>
                <a:cubicBezTo>
                  <a:pt x="6986814" y="664046"/>
                  <a:pt x="7150100" y="277604"/>
                  <a:pt x="7293428" y="283047"/>
                </a:cubicBezTo>
                <a:cubicBezTo>
                  <a:pt x="7436756" y="288490"/>
                  <a:pt x="7627257" y="509833"/>
                  <a:pt x="7685314" y="674933"/>
                </a:cubicBezTo>
                <a:cubicBezTo>
                  <a:pt x="7743371" y="840033"/>
                  <a:pt x="7581900" y="1084961"/>
                  <a:pt x="7641771" y="1273647"/>
                </a:cubicBezTo>
                <a:cubicBezTo>
                  <a:pt x="7701642" y="1462333"/>
                  <a:pt x="7873092" y="1634690"/>
                  <a:pt x="8044543" y="1807047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EF35D084-8428-0B46-A135-EBB8A21DCC9A}"/>
              </a:ext>
            </a:extLst>
          </p:cNvPr>
          <p:cNvSpPr/>
          <p:nvPr/>
        </p:nvSpPr>
        <p:spPr>
          <a:xfrm rot="1968638">
            <a:off x="5119971" y="1346698"/>
            <a:ext cx="784021" cy="1726594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473826B0-F924-BD4F-A21F-49339D75323A}"/>
              </a:ext>
            </a:extLst>
          </p:cNvPr>
          <p:cNvSpPr/>
          <p:nvPr/>
        </p:nvSpPr>
        <p:spPr>
          <a:xfrm rot="1968638">
            <a:off x="4730777" y="2925186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85C2BF25-5595-5A46-A761-D6112BE72FDB}"/>
              </a:ext>
            </a:extLst>
          </p:cNvPr>
          <p:cNvSpPr/>
          <p:nvPr/>
        </p:nvSpPr>
        <p:spPr>
          <a:xfrm rot="1968638">
            <a:off x="4801300" y="2815801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CD5E40E7-815F-F740-94D2-A66EB6A386FA}"/>
              </a:ext>
            </a:extLst>
          </p:cNvPr>
          <p:cNvSpPr/>
          <p:nvPr/>
        </p:nvSpPr>
        <p:spPr>
          <a:xfrm rot="1968638">
            <a:off x="4660254" y="3034571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966163-BFD2-4047-8D38-1E946AC747F8}"/>
              </a:ext>
            </a:extLst>
          </p:cNvPr>
          <p:cNvSpPr txBox="1"/>
          <p:nvPr/>
        </p:nvSpPr>
        <p:spPr>
          <a:xfrm rot="18168638">
            <a:off x="4897976" y="2005146"/>
            <a:ext cx="1254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brother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A5605E94-7F95-7949-BB3B-7761C6366982}"/>
              </a:ext>
            </a:extLst>
          </p:cNvPr>
          <p:cNvSpPr/>
          <p:nvPr/>
        </p:nvSpPr>
        <p:spPr>
          <a:xfrm rot="8286043">
            <a:off x="6963146" y="3234013"/>
            <a:ext cx="784021" cy="1726594"/>
          </a:xfrm>
          <a:prstGeom prst="ellipse">
            <a:avLst/>
          </a:prstGeom>
          <a:solidFill>
            <a:srgbClr val="00BEFF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391A3C55-4681-4445-89AF-4724F951670B}"/>
              </a:ext>
            </a:extLst>
          </p:cNvPr>
          <p:cNvSpPr/>
          <p:nvPr/>
        </p:nvSpPr>
        <p:spPr>
          <a:xfrm rot="8286043">
            <a:off x="6457015" y="3341231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761811A4-BBDB-6547-88F5-1C8BF998CF3D}"/>
              </a:ext>
            </a:extLst>
          </p:cNvPr>
          <p:cNvSpPr/>
          <p:nvPr/>
        </p:nvSpPr>
        <p:spPr>
          <a:xfrm rot="8286043">
            <a:off x="6543931" y="3438103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24537022-6840-BE47-8CCB-346F9DF6B2CC}"/>
              </a:ext>
            </a:extLst>
          </p:cNvPr>
          <p:cNvSpPr/>
          <p:nvPr/>
        </p:nvSpPr>
        <p:spPr>
          <a:xfrm rot="8286043">
            <a:off x="6370099" y="3244359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954DFB-CBC3-AF40-A71C-4F3BE812B018}"/>
              </a:ext>
            </a:extLst>
          </p:cNvPr>
          <p:cNvSpPr txBox="1"/>
          <p:nvPr/>
        </p:nvSpPr>
        <p:spPr>
          <a:xfrm rot="2886043">
            <a:off x="6701203" y="3888314"/>
            <a:ext cx="1512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05CAFF"/>
                </a:solidFill>
              </a:rPr>
              <a:t>play the guitar</a:t>
            </a:r>
            <a:endParaRPr lang="ru-RU" dirty="0">
              <a:solidFill>
                <a:srgbClr val="05CAFF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AC18C0BA-0A0C-5440-A7BF-94355E80C153}"/>
              </a:ext>
            </a:extLst>
          </p:cNvPr>
          <p:cNvSpPr/>
          <p:nvPr/>
        </p:nvSpPr>
        <p:spPr>
          <a:xfrm rot="1545020">
            <a:off x="9540834" y="1034611"/>
            <a:ext cx="784021" cy="1726594"/>
          </a:xfrm>
          <a:prstGeom prst="ellipse">
            <a:avLst/>
          </a:prstGeom>
          <a:solidFill>
            <a:srgbClr val="00EF00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9EA3C91A-8E0B-9A4B-AD19-39BD050934C7}"/>
              </a:ext>
            </a:extLst>
          </p:cNvPr>
          <p:cNvSpPr/>
          <p:nvPr/>
        </p:nvSpPr>
        <p:spPr>
          <a:xfrm rot="1545020">
            <a:off x="9251360" y="2669014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A2AF2540-CE6E-C640-B68D-311B1FB0E0E3}"/>
              </a:ext>
            </a:extLst>
          </p:cNvPr>
          <p:cNvSpPr/>
          <p:nvPr/>
        </p:nvSpPr>
        <p:spPr>
          <a:xfrm rot="1545020">
            <a:off x="9307903" y="2551790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9F4AF036-A404-7D4B-B9D2-5ADDE0742A00}"/>
              </a:ext>
            </a:extLst>
          </p:cNvPr>
          <p:cNvSpPr/>
          <p:nvPr/>
        </p:nvSpPr>
        <p:spPr>
          <a:xfrm rot="1545020">
            <a:off x="9194816" y="2786238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3AFC17-E4BD-ED4F-A8D2-34953E9EE31B}"/>
              </a:ext>
            </a:extLst>
          </p:cNvPr>
          <p:cNvSpPr txBox="1"/>
          <p:nvPr/>
        </p:nvSpPr>
        <p:spPr>
          <a:xfrm rot="17745020">
            <a:off x="9316259" y="1691612"/>
            <a:ext cx="1254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00FE02"/>
                </a:solidFill>
              </a:rPr>
              <a:t>can</a:t>
            </a:r>
            <a:endParaRPr lang="ru-RU" dirty="0">
              <a:solidFill>
                <a:srgbClr val="00FE02"/>
              </a:solidFill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9109EB55-19FD-B241-BEDB-0DB799588331}"/>
              </a:ext>
            </a:extLst>
          </p:cNvPr>
          <p:cNvSpPr/>
          <p:nvPr/>
        </p:nvSpPr>
        <p:spPr>
          <a:xfrm rot="8417201">
            <a:off x="2486589" y="3361865"/>
            <a:ext cx="784021" cy="1726594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000"/>
              </a:solidFill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6B4DC8C8-88DD-2E46-BC01-E0BD47819D49}"/>
              </a:ext>
            </a:extLst>
          </p:cNvPr>
          <p:cNvSpPr/>
          <p:nvPr/>
        </p:nvSpPr>
        <p:spPr>
          <a:xfrm rot="8417201">
            <a:off x="2007266" y="3445938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066990B4-4A56-FA49-8543-A56C71006525}"/>
              </a:ext>
            </a:extLst>
          </p:cNvPr>
          <p:cNvSpPr/>
          <p:nvPr/>
        </p:nvSpPr>
        <p:spPr>
          <a:xfrm rot="8417201">
            <a:off x="2090424" y="3546054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20522091-0F96-654F-A45E-6D320E29785F}"/>
              </a:ext>
            </a:extLst>
          </p:cNvPr>
          <p:cNvSpPr/>
          <p:nvPr/>
        </p:nvSpPr>
        <p:spPr>
          <a:xfrm rot="8417201">
            <a:off x="1924109" y="3345820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C40ECC8-0FF4-6143-B96E-8791A30C1C4A}"/>
              </a:ext>
            </a:extLst>
          </p:cNvPr>
          <p:cNvSpPr txBox="1"/>
          <p:nvPr/>
        </p:nvSpPr>
        <p:spPr>
          <a:xfrm rot="3017201">
            <a:off x="2266927" y="4058971"/>
            <a:ext cx="1254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CD06"/>
                </a:solidFill>
              </a:rPr>
              <a:t>Your</a:t>
            </a:r>
            <a:endParaRPr lang="ru-RU" dirty="0">
              <a:solidFill>
                <a:srgbClr val="FFCD06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3BC937D-CB5D-704D-8F27-645FCA4CD291}"/>
              </a:ext>
            </a:extLst>
          </p:cNvPr>
          <p:cNvSpPr txBox="1"/>
          <p:nvPr/>
        </p:nvSpPr>
        <p:spPr>
          <a:xfrm>
            <a:off x="3449805" y="5646759"/>
            <a:ext cx="5235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>
                <a:solidFill>
                  <a:schemeClr val="bg1"/>
                </a:solidFill>
              </a:rPr>
              <a:t>Can your brother play the guitar?</a:t>
            </a:r>
          </a:p>
          <a:p>
            <a:r>
              <a:rPr lang="en-US" sz="2400">
                <a:solidFill>
                  <a:schemeClr val="bg1"/>
                </a:solidFill>
              </a:rPr>
              <a:t>Yes, he can.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49" name="Рисунок 48" descr="Изображение выглядит как текст, желтый, знак&#10;&#10;Автоматически созданное описание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C2D8D1E-DE6F-E94E-8359-8D02277F2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0986" y="5689439"/>
            <a:ext cx="749300" cy="749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E30C37-3CE3-F2C2-2696-71EBB0147E62}"/>
              </a:ext>
            </a:extLst>
          </p:cNvPr>
          <p:cNvSpPr txBox="1"/>
          <p:nvPr/>
        </p:nvSpPr>
        <p:spPr>
          <a:xfrm>
            <a:off x="1302854" y="317383"/>
            <a:ext cx="96393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make question and answer.</a:t>
            </a:r>
            <a:endParaRPr lang="ru-RU" sz="33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31980D4A-34FF-1249-B25C-235E94A5C62E}"/>
              </a:ext>
            </a:extLst>
          </p:cNvPr>
          <p:cNvSpPr/>
          <p:nvPr/>
        </p:nvSpPr>
        <p:spPr>
          <a:xfrm>
            <a:off x="1946714" y="5738334"/>
            <a:ext cx="1637541" cy="651510"/>
          </a:xfrm>
          <a:prstGeom prst="roundRect">
            <a:avLst/>
          </a:prstGeom>
          <a:solidFill>
            <a:srgbClr val="FFCCFF"/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LIGHTS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FE729182-B319-CE41-9209-57928FEF76AA}"/>
              </a:ext>
            </a:extLst>
          </p:cNvPr>
          <p:cNvSpPr/>
          <p:nvPr/>
        </p:nvSpPr>
        <p:spPr>
          <a:xfrm>
            <a:off x="8550488" y="5738334"/>
            <a:ext cx="1637541" cy="651510"/>
          </a:xfrm>
          <a:prstGeom prst="roundRect">
            <a:avLst/>
          </a:prstGeom>
          <a:solidFill>
            <a:srgbClr val="FFCCFF"/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840867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3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white gradient&#10;&#10;Description automatically generated with low confidence">
            <a:extLst>
              <a:ext uri="{FF2B5EF4-FFF2-40B4-BE49-F238E27FC236}">
                <a16:creationId xmlns:a16="http://schemas.microsoft.com/office/drawing/2014/main" id="{A63BCEEF-18BE-4E02-61FA-F9B76CE06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3946"/>
            <a:ext cx="12192001" cy="6891946"/>
          </a:xfrm>
          <a:prstGeom prst="rect">
            <a:avLst/>
          </a:prstGeom>
        </p:spPr>
      </p:pic>
      <p:pic>
        <p:nvPicPr>
          <p:cNvPr id="4" name="Picture 6" descr="Christmas reindeer clipart">
            <a:extLst>
              <a:ext uri="{FF2B5EF4-FFF2-40B4-BE49-F238E27FC236}">
                <a16:creationId xmlns:a16="http://schemas.microsoft.com/office/drawing/2014/main" id="{60FD586E-AD42-3547-A774-3A027F5DB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14500" y="1524000"/>
            <a:ext cx="3617728" cy="488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ая прямоугольная выноска 4">
            <a:extLst>
              <a:ext uri="{FF2B5EF4-FFF2-40B4-BE49-F238E27FC236}">
                <a16:creationId xmlns:a16="http://schemas.microsoft.com/office/drawing/2014/main" id="{D9503155-162D-E44B-82BF-6DE59F31956A}"/>
              </a:ext>
            </a:extLst>
          </p:cNvPr>
          <p:cNvSpPr/>
          <p:nvPr/>
        </p:nvSpPr>
        <p:spPr>
          <a:xfrm>
            <a:off x="5524500" y="1219200"/>
            <a:ext cx="5373872" cy="2951619"/>
          </a:xfrm>
          <a:prstGeom prst="cloudCallout">
            <a:avLst>
              <a:gd name="adj1" fmla="val -62887"/>
              <a:gd name="adj2" fmla="val 26146"/>
            </a:avLst>
          </a:prstGeom>
          <a:solidFill>
            <a:srgbClr val="FFCCFF"/>
          </a:solidFill>
          <a:ln>
            <a:solidFill>
              <a:srgbClr val="FFCC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9525">
                  <a:solidFill>
                    <a:srgbClr val="FF66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Good job!</a:t>
            </a:r>
            <a:endParaRPr lang="ru-RU" sz="6000" b="1" dirty="0">
              <a:ln w="9525">
                <a:solidFill>
                  <a:srgbClr val="FF66FF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Скругленный прямоугольник 4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43A9F2-085C-D41C-85E5-84F45E12A94F}"/>
              </a:ext>
            </a:extLst>
          </p:cNvPr>
          <p:cNvSpPr/>
          <p:nvPr/>
        </p:nvSpPr>
        <p:spPr>
          <a:xfrm>
            <a:off x="8550488" y="5738334"/>
            <a:ext cx="1637541" cy="651510"/>
          </a:xfrm>
          <a:prstGeom prst="roundRect">
            <a:avLst/>
          </a:prstGeom>
          <a:solidFill>
            <a:srgbClr val="FFCCFF"/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967273"/>
      </p:ext>
    </p:extLst>
  </p:cSld>
  <p:clrMapOvr>
    <a:masterClrMapping/>
  </p:clrMapOvr>
  <p:transition spd="slow" advClick="0">
    <p:push/>
    <p:sndAc>
      <p:stSnd>
        <p:snd r:embed="rId2" name="applause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B7103278-A1C5-E08D-CF30-C551DD2DAC88}"/>
              </a:ext>
            </a:extLst>
          </p:cNvPr>
          <p:cNvSpPr/>
          <p:nvPr/>
        </p:nvSpPr>
        <p:spPr>
          <a:xfrm>
            <a:off x="17751" y="-15914"/>
            <a:ext cx="12156498" cy="7014243"/>
          </a:xfrm>
          <a:prstGeom prst="rect">
            <a:avLst/>
          </a:prstGeom>
          <a:solidFill>
            <a:srgbClr val="FEF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44963" flipH="1" flipV="1">
            <a:off x="8688768" y="3828771"/>
            <a:ext cx="5503510" cy="55035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474164" flipH="1" flipV="1">
            <a:off x="-1627021" y="-2065955"/>
            <a:ext cx="5503510" cy="550351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54865" y="33325"/>
            <a:ext cx="1187821" cy="11878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914416">
            <a:off x="-404291" y="5365848"/>
            <a:ext cx="1091002" cy="242935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09446">
            <a:off x="1555507" y="6026575"/>
            <a:ext cx="1283197" cy="18870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065544">
            <a:off x="-126646" y="3709713"/>
            <a:ext cx="861264" cy="19177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885583">
            <a:off x="11906860" y="-997611"/>
            <a:ext cx="1091002" cy="242935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990553">
            <a:off x="9754868" y="-1116036"/>
            <a:ext cx="1283197" cy="18870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734455">
            <a:off x="11858954" y="1170087"/>
            <a:ext cx="861264" cy="191779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8B91E05-B255-D1E9-26A2-82FB07A15E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3986" y="10104024"/>
            <a:ext cx="6096000" cy="3049610"/>
          </a:xfrm>
          <a:prstGeom prst="rect">
            <a:avLst/>
          </a:prstGeom>
        </p:spPr>
      </p:pic>
      <p:sp>
        <p:nvSpPr>
          <p:cNvPr id="20" name="TextBox 22">
            <a:extLst>
              <a:ext uri="{FF2B5EF4-FFF2-40B4-BE49-F238E27FC236}">
                <a16:creationId xmlns:a16="http://schemas.microsoft.com/office/drawing/2014/main" id="{A2988CCE-9F37-30E3-B3D9-814F41A84F2B}"/>
              </a:ext>
            </a:extLst>
          </p:cNvPr>
          <p:cNvSpPr txBox="1"/>
          <p:nvPr/>
        </p:nvSpPr>
        <p:spPr>
          <a:xfrm>
            <a:off x="721605" y="4555442"/>
            <a:ext cx="11271591" cy="1093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F9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Review</a:t>
            </a:r>
            <a:endParaRPr lang="en-US" sz="23950" b="1">
              <a:ln w="9525">
                <a:solidFill>
                  <a:schemeClr val="bg1"/>
                </a:solidFill>
                <a:prstDash val="solid"/>
              </a:ln>
              <a:solidFill>
                <a:srgbClr val="008F9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BACF115-DD85-95C0-9EF5-DC0B47C03764}"/>
              </a:ext>
            </a:extLst>
          </p:cNvPr>
          <p:cNvGrpSpPr/>
          <p:nvPr/>
        </p:nvGrpSpPr>
        <p:grpSpPr>
          <a:xfrm>
            <a:off x="4283466" y="2086835"/>
            <a:ext cx="1322798" cy="1055095"/>
            <a:chOff x="3376242" y="3183324"/>
            <a:chExt cx="2377134" cy="1896058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296740E6-8F12-A930-36BD-6A3BC0B51A5D}"/>
                </a:ext>
              </a:extLst>
            </p:cNvPr>
            <p:cNvSpPr txBox="1"/>
            <p:nvPr/>
          </p:nvSpPr>
          <p:spPr>
            <a:xfrm>
              <a:off x="3376242" y="4028512"/>
              <a:ext cx="2377134" cy="105087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6" name="MsPham-0936082789">
              <a:extLst>
                <a:ext uri="{FF2B5EF4-FFF2-40B4-BE49-F238E27FC236}">
                  <a16:creationId xmlns:a16="http://schemas.microsoft.com/office/drawing/2014/main" id="{C04FC1AD-7ACB-E3E8-3B69-8B2C96906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90E0E29D-A3E3-A733-95CB-29D530B0069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873" y="653797"/>
            <a:ext cx="2741438" cy="336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97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Mspham-0936082789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949941" y="3423872"/>
            <a:ext cx="10670700" cy="988023"/>
            <a:chOff x="4142213" y="2818955"/>
            <a:chExt cx="13063284" cy="1209558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15586101" y="2818955"/>
              <a:ext cx="1619396" cy="715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43C12A1A-D528-5F19-D3E9-7AE5B3F5B8A1}"/>
              </a:ext>
            </a:extLst>
          </p:cNvPr>
          <p:cNvSpPr/>
          <p:nvPr/>
        </p:nvSpPr>
        <p:spPr>
          <a:xfrm>
            <a:off x="1066800" y="723900"/>
            <a:ext cx="5785365" cy="728602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he/she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+ </a:t>
            </a:r>
            <a:r>
              <a:rPr lang="en-US" sz="2700">
                <a:solidFill>
                  <a:srgbClr val="007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7AE51CF0-0079-9448-4C1C-2330F1F51580}"/>
              </a:ext>
            </a:extLst>
          </p:cNvPr>
          <p:cNvSpPr/>
          <p:nvPr/>
        </p:nvSpPr>
        <p:spPr>
          <a:xfrm>
            <a:off x="7678912" y="234838"/>
            <a:ext cx="4170189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Yes,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he/she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52061BD7-3E58-A87C-B151-516A9A462A96}"/>
              </a:ext>
            </a:extLst>
          </p:cNvPr>
          <p:cNvSpPr/>
          <p:nvPr/>
        </p:nvSpPr>
        <p:spPr>
          <a:xfrm>
            <a:off x="7728835" y="1027801"/>
            <a:ext cx="4170189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No,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he/she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can’t.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" name="Mspham-0936082789">
            <a:extLst>
              <a:ext uri="{FF2B5EF4-FFF2-40B4-BE49-F238E27FC236}">
                <a16:creationId xmlns:a16="http://schemas.microsoft.com/office/drawing/2014/main" id="{8FC15154-3C44-F916-0972-A7077E7FA773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 flipV="1">
            <a:off x="6852165" y="610018"/>
            <a:ext cx="713705" cy="478184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Mspham-0936082789">
            <a:extLst>
              <a:ext uri="{FF2B5EF4-FFF2-40B4-BE49-F238E27FC236}">
                <a16:creationId xmlns:a16="http://schemas.microsoft.com/office/drawing/2014/main" id="{1EC3686E-8E1A-8614-E630-3EE4A7E81AFB}"/>
              </a:ext>
            </a:extLst>
          </p:cNvPr>
          <p:cNvCxnSpPr>
            <a:cxnSpLocks/>
            <a:stCxn id="2" idx="3"/>
            <a:endCxn id="9" idx="1"/>
          </p:cNvCxnSpPr>
          <p:nvPr/>
        </p:nvCxnSpPr>
        <p:spPr>
          <a:xfrm>
            <a:off x="6852165" y="1088201"/>
            <a:ext cx="748030" cy="317815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3DDBD302-FA56-931C-C35B-8A7041781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5870" y="401726"/>
            <a:ext cx="419100" cy="416583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77927C97-834B-E175-F1DA-F3529F98C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0195" y="1197724"/>
            <a:ext cx="421617" cy="416583"/>
          </a:xfrm>
          <a:prstGeom prst="rect">
            <a:avLst/>
          </a:prstGeom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416F7A15-1D88-152B-7952-BE35E62C6D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526" y="3429000"/>
            <a:ext cx="1974896" cy="120489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5" name="Mspham-0936082789" descr="A cartoon of a child swimming in water&#10;&#10;Description automatically generated with medium confidence">
            <a:extLst>
              <a:ext uri="{FF2B5EF4-FFF2-40B4-BE49-F238E27FC236}">
                <a16:creationId xmlns:a16="http://schemas.microsoft.com/office/drawing/2014/main" id="{983E285E-13DA-52DF-CD0F-025DCA5B9D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957" y="4659000"/>
            <a:ext cx="2316536" cy="1397848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9C8605FF-ED2A-9A70-B32D-E25D8DC06B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1373"/>
          <a:stretch/>
        </p:blipFill>
        <p:spPr>
          <a:xfrm>
            <a:off x="4646607" y="4313523"/>
            <a:ext cx="1518803" cy="1497141"/>
          </a:xfrm>
          <a:prstGeom prst="ellipse">
            <a:avLst/>
          </a:prstGeom>
        </p:spPr>
      </p:pic>
      <p:pic>
        <p:nvPicPr>
          <p:cNvPr id="38" name="Mspham-0936082789">
            <a:extLst>
              <a:ext uri="{FF2B5EF4-FFF2-40B4-BE49-F238E27FC236}">
                <a16:creationId xmlns:a16="http://schemas.microsoft.com/office/drawing/2014/main" id="{8016D38B-05F5-070F-FF17-F95679515E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3470" y="4155294"/>
            <a:ext cx="937574" cy="1349629"/>
          </a:xfrm>
          <a:prstGeom prst="rect">
            <a:avLst/>
          </a:prstGeom>
        </p:spPr>
      </p:pic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1653611" y="1452502"/>
            <a:ext cx="2305872" cy="203223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Mspham-0936082789">
            <a:extLst>
              <a:ext uri="{FF2B5EF4-FFF2-40B4-BE49-F238E27FC236}">
                <a16:creationId xmlns:a16="http://schemas.microsoft.com/office/drawing/2014/main" id="{E2AE9A27-1F2F-F96F-5883-8B78F199D4A3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3263184" y="1452502"/>
            <a:ext cx="696299" cy="286102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Mspham-0936082789">
            <a:extLst>
              <a:ext uri="{FF2B5EF4-FFF2-40B4-BE49-F238E27FC236}">
                <a16:creationId xmlns:a16="http://schemas.microsoft.com/office/drawing/2014/main" id="{1B59A585-8B67-AB2C-BC93-FA725D033B34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3959483" y="1452502"/>
            <a:ext cx="1184018" cy="299786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MsPham-0936082789">
            <a:extLst>
              <a:ext uri="{FF2B5EF4-FFF2-40B4-BE49-F238E27FC236}">
                <a16:creationId xmlns:a16="http://schemas.microsoft.com/office/drawing/2014/main" id="{09972CE3-C517-A29A-F00A-88F2CFD4B1DF}"/>
              </a:ext>
            </a:extLst>
          </p:cNvPr>
          <p:cNvSpPr txBox="1">
            <a:spLocks/>
          </p:cNvSpPr>
          <p:nvPr/>
        </p:nvSpPr>
        <p:spPr>
          <a:xfrm>
            <a:off x="1979004" y="5583756"/>
            <a:ext cx="2043424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swim</a:t>
            </a:r>
          </a:p>
        </p:txBody>
      </p:sp>
      <p:sp>
        <p:nvSpPr>
          <p:cNvPr id="55" name="MsPham-0936082789">
            <a:extLst>
              <a:ext uri="{FF2B5EF4-FFF2-40B4-BE49-F238E27FC236}">
                <a16:creationId xmlns:a16="http://schemas.microsoft.com/office/drawing/2014/main" id="{0181B4C8-6196-0B36-3E4F-89315F8423A6}"/>
              </a:ext>
            </a:extLst>
          </p:cNvPr>
          <p:cNvSpPr txBox="1">
            <a:spLocks/>
          </p:cNvSpPr>
          <p:nvPr/>
        </p:nvSpPr>
        <p:spPr>
          <a:xfrm>
            <a:off x="10010087" y="4128272"/>
            <a:ext cx="2043424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draw</a:t>
            </a:r>
          </a:p>
        </p:txBody>
      </p:sp>
      <p:sp>
        <p:nvSpPr>
          <p:cNvPr id="56" name="MsPham-0936082789">
            <a:extLst>
              <a:ext uri="{FF2B5EF4-FFF2-40B4-BE49-F238E27FC236}">
                <a16:creationId xmlns:a16="http://schemas.microsoft.com/office/drawing/2014/main" id="{79FF35BD-8091-1EFF-6A4C-1FF59E5931D8}"/>
              </a:ext>
            </a:extLst>
          </p:cNvPr>
          <p:cNvSpPr txBox="1">
            <a:spLocks/>
          </p:cNvSpPr>
          <p:nvPr/>
        </p:nvSpPr>
        <p:spPr>
          <a:xfrm>
            <a:off x="8792217" y="5323862"/>
            <a:ext cx="2043424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roller skate</a:t>
            </a:r>
          </a:p>
        </p:txBody>
      </p:sp>
      <p:sp>
        <p:nvSpPr>
          <p:cNvPr id="57" name="MsPham-0936082789">
            <a:extLst>
              <a:ext uri="{FF2B5EF4-FFF2-40B4-BE49-F238E27FC236}">
                <a16:creationId xmlns:a16="http://schemas.microsoft.com/office/drawing/2014/main" id="{56C31BFE-FB24-1ED2-F5A3-1CA4774935CA}"/>
              </a:ext>
            </a:extLst>
          </p:cNvPr>
          <p:cNvSpPr txBox="1">
            <a:spLocks/>
          </p:cNvSpPr>
          <p:nvPr/>
        </p:nvSpPr>
        <p:spPr>
          <a:xfrm>
            <a:off x="262155" y="4525524"/>
            <a:ext cx="2043424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cook</a:t>
            </a:r>
          </a:p>
        </p:txBody>
      </p:sp>
      <p:sp>
        <p:nvSpPr>
          <p:cNvPr id="58" name="MsPham-0936082789">
            <a:extLst>
              <a:ext uri="{FF2B5EF4-FFF2-40B4-BE49-F238E27FC236}">
                <a16:creationId xmlns:a16="http://schemas.microsoft.com/office/drawing/2014/main" id="{07EA2808-AF8E-7365-5E25-D4800DFDCAEF}"/>
              </a:ext>
            </a:extLst>
          </p:cNvPr>
          <p:cNvSpPr txBox="1">
            <a:spLocks/>
          </p:cNvSpPr>
          <p:nvPr/>
        </p:nvSpPr>
        <p:spPr>
          <a:xfrm>
            <a:off x="4503100" y="5880384"/>
            <a:ext cx="1979524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play </a:t>
            </a:r>
          </a:p>
          <a:p>
            <a:pPr algn="ctr"/>
            <a:r>
              <a:rPr lang="en-US" sz="2200"/>
              <a:t>football</a:t>
            </a:r>
          </a:p>
        </p:txBody>
      </p:sp>
      <p:sp>
        <p:nvSpPr>
          <p:cNvPr id="59" name="MsPham-0936082789">
            <a:extLst>
              <a:ext uri="{FF2B5EF4-FFF2-40B4-BE49-F238E27FC236}">
                <a16:creationId xmlns:a16="http://schemas.microsoft.com/office/drawing/2014/main" id="{141122C2-3EC9-C5C9-71BA-35E936C24BE5}"/>
              </a:ext>
            </a:extLst>
          </p:cNvPr>
          <p:cNvSpPr txBox="1">
            <a:spLocks/>
          </p:cNvSpPr>
          <p:nvPr/>
        </p:nvSpPr>
        <p:spPr>
          <a:xfrm>
            <a:off x="6657086" y="5880384"/>
            <a:ext cx="234944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play </a:t>
            </a:r>
          </a:p>
          <a:p>
            <a:pPr algn="ctr"/>
            <a:r>
              <a:rPr lang="en-US" sz="2200"/>
              <a:t>badminton</a:t>
            </a:r>
          </a:p>
        </p:txBody>
      </p:sp>
      <p:cxnSp>
        <p:nvCxnSpPr>
          <p:cNvPr id="61" name="Mspham-0936082789">
            <a:extLst>
              <a:ext uri="{FF2B5EF4-FFF2-40B4-BE49-F238E27FC236}">
                <a16:creationId xmlns:a16="http://schemas.microsoft.com/office/drawing/2014/main" id="{7884EE01-B0EE-D6E3-D1ED-31EE0971283E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3959483" y="1452502"/>
            <a:ext cx="5047044" cy="2702792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Mspham-0936082789">
            <a:extLst>
              <a:ext uri="{FF2B5EF4-FFF2-40B4-BE49-F238E27FC236}">
                <a16:creationId xmlns:a16="http://schemas.microsoft.com/office/drawing/2014/main" id="{0D98E7D4-6EF6-0A53-F9E7-81609B6FB782}"/>
              </a:ext>
            </a:extLst>
          </p:cNvPr>
          <p:cNvCxnSpPr>
            <a:cxnSpLocks/>
          </p:cNvCxnSpPr>
          <p:nvPr/>
        </p:nvCxnSpPr>
        <p:spPr>
          <a:xfrm>
            <a:off x="3959483" y="1452502"/>
            <a:ext cx="6050604" cy="173767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00A4C18-4A10-80AD-558C-CA8B0059378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159" r="50137"/>
          <a:stretch/>
        </p:blipFill>
        <p:spPr>
          <a:xfrm>
            <a:off x="7017543" y="4325213"/>
            <a:ext cx="1196016" cy="15049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265CD6-898E-7161-DE0F-0FEAF3ECEB9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948" r="11174"/>
          <a:stretch/>
        </p:blipFill>
        <p:spPr>
          <a:xfrm>
            <a:off x="10098966" y="2951287"/>
            <a:ext cx="1654748" cy="1302417"/>
          </a:xfrm>
          <a:prstGeom prst="roundRect">
            <a:avLst/>
          </a:prstGeom>
        </p:spPr>
      </p:pic>
      <p:cxnSp>
        <p:nvCxnSpPr>
          <p:cNvPr id="50" name="Mspham-0936082789">
            <a:extLst>
              <a:ext uri="{FF2B5EF4-FFF2-40B4-BE49-F238E27FC236}">
                <a16:creationId xmlns:a16="http://schemas.microsoft.com/office/drawing/2014/main" id="{1DA4C0B5-5951-7679-C496-4D0C05CD70B9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3959483" y="1452502"/>
            <a:ext cx="3201531" cy="290129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924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B7103278-A1C5-E08D-CF30-C551DD2DAC88}"/>
              </a:ext>
            </a:extLst>
          </p:cNvPr>
          <p:cNvSpPr/>
          <p:nvPr/>
        </p:nvSpPr>
        <p:spPr>
          <a:xfrm>
            <a:off x="17751" y="-15914"/>
            <a:ext cx="12156498" cy="7014243"/>
          </a:xfrm>
          <a:prstGeom prst="rect">
            <a:avLst/>
          </a:prstGeom>
          <a:solidFill>
            <a:srgbClr val="FEF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44963" flipH="1" flipV="1">
            <a:off x="8688768" y="3828771"/>
            <a:ext cx="5503510" cy="55035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474164" flipH="1" flipV="1">
            <a:off x="-1627021" y="-2065955"/>
            <a:ext cx="5503510" cy="550351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54865" y="33325"/>
            <a:ext cx="1187821" cy="11878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914416">
            <a:off x="-404291" y="5365848"/>
            <a:ext cx="1091002" cy="242935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09446">
            <a:off x="1555507" y="6026575"/>
            <a:ext cx="1283197" cy="18870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065544">
            <a:off x="-126646" y="3709713"/>
            <a:ext cx="861264" cy="19177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885583">
            <a:off x="11906860" y="-997611"/>
            <a:ext cx="1091002" cy="242935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990553">
            <a:off x="9754868" y="-1116036"/>
            <a:ext cx="1283197" cy="18870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734455">
            <a:off x="11858954" y="1170087"/>
            <a:ext cx="861264" cy="191779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8B91E05-B255-D1E9-26A2-82FB07A15E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3986" y="10104024"/>
            <a:ext cx="6096000" cy="3049610"/>
          </a:xfrm>
          <a:prstGeom prst="rect">
            <a:avLst/>
          </a:prstGeom>
        </p:spPr>
      </p:pic>
      <p:sp>
        <p:nvSpPr>
          <p:cNvPr id="20" name="TextBox 22">
            <a:extLst>
              <a:ext uri="{FF2B5EF4-FFF2-40B4-BE49-F238E27FC236}">
                <a16:creationId xmlns:a16="http://schemas.microsoft.com/office/drawing/2014/main" id="{A2988CCE-9F37-30E3-B3D9-814F41A84F2B}"/>
              </a:ext>
            </a:extLst>
          </p:cNvPr>
          <p:cNvSpPr txBox="1"/>
          <p:nvPr/>
        </p:nvSpPr>
        <p:spPr>
          <a:xfrm>
            <a:off x="721605" y="4555442"/>
            <a:ext cx="11271591" cy="1093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F9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Practice</a:t>
            </a:r>
            <a:endParaRPr lang="en-US" sz="23950" b="1">
              <a:ln w="9525">
                <a:solidFill>
                  <a:schemeClr val="bg1"/>
                </a:solidFill>
                <a:prstDash val="solid"/>
              </a:ln>
              <a:solidFill>
                <a:srgbClr val="008F9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BACF115-DD85-95C0-9EF5-DC0B47C03764}"/>
              </a:ext>
            </a:extLst>
          </p:cNvPr>
          <p:cNvGrpSpPr/>
          <p:nvPr/>
        </p:nvGrpSpPr>
        <p:grpSpPr>
          <a:xfrm>
            <a:off x="4283466" y="2086835"/>
            <a:ext cx="1322798" cy="1055095"/>
            <a:chOff x="3376242" y="3183324"/>
            <a:chExt cx="2377134" cy="1896058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296740E6-8F12-A930-36BD-6A3BC0B51A5D}"/>
                </a:ext>
              </a:extLst>
            </p:cNvPr>
            <p:cNvSpPr txBox="1"/>
            <p:nvPr/>
          </p:nvSpPr>
          <p:spPr>
            <a:xfrm>
              <a:off x="3376242" y="4028512"/>
              <a:ext cx="2377134" cy="105087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6" name="MsPham-0936082789">
              <a:extLst>
                <a:ext uri="{FF2B5EF4-FFF2-40B4-BE49-F238E27FC236}">
                  <a16:creationId xmlns:a16="http://schemas.microsoft.com/office/drawing/2014/main" id="{C04FC1AD-7ACB-E3E8-3B69-8B2C96906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90E0E29D-A3E3-A733-95CB-29D530B0069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873" y="653797"/>
            <a:ext cx="2741438" cy="336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4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D597C3BC-1FA6-96AB-9D41-AD54B671DE58}"/>
              </a:ext>
            </a:extLst>
          </p:cNvPr>
          <p:cNvGrpSpPr/>
          <p:nvPr/>
        </p:nvGrpSpPr>
        <p:grpSpPr>
          <a:xfrm>
            <a:off x="3372828" y="3815694"/>
            <a:ext cx="2047614" cy="790907"/>
            <a:chOff x="1918995" y="3690666"/>
            <a:chExt cx="1381873" cy="533759"/>
          </a:xfrm>
        </p:grpSpPr>
        <p:sp>
          <p:nvSpPr>
            <p:cNvPr id="28" name="Mspham-0936082789">
              <a:extLst>
                <a:ext uri="{FF2B5EF4-FFF2-40B4-BE49-F238E27FC236}">
                  <a16:creationId xmlns:a16="http://schemas.microsoft.com/office/drawing/2014/main" id="{00A54C37-6DE7-CE7A-5943-B895FF37041A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9" name="MsPham-0936082789">
              <a:extLst>
                <a:ext uri="{FF2B5EF4-FFF2-40B4-BE49-F238E27FC236}">
                  <a16:creationId xmlns:a16="http://schemas.microsoft.com/office/drawing/2014/main" id="{F283E4F0-3E07-83B2-B867-470A1D0A4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315F8CB-B12C-0928-F5F1-9B4591C3E5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215" y="2336612"/>
            <a:ext cx="11269571" cy="2740361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A2036D39-232B-F7DC-EAED-DDD53F1B38D1}"/>
              </a:ext>
            </a:extLst>
          </p:cNvPr>
          <p:cNvSpPr txBox="1">
            <a:spLocks/>
          </p:cNvSpPr>
          <p:nvPr/>
        </p:nvSpPr>
        <p:spPr>
          <a:xfrm>
            <a:off x="7223448" y="5128260"/>
            <a:ext cx="548640" cy="548640"/>
          </a:xfrm>
          <a:prstGeom prst="roundRect">
            <a:avLst>
              <a:gd name="adj" fmla="val 3944"/>
            </a:avLst>
          </a:prstGeom>
          <a:solidFill>
            <a:schemeClr val="bg1"/>
          </a:solidFill>
          <a:ln>
            <a:solidFill>
              <a:srgbClr val="F4A302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E7FC792F-D559-1935-59C4-844984CE820E}"/>
              </a:ext>
            </a:extLst>
          </p:cNvPr>
          <p:cNvSpPr txBox="1">
            <a:spLocks/>
          </p:cNvSpPr>
          <p:nvPr/>
        </p:nvSpPr>
        <p:spPr>
          <a:xfrm>
            <a:off x="10026984" y="5128260"/>
            <a:ext cx="548640" cy="548640"/>
          </a:xfrm>
          <a:prstGeom prst="roundRect">
            <a:avLst>
              <a:gd name="adj" fmla="val 2248"/>
            </a:avLst>
          </a:prstGeom>
          <a:solidFill>
            <a:schemeClr val="bg1"/>
          </a:solidFill>
          <a:ln>
            <a:solidFill>
              <a:srgbClr val="F4A302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67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AF50414E-6190-17E2-ED1C-C6D418E83231}"/>
              </a:ext>
            </a:extLst>
          </p:cNvPr>
          <p:cNvSpPr txBox="1">
            <a:spLocks/>
          </p:cNvSpPr>
          <p:nvPr/>
        </p:nvSpPr>
        <p:spPr>
          <a:xfrm>
            <a:off x="4419912" y="5128260"/>
            <a:ext cx="548640" cy="548640"/>
          </a:xfrm>
          <a:prstGeom prst="roundRect">
            <a:avLst>
              <a:gd name="adj" fmla="val 3944"/>
            </a:avLst>
          </a:prstGeom>
          <a:solidFill>
            <a:schemeClr val="bg1"/>
          </a:solidFill>
          <a:ln>
            <a:solidFill>
              <a:srgbClr val="F4A302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F8085CF2-5DD0-F16B-0E36-B2CA7CC65F22}"/>
              </a:ext>
            </a:extLst>
          </p:cNvPr>
          <p:cNvSpPr txBox="1">
            <a:spLocks/>
          </p:cNvSpPr>
          <p:nvPr/>
        </p:nvSpPr>
        <p:spPr>
          <a:xfrm>
            <a:off x="1616376" y="5128260"/>
            <a:ext cx="548640" cy="548640"/>
          </a:xfrm>
          <a:prstGeom prst="roundRect">
            <a:avLst>
              <a:gd name="adj" fmla="val 2248"/>
            </a:avLst>
          </a:prstGeom>
          <a:solidFill>
            <a:schemeClr val="bg1"/>
          </a:solidFill>
          <a:ln>
            <a:solidFill>
              <a:srgbClr val="F4A302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67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33B60D6-1D5B-C6A6-C099-6C1C0E443F80}"/>
              </a:ext>
            </a:extLst>
          </p:cNvPr>
          <p:cNvGrpSpPr/>
          <p:nvPr/>
        </p:nvGrpSpPr>
        <p:grpSpPr>
          <a:xfrm>
            <a:off x="7848600" y="-1181100"/>
            <a:ext cx="1705511" cy="720038"/>
            <a:chOff x="1465986" y="3587904"/>
            <a:chExt cx="1150998" cy="485932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A7731C0C-DDF9-F151-34F1-EFB744265556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A2AB2307-8838-B994-476D-849407B11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9340695C-DA16-BE90-5E62-E5764EC16DA2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 and tick or cross.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7295C874-DD55-1F49-1B23-2414C22C6F45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B9484513-3CBB-62CB-6CF1-CF04CD69DB4B}"/>
              </a:ext>
            </a:extLst>
          </p:cNvPr>
          <p:cNvSpPr txBox="1">
            <a:spLocks/>
          </p:cNvSpPr>
          <p:nvPr/>
        </p:nvSpPr>
        <p:spPr>
          <a:xfrm>
            <a:off x="461215" y="2379498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9F55D5BD-1D54-5B08-AD42-EA0FDFA7598D}"/>
              </a:ext>
            </a:extLst>
          </p:cNvPr>
          <p:cNvSpPr txBox="1">
            <a:spLocks/>
          </p:cNvSpPr>
          <p:nvPr/>
        </p:nvSpPr>
        <p:spPr>
          <a:xfrm>
            <a:off x="9036981" y="2379498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6DDCB672-4C08-121C-1D59-64683EFD7C17}"/>
              </a:ext>
            </a:extLst>
          </p:cNvPr>
          <p:cNvSpPr txBox="1">
            <a:spLocks/>
          </p:cNvSpPr>
          <p:nvPr/>
        </p:nvSpPr>
        <p:spPr>
          <a:xfrm>
            <a:off x="3319804" y="2379498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81A35AFA-A4DA-B1D7-146C-9B709F15D517}"/>
              </a:ext>
            </a:extLst>
          </p:cNvPr>
          <p:cNvSpPr txBox="1">
            <a:spLocks/>
          </p:cNvSpPr>
          <p:nvPr/>
        </p:nvSpPr>
        <p:spPr>
          <a:xfrm>
            <a:off x="6178393" y="2379498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FA951B2-64DC-3FDC-9860-51ABF1946A81}"/>
              </a:ext>
            </a:extLst>
          </p:cNvPr>
          <p:cNvSpPr/>
          <p:nvPr/>
        </p:nvSpPr>
        <p:spPr>
          <a:xfrm>
            <a:off x="1251995" y="5181041"/>
            <a:ext cx="1541401" cy="443078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3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575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8B6C05FF-5C81-E252-F2D4-AB46E38814A8}"/>
              </a:ext>
            </a:extLst>
          </p:cNvPr>
          <p:cNvSpPr/>
          <p:nvPr/>
        </p:nvSpPr>
        <p:spPr>
          <a:xfrm>
            <a:off x="3835661" y="5177728"/>
            <a:ext cx="1717142" cy="486104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3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</a:t>
            </a:r>
            <a:endParaRPr lang="en-US" sz="57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5F17142A-C52D-881B-E3C3-8F71FF3E2E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358" y="253224"/>
            <a:ext cx="588935" cy="583901"/>
          </a:xfrm>
          <a:prstGeom prst="rect">
            <a:avLst/>
          </a:prstGeom>
        </p:spPr>
      </p:pic>
      <p:pic>
        <p:nvPicPr>
          <p:cNvPr id="25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629DBA73-B8DA-2D9B-09D8-255DC63CDE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024" y="1714500"/>
            <a:ext cx="588935" cy="583901"/>
          </a:xfrm>
          <a:prstGeom prst="rect">
            <a:avLst/>
          </a:prstGeom>
        </p:spPr>
      </p:pic>
      <p:pic>
        <p:nvPicPr>
          <p:cNvPr id="30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1B29F07E-8515-71E7-465A-3CD39F5213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697" y="1714500"/>
            <a:ext cx="588935" cy="583901"/>
          </a:xfrm>
          <a:prstGeom prst="rect">
            <a:avLst/>
          </a:prstGeom>
        </p:spPr>
      </p:pic>
      <p:pic>
        <p:nvPicPr>
          <p:cNvPr id="31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13B4D724-C7F6-47AD-227E-9643D73CA0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369" y="1714500"/>
            <a:ext cx="588935" cy="583901"/>
          </a:xfrm>
          <a:prstGeom prst="rect">
            <a:avLst/>
          </a:prstGeom>
        </p:spPr>
      </p:pic>
      <p:pic>
        <p:nvPicPr>
          <p:cNvPr id="32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DAB40EDB-77F4-A370-C15C-E387AE74AE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042" y="1714500"/>
            <a:ext cx="588935" cy="583901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86FC5413-3CB7-5D0E-0F81-A49719A715ED}"/>
              </a:ext>
            </a:extLst>
          </p:cNvPr>
          <p:cNvSpPr/>
          <p:nvPr/>
        </p:nvSpPr>
        <p:spPr>
          <a:xfrm>
            <a:off x="6639198" y="5159528"/>
            <a:ext cx="1717142" cy="486104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3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</a:t>
            </a:r>
            <a:endParaRPr lang="en-US" sz="57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08AF9A43-25F6-DF46-FBFF-36916A4DDA7F}"/>
              </a:ext>
            </a:extLst>
          </p:cNvPr>
          <p:cNvSpPr/>
          <p:nvPr/>
        </p:nvSpPr>
        <p:spPr>
          <a:xfrm>
            <a:off x="9653808" y="5202554"/>
            <a:ext cx="1541401" cy="443078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3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575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3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1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1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1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51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51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13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7ADC03D-42E7-ABDD-AFF3-C5CC71CA859E}"/>
              </a:ext>
            </a:extLst>
          </p:cNvPr>
          <p:cNvGrpSpPr/>
          <p:nvPr/>
        </p:nvGrpSpPr>
        <p:grpSpPr>
          <a:xfrm>
            <a:off x="1671673" y="1258375"/>
            <a:ext cx="1705511" cy="720038"/>
            <a:chOff x="1465986" y="3587904"/>
            <a:chExt cx="1150998" cy="485932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5839BDE8-C5BE-43D2-913D-7CDFFDB63569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A4596517-0F2B-5C2E-E8B4-30B7C4539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Look, complete and read.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41262A04-9046-9464-1E69-A3107B00429F}"/>
              </a:ext>
            </a:extLst>
          </p:cNvPr>
          <p:cNvSpPr txBox="1">
            <a:spLocks/>
          </p:cNvSpPr>
          <p:nvPr/>
        </p:nvSpPr>
        <p:spPr>
          <a:xfrm>
            <a:off x="762000" y="1004424"/>
            <a:ext cx="426720" cy="426720"/>
          </a:xfrm>
          <a:prstGeom prst="ellipse">
            <a:avLst/>
          </a:prstGeom>
          <a:solidFill>
            <a:srgbClr val="FFFCF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4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8A4E8A71-F270-56D9-6B64-35FB40E540FF}"/>
              </a:ext>
            </a:extLst>
          </p:cNvPr>
          <p:cNvSpPr txBox="1">
            <a:spLocks/>
          </p:cNvSpPr>
          <p:nvPr/>
        </p:nvSpPr>
        <p:spPr>
          <a:xfrm>
            <a:off x="762000" y="2409516"/>
            <a:ext cx="426720" cy="426720"/>
          </a:xfrm>
          <a:prstGeom prst="ellipse">
            <a:avLst/>
          </a:prstGeom>
          <a:solidFill>
            <a:srgbClr val="FFFCF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4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4" name="Mspham-0936082789">
            <a:extLst>
              <a:ext uri="{FF2B5EF4-FFF2-40B4-BE49-F238E27FC236}">
                <a16:creationId xmlns:a16="http://schemas.microsoft.com/office/drawing/2014/main" id="{1A6C15ED-9333-F3ED-AB4E-B1699E1CEF11}"/>
              </a:ext>
            </a:extLst>
          </p:cNvPr>
          <p:cNvSpPr txBox="1">
            <a:spLocks/>
          </p:cNvSpPr>
          <p:nvPr/>
        </p:nvSpPr>
        <p:spPr>
          <a:xfrm>
            <a:off x="762000" y="3814608"/>
            <a:ext cx="426720" cy="426720"/>
          </a:xfrm>
          <a:prstGeom prst="ellipse">
            <a:avLst/>
          </a:prstGeom>
          <a:solidFill>
            <a:srgbClr val="FFFCF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4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5" name="Mspham-0936082789">
            <a:extLst>
              <a:ext uri="{FF2B5EF4-FFF2-40B4-BE49-F238E27FC236}">
                <a16:creationId xmlns:a16="http://schemas.microsoft.com/office/drawing/2014/main" id="{1E351921-1518-9016-2219-49FD587B2C13}"/>
              </a:ext>
            </a:extLst>
          </p:cNvPr>
          <p:cNvSpPr txBox="1">
            <a:spLocks/>
          </p:cNvSpPr>
          <p:nvPr/>
        </p:nvSpPr>
        <p:spPr>
          <a:xfrm>
            <a:off x="762000" y="5219700"/>
            <a:ext cx="426720" cy="426720"/>
          </a:xfrm>
          <a:prstGeom prst="ellipse">
            <a:avLst/>
          </a:prstGeom>
          <a:solidFill>
            <a:srgbClr val="FFFCF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4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6" name="Mspham-0936082789">
            <a:extLst>
              <a:ext uri="{FF2B5EF4-FFF2-40B4-BE49-F238E27FC236}">
                <a16:creationId xmlns:a16="http://schemas.microsoft.com/office/drawing/2014/main" id="{6F281FA5-C261-A9EE-9A53-FE9BDE9F9603}"/>
              </a:ext>
            </a:extLst>
          </p:cNvPr>
          <p:cNvSpPr txBox="1">
            <a:spLocks/>
          </p:cNvSpPr>
          <p:nvPr/>
        </p:nvSpPr>
        <p:spPr>
          <a:xfrm>
            <a:off x="4425013" y="1126884"/>
            <a:ext cx="6242987" cy="88431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she cook?</a:t>
            </a:r>
          </a:p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_______, she ____________.</a:t>
            </a:r>
          </a:p>
        </p:txBody>
      </p:sp>
      <p:sp>
        <p:nvSpPr>
          <p:cNvPr id="47" name="Mspham-0936082789">
            <a:extLst>
              <a:ext uri="{FF2B5EF4-FFF2-40B4-BE49-F238E27FC236}">
                <a16:creationId xmlns:a16="http://schemas.microsoft.com/office/drawing/2014/main" id="{39D97241-4F02-91E5-924E-57990363C0A4}"/>
              </a:ext>
            </a:extLst>
          </p:cNvPr>
          <p:cNvSpPr txBox="1">
            <a:spLocks/>
          </p:cNvSpPr>
          <p:nvPr/>
        </p:nvSpPr>
        <p:spPr>
          <a:xfrm>
            <a:off x="4425014" y="2510296"/>
            <a:ext cx="5595287" cy="88431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he draw?</a:t>
            </a:r>
          </a:p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_______, he ___________.</a:t>
            </a:r>
          </a:p>
        </p:txBody>
      </p:sp>
      <p:sp>
        <p:nvSpPr>
          <p:cNvPr id="48" name="Mspham-0936082789">
            <a:extLst>
              <a:ext uri="{FF2B5EF4-FFF2-40B4-BE49-F238E27FC236}">
                <a16:creationId xmlns:a16="http://schemas.microsoft.com/office/drawing/2014/main" id="{CB1CB5A4-4A8E-7381-45C5-1E02A29F5FC6}"/>
              </a:ext>
            </a:extLst>
          </p:cNvPr>
          <p:cNvSpPr txBox="1">
            <a:spLocks/>
          </p:cNvSpPr>
          <p:nvPr/>
        </p:nvSpPr>
        <p:spPr>
          <a:xfrm>
            <a:off x="5114172" y="1517728"/>
            <a:ext cx="6101224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    		   can</a:t>
            </a:r>
          </a:p>
        </p:txBody>
      </p:sp>
      <p:sp>
        <p:nvSpPr>
          <p:cNvPr id="49" name="Mspham-0936082789">
            <a:extLst>
              <a:ext uri="{FF2B5EF4-FFF2-40B4-BE49-F238E27FC236}">
                <a16:creationId xmlns:a16="http://schemas.microsoft.com/office/drawing/2014/main" id="{9B40586E-2D34-1857-0CE1-24430C9F7522}"/>
              </a:ext>
            </a:extLst>
          </p:cNvPr>
          <p:cNvSpPr txBox="1">
            <a:spLocks/>
          </p:cNvSpPr>
          <p:nvPr/>
        </p:nvSpPr>
        <p:spPr>
          <a:xfrm>
            <a:off x="4416896" y="3865540"/>
            <a:ext cx="7470304" cy="88431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she ride ____________?</a:t>
            </a:r>
          </a:p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she can’t, but she ________ swim.</a:t>
            </a:r>
          </a:p>
        </p:txBody>
      </p:sp>
      <p:sp>
        <p:nvSpPr>
          <p:cNvPr id="50" name="Mspham-0936082789">
            <a:extLst>
              <a:ext uri="{FF2B5EF4-FFF2-40B4-BE49-F238E27FC236}">
                <a16:creationId xmlns:a16="http://schemas.microsoft.com/office/drawing/2014/main" id="{77067EB4-A3AA-9AB4-459C-F0483BE0DEDB}"/>
              </a:ext>
            </a:extLst>
          </p:cNvPr>
          <p:cNvSpPr txBox="1">
            <a:spLocks/>
          </p:cNvSpPr>
          <p:nvPr/>
        </p:nvSpPr>
        <p:spPr>
          <a:xfrm>
            <a:off x="4473808" y="5336040"/>
            <a:ext cx="7718193" cy="88431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 he play badminton?</a:t>
            </a:r>
          </a:p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he can’t, ________ he can roller skate.</a:t>
            </a:r>
          </a:p>
        </p:txBody>
      </p:sp>
      <p:sp>
        <p:nvSpPr>
          <p:cNvPr id="51" name="Mspham-0936082789">
            <a:extLst>
              <a:ext uri="{FF2B5EF4-FFF2-40B4-BE49-F238E27FC236}">
                <a16:creationId xmlns:a16="http://schemas.microsoft.com/office/drawing/2014/main" id="{90E67AE0-3FB8-6897-B7DC-5DC1B085A4DB}"/>
              </a:ext>
            </a:extLst>
          </p:cNvPr>
          <p:cNvSpPr txBox="1">
            <a:spLocks/>
          </p:cNvSpPr>
          <p:nvPr/>
        </p:nvSpPr>
        <p:spPr>
          <a:xfrm>
            <a:off x="5257890" y="2890241"/>
            <a:ext cx="4762411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		can’t</a:t>
            </a:r>
          </a:p>
        </p:txBody>
      </p:sp>
      <p:sp>
        <p:nvSpPr>
          <p:cNvPr id="52" name="Mspham-0936082789">
            <a:extLst>
              <a:ext uri="{FF2B5EF4-FFF2-40B4-BE49-F238E27FC236}">
                <a16:creationId xmlns:a16="http://schemas.microsoft.com/office/drawing/2014/main" id="{EDB7E02F-07EF-6BD6-6C88-2F48CBE4799D}"/>
              </a:ext>
            </a:extLst>
          </p:cNvPr>
          <p:cNvSpPr txBox="1">
            <a:spLocks/>
          </p:cNvSpPr>
          <p:nvPr/>
        </p:nvSpPr>
        <p:spPr>
          <a:xfrm>
            <a:off x="7086523" y="3771900"/>
            <a:ext cx="1738337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bike</a:t>
            </a:r>
          </a:p>
        </p:txBody>
      </p:sp>
      <p:sp>
        <p:nvSpPr>
          <p:cNvPr id="53" name="Mspham-0936082789">
            <a:extLst>
              <a:ext uri="{FF2B5EF4-FFF2-40B4-BE49-F238E27FC236}">
                <a16:creationId xmlns:a16="http://schemas.microsoft.com/office/drawing/2014/main" id="{BB98F87B-69A5-48D6-ED63-73B41AE92186}"/>
              </a:ext>
            </a:extLst>
          </p:cNvPr>
          <p:cNvSpPr txBox="1">
            <a:spLocks/>
          </p:cNvSpPr>
          <p:nvPr/>
        </p:nvSpPr>
        <p:spPr>
          <a:xfrm>
            <a:off x="8267701" y="4244005"/>
            <a:ext cx="1083068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</a:p>
        </p:txBody>
      </p:sp>
      <p:sp>
        <p:nvSpPr>
          <p:cNvPr id="54" name="Mspham-0936082789">
            <a:extLst>
              <a:ext uri="{FF2B5EF4-FFF2-40B4-BE49-F238E27FC236}">
                <a16:creationId xmlns:a16="http://schemas.microsoft.com/office/drawing/2014/main" id="{8593D704-4527-0C88-BBE1-52568A5A1FE2}"/>
              </a:ext>
            </a:extLst>
          </p:cNvPr>
          <p:cNvSpPr txBox="1">
            <a:spLocks/>
          </p:cNvSpPr>
          <p:nvPr/>
        </p:nvSpPr>
        <p:spPr>
          <a:xfrm>
            <a:off x="7162800" y="5721924"/>
            <a:ext cx="1200413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</a:p>
        </p:txBody>
      </p:sp>
      <p:sp>
        <p:nvSpPr>
          <p:cNvPr id="55" name="Mspham-0936082789">
            <a:extLst>
              <a:ext uri="{FF2B5EF4-FFF2-40B4-BE49-F238E27FC236}">
                <a16:creationId xmlns:a16="http://schemas.microsoft.com/office/drawing/2014/main" id="{23691B9C-E732-7E57-1484-8B1538227B94}"/>
              </a:ext>
            </a:extLst>
          </p:cNvPr>
          <p:cNvSpPr txBox="1">
            <a:spLocks/>
          </p:cNvSpPr>
          <p:nvPr/>
        </p:nvSpPr>
        <p:spPr>
          <a:xfrm>
            <a:off x="5158315" y="5253001"/>
            <a:ext cx="991099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A69A3B-DF07-6059-FF32-4B768F3A5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300" y="976672"/>
            <a:ext cx="2334155" cy="1254297"/>
          </a:xfrm>
          <a:prstGeom prst="roundRect">
            <a:avLst/>
          </a:prstGeom>
          <a:ln w="19050">
            <a:solidFill>
              <a:srgbClr val="00BFC3"/>
            </a:solidFill>
            <a:prstDash val="sysDash"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84F6F1-D868-B132-B18B-04ACC861B2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7300" y="2372997"/>
            <a:ext cx="2334155" cy="1254297"/>
          </a:xfrm>
          <a:prstGeom prst="roundRect">
            <a:avLst/>
          </a:prstGeom>
          <a:ln w="19050">
            <a:solidFill>
              <a:srgbClr val="00BFC3"/>
            </a:solidFill>
            <a:prstDash val="sysDash"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D5612A-2A08-599E-5BD3-2F680A0A66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7300" y="3769321"/>
            <a:ext cx="2334155" cy="1254297"/>
          </a:xfrm>
          <a:prstGeom prst="roundRect">
            <a:avLst/>
          </a:prstGeom>
          <a:ln w="19050">
            <a:solidFill>
              <a:srgbClr val="00BFC3"/>
            </a:solidFill>
            <a:prstDash val="sysDash"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08109A-E0B3-D452-2C6C-55E9BC736E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7300" y="5165646"/>
            <a:ext cx="2334155" cy="1254297"/>
          </a:xfrm>
          <a:prstGeom prst="roundRect">
            <a:avLst/>
          </a:prstGeom>
          <a:ln w="19050">
            <a:solidFill>
              <a:srgbClr val="00BFC3"/>
            </a:solidFill>
            <a:prstDash val="sysDash"/>
          </a:ln>
        </p:spPr>
      </p:pic>
    </p:spTree>
    <p:extLst>
      <p:ext uri="{BB962C8B-B14F-4D97-AF65-F5344CB8AC3E}">
        <p14:creationId xmlns:p14="http://schemas.microsoft.com/office/powerpoint/2010/main" val="45038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1" grpId="0"/>
      <p:bldP spid="52" grpId="0"/>
      <p:bldP spid="53" grpId="0"/>
      <p:bldP spid="54" grpId="0"/>
      <p:bldP spid="5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806233D2-2E0A-16B8-7DA1-77E8501A204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9720" t="19085" r="696" b="20895"/>
          <a:stretch/>
        </p:blipFill>
        <p:spPr>
          <a:xfrm>
            <a:off x="8107416" y="3454496"/>
            <a:ext cx="3510170" cy="2706978"/>
          </a:xfrm>
          <a:prstGeom prst="roundRect">
            <a:avLst/>
          </a:prstGeom>
        </p:spPr>
      </p:pic>
      <p:sp>
        <p:nvSpPr>
          <p:cNvPr id="4" name="1Mspham-0936082789">
            <a:extLst>
              <a:ext uri="{FF2B5EF4-FFF2-40B4-BE49-F238E27FC236}">
                <a16:creationId xmlns:a16="http://schemas.microsoft.com/office/drawing/2014/main" id="{66FDCACD-AEDC-6444-7C16-82BD73764B5A}"/>
              </a:ext>
            </a:extLst>
          </p:cNvPr>
          <p:cNvSpPr txBox="1">
            <a:spLocks/>
          </p:cNvSpPr>
          <p:nvPr/>
        </p:nvSpPr>
        <p:spPr>
          <a:xfrm>
            <a:off x="3733800" y="1259229"/>
            <a:ext cx="5486400" cy="54864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chemeClr val="tx1">
                    <a:lumMod val="85000"/>
                    <a:lumOff val="15000"/>
                  </a:schemeClr>
                </a:solidFill>
              </a:rPr>
              <a:t>She can draw.</a:t>
            </a:r>
          </a:p>
        </p:txBody>
      </p:sp>
      <p:sp>
        <p:nvSpPr>
          <p:cNvPr id="5" name="2Mspham-0936082789">
            <a:extLst>
              <a:ext uri="{FF2B5EF4-FFF2-40B4-BE49-F238E27FC236}">
                <a16:creationId xmlns:a16="http://schemas.microsoft.com/office/drawing/2014/main" id="{F2B6E72C-1B10-63AF-FD24-F80C2D1804B9}"/>
              </a:ext>
            </a:extLst>
          </p:cNvPr>
          <p:cNvSpPr txBox="1">
            <a:spLocks/>
          </p:cNvSpPr>
          <p:nvPr/>
        </p:nvSpPr>
        <p:spPr>
          <a:xfrm>
            <a:off x="3733800" y="1868186"/>
            <a:ext cx="5486400" cy="54864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chemeClr val="tx1">
                    <a:lumMod val="85000"/>
                    <a:lumOff val="15000"/>
                  </a:schemeClr>
                </a:solidFill>
              </a:rPr>
              <a:t>She can dance.</a:t>
            </a:r>
          </a:p>
        </p:txBody>
      </p:sp>
      <p:sp>
        <p:nvSpPr>
          <p:cNvPr id="6" name="3Mspham-0936082789">
            <a:extLst>
              <a:ext uri="{FF2B5EF4-FFF2-40B4-BE49-F238E27FC236}">
                <a16:creationId xmlns:a16="http://schemas.microsoft.com/office/drawing/2014/main" id="{D37000A9-2512-D369-3FE7-4D856B1BF9B0}"/>
              </a:ext>
            </a:extLst>
          </p:cNvPr>
          <p:cNvSpPr txBox="1">
            <a:spLocks/>
          </p:cNvSpPr>
          <p:nvPr/>
        </p:nvSpPr>
        <p:spPr>
          <a:xfrm>
            <a:off x="3733800" y="2477143"/>
            <a:ext cx="5486400" cy="54864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chemeClr val="tx1">
                    <a:lumMod val="85000"/>
                    <a:lumOff val="15000"/>
                  </a:schemeClr>
                </a:solidFill>
              </a:rPr>
              <a:t>She can play the piano,</a:t>
            </a:r>
          </a:p>
        </p:txBody>
      </p:sp>
      <p:sp>
        <p:nvSpPr>
          <p:cNvPr id="7" name="4Mspham-0936082789">
            <a:extLst>
              <a:ext uri="{FF2B5EF4-FFF2-40B4-BE49-F238E27FC236}">
                <a16:creationId xmlns:a16="http://schemas.microsoft.com/office/drawing/2014/main" id="{80B80455-2B87-BAA5-B9E9-EC8137E89A70}"/>
              </a:ext>
            </a:extLst>
          </p:cNvPr>
          <p:cNvSpPr txBox="1">
            <a:spLocks/>
          </p:cNvSpPr>
          <p:nvPr/>
        </p:nvSpPr>
        <p:spPr>
          <a:xfrm>
            <a:off x="3733800" y="3086100"/>
            <a:ext cx="5486400" cy="54864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chemeClr val="tx1">
                    <a:lumMod val="85000"/>
                    <a:lumOff val="15000"/>
                  </a:schemeClr>
                </a:solidFill>
              </a:rPr>
              <a:t>but she can’t play the guitar.</a:t>
            </a:r>
          </a:p>
        </p:txBody>
      </p:sp>
      <p:sp>
        <p:nvSpPr>
          <p:cNvPr id="10" name="5Mspham-0936082789">
            <a:extLst>
              <a:ext uri="{FF2B5EF4-FFF2-40B4-BE49-F238E27FC236}">
                <a16:creationId xmlns:a16="http://schemas.microsoft.com/office/drawing/2014/main" id="{49D1A0ED-7AAC-4D56-17D0-09CF52515E0F}"/>
              </a:ext>
            </a:extLst>
          </p:cNvPr>
          <p:cNvSpPr txBox="1">
            <a:spLocks/>
          </p:cNvSpPr>
          <p:nvPr/>
        </p:nvSpPr>
        <p:spPr>
          <a:xfrm>
            <a:off x="3733800" y="4116729"/>
            <a:ext cx="5486400" cy="54864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chemeClr val="tx1">
                    <a:lumMod val="85000"/>
                    <a:lumOff val="15000"/>
                  </a:schemeClr>
                </a:solidFill>
              </a:rPr>
              <a:t>He can swim.</a:t>
            </a:r>
          </a:p>
        </p:txBody>
      </p:sp>
      <p:sp>
        <p:nvSpPr>
          <p:cNvPr id="11" name="6Mspham-0936082789">
            <a:extLst>
              <a:ext uri="{FF2B5EF4-FFF2-40B4-BE49-F238E27FC236}">
                <a16:creationId xmlns:a16="http://schemas.microsoft.com/office/drawing/2014/main" id="{7364DC78-2213-436C-F502-CC82FCDAB6E7}"/>
              </a:ext>
            </a:extLst>
          </p:cNvPr>
          <p:cNvSpPr txBox="1">
            <a:spLocks/>
          </p:cNvSpPr>
          <p:nvPr/>
        </p:nvSpPr>
        <p:spPr>
          <a:xfrm>
            <a:off x="3733800" y="4725686"/>
            <a:ext cx="5486400" cy="54864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chemeClr val="tx1">
                    <a:lumMod val="85000"/>
                    <a:lumOff val="15000"/>
                  </a:schemeClr>
                </a:solidFill>
              </a:rPr>
              <a:t>He can cook.</a:t>
            </a:r>
          </a:p>
        </p:txBody>
      </p:sp>
      <p:sp>
        <p:nvSpPr>
          <p:cNvPr id="12" name="7Mspham-0936082789">
            <a:extLst>
              <a:ext uri="{FF2B5EF4-FFF2-40B4-BE49-F238E27FC236}">
                <a16:creationId xmlns:a16="http://schemas.microsoft.com/office/drawing/2014/main" id="{CD7E1935-AC4A-0E87-887C-A943A9BD4D8F}"/>
              </a:ext>
            </a:extLst>
          </p:cNvPr>
          <p:cNvSpPr txBox="1">
            <a:spLocks/>
          </p:cNvSpPr>
          <p:nvPr/>
        </p:nvSpPr>
        <p:spPr>
          <a:xfrm>
            <a:off x="3733800" y="5334643"/>
            <a:ext cx="5486400" cy="54864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/>
              <a:t>He can ride a bike,</a:t>
            </a:r>
          </a:p>
        </p:txBody>
      </p:sp>
      <p:sp>
        <p:nvSpPr>
          <p:cNvPr id="13" name="8Mspham-0936082789">
            <a:extLst>
              <a:ext uri="{FF2B5EF4-FFF2-40B4-BE49-F238E27FC236}">
                <a16:creationId xmlns:a16="http://schemas.microsoft.com/office/drawing/2014/main" id="{D7632E25-4DC4-F482-E083-2466E0C00A6A}"/>
              </a:ext>
            </a:extLst>
          </p:cNvPr>
          <p:cNvSpPr txBox="1">
            <a:spLocks/>
          </p:cNvSpPr>
          <p:nvPr/>
        </p:nvSpPr>
        <p:spPr>
          <a:xfrm>
            <a:off x="3733800" y="5943600"/>
            <a:ext cx="5486400" cy="54864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/>
              <a:t>but he can’t ride a horse.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sing.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grpSp>
        <p:nvGrpSpPr>
          <p:cNvPr id="23" name="Mspham-0936082789">
            <a:extLst>
              <a:ext uri="{FF2B5EF4-FFF2-40B4-BE49-F238E27FC236}">
                <a16:creationId xmlns:a16="http://schemas.microsoft.com/office/drawing/2014/main" id="{B7B2ABED-BDF2-6A66-8E11-B37ACAC85631}"/>
              </a:ext>
            </a:extLst>
          </p:cNvPr>
          <p:cNvGrpSpPr/>
          <p:nvPr/>
        </p:nvGrpSpPr>
        <p:grpSpPr>
          <a:xfrm>
            <a:off x="1270349" y="2056692"/>
            <a:ext cx="1705511" cy="720038"/>
            <a:chOff x="1465986" y="3587904"/>
            <a:chExt cx="1150998" cy="485932"/>
          </a:xfrm>
        </p:grpSpPr>
        <p:sp>
          <p:nvSpPr>
            <p:cNvPr id="24" name="Mspham-0936082789">
              <a:extLst>
                <a:ext uri="{FF2B5EF4-FFF2-40B4-BE49-F238E27FC236}">
                  <a16:creationId xmlns:a16="http://schemas.microsoft.com/office/drawing/2014/main" id="{BC104A2E-F1E5-4D95-5A0D-B6F3D56C72EC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5" name="MsPham-0936082789">
              <a:extLst>
                <a:ext uri="{FF2B5EF4-FFF2-40B4-BE49-F238E27FC236}">
                  <a16:creationId xmlns:a16="http://schemas.microsoft.com/office/drawing/2014/main" id="{31213D87-31D6-D0F1-5FC6-E20557FFF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A3BD1C10-CAB0-BBC6-2F09-C43A813C8198}"/>
              </a:ext>
            </a:extLst>
          </p:cNvPr>
          <p:cNvSpPr txBox="1">
            <a:spLocks/>
          </p:cNvSpPr>
          <p:nvPr/>
        </p:nvSpPr>
        <p:spPr>
          <a:xfrm>
            <a:off x="5159898" y="552690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>
                <a:solidFill>
                  <a:srgbClr val="E89B02"/>
                </a:solidFill>
              </a:rPr>
              <a:t>Things they can do</a:t>
            </a: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4C667D4F-4ED1-CB7D-8D24-1A3C3FBA225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3441" r="68402" b="6973"/>
          <a:stretch/>
        </p:blipFill>
        <p:spPr>
          <a:xfrm>
            <a:off x="390384" y="1187453"/>
            <a:ext cx="2964446" cy="3797293"/>
          </a:xfrm>
          <a:prstGeom prst="rect">
            <a:avLst/>
          </a:prstGeom>
        </p:spPr>
      </p:pic>
      <p:sp>
        <p:nvSpPr>
          <p:cNvPr id="14" name="1Mspham-0936082789">
            <a:extLst>
              <a:ext uri="{FF2B5EF4-FFF2-40B4-BE49-F238E27FC236}">
                <a16:creationId xmlns:a16="http://schemas.microsoft.com/office/drawing/2014/main" id="{C26931EC-061B-0E66-3A7E-A4F733F38097}"/>
              </a:ext>
            </a:extLst>
          </p:cNvPr>
          <p:cNvSpPr txBox="1">
            <a:spLocks/>
          </p:cNvSpPr>
          <p:nvPr/>
        </p:nvSpPr>
        <p:spPr>
          <a:xfrm>
            <a:off x="3733800" y="1260408"/>
            <a:ext cx="54864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01600">
                    <a:schemeClr val="bg1"/>
                  </a:glow>
                </a:effectLst>
              </a:rPr>
              <a:t>She can draw.</a:t>
            </a:r>
          </a:p>
        </p:txBody>
      </p:sp>
      <p:sp>
        <p:nvSpPr>
          <p:cNvPr id="15" name="2Mspham-0936082789">
            <a:extLst>
              <a:ext uri="{FF2B5EF4-FFF2-40B4-BE49-F238E27FC236}">
                <a16:creationId xmlns:a16="http://schemas.microsoft.com/office/drawing/2014/main" id="{3FB647BD-811C-203B-41E5-369A11258CFA}"/>
              </a:ext>
            </a:extLst>
          </p:cNvPr>
          <p:cNvSpPr txBox="1">
            <a:spLocks/>
          </p:cNvSpPr>
          <p:nvPr/>
        </p:nvSpPr>
        <p:spPr>
          <a:xfrm>
            <a:off x="3733800" y="1869365"/>
            <a:ext cx="54864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01600">
                    <a:schemeClr val="bg1"/>
                  </a:glow>
                </a:effectLst>
              </a:rPr>
              <a:t>She can dance.</a:t>
            </a:r>
          </a:p>
        </p:txBody>
      </p:sp>
      <p:sp>
        <p:nvSpPr>
          <p:cNvPr id="16" name="3Mspham-0936082789">
            <a:extLst>
              <a:ext uri="{FF2B5EF4-FFF2-40B4-BE49-F238E27FC236}">
                <a16:creationId xmlns:a16="http://schemas.microsoft.com/office/drawing/2014/main" id="{114F7CF0-E160-23EB-91B8-05AB4DB24AE2}"/>
              </a:ext>
            </a:extLst>
          </p:cNvPr>
          <p:cNvSpPr txBox="1">
            <a:spLocks/>
          </p:cNvSpPr>
          <p:nvPr/>
        </p:nvSpPr>
        <p:spPr>
          <a:xfrm>
            <a:off x="3733800" y="2478322"/>
            <a:ext cx="54864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effectLst>
                  <a:glow rad="101600">
                    <a:schemeClr val="bg1"/>
                  </a:glow>
                </a:effectLst>
              </a:rPr>
              <a:t>She can play the piano,</a:t>
            </a:r>
          </a:p>
        </p:txBody>
      </p:sp>
      <p:sp>
        <p:nvSpPr>
          <p:cNvPr id="17" name="4Mspham-0936082789">
            <a:extLst>
              <a:ext uri="{FF2B5EF4-FFF2-40B4-BE49-F238E27FC236}">
                <a16:creationId xmlns:a16="http://schemas.microsoft.com/office/drawing/2014/main" id="{A378278C-5D9F-0C3A-DCC1-4C837495AF23}"/>
              </a:ext>
            </a:extLst>
          </p:cNvPr>
          <p:cNvSpPr txBox="1">
            <a:spLocks/>
          </p:cNvSpPr>
          <p:nvPr/>
        </p:nvSpPr>
        <p:spPr>
          <a:xfrm>
            <a:off x="3733800" y="3087279"/>
            <a:ext cx="54864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01600">
                    <a:schemeClr val="bg1"/>
                  </a:glow>
                </a:effectLst>
              </a:rPr>
              <a:t>but she can’t play the guitar.</a:t>
            </a:r>
          </a:p>
        </p:txBody>
      </p:sp>
      <p:sp>
        <p:nvSpPr>
          <p:cNvPr id="18" name="1Mspham-0936082789">
            <a:extLst>
              <a:ext uri="{FF2B5EF4-FFF2-40B4-BE49-F238E27FC236}">
                <a16:creationId xmlns:a16="http://schemas.microsoft.com/office/drawing/2014/main" id="{CA0F255E-2F41-76C9-419E-EA5887F16CA4}"/>
              </a:ext>
            </a:extLst>
          </p:cNvPr>
          <p:cNvSpPr txBox="1">
            <a:spLocks/>
          </p:cNvSpPr>
          <p:nvPr/>
        </p:nvSpPr>
        <p:spPr>
          <a:xfrm>
            <a:off x="3733800" y="4117908"/>
            <a:ext cx="54864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01600">
                    <a:schemeClr val="bg1"/>
                  </a:glow>
                </a:effectLst>
              </a:rPr>
              <a:t>He can swim.</a:t>
            </a:r>
          </a:p>
        </p:txBody>
      </p:sp>
      <p:sp>
        <p:nvSpPr>
          <p:cNvPr id="19" name="2Mspham-0936082789">
            <a:extLst>
              <a:ext uri="{FF2B5EF4-FFF2-40B4-BE49-F238E27FC236}">
                <a16:creationId xmlns:a16="http://schemas.microsoft.com/office/drawing/2014/main" id="{D463B09F-0F54-E61F-AA3E-48CEF5D655BD}"/>
              </a:ext>
            </a:extLst>
          </p:cNvPr>
          <p:cNvSpPr txBox="1">
            <a:spLocks/>
          </p:cNvSpPr>
          <p:nvPr/>
        </p:nvSpPr>
        <p:spPr>
          <a:xfrm>
            <a:off x="3733800" y="4726865"/>
            <a:ext cx="54864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01600">
                    <a:schemeClr val="bg1"/>
                  </a:glow>
                </a:effectLst>
              </a:rPr>
              <a:t>He can cook.</a:t>
            </a:r>
          </a:p>
        </p:txBody>
      </p:sp>
      <p:sp>
        <p:nvSpPr>
          <p:cNvPr id="20" name="3Mspham-0936082789">
            <a:extLst>
              <a:ext uri="{FF2B5EF4-FFF2-40B4-BE49-F238E27FC236}">
                <a16:creationId xmlns:a16="http://schemas.microsoft.com/office/drawing/2014/main" id="{593111DC-AEBC-DE04-D64E-9685342AF789}"/>
              </a:ext>
            </a:extLst>
          </p:cNvPr>
          <p:cNvSpPr txBox="1">
            <a:spLocks/>
          </p:cNvSpPr>
          <p:nvPr/>
        </p:nvSpPr>
        <p:spPr>
          <a:xfrm>
            <a:off x="3733800" y="5335822"/>
            <a:ext cx="54864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01600">
                    <a:schemeClr val="bg1"/>
                  </a:glow>
                </a:effectLst>
              </a:rPr>
              <a:t>He can ride a bike,</a:t>
            </a:r>
          </a:p>
        </p:txBody>
      </p:sp>
      <p:sp>
        <p:nvSpPr>
          <p:cNvPr id="21" name="4Mspham-0936082789">
            <a:extLst>
              <a:ext uri="{FF2B5EF4-FFF2-40B4-BE49-F238E27FC236}">
                <a16:creationId xmlns:a16="http://schemas.microsoft.com/office/drawing/2014/main" id="{FC121D76-3A26-BF52-5ACE-ED6E585F6392}"/>
              </a:ext>
            </a:extLst>
          </p:cNvPr>
          <p:cNvSpPr txBox="1">
            <a:spLocks/>
          </p:cNvSpPr>
          <p:nvPr/>
        </p:nvSpPr>
        <p:spPr>
          <a:xfrm>
            <a:off x="3733800" y="5944779"/>
            <a:ext cx="54864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01600">
                    <a:schemeClr val="bg1"/>
                  </a:glow>
                </a:effectLst>
              </a:rPr>
              <a:t>but he can’t ride a horse.</a:t>
            </a:r>
          </a:p>
        </p:txBody>
      </p:sp>
      <p:pic>
        <p:nvPicPr>
          <p:cNvPr id="22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E262687C-3B20-10C5-A868-453D7AEE37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047" y="273990"/>
            <a:ext cx="612911" cy="607672"/>
          </a:xfrm>
          <a:prstGeom prst="rect">
            <a:avLst/>
          </a:prstGeom>
        </p:spPr>
      </p:pic>
      <p:sp>
        <p:nvSpPr>
          <p:cNvPr id="27" name="1Mspham-0936082789">
            <a:extLst>
              <a:ext uri="{FF2B5EF4-FFF2-40B4-BE49-F238E27FC236}">
                <a16:creationId xmlns:a16="http://schemas.microsoft.com/office/drawing/2014/main" id="{C5B76EB6-FB45-7076-A9E4-CB507F5A5159}"/>
              </a:ext>
            </a:extLst>
          </p:cNvPr>
          <p:cNvSpPr txBox="1">
            <a:spLocks/>
          </p:cNvSpPr>
          <p:nvPr/>
        </p:nvSpPr>
        <p:spPr>
          <a:xfrm>
            <a:off x="3747812" y="1259229"/>
            <a:ext cx="54864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FF3399"/>
                </a:solidFill>
                <a:effectLst>
                  <a:glow rad="101600">
                    <a:schemeClr val="bg1"/>
                  </a:glow>
                </a:effectLst>
              </a:rPr>
              <a:t>She can draw.</a:t>
            </a:r>
          </a:p>
        </p:txBody>
      </p:sp>
      <p:sp>
        <p:nvSpPr>
          <p:cNvPr id="29" name="2Mspham-0936082789">
            <a:extLst>
              <a:ext uri="{FF2B5EF4-FFF2-40B4-BE49-F238E27FC236}">
                <a16:creationId xmlns:a16="http://schemas.microsoft.com/office/drawing/2014/main" id="{6A1FB3F6-B640-57F7-8098-89845731D13E}"/>
              </a:ext>
            </a:extLst>
          </p:cNvPr>
          <p:cNvSpPr txBox="1">
            <a:spLocks/>
          </p:cNvSpPr>
          <p:nvPr/>
        </p:nvSpPr>
        <p:spPr>
          <a:xfrm>
            <a:off x="3747812" y="1868186"/>
            <a:ext cx="54864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FF3399"/>
                </a:solidFill>
                <a:effectLst>
                  <a:glow rad="101600">
                    <a:schemeClr val="bg1"/>
                  </a:glow>
                </a:effectLst>
              </a:rPr>
              <a:t>She can dance.</a:t>
            </a:r>
          </a:p>
        </p:txBody>
      </p:sp>
      <p:sp>
        <p:nvSpPr>
          <p:cNvPr id="30" name="3Mspham-0936082789">
            <a:extLst>
              <a:ext uri="{FF2B5EF4-FFF2-40B4-BE49-F238E27FC236}">
                <a16:creationId xmlns:a16="http://schemas.microsoft.com/office/drawing/2014/main" id="{C4029E31-6A05-1A9F-7A8D-E3B7BDA3BDF1}"/>
              </a:ext>
            </a:extLst>
          </p:cNvPr>
          <p:cNvSpPr txBox="1">
            <a:spLocks/>
          </p:cNvSpPr>
          <p:nvPr/>
        </p:nvSpPr>
        <p:spPr>
          <a:xfrm>
            <a:off x="3747812" y="2477143"/>
            <a:ext cx="54864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FF3399"/>
                </a:solidFill>
                <a:effectLst>
                  <a:glow rad="101600">
                    <a:schemeClr val="bg1"/>
                  </a:glow>
                </a:effectLst>
              </a:rPr>
              <a:t>She can play the piano,</a:t>
            </a:r>
          </a:p>
        </p:txBody>
      </p:sp>
      <p:sp>
        <p:nvSpPr>
          <p:cNvPr id="31" name="4Mspham-0936082789">
            <a:extLst>
              <a:ext uri="{FF2B5EF4-FFF2-40B4-BE49-F238E27FC236}">
                <a16:creationId xmlns:a16="http://schemas.microsoft.com/office/drawing/2014/main" id="{48A76920-CD13-9DB7-8541-2601B3871466}"/>
              </a:ext>
            </a:extLst>
          </p:cNvPr>
          <p:cNvSpPr txBox="1">
            <a:spLocks/>
          </p:cNvSpPr>
          <p:nvPr/>
        </p:nvSpPr>
        <p:spPr>
          <a:xfrm>
            <a:off x="3747812" y="3086100"/>
            <a:ext cx="54864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FF3399"/>
                </a:solidFill>
                <a:effectLst>
                  <a:glow rad="101600">
                    <a:schemeClr val="bg1"/>
                  </a:glow>
                </a:effectLst>
              </a:rPr>
              <a:t>but she can’t play the guitar.</a:t>
            </a:r>
          </a:p>
        </p:txBody>
      </p:sp>
      <p:sp>
        <p:nvSpPr>
          <p:cNvPr id="32" name="1Mspham-0936082789">
            <a:extLst>
              <a:ext uri="{FF2B5EF4-FFF2-40B4-BE49-F238E27FC236}">
                <a16:creationId xmlns:a16="http://schemas.microsoft.com/office/drawing/2014/main" id="{60ACA7C0-2C6A-0C41-AEE8-B9BB90931D3F}"/>
              </a:ext>
            </a:extLst>
          </p:cNvPr>
          <p:cNvSpPr txBox="1">
            <a:spLocks/>
          </p:cNvSpPr>
          <p:nvPr/>
        </p:nvSpPr>
        <p:spPr>
          <a:xfrm>
            <a:off x="3747812" y="4116729"/>
            <a:ext cx="54864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FF3399"/>
                </a:solidFill>
                <a:effectLst>
                  <a:glow rad="101600">
                    <a:schemeClr val="bg1"/>
                  </a:glow>
                </a:effectLst>
              </a:rPr>
              <a:t>He can swim.</a:t>
            </a:r>
          </a:p>
        </p:txBody>
      </p:sp>
      <p:sp>
        <p:nvSpPr>
          <p:cNvPr id="33" name="2Mspham-0936082789">
            <a:extLst>
              <a:ext uri="{FF2B5EF4-FFF2-40B4-BE49-F238E27FC236}">
                <a16:creationId xmlns:a16="http://schemas.microsoft.com/office/drawing/2014/main" id="{A4A26DBF-61CA-7BED-A95C-A56A273B8993}"/>
              </a:ext>
            </a:extLst>
          </p:cNvPr>
          <p:cNvSpPr txBox="1">
            <a:spLocks/>
          </p:cNvSpPr>
          <p:nvPr/>
        </p:nvSpPr>
        <p:spPr>
          <a:xfrm>
            <a:off x="3747812" y="4725686"/>
            <a:ext cx="54864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FF3399"/>
                </a:solidFill>
                <a:effectLst>
                  <a:glow rad="101600">
                    <a:schemeClr val="bg1"/>
                  </a:glow>
                </a:effectLst>
              </a:rPr>
              <a:t>He can cook.</a:t>
            </a:r>
          </a:p>
        </p:txBody>
      </p:sp>
      <p:sp>
        <p:nvSpPr>
          <p:cNvPr id="34" name="3Mspham-0936082789">
            <a:extLst>
              <a:ext uri="{FF2B5EF4-FFF2-40B4-BE49-F238E27FC236}">
                <a16:creationId xmlns:a16="http://schemas.microsoft.com/office/drawing/2014/main" id="{0E70C436-5BA4-943F-C565-6A28F5880D2E}"/>
              </a:ext>
            </a:extLst>
          </p:cNvPr>
          <p:cNvSpPr txBox="1">
            <a:spLocks/>
          </p:cNvSpPr>
          <p:nvPr/>
        </p:nvSpPr>
        <p:spPr>
          <a:xfrm>
            <a:off x="3747812" y="5334643"/>
            <a:ext cx="54864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FF3399"/>
                </a:solidFill>
                <a:effectLst>
                  <a:glow rad="101600">
                    <a:schemeClr val="bg1"/>
                  </a:glow>
                </a:effectLst>
              </a:rPr>
              <a:t>He can ride a bike,</a:t>
            </a:r>
          </a:p>
        </p:txBody>
      </p:sp>
      <p:sp>
        <p:nvSpPr>
          <p:cNvPr id="35" name="4Mspham-0936082789">
            <a:extLst>
              <a:ext uri="{FF2B5EF4-FFF2-40B4-BE49-F238E27FC236}">
                <a16:creationId xmlns:a16="http://schemas.microsoft.com/office/drawing/2014/main" id="{9EDDE3B5-2BBC-AA69-C91B-1C4B5B6D17C8}"/>
              </a:ext>
            </a:extLst>
          </p:cNvPr>
          <p:cNvSpPr txBox="1">
            <a:spLocks/>
          </p:cNvSpPr>
          <p:nvPr/>
        </p:nvSpPr>
        <p:spPr>
          <a:xfrm>
            <a:off x="3747812" y="5943600"/>
            <a:ext cx="54864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FF3399"/>
                </a:solidFill>
                <a:effectLst>
                  <a:glow rad="101600">
                    <a:schemeClr val="bg1"/>
                  </a:glow>
                </a:effectLst>
              </a:rPr>
              <a:t>but he can’t ride a horse.</a:t>
            </a:r>
          </a:p>
        </p:txBody>
      </p:sp>
      <p:sp>
        <p:nvSpPr>
          <p:cNvPr id="46" name="1Mspham-0936082789">
            <a:extLst>
              <a:ext uri="{FF2B5EF4-FFF2-40B4-BE49-F238E27FC236}">
                <a16:creationId xmlns:a16="http://schemas.microsoft.com/office/drawing/2014/main" id="{5A1DA619-D6D8-220C-2492-488ECB09C6CF}"/>
              </a:ext>
            </a:extLst>
          </p:cNvPr>
          <p:cNvSpPr txBox="1">
            <a:spLocks/>
          </p:cNvSpPr>
          <p:nvPr/>
        </p:nvSpPr>
        <p:spPr>
          <a:xfrm>
            <a:off x="3761824" y="1266774"/>
            <a:ext cx="54864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50"/>
                </a:solidFill>
                <a:effectLst>
                  <a:glow rad="101600">
                    <a:schemeClr val="bg1"/>
                  </a:glow>
                </a:effectLst>
              </a:rPr>
              <a:t>She can draw.</a:t>
            </a:r>
          </a:p>
        </p:txBody>
      </p:sp>
      <p:sp>
        <p:nvSpPr>
          <p:cNvPr id="47" name="2Mspham-0936082789">
            <a:extLst>
              <a:ext uri="{FF2B5EF4-FFF2-40B4-BE49-F238E27FC236}">
                <a16:creationId xmlns:a16="http://schemas.microsoft.com/office/drawing/2014/main" id="{D2385F9C-5058-437B-0122-6E14475F881D}"/>
              </a:ext>
            </a:extLst>
          </p:cNvPr>
          <p:cNvSpPr txBox="1">
            <a:spLocks/>
          </p:cNvSpPr>
          <p:nvPr/>
        </p:nvSpPr>
        <p:spPr>
          <a:xfrm>
            <a:off x="3761824" y="1875731"/>
            <a:ext cx="54864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50"/>
                </a:solidFill>
                <a:effectLst>
                  <a:glow rad="101600">
                    <a:schemeClr val="bg1"/>
                  </a:glow>
                </a:effectLst>
              </a:rPr>
              <a:t>She can dance.</a:t>
            </a:r>
          </a:p>
        </p:txBody>
      </p:sp>
      <p:sp>
        <p:nvSpPr>
          <p:cNvPr id="48" name="3Mspham-0936082789">
            <a:extLst>
              <a:ext uri="{FF2B5EF4-FFF2-40B4-BE49-F238E27FC236}">
                <a16:creationId xmlns:a16="http://schemas.microsoft.com/office/drawing/2014/main" id="{A9C22C16-00C1-F7BD-8B1A-CC9DB035F059}"/>
              </a:ext>
            </a:extLst>
          </p:cNvPr>
          <p:cNvSpPr txBox="1">
            <a:spLocks/>
          </p:cNvSpPr>
          <p:nvPr/>
        </p:nvSpPr>
        <p:spPr>
          <a:xfrm>
            <a:off x="3761824" y="2484688"/>
            <a:ext cx="54864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50"/>
                </a:solidFill>
                <a:effectLst>
                  <a:glow rad="101600">
                    <a:schemeClr val="bg1"/>
                  </a:glow>
                </a:effectLst>
              </a:rPr>
              <a:t>She can play the piano,</a:t>
            </a:r>
          </a:p>
        </p:txBody>
      </p:sp>
      <p:sp>
        <p:nvSpPr>
          <p:cNvPr id="49" name="4Mspham-0936082789">
            <a:extLst>
              <a:ext uri="{FF2B5EF4-FFF2-40B4-BE49-F238E27FC236}">
                <a16:creationId xmlns:a16="http://schemas.microsoft.com/office/drawing/2014/main" id="{743FFD01-12C4-899D-0EAB-EB3E26DD8DA0}"/>
              </a:ext>
            </a:extLst>
          </p:cNvPr>
          <p:cNvSpPr txBox="1">
            <a:spLocks/>
          </p:cNvSpPr>
          <p:nvPr/>
        </p:nvSpPr>
        <p:spPr>
          <a:xfrm>
            <a:off x="3761824" y="3093645"/>
            <a:ext cx="54864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50"/>
                </a:solidFill>
                <a:effectLst>
                  <a:glow rad="101600">
                    <a:schemeClr val="bg1"/>
                  </a:glow>
                </a:effectLst>
              </a:rPr>
              <a:t>but she can’t play the guitar.</a:t>
            </a:r>
          </a:p>
        </p:txBody>
      </p:sp>
      <p:sp>
        <p:nvSpPr>
          <p:cNvPr id="50" name="1Mspham-0936082789">
            <a:extLst>
              <a:ext uri="{FF2B5EF4-FFF2-40B4-BE49-F238E27FC236}">
                <a16:creationId xmlns:a16="http://schemas.microsoft.com/office/drawing/2014/main" id="{9FB5A362-39AD-31DE-06A3-587B8F385A5A}"/>
              </a:ext>
            </a:extLst>
          </p:cNvPr>
          <p:cNvSpPr txBox="1">
            <a:spLocks/>
          </p:cNvSpPr>
          <p:nvPr/>
        </p:nvSpPr>
        <p:spPr>
          <a:xfrm>
            <a:off x="3761824" y="4124274"/>
            <a:ext cx="54864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50"/>
                </a:solidFill>
                <a:effectLst>
                  <a:glow rad="101600">
                    <a:schemeClr val="bg1"/>
                  </a:glow>
                </a:effectLst>
              </a:rPr>
              <a:t>He can swim.</a:t>
            </a:r>
          </a:p>
        </p:txBody>
      </p:sp>
      <p:sp>
        <p:nvSpPr>
          <p:cNvPr id="51" name="2Mspham-0936082789">
            <a:extLst>
              <a:ext uri="{FF2B5EF4-FFF2-40B4-BE49-F238E27FC236}">
                <a16:creationId xmlns:a16="http://schemas.microsoft.com/office/drawing/2014/main" id="{7019ED9C-0B90-A3A8-A96D-4AD0DEB0CC72}"/>
              </a:ext>
            </a:extLst>
          </p:cNvPr>
          <p:cNvSpPr txBox="1">
            <a:spLocks/>
          </p:cNvSpPr>
          <p:nvPr/>
        </p:nvSpPr>
        <p:spPr>
          <a:xfrm>
            <a:off x="3761824" y="4733231"/>
            <a:ext cx="54864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50"/>
                </a:solidFill>
                <a:effectLst>
                  <a:glow rad="101600">
                    <a:schemeClr val="bg1"/>
                  </a:glow>
                </a:effectLst>
              </a:rPr>
              <a:t>He can cook.</a:t>
            </a:r>
          </a:p>
        </p:txBody>
      </p:sp>
      <p:sp>
        <p:nvSpPr>
          <p:cNvPr id="52" name="3Mspham-0936082789">
            <a:extLst>
              <a:ext uri="{FF2B5EF4-FFF2-40B4-BE49-F238E27FC236}">
                <a16:creationId xmlns:a16="http://schemas.microsoft.com/office/drawing/2014/main" id="{1874939F-D666-2E6C-C17D-A01E03796A40}"/>
              </a:ext>
            </a:extLst>
          </p:cNvPr>
          <p:cNvSpPr txBox="1">
            <a:spLocks/>
          </p:cNvSpPr>
          <p:nvPr/>
        </p:nvSpPr>
        <p:spPr>
          <a:xfrm>
            <a:off x="3761824" y="5342188"/>
            <a:ext cx="54864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50"/>
                </a:solidFill>
                <a:effectLst>
                  <a:glow rad="101600">
                    <a:schemeClr val="bg1"/>
                  </a:glow>
                </a:effectLst>
              </a:rPr>
              <a:t>He can ride a bike,</a:t>
            </a:r>
          </a:p>
        </p:txBody>
      </p:sp>
      <p:sp>
        <p:nvSpPr>
          <p:cNvPr id="53" name="4Mspham-0936082789">
            <a:extLst>
              <a:ext uri="{FF2B5EF4-FFF2-40B4-BE49-F238E27FC236}">
                <a16:creationId xmlns:a16="http://schemas.microsoft.com/office/drawing/2014/main" id="{816C307D-D25D-E52A-EC1E-91FC71CB65D8}"/>
              </a:ext>
            </a:extLst>
          </p:cNvPr>
          <p:cNvSpPr txBox="1">
            <a:spLocks/>
          </p:cNvSpPr>
          <p:nvPr/>
        </p:nvSpPr>
        <p:spPr>
          <a:xfrm>
            <a:off x="3761824" y="5951145"/>
            <a:ext cx="54864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50"/>
                </a:solidFill>
                <a:effectLst>
                  <a:glow rad="101600">
                    <a:schemeClr val="bg1"/>
                  </a:glow>
                </a:effectLst>
              </a:rPr>
              <a:t>but he can’t ride a horse.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DFC643D9-F8C0-DAD3-99E3-289E5076FE3D}"/>
              </a:ext>
            </a:extLst>
          </p:cNvPr>
          <p:cNvSpPr txBox="1">
            <a:spLocks/>
          </p:cNvSpPr>
          <p:nvPr/>
        </p:nvSpPr>
        <p:spPr>
          <a:xfrm>
            <a:off x="10003903" y="6052537"/>
            <a:ext cx="1242060" cy="54864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Hide</a:t>
            </a:r>
          </a:p>
        </p:txBody>
      </p:sp>
      <p:pic>
        <p:nvPicPr>
          <p:cNvPr id="36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0873E1A4-679A-2D7A-6AD7-AAB125E254B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671" y="1278659"/>
            <a:ext cx="533773" cy="529210"/>
          </a:xfrm>
          <a:prstGeom prst="rect">
            <a:avLst/>
          </a:prstGeom>
        </p:spPr>
      </p:pic>
      <p:pic>
        <p:nvPicPr>
          <p:cNvPr id="37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64661FD2-E7B9-65A2-659B-2C7E6BB1D4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938" y="4136749"/>
            <a:ext cx="533773" cy="52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2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3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7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30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39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42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625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2 (mp3cu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3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3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12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3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3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2 (mp3cu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3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136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3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178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3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2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3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3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52 (mp3cu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3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52 (mp3cu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3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52 (mp3cu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3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52 (mp3cu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3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52 (mp3cu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3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ack 52 (mp3cu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3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rack 52 (mp3cu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3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rack 52 (mp3cu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7" grpId="0"/>
      <p:bldP spid="27" grpId="1"/>
      <p:bldP spid="27" grpId="2"/>
      <p:bldP spid="29" grpId="0"/>
      <p:bldP spid="29" grpId="1"/>
      <p:bldP spid="29" grpId="2"/>
      <p:bldP spid="30" grpId="0"/>
      <p:bldP spid="30" grpId="1"/>
      <p:bldP spid="30" grpId="2"/>
      <p:bldP spid="31" grpId="0"/>
      <p:bldP spid="31" grpId="1"/>
      <p:bldP spid="31" grpId="2"/>
      <p:bldP spid="32" grpId="0"/>
      <p:bldP spid="32" grpId="1"/>
      <p:bldP spid="32" grpId="2"/>
      <p:bldP spid="33" grpId="0"/>
      <p:bldP spid="33" grpId="1"/>
      <p:bldP spid="33" grpId="2"/>
      <p:bldP spid="34" grpId="0"/>
      <p:bldP spid="34" grpId="1"/>
      <p:bldP spid="34" grpId="2"/>
      <p:bldP spid="35" grpId="0"/>
      <p:bldP spid="35" grpId="1"/>
      <p:bldP spid="35" grpId="2"/>
      <p:bldP spid="46" grpId="0"/>
      <p:bldP spid="46" grpId="1"/>
      <p:bldP spid="46" grpId="2"/>
      <p:bldP spid="47" grpId="0"/>
      <p:bldP spid="47" grpId="1"/>
      <p:bldP spid="47" grpId="2"/>
      <p:bldP spid="48" grpId="0"/>
      <p:bldP spid="48" grpId="1"/>
      <p:bldP spid="48" grpId="2"/>
      <p:bldP spid="49" grpId="0"/>
      <p:bldP spid="49" grpId="1"/>
      <p:bldP spid="49" grpId="2"/>
      <p:bldP spid="50" grpId="0"/>
      <p:bldP spid="50" grpId="1"/>
      <p:bldP spid="50" grpId="2"/>
      <p:bldP spid="51" grpId="0"/>
      <p:bldP spid="51" grpId="1"/>
      <p:bldP spid="51" grpId="2"/>
      <p:bldP spid="52" grpId="0"/>
      <p:bldP spid="52" grpId="1"/>
      <p:bldP spid="52" grpId="2"/>
      <p:bldP spid="53" grpId="0"/>
      <p:bldP spid="53" grpId="1"/>
      <p:bldP spid="53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806233D2-2E0A-16B8-7DA1-77E8501A20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720" t="19085" r="696" b="20895"/>
          <a:stretch/>
        </p:blipFill>
        <p:spPr>
          <a:xfrm>
            <a:off x="8107416" y="3454496"/>
            <a:ext cx="3510170" cy="2706978"/>
          </a:xfrm>
          <a:prstGeom prst="roundRect">
            <a:avLst/>
          </a:prstGeom>
        </p:spPr>
      </p:pic>
      <p:sp>
        <p:nvSpPr>
          <p:cNvPr id="4" name="1Mspham-0936082789">
            <a:extLst>
              <a:ext uri="{FF2B5EF4-FFF2-40B4-BE49-F238E27FC236}">
                <a16:creationId xmlns:a16="http://schemas.microsoft.com/office/drawing/2014/main" id="{66FDCACD-AEDC-6444-7C16-82BD73764B5A}"/>
              </a:ext>
            </a:extLst>
          </p:cNvPr>
          <p:cNvSpPr txBox="1">
            <a:spLocks/>
          </p:cNvSpPr>
          <p:nvPr/>
        </p:nvSpPr>
        <p:spPr>
          <a:xfrm>
            <a:off x="3733800" y="1259229"/>
            <a:ext cx="5486400" cy="54864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chemeClr val="tx1">
                    <a:lumMod val="85000"/>
                    <a:lumOff val="15000"/>
                  </a:schemeClr>
                </a:solidFill>
              </a:rPr>
              <a:t>She can draw.</a:t>
            </a:r>
          </a:p>
        </p:txBody>
      </p:sp>
      <p:sp>
        <p:nvSpPr>
          <p:cNvPr id="5" name="2Mspham-0936082789">
            <a:extLst>
              <a:ext uri="{FF2B5EF4-FFF2-40B4-BE49-F238E27FC236}">
                <a16:creationId xmlns:a16="http://schemas.microsoft.com/office/drawing/2014/main" id="{F2B6E72C-1B10-63AF-FD24-F80C2D1804B9}"/>
              </a:ext>
            </a:extLst>
          </p:cNvPr>
          <p:cNvSpPr txBox="1">
            <a:spLocks/>
          </p:cNvSpPr>
          <p:nvPr/>
        </p:nvSpPr>
        <p:spPr>
          <a:xfrm>
            <a:off x="3733800" y="1868186"/>
            <a:ext cx="5486400" cy="54864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chemeClr val="tx1">
                    <a:lumMod val="85000"/>
                    <a:lumOff val="15000"/>
                  </a:schemeClr>
                </a:solidFill>
              </a:rPr>
              <a:t>She can dance.</a:t>
            </a:r>
          </a:p>
        </p:txBody>
      </p:sp>
      <p:sp>
        <p:nvSpPr>
          <p:cNvPr id="6" name="3Mspham-0936082789">
            <a:extLst>
              <a:ext uri="{FF2B5EF4-FFF2-40B4-BE49-F238E27FC236}">
                <a16:creationId xmlns:a16="http://schemas.microsoft.com/office/drawing/2014/main" id="{D37000A9-2512-D369-3FE7-4D856B1BF9B0}"/>
              </a:ext>
            </a:extLst>
          </p:cNvPr>
          <p:cNvSpPr txBox="1">
            <a:spLocks/>
          </p:cNvSpPr>
          <p:nvPr/>
        </p:nvSpPr>
        <p:spPr>
          <a:xfrm>
            <a:off x="3733800" y="2477143"/>
            <a:ext cx="5486400" cy="54864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chemeClr val="tx1">
                    <a:lumMod val="85000"/>
                    <a:lumOff val="15000"/>
                  </a:schemeClr>
                </a:solidFill>
              </a:rPr>
              <a:t>She can play the piano,</a:t>
            </a:r>
          </a:p>
        </p:txBody>
      </p:sp>
      <p:sp>
        <p:nvSpPr>
          <p:cNvPr id="7" name="4Mspham-0936082789">
            <a:extLst>
              <a:ext uri="{FF2B5EF4-FFF2-40B4-BE49-F238E27FC236}">
                <a16:creationId xmlns:a16="http://schemas.microsoft.com/office/drawing/2014/main" id="{80B80455-2B87-BAA5-B9E9-EC8137E89A70}"/>
              </a:ext>
            </a:extLst>
          </p:cNvPr>
          <p:cNvSpPr txBox="1">
            <a:spLocks/>
          </p:cNvSpPr>
          <p:nvPr/>
        </p:nvSpPr>
        <p:spPr>
          <a:xfrm>
            <a:off x="3733800" y="3086100"/>
            <a:ext cx="5486400" cy="54864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chemeClr val="tx1">
                    <a:lumMod val="85000"/>
                    <a:lumOff val="15000"/>
                  </a:schemeClr>
                </a:solidFill>
              </a:rPr>
              <a:t>but she can’t play the guitar.</a:t>
            </a:r>
          </a:p>
        </p:txBody>
      </p:sp>
      <p:sp>
        <p:nvSpPr>
          <p:cNvPr id="10" name="5Mspham-0936082789">
            <a:extLst>
              <a:ext uri="{FF2B5EF4-FFF2-40B4-BE49-F238E27FC236}">
                <a16:creationId xmlns:a16="http://schemas.microsoft.com/office/drawing/2014/main" id="{49D1A0ED-7AAC-4D56-17D0-09CF52515E0F}"/>
              </a:ext>
            </a:extLst>
          </p:cNvPr>
          <p:cNvSpPr txBox="1">
            <a:spLocks/>
          </p:cNvSpPr>
          <p:nvPr/>
        </p:nvSpPr>
        <p:spPr>
          <a:xfrm>
            <a:off x="3733800" y="4116729"/>
            <a:ext cx="5486400" cy="54864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chemeClr val="tx1">
                    <a:lumMod val="85000"/>
                    <a:lumOff val="15000"/>
                  </a:schemeClr>
                </a:solidFill>
              </a:rPr>
              <a:t>He can swim.</a:t>
            </a:r>
          </a:p>
        </p:txBody>
      </p:sp>
      <p:sp>
        <p:nvSpPr>
          <p:cNvPr id="11" name="6Mspham-0936082789">
            <a:extLst>
              <a:ext uri="{FF2B5EF4-FFF2-40B4-BE49-F238E27FC236}">
                <a16:creationId xmlns:a16="http://schemas.microsoft.com/office/drawing/2014/main" id="{7364DC78-2213-436C-F502-CC82FCDAB6E7}"/>
              </a:ext>
            </a:extLst>
          </p:cNvPr>
          <p:cNvSpPr txBox="1">
            <a:spLocks/>
          </p:cNvSpPr>
          <p:nvPr/>
        </p:nvSpPr>
        <p:spPr>
          <a:xfrm>
            <a:off x="3733800" y="4725686"/>
            <a:ext cx="5486400" cy="54864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chemeClr val="tx1">
                    <a:lumMod val="85000"/>
                    <a:lumOff val="15000"/>
                  </a:schemeClr>
                </a:solidFill>
              </a:rPr>
              <a:t>He can cook.</a:t>
            </a:r>
          </a:p>
        </p:txBody>
      </p:sp>
      <p:sp>
        <p:nvSpPr>
          <p:cNvPr id="12" name="7Mspham-0936082789">
            <a:extLst>
              <a:ext uri="{FF2B5EF4-FFF2-40B4-BE49-F238E27FC236}">
                <a16:creationId xmlns:a16="http://schemas.microsoft.com/office/drawing/2014/main" id="{CD7E1935-AC4A-0E87-887C-A943A9BD4D8F}"/>
              </a:ext>
            </a:extLst>
          </p:cNvPr>
          <p:cNvSpPr txBox="1">
            <a:spLocks/>
          </p:cNvSpPr>
          <p:nvPr/>
        </p:nvSpPr>
        <p:spPr>
          <a:xfrm>
            <a:off x="3733800" y="5334643"/>
            <a:ext cx="5486400" cy="54864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/>
              <a:t>He can ride a bike,</a:t>
            </a:r>
          </a:p>
        </p:txBody>
      </p:sp>
      <p:sp>
        <p:nvSpPr>
          <p:cNvPr id="13" name="8Mspham-0936082789">
            <a:extLst>
              <a:ext uri="{FF2B5EF4-FFF2-40B4-BE49-F238E27FC236}">
                <a16:creationId xmlns:a16="http://schemas.microsoft.com/office/drawing/2014/main" id="{D7632E25-4DC4-F482-E083-2466E0C00A6A}"/>
              </a:ext>
            </a:extLst>
          </p:cNvPr>
          <p:cNvSpPr txBox="1">
            <a:spLocks/>
          </p:cNvSpPr>
          <p:nvPr/>
        </p:nvSpPr>
        <p:spPr>
          <a:xfrm>
            <a:off x="3733800" y="5943600"/>
            <a:ext cx="5486400" cy="54864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/>
              <a:t>but he can’t ride a horse.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sing.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grpSp>
        <p:nvGrpSpPr>
          <p:cNvPr id="23" name="Mspham-0936082789">
            <a:extLst>
              <a:ext uri="{FF2B5EF4-FFF2-40B4-BE49-F238E27FC236}">
                <a16:creationId xmlns:a16="http://schemas.microsoft.com/office/drawing/2014/main" id="{B7B2ABED-BDF2-6A66-8E11-B37ACAC85631}"/>
              </a:ext>
            </a:extLst>
          </p:cNvPr>
          <p:cNvGrpSpPr/>
          <p:nvPr/>
        </p:nvGrpSpPr>
        <p:grpSpPr>
          <a:xfrm>
            <a:off x="1270349" y="2056692"/>
            <a:ext cx="1705511" cy="720038"/>
            <a:chOff x="1465986" y="3587904"/>
            <a:chExt cx="1150998" cy="485932"/>
          </a:xfrm>
        </p:grpSpPr>
        <p:sp>
          <p:nvSpPr>
            <p:cNvPr id="24" name="Mspham-0936082789">
              <a:extLst>
                <a:ext uri="{FF2B5EF4-FFF2-40B4-BE49-F238E27FC236}">
                  <a16:creationId xmlns:a16="http://schemas.microsoft.com/office/drawing/2014/main" id="{BC104A2E-F1E5-4D95-5A0D-B6F3D56C72EC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5" name="MsPham-0936082789">
              <a:extLst>
                <a:ext uri="{FF2B5EF4-FFF2-40B4-BE49-F238E27FC236}">
                  <a16:creationId xmlns:a16="http://schemas.microsoft.com/office/drawing/2014/main" id="{31213D87-31D6-D0F1-5FC6-E20557FFF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A3BD1C10-CAB0-BBC6-2F09-C43A813C8198}"/>
              </a:ext>
            </a:extLst>
          </p:cNvPr>
          <p:cNvSpPr txBox="1">
            <a:spLocks/>
          </p:cNvSpPr>
          <p:nvPr/>
        </p:nvSpPr>
        <p:spPr>
          <a:xfrm>
            <a:off x="5159898" y="552690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>
                <a:solidFill>
                  <a:srgbClr val="E89B02"/>
                </a:solidFill>
              </a:rPr>
              <a:t>Things they can do</a:t>
            </a: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4C667D4F-4ED1-CB7D-8D24-1A3C3FBA22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441" r="68402" b="6973"/>
          <a:stretch/>
        </p:blipFill>
        <p:spPr>
          <a:xfrm>
            <a:off x="390384" y="1187453"/>
            <a:ext cx="2964446" cy="3797293"/>
          </a:xfrm>
          <a:prstGeom prst="rect">
            <a:avLst/>
          </a:prstGeom>
        </p:spPr>
      </p:pic>
      <p:sp>
        <p:nvSpPr>
          <p:cNvPr id="14" name="1Mspham-0936082789">
            <a:extLst>
              <a:ext uri="{FF2B5EF4-FFF2-40B4-BE49-F238E27FC236}">
                <a16:creationId xmlns:a16="http://schemas.microsoft.com/office/drawing/2014/main" id="{C26931EC-061B-0E66-3A7E-A4F733F38097}"/>
              </a:ext>
            </a:extLst>
          </p:cNvPr>
          <p:cNvSpPr txBox="1">
            <a:spLocks/>
          </p:cNvSpPr>
          <p:nvPr/>
        </p:nvSpPr>
        <p:spPr>
          <a:xfrm>
            <a:off x="3733800" y="1260408"/>
            <a:ext cx="54864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01600">
                    <a:schemeClr val="bg1"/>
                  </a:glow>
                </a:effectLst>
              </a:rPr>
              <a:t>She can draw.</a:t>
            </a:r>
          </a:p>
        </p:txBody>
      </p:sp>
      <p:sp>
        <p:nvSpPr>
          <p:cNvPr id="15" name="2Mspham-0936082789">
            <a:extLst>
              <a:ext uri="{FF2B5EF4-FFF2-40B4-BE49-F238E27FC236}">
                <a16:creationId xmlns:a16="http://schemas.microsoft.com/office/drawing/2014/main" id="{3FB647BD-811C-203B-41E5-369A11258CFA}"/>
              </a:ext>
            </a:extLst>
          </p:cNvPr>
          <p:cNvSpPr txBox="1">
            <a:spLocks/>
          </p:cNvSpPr>
          <p:nvPr/>
        </p:nvSpPr>
        <p:spPr>
          <a:xfrm>
            <a:off x="3733800" y="1869365"/>
            <a:ext cx="54864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01600">
                    <a:schemeClr val="bg1"/>
                  </a:glow>
                </a:effectLst>
              </a:rPr>
              <a:t>She can dance.</a:t>
            </a:r>
          </a:p>
        </p:txBody>
      </p:sp>
      <p:sp>
        <p:nvSpPr>
          <p:cNvPr id="16" name="3Mspham-0936082789">
            <a:extLst>
              <a:ext uri="{FF2B5EF4-FFF2-40B4-BE49-F238E27FC236}">
                <a16:creationId xmlns:a16="http://schemas.microsoft.com/office/drawing/2014/main" id="{114F7CF0-E160-23EB-91B8-05AB4DB24AE2}"/>
              </a:ext>
            </a:extLst>
          </p:cNvPr>
          <p:cNvSpPr txBox="1">
            <a:spLocks/>
          </p:cNvSpPr>
          <p:nvPr/>
        </p:nvSpPr>
        <p:spPr>
          <a:xfrm>
            <a:off x="3733800" y="2478322"/>
            <a:ext cx="54864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effectLst>
                  <a:glow rad="101600">
                    <a:schemeClr val="bg1"/>
                  </a:glow>
                </a:effectLst>
              </a:rPr>
              <a:t>She can play the piano,</a:t>
            </a:r>
          </a:p>
        </p:txBody>
      </p:sp>
      <p:sp>
        <p:nvSpPr>
          <p:cNvPr id="17" name="4Mspham-0936082789">
            <a:extLst>
              <a:ext uri="{FF2B5EF4-FFF2-40B4-BE49-F238E27FC236}">
                <a16:creationId xmlns:a16="http://schemas.microsoft.com/office/drawing/2014/main" id="{A378278C-5D9F-0C3A-DCC1-4C837495AF23}"/>
              </a:ext>
            </a:extLst>
          </p:cNvPr>
          <p:cNvSpPr txBox="1">
            <a:spLocks/>
          </p:cNvSpPr>
          <p:nvPr/>
        </p:nvSpPr>
        <p:spPr>
          <a:xfrm>
            <a:off x="3733800" y="3087279"/>
            <a:ext cx="54864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01600">
                    <a:schemeClr val="bg1"/>
                  </a:glow>
                </a:effectLst>
              </a:rPr>
              <a:t>but she can’t play the guitar.</a:t>
            </a:r>
          </a:p>
        </p:txBody>
      </p:sp>
      <p:sp>
        <p:nvSpPr>
          <p:cNvPr id="18" name="1Mspham-0936082789">
            <a:extLst>
              <a:ext uri="{FF2B5EF4-FFF2-40B4-BE49-F238E27FC236}">
                <a16:creationId xmlns:a16="http://schemas.microsoft.com/office/drawing/2014/main" id="{CA0F255E-2F41-76C9-419E-EA5887F16CA4}"/>
              </a:ext>
            </a:extLst>
          </p:cNvPr>
          <p:cNvSpPr txBox="1">
            <a:spLocks/>
          </p:cNvSpPr>
          <p:nvPr/>
        </p:nvSpPr>
        <p:spPr>
          <a:xfrm>
            <a:off x="3733800" y="4117908"/>
            <a:ext cx="54864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01600">
                    <a:schemeClr val="bg1"/>
                  </a:glow>
                </a:effectLst>
              </a:rPr>
              <a:t>He can swim.</a:t>
            </a:r>
          </a:p>
        </p:txBody>
      </p:sp>
      <p:sp>
        <p:nvSpPr>
          <p:cNvPr id="19" name="2Mspham-0936082789">
            <a:extLst>
              <a:ext uri="{FF2B5EF4-FFF2-40B4-BE49-F238E27FC236}">
                <a16:creationId xmlns:a16="http://schemas.microsoft.com/office/drawing/2014/main" id="{D463B09F-0F54-E61F-AA3E-48CEF5D655BD}"/>
              </a:ext>
            </a:extLst>
          </p:cNvPr>
          <p:cNvSpPr txBox="1">
            <a:spLocks/>
          </p:cNvSpPr>
          <p:nvPr/>
        </p:nvSpPr>
        <p:spPr>
          <a:xfrm>
            <a:off x="3733800" y="4726865"/>
            <a:ext cx="54864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01600">
                    <a:schemeClr val="bg1"/>
                  </a:glow>
                </a:effectLst>
              </a:rPr>
              <a:t>He can cook.</a:t>
            </a:r>
          </a:p>
        </p:txBody>
      </p:sp>
      <p:sp>
        <p:nvSpPr>
          <p:cNvPr id="20" name="3Mspham-0936082789">
            <a:extLst>
              <a:ext uri="{FF2B5EF4-FFF2-40B4-BE49-F238E27FC236}">
                <a16:creationId xmlns:a16="http://schemas.microsoft.com/office/drawing/2014/main" id="{593111DC-AEBC-DE04-D64E-9685342AF789}"/>
              </a:ext>
            </a:extLst>
          </p:cNvPr>
          <p:cNvSpPr txBox="1">
            <a:spLocks/>
          </p:cNvSpPr>
          <p:nvPr/>
        </p:nvSpPr>
        <p:spPr>
          <a:xfrm>
            <a:off x="3733800" y="5335822"/>
            <a:ext cx="54864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01600">
                    <a:schemeClr val="bg1"/>
                  </a:glow>
                </a:effectLst>
              </a:rPr>
              <a:t>He can ride a bike,</a:t>
            </a:r>
          </a:p>
        </p:txBody>
      </p:sp>
      <p:sp>
        <p:nvSpPr>
          <p:cNvPr id="21" name="4Mspham-0936082789">
            <a:extLst>
              <a:ext uri="{FF2B5EF4-FFF2-40B4-BE49-F238E27FC236}">
                <a16:creationId xmlns:a16="http://schemas.microsoft.com/office/drawing/2014/main" id="{FC121D76-3A26-BF52-5ACE-ED6E585F6392}"/>
              </a:ext>
            </a:extLst>
          </p:cNvPr>
          <p:cNvSpPr txBox="1">
            <a:spLocks/>
          </p:cNvSpPr>
          <p:nvPr/>
        </p:nvSpPr>
        <p:spPr>
          <a:xfrm>
            <a:off x="3733800" y="5944779"/>
            <a:ext cx="54864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01600">
                    <a:schemeClr val="bg1"/>
                  </a:glow>
                </a:effectLst>
              </a:rPr>
              <a:t>but he can’t ride a horse.</a:t>
            </a:r>
          </a:p>
        </p:txBody>
      </p:sp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E262687C-3B20-10C5-A868-453D7AEE37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1666" y="273990"/>
            <a:ext cx="607672" cy="607672"/>
          </a:xfrm>
          <a:prstGeom prst="rect">
            <a:avLst/>
          </a:prstGeom>
        </p:spPr>
      </p:pic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DFC643D9-F8C0-DAD3-99E3-289E5076FE3D}"/>
              </a:ext>
            </a:extLst>
          </p:cNvPr>
          <p:cNvSpPr txBox="1">
            <a:spLocks/>
          </p:cNvSpPr>
          <p:nvPr/>
        </p:nvSpPr>
        <p:spPr>
          <a:xfrm>
            <a:off x="10003903" y="6052537"/>
            <a:ext cx="1242060" cy="54864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Hide</a:t>
            </a:r>
          </a:p>
        </p:txBody>
      </p:sp>
    </p:spTree>
    <p:extLst>
      <p:ext uri="{BB962C8B-B14F-4D97-AF65-F5344CB8AC3E}">
        <p14:creationId xmlns:p14="http://schemas.microsoft.com/office/powerpoint/2010/main" val="346378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2 (mp3cut.net) [music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3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7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30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39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42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625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B7103278-A1C5-E08D-CF30-C551DD2DAC88}"/>
              </a:ext>
            </a:extLst>
          </p:cNvPr>
          <p:cNvSpPr/>
          <p:nvPr/>
        </p:nvSpPr>
        <p:spPr>
          <a:xfrm>
            <a:off x="17751" y="-15914"/>
            <a:ext cx="12156498" cy="7014243"/>
          </a:xfrm>
          <a:prstGeom prst="rect">
            <a:avLst/>
          </a:prstGeom>
          <a:solidFill>
            <a:srgbClr val="FEF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44963" flipH="1" flipV="1">
            <a:off x="8688768" y="3828771"/>
            <a:ext cx="5503510" cy="55035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474164" flipH="1" flipV="1">
            <a:off x="-1627021" y="-2065955"/>
            <a:ext cx="5503510" cy="550351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54865" y="33325"/>
            <a:ext cx="1187821" cy="11878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914416">
            <a:off x="-404291" y="5365848"/>
            <a:ext cx="1091002" cy="242935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09446">
            <a:off x="1555507" y="6026575"/>
            <a:ext cx="1283197" cy="18870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065544">
            <a:off x="-126646" y="3709713"/>
            <a:ext cx="861264" cy="191779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885583">
            <a:off x="11906860" y="-997611"/>
            <a:ext cx="1091002" cy="242935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990553">
            <a:off x="9754868" y="-1116036"/>
            <a:ext cx="1283197" cy="188705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734455">
            <a:off x="11858954" y="1170087"/>
            <a:ext cx="861264" cy="191779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8B91E05-B255-D1E9-26A2-82FB07A15E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3986" y="10104024"/>
            <a:ext cx="6096000" cy="3049610"/>
          </a:xfrm>
          <a:prstGeom prst="rect">
            <a:avLst/>
          </a:prstGeom>
        </p:spPr>
      </p:pic>
      <p:sp>
        <p:nvSpPr>
          <p:cNvPr id="20" name="TextBox 22">
            <a:extLst>
              <a:ext uri="{FF2B5EF4-FFF2-40B4-BE49-F238E27FC236}">
                <a16:creationId xmlns:a16="http://schemas.microsoft.com/office/drawing/2014/main" id="{A2988CCE-9F37-30E3-B3D9-814F41A84F2B}"/>
              </a:ext>
            </a:extLst>
          </p:cNvPr>
          <p:cNvSpPr txBox="1"/>
          <p:nvPr/>
        </p:nvSpPr>
        <p:spPr>
          <a:xfrm>
            <a:off x="721605" y="4555442"/>
            <a:ext cx="11271591" cy="1093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F9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Thank you!</a:t>
            </a:r>
            <a:endParaRPr lang="en-US" sz="23950" b="1">
              <a:ln w="9525">
                <a:solidFill>
                  <a:schemeClr val="bg1"/>
                </a:solidFill>
                <a:prstDash val="solid"/>
              </a:ln>
              <a:solidFill>
                <a:srgbClr val="008F9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BACF115-DD85-95C0-9EF5-DC0B47C03764}"/>
              </a:ext>
            </a:extLst>
          </p:cNvPr>
          <p:cNvGrpSpPr/>
          <p:nvPr/>
        </p:nvGrpSpPr>
        <p:grpSpPr>
          <a:xfrm>
            <a:off x="4283466" y="2086835"/>
            <a:ext cx="1322798" cy="1055095"/>
            <a:chOff x="3376242" y="3183324"/>
            <a:chExt cx="2377134" cy="1896058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296740E6-8F12-A930-36BD-6A3BC0B51A5D}"/>
                </a:ext>
              </a:extLst>
            </p:cNvPr>
            <p:cNvSpPr txBox="1"/>
            <p:nvPr/>
          </p:nvSpPr>
          <p:spPr>
            <a:xfrm>
              <a:off x="3376242" y="4028512"/>
              <a:ext cx="2377134" cy="105087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6" name="MsPham-0936082789">
              <a:extLst>
                <a:ext uri="{FF2B5EF4-FFF2-40B4-BE49-F238E27FC236}">
                  <a16:creationId xmlns:a16="http://schemas.microsoft.com/office/drawing/2014/main" id="{C04FC1AD-7ACB-E3E8-3B69-8B2C96906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90E0E29D-A3E3-A733-95CB-29D530B0069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873" y="653797"/>
            <a:ext cx="2741438" cy="336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0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09CB64D-0318-7415-17D4-FAA8441E72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7B81A7B0-2AC0-292B-FA64-35A833547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05617" y="-486385"/>
            <a:ext cx="1187821" cy="11878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297C61EA-104F-3240-0731-FD24A95441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38008" y="5057117"/>
            <a:ext cx="2175597" cy="248285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39E7F9A-DCE4-779C-CD2A-9FFD7553E7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230794">
            <a:off x="-847378" y="-992812"/>
            <a:ext cx="2175597" cy="248285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72C5F527-6250-EC91-E74E-FE02EDADB0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89223">
            <a:off x="-527545" y="4678493"/>
            <a:ext cx="1776696" cy="1653942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DEE45926-3EF9-25CD-BB59-4D9B1E776E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016302">
            <a:off x="10927963" y="868242"/>
            <a:ext cx="1776696" cy="165394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2F07D5A-AB95-FCBF-0685-1D3752F8D04C}"/>
              </a:ext>
            </a:extLst>
          </p:cNvPr>
          <p:cNvGrpSpPr/>
          <p:nvPr/>
        </p:nvGrpSpPr>
        <p:grpSpPr>
          <a:xfrm>
            <a:off x="5200319" y="3776812"/>
            <a:ext cx="1611340" cy="1997614"/>
            <a:chOff x="4036834" y="3183324"/>
            <a:chExt cx="1055949" cy="1309083"/>
          </a:xfrm>
        </p:grpSpPr>
        <p:sp>
          <p:nvSpPr>
            <p:cNvPr id="32" name="Mspham-0936082789">
              <a:extLst>
                <a:ext uri="{FF2B5EF4-FFF2-40B4-BE49-F238E27FC236}">
                  <a16:creationId xmlns:a16="http://schemas.microsoft.com/office/drawing/2014/main" id="{E11FFBF2-974E-81B6-C832-305755E04B32}"/>
                </a:ext>
              </a:extLst>
            </p:cNvPr>
            <p:cNvSpPr txBox="1"/>
            <p:nvPr/>
          </p:nvSpPr>
          <p:spPr>
            <a:xfrm>
              <a:off x="4036834" y="4028513"/>
              <a:ext cx="1055949" cy="463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0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3" name="MsPham-0936082789">
              <a:extLst>
                <a:ext uri="{FF2B5EF4-FFF2-40B4-BE49-F238E27FC236}">
                  <a16:creationId xmlns:a16="http://schemas.microsoft.com/office/drawing/2014/main" id="{3A8C7AA3-9052-9F82-D205-0B382387F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67088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6647141A-D26B-1947-11F6-67A9894B4A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9441" y="2596506"/>
            <a:ext cx="5931144" cy="3947987"/>
          </a:xfrm>
          <a:prstGeom prst="rect">
            <a:avLst/>
          </a:prstGeom>
        </p:spPr>
      </p:pic>
      <p:sp>
        <p:nvSpPr>
          <p:cNvPr id="24" name="TextBox 22">
            <a:extLst>
              <a:ext uri="{FF2B5EF4-FFF2-40B4-BE49-F238E27FC236}">
                <a16:creationId xmlns:a16="http://schemas.microsoft.com/office/drawing/2014/main" id="{707D5063-0B2E-D382-AC09-2FDD6E18C046}"/>
              </a:ext>
            </a:extLst>
          </p:cNvPr>
          <p:cNvSpPr txBox="1"/>
          <p:nvPr/>
        </p:nvSpPr>
        <p:spPr>
          <a:xfrm>
            <a:off x="1281588" y="2017811"/>
            <a:ext cx="9448801" cy="2267489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ts val="8819"/>
              </a:lnSpc>
              <a:spcBef>
                <a:spcPct val="0"/>
              </a:spcBef>
              <a:defRPr sz="6299">
                <a:solidFill>
                  <a:srgbClr val="EF3220"/>
                </a:solidFill>
                <a:latin typeface="Atma Bold"/>
              </a:defRPr>
            </a:lvl1pPr>
          </a:lstStyle>
          <a:p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14937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64062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and white gradient&#10;&#10;Description automatically generated with low confidence">
            <a:extLst>
              <a:ext uri="{FF2B5EF4-FFF2-40B4-BE49-F238E27FC236}">
                <a16:creationId xmlns:a16="http://schemas.microsoft.com/office/drawing/2014/main" id="{65A4072A-49E2-F26B-FB97-80C0ECB0D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3946"/>
            <a:ext cx="12192001" cy="6891946"/>
          </a:xfrm>
          <a:prstGeom prst="rect">
            <a:avLst/>
          </a:prstGeom>
        </p:spPr>
      </p:pic>
      <p:pic>
        <p:nvPicPr>
          <p:cNvPr id="1030" name="Picture 6" descr="Christmas reindeer clipart">
            <a:extLst>
              <a:ext uri="{FF2B5EF4-FFF2-40B4-BE49-F238E27FC236}">
                <a16:creationId xmlns:a16="http://schemas.microsoft.com/office/drawing/2014/main" id="{72FDC96A-A86E-4F4A-BEFE-9199ACD03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952500"/>
            <a:ext cx="3772039" cy="508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BBCA7D-EC75-B142-9F2E-FD8766E0A3D3}"/>
              </a:ext>
            </a:extLst>
          </p:cNvPr>
          <p:cNvSpPr txBox="1"/>
          <p:nvPr/>
        </p:nvSpPr>
        <p:spPr>
          <a:xfrm>
            <a:off x="1257300" y="2057400"/>
            <a:ext cx="5676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rgbClr val="FF66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CHRISTMAS LIGHTS </a:t>
            </a:r>
            <a:endParaRPr lang="ru-RU" sz="6000" b="1" dirty="0">
              <a:ln w="9525">
                <a:solidFill>
                  <a:srgbClr val="FF66FF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Скругленный прямоугольник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CB1984A-3719-7F48-97DE-7439BCF1E2BF}"/>
              </a:ext>
            </a:extLst>
          </p:cNvPr>
          <p:cNvSpPr/>
          <p:nvPr/>
        </p:nvSpPr>
        <p:spPr>
          <a:xfrm>
            <a:off x="3048000" y="4670144"/>
            <a:ext cx="2307771" cy="651510"/>
          </a:xfrm>
          <a:prstGeom prst="roundRect">
            <a:avLst/>
          </a:prstGeom>
          <a:solidFill>
            <a:srgbClr val="FFCCFF"/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66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urple and white gradient&#10;&#10;Description automatically generated with low confidence">
            <a:extLst>
              <a:ext uri="{FF2B5EF4-FFF2-40B4-BE49-F238E27FC236}">
                <a16:creationId xmlns:a16="http://schemas.microsoft.com/office/drawing/2014/main" id="{3C1C5324-7EA8-D9AD-4780-F7EE4FAD2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3946"/>
            <a:ext cx="12192001" cy="6891946"/>
          </a:xfrm>
          <a:prstGeom prst="rect">
            <a:avLst/>
          </a:prstGeom>
        </p:spPr>
      </p:pic>
      <p:sp>
        <p:nvSpPr>
          <p:cNvPr id="4" name="Полилиния 3">
            <a:extLst>
              <a:ext uri="{FF2B5EF4-FFF2-40B4-BE49-F238E27FC236}">
                <a16:creationId xmlns:a16="http://schemas.microsoft.com/office/drawing/2014/main" id="{6826FC46-F1F4-B04E-9260-166C0DE8ACC7}"/>
              </a:ext>
            </a:extLst>
          </p:cNvPr>
          <p:cNvSpPr/>
          <p:nvPr/>
        </p:nvSpPr>
        <p:spPr>
          <a:xfrm>
            <a:off x="228600" y="2708158"/>
            <a:ext cx="11787809" cy="2415091"/>
          </a:xfrm>
          <a:custGeom>
            <a:avLst/>
            <a:gdLst>
              <a:gd name="connsiteX0" fmla="*/ 0 w 8044543"/>
              <a:gd name="connsiteY0" fmla="*/ 1915904 h 1915904"/>
              <a:gd name="connsiteX1" fmla="*/ 304800 w 8044543"/>
              <a:gd name="connsiteY1" fmla="*/ 1317190 h 1915904"/>
              <a:gd name="connsiteX2" fmla="*/ 283028 w 8044543"/>
              <a:gd name="connsiteY2" fmla="*/ 718475 h 1915904"/>
              <a:gd name="connsiteX3" fmla="*/ 511628 w 8044543"/>
              <a:gd name="connsiteY3" fmla="*/ 370133 h 1915904"/>
              <a:gd name="connsiteX4" fmla="*/ 1197428 w 8044543"/>
              <a:gd name="connsiteY4" fmla="*/ 598733 h 1915904"/>
              <a:gd name="connsiteX5" fmla="*/ 1970314 w 8044543"/>
              <a:gd name="connsiteY5" fmla="*/ 18 h 1915904"/>
              <a:gd name="connsiteX6" fmla="*/ 2623457 w 8044543"/>
              <a:gd name="connsiteY6" fmla="*/ 576961 h 1915904"/>
              <a:gd name="connsiteX7" fmla="*/ 3243943 w 8044543"/>
              <a:gd name="connsiteY7" fmla="*/ 370133 h 1915904"/>
              <a:gd name="connsiteX8" fmla="*/ 4147457 w 8044543"/>
              <a:gd name="connsiteY8" fmla="*/ 620504 h 1915904"/>
              <a:gd name="connsiteX9" fmla="*/ 4844143 w 8044543"/>
              <a:gd name="connsiteY9" fmla="*/ 21790 h 1915904"/>
              <a:gd name="connsiteX10" fmla="*/ 5617028 w 8044543"/>
              <a:gd name="connsiteY10" fmla="*/ 653161 h 1915904"/>
              <a:gd name="connsiteX11" fmla="*/ 6324600 w 8044543"/>
              <a:gd name="connsiteY11" fmla="*/ 152418 h 1915904"/>
              <a:gd name="connsiteX12" fmla="*/ 6825343 w 8044543"/>
              <a:gd name="connsiteY12" fmla="*/ 642275 h 1915904"/>
              <a:gd name="connsiteX13" fmla="*/ 7293428 w 8044543"/>
              <a:gd name="connsiteY13" fmla="*/ 283047 h 1915904"/>
              <a:gd name="connsiteX14" fmla="*/ 7685314 w 8044543"/>
              <a:gd name="connsiteY14" fmla="*/ 674933 h 1915904"/>
              <a:gd name="connsiteX15" fmla="*/ 7641771 w 8044543"/>
              <a:gd name="connsiteY15" fmla="*/ 1273647 h 1915904"/>
              <a:gd name="connsiteX16" fmla="*/ 8044543 w 8044543"/>
              <a:gd name="connsiteY16" fmla="*/ 1807047 h 191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044543" h="1915904">
                <a:moveTo>
                  <a:pt x="0" y="1915904"/>
                </a:moveTo>
                <a:cubicBezTo>
                  <a:pt x="128814" y="1716333"/>
                  <a:pt x="257629" y="1516762"/>
                  <a:pt x="304800" y="1317190"/>
                </a:cubicBezTo>
                <a:cubicBezTo>
                  <a:pt x="351971" y="1117618"/>
                  <a:pt x="248557" y="876318"/>
                  <a:pt x="283028" y="718475"/>
                </a:cubicBezTo>
                <a:cubicBezTo>
                  <a:pt x="317499" y="560632"/>
                  <a:pt x="359228" y="390090"/>
                  <a:pt x="511628" y="370133"/>
                </a:cubicBezTo>
                <a:cubicBezTo>
                  <a:pt x="664028" y="350176"/>
                  <a:pt x="954314" y="660419"/>
                  <a:pt x="1197428" y="598733"/>
                </a:cubicBezTo>
                <a:cubicBezTo>
                  <a:pt x="1440542" y="537047"/>
                  <a:pt x="1732643" y="3647"/>
                  <a:pt x="1970314" y="18"/>
                </a:cubicBezTo>
                <a:cubicBezTo>
                  <a:pt x="2207985" y="-3611"/>
                  <a:pt x="2411185" y="515275"/>
                  <a:pt x="2623457" y="576961"/>
                </a:cubicBezTo>
                <a:cubicBezTo>
                  <a:pt x="2835729" y="638647"/>
                  <a:pt x="2989943" y="362876"/>
                  <a:pt x="3243943" y="370133"/>
                </a:cubicBezTo>
                <a:cubicBezTo>
                  <a:pt x="3497943" y="377390"/>
                  <a:pt x="3880757" y="678561"/>
                  <a:pt x="4147457" y="620504"/>
                </a:cubicBezTo>
                <a:cubicBezTo>
                  <a:pt x="4414157" y="562447"/>
                  <a:pt x="4599215" y="16347"/>
                  <a:pt x="4844143" y="21790"/>
                </a:cubicBezTo>
                <a:cubicBezTo>
                  <a:pt x="5089072" y="27233"/>
                  <a:pt x="5370285" y="631390"/>
                  <a:pt x="5617028" y="653161"/>
                </a:cubicBezTo>
                <a:cubicBezTo>
                  <a:pt x="5863771" y="674932"/>
                  <a:pt x="6123214" y="154232"/>
                  <a:pt x="6324600" y="152418"/>
                </a:cubicBezTo>
                <a:cubicBezTo>
                  <a:pt x="6525986" y="150604"/>
                  <a:pt x="6663872" y="620504"/>
                  <a:pt x="6825343" y="642275"/>
                </a:cubicBezTo>
                <a:cubicBezTo>
                  <a:pt x="6986814" y="664046"/>
                  <a:pt x="7150100" y="277604"/>
                  <a:pt x="7293428" y="283047"/>
                </a:cubicBezTo>
                <a:cubicBezTo>
                  <a:pt x="7436756" y="288490"/>
                  <a:pt x="7627257" y="509833"/>
                  <a:pt x="7685314" y="674933"/>
                </a:cubicBezTo>
                <a:cubicBezTo>
                  <a:pt x="7743371" y="840033"/>
                  <a:pt x="7581900" y="1084961"/>
                  <a:pt x="7641771" y="1273647"/>
                </a:cubicBezTo>
                <a:cubicBezTo>
                  <a:pt x="7701642" y="1462333"/>
                  <a:pt x="7873092" y="1634690"/>
                  <a:pt x="8044543" y="1807047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EF35D084-8428-0B46-A135-EBB8A21DCC9A}"/>
              </a:ext>
            </a:extLst>
          </p:cNvPr>
          <p:cNvSpPr/>
          <p:nvPr/>
        </p:nvSpPr>
        <p:spPr>
          <a:xfrm rot="1968638">
            <a:off x="5119971" y="1346698"/>
            <a:ext cx="784021" cy="1726594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473826B0-F924-BD4F-A21F-49339D75323A}"/>
              </a:ext>
            </a:extLst>
          </p:cNvPr>
          <p:cNvSpPr/>
          <p:nvPr/>
        </p:nvSpPr>
        <p:spPr>
          <a:xfrm rot="1968638">
            <a:off x="4730777" y="2925186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85C2BF25-5595-5A46-A761-D6112BE72FDB}"/>
              </a:ext>
            </a:extLst>
          </p:cNvPr>
          <p:cNvSpPr/>
          <p:nvPr/>
        </p:nvSpPr>
        <p:spPr>
          <a:xfrm rot="1968638">
            <a:off x="4801300" y="2815801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CD5E40E7-815F-F740-94D2-A66EB6A386FA}"/>
              </a:ext>
            </a:extLst>
          </p:cNvPr>
          <p:cNvSpPr/>
          <p:nvPr/>
        </p:nvSpPr>
        <p:spPr>
          <a:xfrm rot="1968638">
            <a:off x="4660254" y="3034571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966163-BFD2-4047-8D38-1E946AC747F8}"/>
              </a:ext>
            </a:extLst>
          </p:cNvPr>
          <p:cNvSpPr txBox="1"/>
          <p:nvPr/>
        </p:nvSpPr>
        <p:spPr>
          <a:xfrm rot="18168638">
            <a:off x="4897976" y="2005146"/>
            <a:ext cx="1254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0505"/>
                </a:solidFill>
              </a:rPr>
              <a:t>she</a:t>
            </a:r>
            <a:endParaRPr lang="ru-RU" dirty="0">
              <a:solidFill>
                <a:srgbClr val="FF0505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A5605E94-7F95-7949-BB3B-7761C6366982}"/>
              </a:ext>
            </a:extLst>
          </p:cNvPr>
          <p:cNvSpPr/>
          <p:nvPr/>
        </p:nvSpPr>
        <p:spPr>
          <a:xfrm rot="8286043">
            <a:off x="6963146" y="3234013"/>
            <a:ext cx="784021" cy="1726594"/>
          </a:xfrm>
          <a:prstGeom prst="ellipse">
            <a:avLst/>
          </a:prstGeom>
          <a:solidFill>
            <a:srgbClr val="00BEFF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391A3C55-4681-4445-89AF-4724F951670B}"/>
              </a:ext>
            </a:extLst>
          </p:cNvPr>
          <p:cNvSpPr/>
          <p:nvPr/>
        </p:nvSpPr>
        <p:spPr>
          <a:xfrm rot="8286043">
            <a:off x="6457015" y="3341231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761811A4-BBDB-6547-88F5-1C8BF998CF3D}"/>
              </a:ext>
            </a:extLst>
          </p:cNvPr>
          <p:cNvSpPr/>
          <p:nvPr/>
        </p:nvSpPr>
        <p:spPr>
          <a:xfrm rot="8286043">
            <a:off x="6543931" y="3438103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24537022-6840-BE47-8CCB-346F9DF6B2CC}"/>
              </a:ext>
            </a:extLst>
          </p:cNvPr>
          <p:cNvSpPr/>
          <p:nvPr/>
        </p:nvSpPr>
        <p:spPr>
          <a:xfrm rot="8286043">
            <a:off x="6370099" y="3244359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954DFB-CBC3-AF40-A71C-4F3BE812B018}"/>
              </a:ext>
            </a:extLst>
          </p:cNvPr>
          <p:cNvSpPr txBox="1"/>
          <p:nvPr/>
        </p:nvSpPr>
        <p:spPr>
          <a:xfrm rot="2886043">
            <a:off x="6744177" y="3930519"/>
            <a:ext cx="1254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05CAFF"/>
                </a:solidFill>
              </a:rPr>
              <a:t>roller skate</a:t>
            </a:r>
            <a:endParaRPr lang="ru-RU" dirty="0">
              <a:solidFill>
                <a:srgbClr val="05CAFF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AC18C0BA-0A0C-5440-A7BF-94355E80C153}"/>
              </a:ext>
            </a:extLst>
          </p:cNvPr>
          <p:cNvSpPr/>
          <p:nvPr/>
        </p:nvSpPr>
        <p:spPr>
          <a:xfrm rot="1545020">
            <a:off x="9540834" y="1034611"/>
            <a:ext cx="784021" cy="1726594"/>
          </a:xfrm>
          <a:prstGeom prst="ellipse">
            <a:avLst/>
          </a:prstGeom>
          <a:solidFill>
            <a:srgbClr val="00EF00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9EA3C91A-8E0B-9A4B-AD19-39BD050934C7}"/>
              </a:ext>
            </a:extLst>
          </p:cNvPr>
          <p:cNvSpPr/>
          <p:nvPr/>
        </p:nvSpPr>
        <p:spPr>
          <a:xfrm rot="1545020">
            <a:off x="9251360" y="2669014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A2AF2540-CE6E-C640-B68D-311B1FB0E0E3}"/>
              </a:ext>
            </a:extLst>
          </p:cNvPr>
          <p:cNvSpPr/>
          <p:nvPr/>
        </p:nvSpPr>
        <p:spPr>
          <a:xfrm rot="1545020">
            <a:off x="9307903" y="2551790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9F4AF036-A404-7D4B-B9D2-5ADDE0742A00}"/>
              </a:ext>
            </a:extLst>
          </p:cNvPr>
          <p:cNvSpPr/>
          <p:nvPr/>
        </p:nvSpPr>
        <p:spPr>
          <a:xfrm rot="1545020">
            <a:off x="9194816" y="2786238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3AFC17-E4BD-ED4F-A8D2-34953E9EE31B}"/>
              </a:ext>
            </a:extLst>
          </p:cNvPr>
          <p:cNvSpPr txBox="1"/>
          <p:nvPr/>
        </p:nvSpPr>
        <p:spPr>
          <a:xfrm rot="17745020">
            <a:off x="9316259" y="1691612"/>
            <a:ext cx="1254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05FD05"/>
                </a:solidFill>
              </a:rPr>
              <a:t>no</a:t>
            </a:r>
            <a:endParaRPr lang="ru-RU" dirty="0">
              <a:solidFill>
                <a:srgbClr val="05FD05"/>
              </a:solidFill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9109EB55-19FD-B241-BEDB-0DB799588331}"/>
              </a:ext>
            </a:extLst>
          </p:cNvPr>
          <p:cNvSpPr/>
          <p:nvPr/>
        </p:nvSpPr>
        <p:spPr>
          <a:xfrm rot="8417201">
            <a:off x="2486589" y="3361865"/>
            <a:ext cx="784021" cy="1726594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000"/>
              </a:solidFill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6B4DC8C8-88DD-2E46-BC01-E0BD47819D49}"/>
              </a:ext>
            </a:extLst>
          </p:cNvPr>
          <p:cNvSpPr/>
          <p:nvPr/>
        </p:nvSpPr>
        <p:spPr>
          <a:xfrm rot="8417201">
            <a:off x="2007266" y="3445938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066990B4-4A56-FA49-8543-A56C71006525}"/>
              </a:ext>
            </a:extLst>
          </p:cNvPr>
          <p:cNvSpPr/>
          <p:nvPr/>
        </p:nvSpPr>
        <p:spPr>
          <a:xfrm rot="8417201">
            <a:off x="2090424" y="3546054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20522091-0F96-654F-A45E-6D320E29785F}"/>
              </a:ext>
            </a:extLst>
          </p:cNvPr>
          <p:cNvSpPr/>
          <p:nvPr/>
        </p:nvSpPr>
        <p:spPr>
          <a:xfrm rot="8417201">
            <a:off x="1924109" y="3345820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C40ECC8-0FF4-6143-B96E-8791A30C1C4A}"/>
              </a:ext>
            </a:extLst>
          </p:cNvPr>
          <p:cNvSpPr txBox="1"/>
          <p:nvPr/>
        </p:nvSpPr>
        <p:spPr>
          <a:xfrm rot="3017201">
            <a:off x="2266927" y="4058971"/>
            <a:ext cx="1254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CC05"/>
                </a:solidFill>
              </a:rPr>
              <a:t>Can</a:t>
            </a:r>
            <a:endParaRPr lang="ru-RU" dirty="0">
              <a:solidFill>
                <a:srgbClr val="FFCC05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3BC937D-CB5D-704D-8F27-645FCA4CD291}"/>
              </a:ext>
            </a:extLst>
          </p:cNvPr>
          <p:cNvSpPr txBox="1"/>
          <p:nvPr/>
        </p:nvSpPr>
        <p:spPr>
          <a:xfrm>
            <a:off x="3449805" y="5600700"/>
            <a:ext cx="5235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700">
                <a:solidFill>
                  <a:schemeClr val="bg1"/>
                </a:solidFill>
              </a:rPr>
              <a:t>Can she roller skate?</a:t>
            </a:r>
          </a:p>
          <a:p>
            <a:r>
              <a:rPr lang="en-US" sz="2700">
                <a:solidFill>
                  <a:schemeClr val="bg1"/>
                </a:solidFill>
              </a:rPr>
              <a:t>No, she can’t.</a:t>
            </a:r>
            <a:endParaRPr lang="ru-RU" sz="2700" dirty="0">
              <a:solidFill>
                <a:schemeClr val="bg1"/>
              </a:solidFill>
            </a:endParaRPr>
          </a:p>
        </p:txBody>
      </p:sp>
      <p:pic>
        <p:nvPicPr>
          <p:cNvPr id="49" name="Рисунок 48" descr="Изображение выглядит как текст, желтый, знак&#10;&#10;Автоматически созданное описание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C2D8D1E-DE6F-E94E-8359-8D02277F2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0986" y="5689439"/>
            <a:ext cx="749300" cy="749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E30C37-3CE3-F2C2-2696-71EBB0147E62}"/>
              </a:ext>
            </a:extLst>
          </p:cNvPr>
          <p:cNvSpPr txBox="1"/>
          <p:nvPr/>
        </p:nvSpPr>
        <p:spPr>
          <a:xfrm>
            <a:off x="1302854" y="317383"/>
            <a:ext cx="96393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make question and answer.</a:t>
            </a:r>
            <a:endParaRPr lang="ru-RU" sz="33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31980D4A-34FF-1249-B25C-235E94A5C62E}"/>
              </a:ext>
            </a:extLst>
          </p:cNvPr>
          <p:cNvSpPr/>
          <p:nvPr/>
        </p:nvSpPr>
        <p:spPr>
          <a:xfrm>
            <a:off x="1946714" y="5738334"/>
            <a:ext cx="1637541" cy="651510"/>
          </a:xfrm>
          <a:prstGeom prst="roundRect">
            <a:avLst/>
          </a:prstGeom>
          <a:solidFill>
            <a:srgbClr val="FFCCFF"/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LIGHTS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FE729182-B319-CE41-9209-57928FEF76AA}"/>
              </a:ext>
            </a:extLst>
          </p:cNvPr>
          <p:cNvSpPr/>
          <p:nvPr/>
        </p:nvSpPr>
        <p:spPr>
          <a:xfrm>
            <a:off x="8550488" y="5738334"/>
            <a:ext cx="1637541" cy="651510"/>
          </a:xfrm>
          <a:prstGeom prst="roundRect">
            <a:avLst/>
          </a:prstGeom>
          <a:solidFill>
            <a:srgbClr val="FFCCFF"/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980865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3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urple and white gradient&#10;&#10;Description automatically generated with low confidence">
            <a:extLst>
              <a:ext uri="{FF2B5EF4-FFF2-40B4-BE49-F238E27FC236}">
                <a16:creationId xmlns:a16="http://schemas.microsoft.com/office/drawing/2014/main" id="{3C1C5324-7EA8-D9AD-4780-F7EE4FAD2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3946"/>
            <a:ext cx="12192001" cy="6891946"/>
          </a:xfrm>
          <a:prstGeom prst="rect">
            <a:avLst/>
          </a:prstGeom>
        </p:spPr>
      </p:pic>
      <p:sp>
        <p:nvSpPr>
          <p:cNvPr id="4" name="Полилиния 3">
            <a:extLst>
              <a:ext uri="{FF2B5EF4-FFF2-40B4-BE49-F238E27FC236}">
                <a16:creationId xmlns:a16="http://schemas.microsoft.com/office/drawing/2014/main" id="{6826FC46-F1F4-B04E-9260-166C0DE8ACC7}"/>
              </a:ext>
            </a:extLst>
          </p:cNvPr>
          <p:cNvSpPr/>
          <p:nvPr/>
        </p:nvSpPr>
        <p:spPr>
          <a:xfrm>
            <a:off x="228600" y="2708158"/>
            <a:ext cx="11787809" cy="2415091"/>
          </a:xfrm>
          <a:custGeom>
            <a:avLst/>
            <a:gdLst>
              <a:gd name="connsiteX0" fmla="*/ 0 w 8044543"/>
              <a:gd name="connsiteY0" fmla="*/ 1915904 h 1915904"/>
              <a:gd name="connsiteX1" fmla="*/ 304800 w 8044543"/>
              <a:gd name="connsiteY1" fmla="*/ 1317190 h 1915904"/>
              <a:gd name="connsiteX2" fmla="*/ 283028 w 8044543"/>
              <a:gd name="connsiteY2" fmla="*/ 718475 h 1915904"/>
              <a:gd name="connsiteX3" fmla="*/ 511628 w 8044543"/>
              <a:gd name="connsiteY3" fmla="*/ 370133 h 1915904"/>
              <a:gd name="connsiteX4" fmla="*/ 1197428 w 8044543"/>
              <a:gd name="connsiteY4" fmla="*/ 598733 h 1915904"/>
              <a:gd name="connsiteX5" fmla="*/ 1970314 w 8044543"/>
              <a:gd name="connsiteY5" fmla="*/ 18 h 1915904"/>
              <a:gd name="connsiteX6" fmla="*/ 2623457 w 8044543"/>
              <a:gd name="connsiteY6" fmla="*/ 576961 h 1915904"/>
              <a:gd name="connsiteX7" fmla="*/ 3243943 w 8044543"/>
              <a:gd name="connsiteY7" fmla="*/ 370133 h 1915904"/>
              <a:gd name="connsiteX8" fmla="*/ 4147457 w 8044543"/>
              <a:gd name="connsiteY8" fmla="*/ 620504 h 1915904"/>
              <a:gd name="connsiteX9" fmla="*/ 4844143 w 8044543"/>
              <a:gd name="connsiteY9" fmla="*/ 21790 h 1915904"/>
              <a:gd name="connsiteX10" fmla="*/ 5617028 w 8044543"/>
              <a:gd name="connsiteY10" fmla="*/ 653161 h 1915904"/>
              <a:gd name="connsiteX11" fmla="*/ 6324600 w 8044543"/>
              <a:gd name="connsiteY11" fmla="*/ 152418 h 1915904"/>
              <a:gd name="connsiteX12" fmla="*/ 6825343 w 8044543"/>
              <a:gd name="connsiteY12" fmla="*/ 642275 h 1915904"/>
              <a:gd name="connsiteX13" fmla="*/ 7293428 w 8044543"/>
              <a:gd name="connsiteY13" fmla="*/ 283047 h 1915904"/>
              <a:gd name="connsiteX14" fmla="*/ 7685314 w 8044543"/>
              <a:gd name="connsiteY14" fmla="*/ 674933 h 1915904"/>
              <a:gd name="connsiteX15" fmla="*/ 7641771 w 8044543"/>
              <a:gd name="connsiteY15" fmla="*/ 1273647 h 1915904"/>
              <a:gd name="connsiteX16" fmla="*/ 8044543 w 8044543"/>
              <a:gd name="connsiteY16" fmla="*/ 1807047 h 191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044543" h="1915904">
                <a:moveTo>
                  <a:pt x="0" y="1915904"/>
                </a:moveTo>
                <a:cubicBezTo>
                  <a:pt x="128814" y="1716333"/>
                  <a:pt x="257629" y="1516762"/>
                  <a:pt x="304800" y="1317190"/>
                </a:cubicBezTo>
                <a:cubicBezTo>
                  <a:pt x="351971" y="1117618"/>
                  <a:pt x="248557" y="876318"/>
                  <a:pt x="283028" y="718475"/>
                </a:cubicBezTo>
                <a:cubicBezTo>
                  <a:pt x="317499" y="560632"/>
                  <a:pt x="359228" y="390090"/>
                  <a:pt x="511628" y="370133"/>
                </a:cubicBezTo>
                <a:cubicBezTo>
                  <a:pt x="664028" y="350176"/>
                  <a:pt x="954314" y="660419"/>
                  <a:pt x="1197428" y="598733"/>
                </a:cubicBezTo>
                <a:cubicBezTo>
                  <a:pt x="1440542" y="537047"/>
                  <a:pt x="1732643" y="3647"/>
                  <a:pt x="1970314" y="18"/>
                </a:cubicBezTo>
                <a:cubicBezTo>
                  <a:pt x="2207985" y="-3611"/>
                  <a:pt x="2411185" y="515275"/>
                  <a:pt x="2623457" y="576961"/>
                </a:cubicBezTo>
                <a:cubicBezTo>
                  <a:pt x="2835729" y="638647"/>
                  <a:pt x="2989943" y="362876"/>
                  <a:pt x="3243943" y="370133"/>
                </a:cubicBezTo>
                <a:cubicBezTo>
                  <a:pt x="3497943" y="377390"/>
                  <a:pt x="3880757" y="678561"/>
                  <a:pt x="4147457" y="620504"/>
                </a:cubicBezTo>
                <a:cubicBezTo>
                  <a:pt x="4414157" y="562447"/>
                  <a:pt x="4599215" y="16347"/>
                  <a:pt x="4844143" y="21790"/>
                </a:cubicBezTo>
                <a:cubicBezTo>
                  <a:pt x="5089072" y="27233"/>
                  <a:pt x="5370285" y="631390"/>
                  <a:pt x="5617028" y="653161"/>
                </a:cubicBezTo>
                <a:cubicBezTo>
                  <a:pt x="5863771" y="674932"/>
                  <a:pt x="6123214" y="154232"/>
                  <a:pt x="6324600" y="152418"/>
                </a:cubicBezTo>
                <a:cubicBezTo>
                  <a:pt x="6525986" y="150604"/>
                  <a:pt x="6663872" y="620504"/>
                  <a:pt x="6825343" y="642275"/>
                </a:cubicBezTo>
                <a:cubicBezTo>
                  <a:pt x="6986814" y="664046"/>
                  <a:pt x="7150100" y="277604"/>
                  <a:pt x="7293428" y="283047"/>
                </a:cubicBezTo>
                <a:cubicBezTo>
                  <a:pt x="7436756" y="288490"/>
                  <a:pt x="7627257" y="509833"/>
                  <a:pt x="7685314" y="674933"/>
                </a:cubicBezTo>
                <a:cubicBezTo>
                  <a:pt x="7743371" y="840033"/>
                  <a:pt x="7581900" y="1084961"/>
                  <a:pt x="7641771" y="1273647"/>
                </a:cubicBezTo>
                <a:cubicBezTo>
                  <a:pt x="7701642" y="1462333"/>
                  <a:pt x="7873092" y="1634690"/>
                  <a:pt x="8044543" y="1807047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EF35D084-8428-0B46-A135-EBB8A21DCC9A}"/>
              </a:ext>
            </a:extLst>
          </p:cNvPr>
          <p:cNvSpPr/>
          <p:nvPr/>
        </p:nvSpPr>
        <p:spPr>
          <a:xfrm rot="1968638">
            <a:off x="5119971" y="1346698"/>
            <a:ext cx="784021" cy="1726594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473826B0-F924-BD4F-A21F-49339D75323A}"/>
              </a:ext>
            </a:extLst>
          </p:cNvPr>
          <p:cNvSpPr/>
          <p:nvPr/>
        </p:nvSpPr>
        <p:spPr>
          <a:xfrm rot="1968638">
            <a:off x="4730777" y="2925186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85C2BF25-5595-5A46-A761-D6112BE72FDB}"/>
              </a:ext>
            </a:extLst>
          </p:cNvPr>
          <p:cNvSpPr/>
          <p:nvPr/>
        </p:nvSpPr>
        <p:spPr>
          <a:xfrm rot="1968638">
            <a:off x="4801300" y="2815801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CD5E40E7-815F-F740-94D2-A66EB6A386FA}"/>
              </a:ext>
            </a:extLst>
          </p:cNvPr>
          <p:cNvSpPr/>
          <p:nvPr/>
        </p:nvSpPr>
        <p:spPr>
          <a:xfrm rot="1968638">
            <a:off x="4660254" y="3034571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966163-BFD2-4047-8D38-1E946AC747F8}"/>
              </a:ext>
            </a:extLst>
          </p:cNvPr>
          <p:cNvSpPr txBox="1"/>
          <p:nvPr/>
        </p:nvSpPr>
        <p:spPr>
          <a:xfrm rot="18168638">
            <a:off x="4897976" y="2005146"/>
            <a:ext cx="1254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he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A5605E94-7F95-7949-BB3B-7761C6366982}"/>
              </a:ext>
            </a:extLst>
          </p:cNvPr>
          <p:cNvSpPr/>
          <p:nvPr/>
        </p:nvSpPr>
        <p:spPr>
          <a:xfrm rot="8286043">
            <a:off x="6963146" y="3234013"/>
            <a:ext cx="784021" cy="1726594"/>
          </a:xfrm>
          <a:prstGeom prst="ellipse">
            <a:avLst/>
          </a:prstGeom>
          <a:solidFill>
            <a:srgbClr val="00BEFF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391A3C55-4681-4445-89AF-4724F951670B}"/>
              </a:ext>
            </a:extLst>
          </p:cNvPr>
          <p:cNvSpPr/>
          <p:nvPr/>
        </p:nvSpPr>
        <p:spPr>
          <a:xfrm rot="8286043">
            <a:off x="6457015" y="3341231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761811A4-BBDB-6547-88F5-1C8BF998CF3D}"/>
              </a:ext>
            </a:extLst>
          </p:cNvPr>
          <p:cNvSpPr/>
          <p:nvPr/>
        </p:nvSpPr>
        <p:spPr>
          <a:xfrm rot="8286043">
            <a:off x="6543931" y="3438103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24537022-6840-BE47-8CCB-346F9DF6B2CC}"/>
              </a:ext>
            </a:extLst>
          </p:cNvPr>
          <p:cNvSpPr/>
          <p:nvPr/>
        </p:nvSpPr>
        <p:spPr>
          <a:xfrm rot="8286043">
            <a:off x="6370099" y="3244359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954DFB-CBC3-AF40-A71C-4F3BE812B018}"/>
              </a:ext>
            </a:extLst>
          </p:cNvPr>
          <p:cNvSpPr txBox="1"/>
          <p:nvPr/>
        </p:nvSpPr>
        <p:spPr>
          <a:xfrm rot="2886043">
            <a:off x="6744177" y="3930519"/>
            <a:ext cx="1254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05CAFF"/>
                </a:solidFill>
              </a:rPr>
              <a:t>swim</a:t>
            </a:r>
            <a:endParaRPr lang="ru-RU" dirty="0">
              <a:solidFill>
                <a:srgbClr val="05CAFF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AC18C0BA-0A0C-5440-A7BF-94355E80C153}"/>
              </a:ext>
            </a:extLst>
          </p:cNvPr>
          <p:cNvSpPr/>
          <p:nvPr/>
        </p:nvSpPr>
        <p:spPr>
          <a:xfrm rot="1545020">
            <a:off x="9540834" y="1034611"/>
            <a:ext cx="784021" cy="1726594"/>
          </a:xfrm>
          <a:prstGeom prst="ellipse">
            <a:avLst/>
          </a:prstGeom>
          <a:solidFill>
            <a:srgbClr val="00EF00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9EA3C91A-8E0B-9A4B-AD19-39BD050934C7}"/>
              </a:ext>
            </a:extLst>
          </p:cNvPr>
          <p:cNvSpPr/>
          <p:nvPr/>
        </p:nvSpPr>
        <p:spPr>
          <a:xfrm rot="1545020">
            <a:off x="9251360" y="2669014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A2AF2540-CE6E-C640-B68D-311B1FB0E0E3}"/>
              </a:ext>
            </a:extLst>
          </p:cNvPr>
          <p:cNvSpPr/>
          <p:nvPr/>
        </p:nvSpPr>
        <p:spPr>
          <a:xfrm rot="1545020">
            <a:off x="9307903" y="2551790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9F4AF036-A404-7D4B-B9D2-5ADDE0742A00}"/>
              </a:ext>
            </a:extLst>
          </p:cNvPr>
          <p:cNvSpPr/>
          <p:nvPr/>
        </p:nvSpPr>
        <p:spPr>
          <a:xfrm rot="1545020">
            <a:off x="9194816" y="2786238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3AFC17-E4BD-ED4F-A8D2-34953E9EE31B}"/>
              </a:ext>
            </a:extLst>
          </p:cNvPr>
          <p:cNvSpPr txBox="1"/>
          <p:nvPr/>
        </p:nvSpPr>
        <p:spPr>
          <a:xfrm rot="17745020">
            <a:off x="9316259" y="1691612"/>
            <a:ext cx="1254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00FE02"/>
                </a:solidFill>
              </a:rPr>
              <a:t>Yes</a:t>
            </a:r>
            <a:endParaRPr lang="ru-RU" dirty="0">
              <a:solidFill>
                <a:srgbClr val="00FE02"/>
              </a:solidFill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9109EB55-19FD-B241-BEDB-0DB799588331}"/>
              </a:ext>
            </a:extLst>
          </p:cNvPr>
          <p:cNvSpPr/>
          <p:nvPr/>
        </p:nvSpPr>
        <p:spPr>
          <a:xfrm rot="8417201">
            <a:off x="2486589" y="3361865"/>
            <a:ext cx="784021" cy="1726594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000"/>
              </a:solidFill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6B4DC8C8-88DD-2E46-BC01-E0BD47819D49}"/>
              </a:ext>
            </a:extLst>
          </p:cNvPr>
          <p:cNvSpPr/>
          <p:nvPr/>
        </p:nvSpPr>
        <p:spPr>
          <a:xfrm rot="8417201">
            <a:off x="2007266" y="3445938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066990B4-4A56-FA49-8543-A56C71006525}"/>
              </a:ext>
            </a:extLst>
          </p:cNvPr>
          <p:cNvSpPr/>
          <p:nvPr/>
        </p:nvSpPr>
        <p:spPr>
          <a:xfrm rot="8417201">
            <a:off x="2090424" y="3546054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20522091-0F96-654F-A45E-6D320E29785F}"/>
              </a:ext>
            </a:extLst>
          </p:cNvPr>
          <p:cNvSpPr/>
          <p:nvPr/>
        </p:nvSpPr>
        <p:spPr>
          <a:xfrm rot="8417201">
            <a:off x="1924109" y="3345820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C40ECC8-0FF4-6143-B96E-8791A30C1C4A}"/>
              </a:ext>
            </a:extLst>
          </p:cNvPr>
          <p:cNvSpPr txBox="1"/>
          <p:nvPr/>
        </p:nvSpPr>
        <p:spPr>
          <a:xfrm rot="3017201">
            <a:off x="2266927" y="4058971"/>
            <a:ext cx="1254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CD06"/>
                </a:solidFill>
              </a:rPr>
              <a:t>Can</a:t>
            </a:r>
            <a:endParaRPr lang="ru-RU" dirty="0">
              <a:solidFill>
                <a:srgbClr val="FFCD06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3BC937D-CB5D-704D-8F27-645FCA4CD291}"/>
              </a:ext>
            </a:extLst>
          </p:cNvPr>
          <p:cNvSpPr txBox="1"/>
          <p:nvPr/>
        </p:nvSpPr>
        <p:spPr>
          <a:xfrm>
            <a:off x="3449805" y="5646759"/>
            <a:ext cx="5235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700">
                <a:solidFill>
                  <a:schemeClr val="bg1"/>
                </a:solidFill>
              </a:rPr>
              <a:t>Can he swim?</a:t>
            </a:r>
          </a:p>
          <a:p>
            <a:r>
              <a:rPr lang="en-US" sz="2700">
                <a:solidFill>
                  <a:schemeClr val="bg1"/>
                </a:solidFill>
              </a:rPr>
              <a:t>Yes, he can.</a:t>
            </a:r>
            <a:endParaRPr lang="ru-RU" sz="2700" dirty="0">
              <a:solidFill>
                <a:schemeClr val="bg1"/>
              </a:solidFill>
            </a:endParaRPr>
          </a:p>
        </p:txBody>
      </p:sp>
      <p:pic>
        <p:nvPicPr>
          <p:cNvPr id="49" name="Рисунок 48" descr="Изображение выглядит как текст, желтый, знак&#10;&#10;Автоматически созданное описание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C2D8D1E-DE6F-E94E-8359-8D02277F2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0986" y="5689439"/>
            <a:ext cx="749300" cy="749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E30C37-3CE3-F2C2-2696-71EBB0147E62}"/>
              </a:ext>
            </a:extLst>
          </p:cNvPr>
          <p:cNvSpPr txBox="1"/>
          <p:nvPr/>
        </p:nvSpPr>
        <p:spPr>
          <a:xfrm>
            <a:off x="1302854" y="317383"/>
            <a:ext cx="96393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make question and answer.</a:t>
            </a:r>
            <a:endParaRPr lang="ru-RU" sz="33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31980D4A-34FF-1249-B25C-235E94A5C62E}"/>
              </a:ext>
            </a:extLst>
          </p:cNvPr>
          <p:cNvSpPr/>
          <p:nvPr/>
        </p:nvSpPr>
        <p:spPr>
          <a:xfrm>
            <a:off x="1946714" y="5738334"/>
            <a:ext cx="1637541" cy="651510"/>
          </a:xfrm>
          <a:prstGeom prst="roundRect">
            <a:avLst/>
          </a:prstGeom>
          <a:solidFill>
            <a:srgbClr val="FFCCFF"/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LIGHTS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FE729182-B319-CE41-9209-57928FEF76AA}"/>
              </a:ext>
            </a:extLst>
          </p:cNvPr>
          <p:cNvSpPr/>
          <p:nvPr/>
        </p:nvSpPr>
        <p:spPr>
          <a:xfrm>
            <a:off x="8550488" y="5738334"/>
            <a:ext cx="1637541" cy="651510"/>
          </a:xfrm>
          <a:prstGeom prst="roundRect">
            <a:avLst/>
          </a:prstGeom>
          <a:solidFill>
            <a:srgbClr val="FFCCFF"/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478929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3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urple and white gradient&#10;&#10;Description automatically generated with low confidence">
            <a:extLst>
              <a:ext uri="{FF2B5EF4-FFF2-40B4-BE49-F238E27FC236}">
                <a16:creationId xmlns:a16="http://schemas.microsoft.com/office/drawing/2014/main" id="{3C1C5324-7EA8-D9AD-4780-F7EE4FAD2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3946"/>
            <a:ext cx="12192001" cy="6891946"/>
          </a:xfrm>
          <a:prstGeom prst="rect">
            <a:avLst/>
          </a:prstGeom>
        </p:spPr>
      </p:pic>
      <p:sp>
        <p:nvSpPr>
          <p:cNvPr id="4" name="Полилиния 3">
            <a:extLst>
              <a:ext uri="{FF2B5EF4-FFF2-40B4-BE49-F238E27FC236}">
                <a16:creationId xmlns:a16="http://schemas.microsoft.com/office/drawing/2014/main" id="{6826FC46-F1F4-B04E-9260-166C0DE8ACC7}"/>
              </a:ext>
            </a:extLst>
          </p:cNvPr>
          <p:cNvSpPr/>
          <p:nvPr/>
        </p:nvSpPr>
        <p:spPr>
          <a:xfrm>
            <a:off x="228600" y="2708158"/>
            <a:ext cx="11787809" cy="2415091"/>
          </a:xfrm>
          <a:custGeom>
            <a:avLst/>
            <a:gdLst>
              <a:gd name="connsiteX0" fmla="*/ 0 w 8044543"/>
              <a:gd name="connsiteY0" fmla="*/ 1915904 h 1915904"/>
              <a:gd name="connsiteX1" fmla="*/ 304800 w 8044543"/>
              <a:gd name="connsiteY1" fmla="*/ 1317190 h 1915904"/>
              <a:gd name="connsiteX2" fmla="*/ 283028 w 8044543"/>
              <a:gd name="connsiteY2" fmla="*/ 718475 h 1915904"/>
              <a:gd name="connsiteX3" fmla="*/ 511628 w 8044543"/>
              <a:gd name="connsiteY3" fmla="*/ 370133 h 1915904"/>
              <a:gd name="connsiteX4" fmla="*/ 1197428 w 8044543"/>
              <a:gd name="connsiteY4" fmla="*/ 598733 h 1915904"/>
              <a:gd name="connsiteX5" fmla="*/ 1970314 w 8044543"/>
              <a:gd name="connsiteY5" fmla="*/ 18 h 1915904"/>
              <a:gd name="connsiteX6" fmla="*/ 2623457 w 8044543"/>
              <a:gd name="connsiteY6" fmla="*/ 576961 h 1915904"/>
              <a:gd name="connsiteX7" fmla="*/ 3243943 w 8044543"/>
              <a:gd name="connsiteY7" fmla="*/ 370133 h 1915904"/>
              <a:gd name="connsiteX8" fmla="*/ 4147457 w 8044543"/>
              <a:gd name="connsiteY8" fmla="*/ 620504 h 1915904"/>
              <a:gd name="connsiteX9" fmla="*/ 4844143 w 8044543"/>
              <a:gd name="connsiteY9" fmla="*/ 21790 h 1915904"/>
              <a:gd name="connsiteX10" fmla="*/ 5617028 w 8044543"/>
              <a:gd name="connsiteY10" fmla="*/ 653161 h 1915904"/>
              <a:gd name="connsiteX11" fmla="*/ 6324600 w 8044543"/>
              <a:gd name="connsiteY11" fmla="*/ 152418 h 1915904"/>
              <a:gd name="connsiteX12" fmla="*/ 6825343 w 8044543"/>
              <a:gd name="connsiteY12" fmla="*/ 642275 h 1915904"/>
              <a:gd name="connsiteX13" fmla="*/ 7293428 w 8044543"/>
              <a:gd name="connsiteY13" fmla="*/ 283047 h 1915904"/>
              <a:gd name="connsiteX14" fmla="*/ 7685314 w 8044543"/>
              <a:gd name="connsiteY14" fmla="*/ 674933 h 1915904"/>
              <a:gd name="connsiteX15" fmla="*/ 7641771 w 8044543"/>
              <a:gd name="connsiteY15" fmla="*/ 1273647 h 1915904"/>
              <a:gd name="connsiteX16" fmla="*/ 8044543 w 8044543"/>
              <a:gd name="connsiteY16" fmla="*/ 1807047 h 191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044543" h="1915904">
                <a:moveTo>
                  <a:pt x="0" y="1915904"/>
                </a:moveTo>
                <a:cubicBezTo>
                  <a:pt x="128814" y="1716333"/>
                  <a:pt x="257629" y="1516762"/>
                  <a:pt x="304800" y="1317190"/>
                </a:cubicBezTo>
                <a:cubicBezTo>
                  <a:pt x="351971" y="1117618"/>
                  <a:pt x="248557" y="876318"/>
                  <a:pt x="283028" y="718475"/>
                </a:cubicBezTo>
                <a:cubicBezTo>
                  <a:pt x="317499" y="560632"/>
                  <a:pt x="359228" y="390090"/>
                  <a:pt x="511628" y="370133"/>
                </a:cubicBezTo>
                <a:cubicBezTo>
                  <a:pt x="664028" y="350176"/>
                  <a:pt x="954314" y="660419"/>
                  <a:pt x="1197428" y="598733"/>
                </a:cubicBezTo>
                <a:cubicBezTo>
                  <a:pt x="1440542" y="537047"/>
                  <a:pt x="1732643" y="3647"/>
                  <a:pt x="1970314" y="18"/>
                </a:cubicBezTo>
                <a:cubicBezTo>
                  <a:pt x="2207985" y="-3611"/>
                  <a:pt x="2411185" y="515275"/>
                  <a:pt x="2623457" y="576961"/>
                </a:cubicBezTo>
                <a:cubicBezTo>
                  <a:pt x="2835729" y="638647"/>
                  <a:pt x="2989943" y="362876"/>
                  <a:pt x="3243943" y="370133"/>
                </a:cubicBezTo>
                <a:cubicBezTo>
                  <a:pt x="3497943" y="377390"/>
                  <a:pt x="3880757" y="678561"/>
                  <a:pt x="4147457" y="620504"/>
                </a:cubicBezTo>
                <a:cubicBezTo>
                  <a:pt x="4414157" y="562447"/>
                  <a:pt x="4599215" y="16347"/>
                  <a:pt x="4844143" y="21790"/>
                </a:cubicBezTo>
                <a:cubicBezTo>
                  <a:pt x="5089072" y="27233"/>
                  <a:pt x="5370285" y="631390"/>
                  <a:pt x="5617028" y="653161"/>
                </a:cubicBezTo>
                <a:cubicBezTo>
                  <a:pt x="5863771" y="674932"/>
                  <a:pt x="6123214" y="154232"/>
                  <a:pt x="6324600" y="152418"/>
                </a:cubicBezTo>
                <a:cubicBezTo>
                  <a:pt x="6525986" y="150604"/>
                  <a:pt x="6663872" y="620504"/>
                  <a:pt x="6825343" y="642275"/>
                </a:cubicBezTo>
                <a:cubicBezTo>
                  <a:pt x="6986814" y="664046"/>
                  <a:pt x="7150100" y="277604"/>
                  <a:pt x="7293428" y="283047"/>
                </a:cubicBezTo>
                <a:cubicBezTo>
                  <a:pt x="7436756" y="288490"/>
                  <a:pt x="7627257" y="509833"/>
                  <a:pt x="7685314" y="674933"/>
                </a:cubicBezTo>
                <a:cubicBezTo>
                  <a:pt x="7743371" y="840033"/>
                  <a:pt x="7581900" y="1084961"/>
                  <a:pt x="7641771" y="1273647"/>
                </a:cubicBezTo>
                <a:cubicBezTo>
                  <a:pt x="7701642" y="1462333"/>
                  <a:pt x="7873092" y="1634690"/>
                  <a:pt x="8044543" y="1807047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EF35D084-8428-0B46-A135-EBB8A21DCC9A}"/>
              </a:ext>
            </a:extLst>
          </p:cNvPr>
          <p:cNvSpPr/>
          <p:nvPr/>
        </p:nvSpPr>
        <p:spPr>
          <a:xfrm rot="1968638">
            <a:off x="5119971" y="1346698"/>
            <a:ext cx="784021" cy="1726594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473826B0-F924-BD4F-A21F-49339D75323A}"/>
              </a:ext>
            </a:extLst>
          </p:cNvPr>
          <p:cNvSpPr/>
          <p:nvPr/>
        </p:nvSpPr>
        <p:spPr>
          <a:xfrm rot="1968638">
            <a:off x="4730777" y="2925186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85C2BF25-5595-5A46-A761-D6112BE72FDB}"/>
              </a:ext>
            </a:extLst>
          </p:cNvPr>
          <p:cNvSpPr/>
          <p:nvPr/>
        </p:nvSpPr>
        <p:spPr>
          <a:xfrm rot="1968638">
            <a:off x="4801300" y="2815801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CD5E40E7-815F-F740-94D2-A66EB6A386FA}"/>
              </a:ext>
            </a:extLst>
          </p:cNvPr>
          <p:cNvSpPr/>
          <p:nvPr/>
        </p:nvSpPr>
        <p:spPr>
          <a:xfrm rot="1968638">
            <a:off x="4660254" y="3034571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966163-BFD2-4047-8D38-1E946AC747F8}"/>
              </a:ext>
            </a:extLst>
          </p:cNvPr>
          <p:cNvSpPr txBox="1"/>
          <p:nvPr/>
        </p:nvSpPr>
        <p:spPr>
          <a:xfrm rot="18168638">
            <a:off x="4897976" y="2005146"/>
            <a:ext cx="1254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she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A5605E94-7F95-7949-BB3B-7761C6366982}"/>
              </a:ext>
            </a:extLst>
          </p:cNvPr>
          <p:cNvSpPr/>
          <p:nvPr/>
        </p:nvSpPr>
        <p:spPr>
          <a:xfrm rot="8286043">
            <a:off x="6963146" y="3234013"/>
            <a:ext cx="784021" cy="1726594"/>
          </a:xfrm>
          <a:prstGeom prst="ellipse">
            <a:avLst/>
          </a:prstGeom>
          <a:solidFill>
            <a:srgbClr val="00BEFF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391A3C55-4681-4445-89AF-4724F951670B}"/>
              </a:ext>
            </a:extLst>
          </p:cNvPr>
          <p:cNvSpPr/>
          <p:nvPr/>
        </p:nvSpPr>
        <p:spPr>
          <a:xfrm rot="8286043">
            <a:off x="6457015" y="3341231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761811A4-BBDB-6547-88F5-1C8BF998CF3D}"/>
              </a:ext>
            </a:extLst>
          </p:cNvPr>
          <p:cNvSpPr/>
          <p:nvPr/>
        </p:nvSpPr>
        <p:spPr>
          <a:xfrm rot="8286043">
            <a:off x="6543931" y="3438103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24537022-6840-BE47-8CCB-346F9DF6B2CC}"/>
              </a:ext>
            </a:extLst>
          </p:cNvPr>
          <p:cNvSpPr/>
          <p:nvPr/>
        </p:nvSpPr>
        <p:spPr>
          <a:xfrm rot="8286043">
            <a:off x="6370099" y="3244359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954DFB-CBC3-AF40-A71C-4F3BE812B018}"/>
              </a:ext>
            </a:extLst>
          </p:cNvPr>
          <p:cNvSpPr txBox="1"/>
          <p:nvPr/>
        </p:nvSpPr>
        <p:spPr>
          <a:xfrm rot="2886043">
            <a:off x="6744177" y="3930519"/>
            <a:ext cx="1254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05CAFF"/>
                </a:solidFill>
              </a:rPr>
              <a:t>draw</a:t>
            </a:r>
            <a:endParaRPr lang="ru-RU" dirty="0">
              <a:solidFill>
                <a:srgbClr val="05CAFF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AC18C0BA-0A0C-5440-A7BF-94355E80C153}"/>
              </a:ext>
            </a:extLst>
          </p:cNvPr>
          <p:cNvSpPr/>
          <p:nvPr/>
        </p:nvSpPr>
        <p:spPr>
          <a:xfrm rot="1545020">
            <a:off x="9540834" y="1034611"/>
            <a:ext cx="784021" cy="1726594"/>
          </a:xfrm>
          <a:prstGeom prst="ellipse">
            <a:avLst/>
          </a:prstGeom>
          <a:solidFill>
            <a:srgbClr val="00EF00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9EA3C91A-8E0B-9A4B-AD19-39BD050934C7}"/>
              </a:ext>
            </a:extLst>
          </p:cNvPr>
          <p:cNvSpPr/>
          <p:nvPr/>
        </p:nvSpPr>
        <p:spPr>
          <a:xfrm rot="1545020">
            <a:off x="9251360" y="2669014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A2AF2540-CE6E-C640-B68D-311B1FB0E0E3}"/>
              </a:ext>
            </a:extLst>
          </p:cNvPr>
          <p:cNvSpPr/>
          <p:nvPr/>
        </p:nvSpPr>
        <p:spPr>
          <a:xfrm rot="1545020">
            <a:off x="9307903" y="2551790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9F4AF036-A404-7D4B-B9D2-5ADDE0742A00}"/>
              </a:ext>
            </a:extLst>
          </p:cNvPr>
          <p:cNvSpPr/>
          <p:nvPr/>
        </p:nvSpPr>
        <p:spPr>
          <a:xfrm rot="1545020">
            <a:off x="9194816" y="2786238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3AFC17-E4BD-ED4F-A8D2-34953E9EE31B}"/>
              </a:ext>
            </a:extLst>
          </p:cNvPr>
          <p:cNvSpPr txBox="1"/>
          <p:nvPr/>
        </p:nvSpPr>
        <p:spPr>
          <a:xfrm rot="17745020">
            <a:off x="9316259" y="1691612"/>
            <a:ext cx="1254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00FE02"/>
                </a:solidFill>
              </a:rPr>
              <a:t>Yes</a:t>
            </a:r>
            <a:endParaRPr lang="ru-RU" dirty="0">
              <a:solidFill>
                <a:srgbClr val="00FE02"/>
              </a:solidFill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9109EB55-19FD-B241-BEDB-0DB799588331}"/>
              </a:ext>
            </a:extLst>
          </p:cNvPr>
          <p:cNvSpPr/>
          <p:nvPr/>
        </p:nvSpPr>
        <p:spPr>
          <a:xfrm rot="8417201">
            <a:off x="2486589" y="3361865"/>
            <a:ext cx="784021" cy="1726594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000"/>
              </a:solidFill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6B4DC8C8-88DD-2E46-BC01-E0BD47819D49}"/>
              </a:ext>
            </a:extLst>
          </p:cNvPr>
          <p:cNvSpPr/>
          <p:nvPr/>
        </p:nvSpPr>
        <p:spPr>
          <a:xfrm rot="8417201">
            <a:off x="2007266" y="3445938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066990B4-4A56-FA49-8543-A56C71006525}"/>
              </a:ext>
            </a:extLst>
          </p:cNvPr>
          <p:cNvSpPr/>
          <p:nvPr/>
        </p:nvSpPr>
        <p:spPr>
          <a:xfrm rot="8417201">
            <a:off x="2090424" y="3546054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20522091-0F96-654F-A45E-6D320E29785F}"/>
              </a:ext>
            </a:extLst>
          </p:cNvPr>
          <p:cNvSpPr/>
          <p:nvPr/>
        </p:nvSpPr>
        <p:spPr>
          <a:xfrm rot="8417201">
            <a:off x="1924109" y="3345820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C40ECC8-0FF4-6143-B96E-8791A30C1C4A}"/>
              </a:ext>
            </a:extLst>
          </p:cNvPr>
          <p:cNvSpPr txBox="1"/>
          <p:nvPr/>
        </p:nvSpPr>
        <p:spPr>
          <a:xfrm rot="3017201">
            <a:off x="2266927" y="4058971"/>
            <a:ext cx="1254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CD06"/>
                </a:solidFill>
              </a:rPr>
              <a:t>Can</a:t>
            </a:r>
            <a:endParaRPr lang="ru-RU" dirty="0">
              <a:solidFill>
                <a:srgbClr val="FFCD06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3BC937D-CB5D-704D-8F27-645FCA4CD291}"/>
              </a:ext>
            </a:extLst>
          </p:cNvPr>
          <p:cNvSpPr txBox="1"/>
          <p:nvPr/>
        </p:nvSpPr>
        <p:spPr>
          <a:xfrm>
            <a:off x="3449805" y="5646759"/>
            <a:ext cx="5235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700">
                <a:solidFill>
                  <a:schemeClr val="bg1"/>
                </a:solidFill>
              </a:rPr>
              <a:t>Can she draw?</a:t>
            </a:r>
          </a:p>
          <a:p>
            <a:r>
              <a:rPr lang="en-US" sz="2700">
                <a:solidFill>
                  <a:schemeClr val="bg1"/>
                </a:solidFill>
              </a:rPr>
              <a:t>Yes, she can.</a:t>
            </a:r>
            <a:endParaRPr lang="ru-RU" sz="2700" dirty="0">
              <a:solidFill>
                <a:schemeClr val="bg1"/>
              </a:solidFill>
            </a:endParaRPr>
          </a:p>
        </p:txBody>
      </p:sp>
      <p:pic>
        <p:nvPicPr>
          <p:cNvPr id="49" name="Рисунок 48" descr="Изображение выглядит как текст, желтый, знак&#10;&#10;Автоматически созданное описание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C2D8D1E-DE6F-E94E-8359-8D02277F2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0986" y="5689439"/>
            <a:ext cx="749300" cy="749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E30C37-3CE3-F2C2-2696-71EBB0147E62}"/>
              </a:ext>
            </a:extLst>
          </p:cNvPr>
          <p:cNvSpPr txBox="1"/>
          <p:nvPr/>
        </p:nvSpPr>
        <p:spPr>
          <a:xfrm>
            <a:off x="1302854" y="317383"/>
            <a:ext cx="96393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make question and answer.</a:t>
            </a:r>
            <a:endParaRPr lang="ru-RU" sz="33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31980D4A-34FF-1249-B25C-235E94A5C62E}"/>
              </a:ext>
            </a:extLst>
          </p:cNvPr>
          <p:cNvSpPr/>
          <p:nvPr/>
        </p:nvSpPr>
        <p:spPr>
          <a:xfrm>
            <a:off x="1946714" y="5738334"/>
            <a:ext cx="1637541" cy="651510"/>
          </a:xfrm>
          <a:prstGeom prst="roundRect">
            <a:avLst/>
          </a:prstGeom>
          <a:solidFill>
            <a:srgbClr val="FFCCFF"/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LIGHTS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FE729182-B319-CE41-9209-57928FEF76AA}"/>
              </a:ext>
            </a:extLst>
          </p:cNvPr>
          <p:cNvSpPr/>
          <p:nvPr/>
        </p:nvSpPr>
        <p:spPr>
          <a:xfrm>
            <a:off x="8550488" y="5738334"/>
            <a:ext cx="1637541" cy="651510"/>
          </a:xfrm>
          <a:prstGeom prst="roundRect">
            <a:avLst/>
          </a:prstGeom>
          <a:solidFill>
            <a:srgbClr val="FFCCFF"/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200651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3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urple and white gradient&#10;&#10;Description automatically generated with low confidence">
            <a:extLst>
              <a:ext uri="{FF2B5EF4-FFF2-40B4-BE49-F238E27FC236}">
                <a16:creationId xmlns:a16="http://schemas.microsoft.com/office/drawing/2014/main" id="{3C1C5324-7EA8-D9AD-4780-F7EE4FAD2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3946"/>
            <a:ext cx="12192001" cy="6891946"/>
          </a:xfrm>
          <a:prstGeom prst="rect">
            <a:avLst/>
          </a:prstGeom>
        </p:spPr>
      </p:pic>
      <p:sp>
        <p:nvSpPr>
          <p:cNvPr id="4" name="Полилиния 3">
            <a:extLst>
              <a:ext uri="{FF2B5EF4-FFF2-40B4-BE49-F238E27FC236}">
                <a16:creationId xmlns:a16="http://schemas.microsoft.com/office/drawing/2014/main" id="{6826FC46-F1F4-B04E-9260-166C0DE8ACC7}"/>
              </a:ext>
            </a:extLst>
          </p:cNvPr>
          <p:cNvSpPr/>
          <p:nvPr/>
        </p:nvSpPr>
        <p:spPr>
          <a:xfrm>
            <a:off x="228600" y="2708158"/>
            <a:ext cx="11787809" cy="2415091"/>
          </a:xfrm>
          <a:custGeom>
            <a:avLst/>
            <a:gdLst>
              <a:gd name="connsiteX0" fmla="*/ 0 w 8044543"/>
              <a:gd name="connsiteY0" fmla="*/ 1915904 h 1915904"/>
              <a:gd name="connsiteX1" fmla="*/ 304800 w 8044543"/>
              <a:gd name="connsiteY1" fmla="*/ 1317190 h 1915904"/>
              <a:gd name="connsiteX2" fmla="*/ 283028 w 8044543"/>
              <a:gd name="connsiteY2" fmla="*/ 718475 h 1915904"/>
              <a:gd name="connsiteX3" fmla="*/ 511628 w 8044543"/>
              <a:gd name="connsiteY3" fmla="*/ 370133 h 1915904"/>
              <a:gd name="connsiteX4" fmla="*/ 1197428 w 8044543"/>
              <a:gd name="connsiteY4" fmla="*/ 598733 h 1915904"/>
              <a:gd name="connsiteX5" fmla="*/ 1970314 w 8044543"/>
              <a:gd name="connsiteY5" fmla="*/ 18 h 1915904"/>
              <a:gd name="connsiteX6" fmla="*/ 2623457 w 8044543"/>
              <a:gd name="connsiteY6" fmla="*/ 576961 h 1915904"/>
              <a:gd name="connsiteX7" fmla="*/ 3243943 w 8044543"/>
              <a:gd name="connsiteY7" fmla="*/ 370133 h 1915904"/>
              <a:gd name="connsiteX8" fmla="*/ 4147457 w 8044543"/>
              <a:gd name="connsiteY8" fmla="*/ 620504 h 1915904"/>
              <a:gd name="connsiteX9" fmla="*/ 4844143 w 8044543"/>
              <a:gd name="connsiteY9" fmla="*/ 21790 h 1915904"/>
              <a:gd name="connsiteX10" fmla="*/ 5617028 w 8044543"/>
              <a:gd name="connsiteY10" fmla="*/ 653161 h 1915904"/>
              <a:gd name="connsiteX11" fmla="*/ 6324600 w 8044543"/>
              <a:gd name="connsiteY11" fmla="*/ 152418 h 1915904"/>
              <a:gd name="connsiteX12" fmla="*/ 6825343 w 8044543"/>
              <a:gd name="connsiteY12" fmla="*/ 642275 h 1915904"/>
              <a:gd name="connsiteX13" fmla="*/ 7293428 w 8044543"/>
              <a:gd name="connsiteY13" fmla="*/ 283047 h 1915904"/>
              <a:gd name="connsiteX14" fmla="*/ 7685314 w 8044543"/>
              <a:gd name="connsiteY14" fmla="*/ 674933 h 1915904"/>
              <a:gd name="connsiteX15" fmla="*/ 7641771 w 8044543"/>
              <a:gd name="connsiteY15" fmla="*/ 1273647 h 1915904"/>
              <a:gd name="connsiteX16" fmla="*/ 8044543 w 8044543"/>
              <a:gd name="connsiteY16" fmla="*/ 1807047 h 191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044543" h="1915904">
                <a:moveTo>
                  <a:pt x="0" y="1915904"/>
                </a:moveTo>
                <a:cubicBezTo>
                  <a:pt x="128814" y="1716333"/>
                  <a:pt x="257629" y="1516762"/>
                  <a:pt x="304800" y="1317190"/>
                </a:cubicBezTo>
                <a:cubicBezTo>
                  <a:pt x="351971" y="1117618"/>
                  <a:pt x="248557" y="876318"/>
                  <a:pt x="283028" y="718475"/>
                </a:cubicBezTo>
                <a:cubicBezTo>
                  <a:pt x="317499" y="560632"/>
                  <a:pt x="359228" y="390090"/>
                  <a:pt x="511628" y="370133"/>
                </a:cubicBezTo>
                <a:cubicBezTo>
                  <a:pt x="664028" y="350176"/>
                  <a:pt x="954314" y="660419"/>
                  <a:pt x="1197428" y="598733"/>
                </a:cubicBezTo>
                <a:cubicBezTo>
                  <a:pt x="1440542" y="537047"/>
                  <a:pt x="1732643" y="3647"/>
                  <a:pt x="1970314" y="18"/>
                </a:cubicBezTo>
                <a:cubicBezTo>
                  <a:pt x="2207985" y="-3611"/>
                  <a:pt x="2411185" y="515275"/>
                  <a:pt x="2623457" y="576961"/>
                </a:cubicBezTo>
                <a:cubicBezTo>
                  <a:pt x="2835729" y="638647"/>
                  <a:pt x="2989943" y="362876"/>
                  <a:pt x="3243943" y="370133"/>
                </a:cubicBezTo>
                <a:cubicBezTo>
                  <a:pt x="3497943" y="377390"/>
                  <a:pt x="3880757" y="678561"/>
                  <a:pt x="4147457" y="620504"/>
                </a:cubicBezTo>
                <a:cubicBezTo>
                  <a:pt x="4414157" y="562447"/>
                  <a:pt x="4599215" y="16347"/>
                  <a:pt x="4844143" y="21790"/>
                </a:cubicBezTo>
                <a:cubicBezTo>
                  <a:pt x="5089072" y="27233"/>
                  <a:pt x="5370285" y="631390"/>
                  <a:pt x="5617028" y="653161"/>
                </a:cubicBezTo>
                <a:cubicBezTo>
                  <a:pt x="5863771" y="674932"/>
                  <a:pt x="6123214" y="154232"/>
                  <a:pt x="6324600" y="152418"/>
                </a:cubicBezTo>
                <a:cubicBezTo>
                  <a:pt x="6525986" y="150604"/>
                  <a:pt x="6663872" y="620504"/>
                  <a:pt x="6825343" y="642275"/>
                </a:cubicBezTo>
                <a:cubicBezTo>
                  <a:pt x="6986814" y="664046"/>
                  <a:pt x="7150100" y="277604"/>
                  <a:pt x="7293428" y="283047"/>
                </a:cubicBezTo>
                <a:cubicBezTo>
                  <a:pt x="7436756" y="288490"/>
                  <a:pt x="7627257" y="509833"/>
                  <a:pt x="7685314" y="674933"/>
                </a:cubicBezTo>
                <a:cubicBezTo>
                  <a:pt x="7743371" y="840033"/>
                  <a:pt x="7581900" y="1084961"/>
                  <a:pt x="7641771" y="1273647"/>
                </a:cubicBezTo>
                <a:cubicBezTo>
                  <a:pt x="7701642" y="1462333"/>
                  <a:pt x="7873092" y="1634690"/>
                  <a:pt x="8044543" y="1807047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EF35D084-8428-0B46-A135-EBB8A21DCC9A}"/>
              </a:ext>
            </a:extLst>
          </p:cNvPr>
          <p:cNvSpPr/>
          <p:nvPr/>
        </p:nvSpPr>
        <p:spPr>
          <a:xfrm rot="1968638">
            <a:off x="5119971" y="1346698"/>
            <a:ext cx="784021" cy="1726594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473826B0-F924-BD4F-A21F-49339D75323A}"/>
              </a:ext>
            </a:extLst>
          </p:cNvPr>
          <p:cNvSpPr/>
          <p:nvPr/>
        </p:nvSpPr>
        <p:spPr>
          <a:xfrm rot="1968638">
            <a:off x="4730777" y="2925186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85C2BF25-5595-5A46-A761-D6112BE72FDB}"/>
              </a:ext>
            </a:extLst>
          </p:cNvPr>
          <p:cNvSpPr/>
          <p:nvPr/>
        </p:nvSpPr>
        <p:spPr>
          <a:xfrm rot="1968638">
            <a:off x="4801300" y="2815801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CD5E40E7-815F-F740-94D2-A66EB6A386FA}"/>
              </a:ext>
            </a:extLst>
          </p:cNvPr>
          <p:cNvSpPr/>
          <p:nvPr/>
        </p:nvSpPr>
        <p:spPr>
          <a:xfrm rot="1968638">
            <a:off x="4660254" y="3034571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966163-BFD2-4047-8D38-1E946AC747F8}"/>
              </a:ext>
            </a:extLst>
          </p:cNvPr>
          <p:cNvSpPr txBox="1"/>
          <p:nvPr/>
        </p:nvSpPr>
        <p:spPr>
          <a:xfrm rot="18168638">
            <a:off x="4897976" y="2005146"/>
            <a:ext cx="1254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Tom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A5605E94-7F95-7949-BB3B-7761C6366982}"/>
              </a:ext>
            </a:extLst>
          </p:cNvPr>
          <p:cNvSpPr/>
          <p:nvPr/>
        </p:nvSpPr>
        <p:spPr>
          <a:xfrm rot="8286043">
            <a:off x="6963146" y="3234013"/>
            <a:ext cx="784021" cy="1726594"/>
          </a:xfrm>
          <a:prstGeom prst="ellipse">
            <a:avLst/>
          </a:prstGeom>
          <a:solidFill>
            <a:srgbClr val="00BEFF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391A3C55-4681-4445-89AF-4724F951670B}"/>
              </a:ext>
            </a:extLst>
          </p:cNvPr>
          <p:cNvSpPr/>
          <p:nvPr/>
        </p:nvSpPr>
        <p:spPr>
          <a:xfrm rot="8286043">
            <a:off x="6457015" y="3341231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761811A4-BBDB-6547-88F5-1C8BF998CF3D}"/>
              </a:ext>
            </a:extLst>
          </p:cNvPr>
          <p:cNvSpPr/>
          <p:nvPr/>
        </p:nvSpPr>
        <p:spPr>
          <a:xfrm rot="8286043">
            <a:off x="6543931" y="3438103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24537022-6840-BE47-8CCB-346F9DF6B2CC}"/>
              </a:ext>
            </a:extLst>
          </p:cNvPr>
          <p:cNvSpPr/>
          <p:nvPr/>
        </p:nvSpPr>
        <p:spPr>
          <a:xfrm rot="8286043">
            <a:off x="6370099" y="3244359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954DFB-CBC3-AF40-A71C-4F3BE812B018}"/>
              </a:ext>
            </a:extLst>
          </p:cNvPr>
          <p:cNvSpPr txBox="1"/>
          <p:nvPr/>
        </p:nvSpPr>
        <p:spPr>
          <a:xfrm rot="2886043">
            <a:off x="6744177" y="3930519"/>
            <a:ext cx="1254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05CAFF"/>
                </a:solidFill>
              </a:rPr>
              <a:t>cook</a:t>
            </a:r>
            <a:endParaRPr lang="ru-RU" dirty="0">
              <a:solidFill>
                <a:srgbClr val="05CAFF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AC18C0BA-0A0C-5440-A7BF-94355E80C153}"/>
              </a:ext>
            </a:extLst>
          </p:cNvPr>
          <p:cNvSpPr/>
          <p:nvPr/>
        </p:nvSpPr>
        <p:spPr>
          <a:xfrm rot="1545020">
            <a:off x="9540834" y="1034611"/>
            <a:ext cx="784021" cy="1726594"/>
          </a:xfrm>
          <a:prstGeom prst="ellipse">
            <a:avLst/>
          </a:prstGeom>
          <a:solidFill>
            <a:srgbClr val="00EF00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9EA3C91A-8E0B-9A4B-AD19-39BD050934C7}"/>
              </a:ext>
            </a:extLst>
          </p:cNvPr>
          <p:cNvSpPr/>
          <p:nvPr/>
        </p:nvSpPr>
        <p:spPr>
          <a:xfrm rot="1545020">
            <a:off x="9251360" y="2669014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A2AF2540-CE6E-C640-B68D-311B1FB0E0E3}"/>
              </a:ext>
            </a:extLst>
          </p:cNvPr>
          <p:cNvSpPr/>
          <p:nvPr/>
        </p:nvSpPr>
        <p:spPr>
          <a:xfrm rot="1545020">
            <a:off x="9307903" y="2551790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9F4AF036-A404-7D4B-B9D2-5ADDE0742A00}"/>
              </a:ext>
            </a:extLst>
          </p:cNvPr>
          <p:cNvSpPr/>
          <p:nvPr/>
        </p:nvSpPr>
        <p:spPr>
          <a:xfrm rot="1545020">
            <a:off x="9194816" y="2786238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3AFC17-E4BD-ED4F-A8D2-34953E9EE31B}"/>
              </a:ext>
            </a:extLst>
          </p:cNvPr>
          <p:cNvSpPr txBox="1"/>
          <p:nvPr/>
        </p:nvSpPr>
        <p:spPr>
          <a:xfrm rot="17745020">
            <a:off x="9316259" y="1691612"/>
            <a:ext cx="1254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00FE02"/>
                </a:solidFill>
              </a:rPr>
              <a:t>No</a:t>
            </a:r>
            <a:endParaRPr lang="ru-RU" dirty="0">
              <a:solidFill>
                <a:srgbClr val="00FE02"/>
              </a:solidFill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9109EB55-19FD-B241-BEDB-0DB799588331}"/>
              </a:ext>
            </a:extLst>
          </p:cNvPr>
          <p:cNvSpPr/>
          <p:nvPr/>
        </p:nvSpPr>
        <p:spPr>
          <a:xfrm rot="8417201">
            <a:off x="2486589" y="3361865"/>
            <a:ext cx="784021" cy="1726594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000"/>
              </a:solidFill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6B4DC8C8-88DD-2E46-BC01-E0BD47819D49}"/>
              </a:ext>
            </a:extLst>
          </p:cNvPr>
          <p:cNvSpPr/>
          <p:nvPr/>
        </p:nvSpPr>
        <p:spPr>
          <a:xfrm rot="8417201">
            <a:off x="2007266" y="3445938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066990B4-4A56-FA49-8543-A56C71006525}"/>
              </a:ext>
            </a:extLst>
          </p:cNvPr>
          <p:cNvSpPr/>
          <p:nvPr/>
        </p:nvSpPr>
        <p:spPr>
          <a:xfrm rot="8417201">
            <a:off x="2090424" y="3546054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20522091-0F96-654F-A45E-6D320E29785F}"/>
              </a:ext>
            </a:extLst>
          </p:cNvPr>
          <p:cNvSpPr/>
          <p:nvPr/>
        </p:nvSpPr>
        <p:spPr>
          <a:xfrm rot="8417201">
            <a:off x="1924109" y="3345820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C40ECC8-0FF4-6143-B96E-8791A30C1C4A}"/>
              </a:ext>
            </a:extLst>
          </p:cNvPr>
          <p:cNvSpPr txBox="1"/>
          <p:nvPr/>
        </p:nvSpPr>
        <p:spPr>
          <a:xfrm rot="3017201">
            <a:off x="2266927" y="4058971"/>
            <a:ext cx="1254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CD06"/>
                </a:solidFill>
              </a:rPr>
              <a:t>Can</a:t>
            </a:r>
            <a:endParaRPr lang="ru-RU" dirty="0">
              <a:solidFill>
                <a:srgbClr val="FFCD06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3BC937D-CB5D-704D-8F27-645FCA4CD291}"/>
              </a:ext>
            </a:extLst>
          </p:cNvPr>
          <p:cNvSpPr txBox="1"/>
          <p:nvPr/>
        </p:nvSpPr>
        <p:spPr>
          <a:xfrm>
            <a:off x="3449805" y="5646759"/>
            <a:ext cx="5235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700">
                <a:solidFill>
                  <a:schemeClr val="bg1"/>
                </a:solidFill>
              </a:rPr>
              <a:t>Can Tom cook?</a:t>
            </a:r>
          </a:p>
          <a:p>
            <a:r>
              <a:rPr lang="en-US" sz="2700">
                <a:solidFill>
                  <a:schemeClr val="bg1"/>
                </a:solidFill>
              </a:rPr>
              <a:t>No, he can’t.</a:t>
            </a:r>
            <a:endParaRPr lang="ru-RU" sz="2700" dirty="0">
              <a:solidFill>
                <a:schemeClr val="bg1"/>
              </a:solidFill>
            </a:endParaRPr>
          </a:p>
        </p:txBody>
      </p:sp>
      <p:pic>
        <p:nvPicPr>
          <p:cNvPr id="49" name="Рисунок 48" descr="Изображение выглядит как текст, желтый, знак&#10;&#10;Автоматически созданное описание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C2D8D1E-DE6F-E94E-8359-8D02277F2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0986" y="5689439"/>
            <a:ext cx="749300" cy="749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E30C37-3CE3-F2C2-2696-71EBB0147E62}"/>
              </a:ext>
            </a:extLst>
          </p:cNvPr>
          <p:cNvSpPr txBox="1"/>
          <p:nvPr/>
        </p:nvSpPr>
        <p:spPr>
          <a:xfrm>
            <a:off x="1302854" y="317383"/>
            <a:ext cx="96393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make question and answer.</a:t>
            </a:r>
            <a:endParaRPr lang="ru-RU" sz="33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31980D4A-34FF-1249-B25C-235E94A5C62E}"/>
              </a:ext>
            </a:extLst>
          </p:cNvPr>
          <p:cNvSpPr/>
          <p:nvPr/>
        </p:nvSpPr>
        <p:spPr>
          <a:xfrm>
            <a:off x="1946714" y="5738334"/>
            <a:ext cx="1637541" cy="651510"/>
          </a:xfrm>
          <a:prstGeom prst="roundRect">
            <a:avLst/>
          </a:prstGeom>
          <a:solidFill>
            <a:srgbClr val="FFCCFF"/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LIGHTS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FE729182-B319-CE41-9209-57928FEF76AA}"/>
              </a:ext>
            </a:extLst>
          </p:cNvPr>
          <p:cNvSpPr/>
          <p:nvPr/>
        </p:nvSpPr>
        <p:spPr>
          <a:xfrm>
            <a:off x="8550488" y="5738334"/>
            <a:ext cx="1637541" cy="651510"/>
          </a:xfrm>
          <a:prstGeom prst="roundRect">
            <a:avLst/>
          </a:prstGeom>
          <a:solidFill>
            <a:srgbClr val="FFCCFF"/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050504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3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urple and white gradient&#10;&#10;Description automatically generated with low confidence">
            <a:extLst>
              <a:ext uri="{FF2B5EF4-FFF2-40B4-BE49-F238E27FC236}">
                <a16:creationId xmlns:a16="http://schemas.microsoft.com/office/drawing/2014/main" id="{3C1C5324-7EA8-D9AD-4780-F7EE4FAD2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3946"/>
            <a:ext cx="12192001" cy="6891946"/>
          </a:xfrm>
          <a:prstGeom prst="rect">
            <a:avLst/>
          </a:prstGeom>
        </p:spPr>
      </p:pic>
      <p:sp>
        <p:nvSpPr>
          <p:cNvPr id="4" name="Полилиния 3">
            <a:extLst>
              <a:ext uri="{FF2B5EF4-FFF2-40B4-BE49-F238E27FC236}">
                <a16:creationId xmlns:a16="http://schemas.microsoft.com/office/drawing/2014/main" id="{6826FC46-F1F4-B04E-9260-166C0DE8ACC7}"/>
              </a:ext>
            </a:extLst>
          </p:cNvPr>
          <p:cNvSpPr/>
          <p:nvPr/>
        </p:nvSpPr>
        <p:spPr>
          <a:xfrm>
            <a:off x="228600" y="2708158"/>
            <a:ext cx="11787809" cy="2415091"/>
          </a:xfrm>
          <a:custGeom>
            <a:avLst/>
            <a:gdLst>
              <a:gd name="connsiteX0" fmla="*/ 0 w 8044543"/>
              <a:gd name="connsiteY0" fmla="*/ 1915904 h 1915904"/>
              <a:gd name="connsiteX1" fmla="*/ 304800 w 8044543"/>
              <a:gd name="connsiteY1" fmla="*/ 1317190 h 1915904"/>
              <a:gd name="connsiteX2" fmla="*/ 283028 w 8044543"/>
              <a:gd name="connsiteY2" fmla="*/ 718475 h 1915904"/>
              <a:gd name="connsiteX3" fmla="*/ 511628 w 8044543"/>
              <a:gd name="connsiteY3" fmla="*/ 370133 h 1915904"/>
              <a:gd name="connsiteX4" fmla="*/ 1197428 w 8044543"/>
              <a:gd name="connsiteY4" fmla="*/ 598733 h 1915904"/>
              <a:gd name="connsiteX5" fmla="*/ 1970314 w 8044543"/>
              <a:gd name="connsiteY5" fmla="*/ 18 h 1915904"/>
              <a:gd name="connsiteX6" fmla="*/ 2623457 w 8044543"/>
              <a:gd name="connsiteY6" fmla="*/ 576961 h 1915904"/>
              <a:gd name="connsiteX7" fmla="*/ 3243943 w 8044543"/>
              <a:gd name="connsiteY7" fmla="*/ 370133 h 1915904"/>
              <a:gd name="connsiteX8" fmla="*/ 4147457 w 8044543"/>
              <a:gd name="connsiteY8" fmla="*/ 620504 h 1915904"/>
              <a:gd name="connsiteX9" fmla="*/ 4844143 w 8044543"/>
              <a:gd name="connsiteY9" fmla="*/ 21790 h 1915904"/>
              <a:gd name="connsiteX10" fmla="*/ 5617028 w 8044543"/>
              <a:gd name="connsiteY10" fmla="*/ 653161 h 1915904"/>
              <a:gd name="connsiteX11" fmla="*/ 6324600 w 8044543"/>
              <a:gd name="connsiteY11" fmla="*/ 152418 h 1915904"/>
              <a:gd name="connsiteX12" fmla="*/ 6825343 w 8044543"/>
              <a:gd name="connsiteY12" fmla="*/ 642275 h 1915904"/>
              <a:gd name="connsiteX13" fmla="*/ 7293428 w 8044543"/>
              <a:gd name="connsiteY13" fmla="*/ 283047 h 1915904"/>
              <a:gd name="connsiteX14" fmla="*/ 7685314 w 8044543"/>
              <a:gd name="connsiteY14" fmla="*/ 674933 h 1915904"/>
              <a:gd name="connsiteX15" fmla="*/ 7641771 w 8044543"/>
              <a:gd name="connsiteY15" fmla="*/ 1273647 h 1915904"/>
              <a:gd name="connsiteX16" fmla="*/ 8044543 w 8044543"/>
              <a:gd name="connsiteY16" fmla="*/ 1807047 h 191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044543" h="1915904">
                <a:moveTo>
                  <a:pt x="0" y="1915904"/>
                </a:moveTo>
                <a:cubicBezTo>
                  <a:pt x="128814" y="1716333"/>
                  <a:pt x="257629" y="1516762"/>
                  <a:pt x="304800" y="1317190"/>
                </a:cubicBezTo>
                <a:cubicBezTo>
                  <a:pt x="351971" y="1117618"/>
                  <a:pt x="248557" y="876318"/>
                  <a:pt x="283028" y="718475"/>
                </a:cubicBezTo>
                <a:cubicBezTo>
                  <a:pt x="317499" y="560632"/>
                  <a:pt x="359228" y="390090"/>
                  <a:pt x="511628" y="370133"/>
                </a:cubicBezTo>
                <a:cubicBezTo>
                  <a:pt x="664028" y="350176"/>
                  <a:pt x="954314" y="660419"/>
                  <a:pt x="1197428" y="598733"/>
                </a:cubicBezTo>
                <a:cubicBezTo>
                  <a:pt x="1440542" y="537047"/>
                  <a:pt x="1732643" y="3647"/>
                  <a:pt x="1970314" y="18"/>
                </a:cubicBezTo>
                <a:cubicBezTo>
                  <a:pt x="2207985" y="-3611"/>
                  <a:pt x="2411185" y="515275"/>
                  <a:pt x="2623457" y="576961"/>
                </a:cubicBezTo>
                <a:cubicBezTo>
                  <a:pt x="2835729" y="638647"/>
                  <a:pt x="2989943" y="362876"/>
                  <a:pt x="3243943" y="370133"/>
                </a:cubicBezTo>
                <a:cubicBezTo>
                  <a:pt x="3497943" y="377390"/>
                  <a:pt x="3880757" y="678561"/>
                  <a:pt x="4147457" y="620504"/>
                </a:cubicBezTo>
                <a:cubicBezTo>
                  <a:pt x="4414157" y="562447"/>
                  <a:pt x="4599215" y="16347"/>
                  <a:pt x="4844143" y="21790"/>
                </a:cubicBezTo>
                <a:cubicBezTo>
                  <a:pt x="5089072" y="27233"/>
                  <a:pt x="5370285" y="631390"/>
                  <a:pt x="5617028" y="653161"/>
                </a:cubicBezTo>
                <a:cubicBezTo>
                  <a:pt x="5863771" y="674932"/>
                  <a:pt x="6123214" y="154232"/>
                  <a:pt x="6324600" y="152418"/>
                </a:cubicBezTo>
                <a:cubicBezTo>
                  <a:pt x="6525986" y="150604"/>
                  <a:pt x="6663872" y="620504"/>
                  <a:pt x="6825343" y="642275"/>
                </a:cubicBezTo>
                <a:cubicBezTo>
                  <a:pt x="6986814" y="664046"/>
                  <a:pt x="7150100" y="277604"/>
                  <a:pt x="7293428" y="283047"/>
                </a:cubicBezTo>
                <a:cubicBezTo>
                  <a:pt x="7436756" y="288490"/>
                  <a:pt x="7627257" y="509833"/>
                  <a:pt x="7685314" y="674933"/>
                </a:cubicBezTo>
                <a:cubicBezTo>
                  <a:pt x="7743371" y="840033"/>
                  <a:pt x="7581900" y="1084961"/>
                  <a:pt x="7641771" y="1273647"/>
                </a:cubicBezTo>
                <a:cubicBezTo>
                  <a:pt x="7701642" y="1462333"/>
                  <a:pt x="7873092" y="1634690"/>
                  <a:pt x="8044543" y="1807047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EF35D084-8428-0B46-A135-EBB8A21DCC9A}"/>
              </a:ext>
            </a:extLst>
          </p:cNvPr>
          <p:cNvSpPr/>
          <p:nvPr/>
        </p:nvSpPr>
        <p:spPr>
          <a:xfrm rot="1968638">
            <a:off x="5119971" y="1346698"/>
            <a:ext cx="784021" cy="1726594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473826B0-F924-BD4F-A21F-49339D75323A}"/>
              </a:ext>
            </a:extLst>
          </p:cNvPr>
          <p:cNvSpPr/>
          <p:nvPr/>
        </p:nvSpPr>
        <p:spPr>
          <a:xfrm rot="1968638">
            <a:off x="4730777" y="2925186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85C2BF25-5595-5A46-A761-D6112BE72FDB}"/>
              </a:ext>
            </a:extLst>
          </p:cNvPr>
          <p:cNvSpPr/>
          <p:nvPr/>
        </p:nvSpPr>
        <p:spPr>
          <a:xfrm rot="1968638">
            <a:off x="4801300" y="2815801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CD5E40E7-815F-F740-94D2-A66EB6A386FA}"/>
              </a:ext>
            </a:extLst>
          </p:cNvPr>
          <p:cNvSpPr/>
          <p:nvPr/>
        </p:nvSpPr>
        <p:spPr>
          <a:xfrm rot="1968638">
            <a:off x="4660254" y="3034571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966163-BFD2-4047-8D38-1E946AC747F8}"/>
              </a:ext>
            </a:extLst>
          </p:cNvPr>
          <p:cNvSpPr txBox="1"/>
          <p:nvPr/>
        </p:nvSpPr>
        <p:spPr>
          <a:xfrm rot="18168638">
            <a:off x="4897976" y="2005146"/>
            <a:ext cx="1254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Lucy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A5605E94-7F95-7949-BB3B-7761C6366982}"/>
              </a:ext>
            </a:extLst>
          </p:cNvPr>
          <p:cNvSpPr/>
          <p:nvPr/>
        </p:nvSpPr>
        <p:spPr>
          <a:xfrm rot="8286043">
            <a:off x="6963146" y="3234013"/>
            <a:ext cx="784021" cy="1726594"/>
          </a:xfrm>
          <a:prstGeom prst="ellipse">
            <a:avLst/>
          </a:prstGeom>
          <a:solidFill>
            <a:srgbClr val="00BEFF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391A3C55-4681-4445-89AF-4724F951670B}"/>
              </a:ext>
            </a:extLst>
          </p:cNvPr>
          <p:cNvSpPr/>
          <p:nvPr/>
        </p:nvSpPr>
        <p:spPr>
          <a:xfrm rot="8286043">
            <a:off x="6457015" y="3341231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761811A4-BBDB-6547-88F5-1C8BF998CF3D}"/>
              </a:ext>
            </a:extLst>
          </p:cNvPr>
          <p:cNvSpPr/>
          <p:nvPr/>
        </p:nvSpPr>
        <p:spPr>
          <a:xfrm rot="8286043">
            <a:off x="6543931" y="3438103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24537022-6840-BE47-8CCB-346F9DF6B2CC}"/>
              </a:ext>
            </a:extLst>
          </p:cNvPr>
          <p:cNvSpPr/>
          <p:nvPr/>
        </p:nvSpPr>
        <p:spPr>
          <a:xfrm rot="8286043">
            <a:off x="6370099" y="3244359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954DFB-CBC3-AF40-A71C-4F3BE812B018}"/>
              </a:ext>
            </a:extLst>
          </p:cNvPr>
          <p:cNvSpPr txBox="1"/>
          <p:nvPr/>
        </p:nvSpPr>
        <p:spPr>
          <a:xfrm rot="2886043">
            <a:off x="6744177" y="3930519"/>
            <a:ext cx="1254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05CAFF"/>
                </a:solidFill>
              </a:rPr>
              <a:t>skip</a:t>
            </a:r>
            <a:endParaRPr lang="ru-RU" dirty="0">
              <a:solidFill>
                <a:srgbClr val="05CAFF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AC18C0BA-0A0C-5440-A7BF-94355E80C153}"/>
              </a:ext>
            </a:extLst>
          </p:cNvPr>
          <p:cNvSpPr/>
          <p:nvPr/>
        </p:nvSpPr>
        <p:spPr>
          <a:xfrm rot="1545020">
            <a:off x="9540834" y="1034611"/>
            <a:ext cx="784021" cy="1726594"/>
          </a:xfrm>
          <a:prstGeom prst="ellipse">
            <a:avLst/>
          </a:prstGeom>
          <a:solidFill>
            <a:srgbClr val="00EF00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9EA3C91A-8E0B-9A4B-AD19-39BD050934C7}"/>
              </a:ext>
            </a:extLst>
          </p:cNvPr>
          <p:cNvSpPr/>
          <p:nvPr/>
        </p:nvSpPr>
        <p:spPr>
          <a:xfrm rot="1545020">
            <a:off x="9251360" y="2669014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A2AF2540-CE6E-C640-B68D-311B1FB0E0E3}"/>
              </a:ext>
            </a:extLst>
          </p:cNvPr>
          <p:cNvSpPr/>
          <p:nvPr/>
        </p:nvSpPr>
        <p:spPr>
          <a:xfrm rot="1545020">
            <a:off x="9307903" y="2551790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9F4AF036-A404-7D4B-B9D2-5ADDE0742A00}"/>
              </a:ext>
            </a:extLst>
          </p:cNvPr>
          <p:cNvSpPr/>
          <p:nvPr/>
        </p:nvSpPr>
        <p:spPr>
          <a:xfrm rot="1545020">
            <a:off x="9194816" y="2786238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3AFC17-E4BD-ED4F-A8D2-34953E9EE31B}"/>
              </a:ext>
            </a:extLst>
          </p:cNvPr>
          <p:cNvSpPr txBox="1"/>
          <p:nvPr/>
        </p:nvSpPr>
        <p:spPr>
          <a:xfrm rot="17745020">
            <a:off x="9316259" y="1691612"/>
            <a:ext cx="1254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00FE02"/>
                </a:solidFill>
              </a:rPr>
              <a:t>No</a:t>
            </a:r>
            <a:endParaRPr lang="ru-RU" dirty="0">
              <a:solidFill>
                <a:srgbClr val="00FE02"/>
              </a:solidFill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9109EB55-19FD-B241-BEDB-0DB799588331}"/>
              </a:ext>
            </a:extLst>
          </p:cNvPr>
          <p:cNvSpPr/>
          <p:nvPr/>
        </p:nvSpPr>
        <p:spPr>
          <a:xfrm rot="8417201">
            <a:off x="2486589" y="3361865"/>
            <a:ext cx="784021" cy="1726594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000"/>
              </a:solidFill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6B4DC8C8-88DD-2E46-BC01-E0BD47819D49}"/>
              </a:ext>
            </a:extLst>
          </p:cNvPr>
          <p:cNvSpPr/>
          <p:nvPr/>
        </p:nvSpPr>
        <p:spPr>
          <a:xfrm rot="8417201">
            <a:off x="2007266" y="3445938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066990B4-4A56-FA49-8543-A56C71006525}"/>
              </a:ext>
            </a:extLst>
          </p:cNvPr>
          <p:cNvSpPr/>
          <p:nvPr/>
        </p:nvSpPr>
        <p:spPr>
          <a:xfrm rot="8417201">
            <a:off x="2090424" y="3546054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20522091-0F96-654F-A45E-6D320E29785F}"/>
              </a:ext>
            </a:extLst>
          </p:cNvPr>
          <p:cNvSpPr/>
          <p:nvPr/>
        </p:nvSpPr>
        <p:spPr>
          <a:xfrm rot="8417201">
            <a:off x="1924109" y="3345820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C40ECC8-0FF4-6143-B96E-8791A30C1C4A}"/>
              </a:ext>
            </a:extLst>
          </p:cNvPr>
          <p:cNvSpPr txBox="1"/>
          <p:nvPr/>
        </p:nvSpPr>
        <p:spPr>
          <a:xfrm rot="3017201">
            <a:off x="2266927" y="4058971"/>
            <a:ext cx="1254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CD06"/>
                </a:solidFill>
              </a:rPr>
              <a:t>Can</a:t>
            </a:r>
            <a:endParaRPr lang="ru-RU" dirty="0">
              <a:solidFill>
                <a:srgbClr val="FFCD06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3BC937D-CB5D-704D-8F27-645FCA4CD291}"/>
              </a:ext>
            </a:extLst>
          </p:cNvPr>
          <p:cNvSpPr txBox="1"/>
          <p:nvPr/>
        </p:nvSpPr>
        <p:spPr>
          <a:xfrm>
            <a:off x="3449805" y="5646759"/>
            <a:ext cx="5235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700">
                <a:solidFill>
                  <a:schemeClr val="bg1"/>
                </a:solidFill>
              </a:rPr>
              <a:t>Can Lucy skip?</a:t>
            </a:r>
          </a:p>
          <a:p>
            <a:r>
              <a:rPr lang="en-US" sz="2700">
                <a:solidFill>
                  <a:schemeClr val="bg1"/>
                </a:solidFill>
              </a:rPr>
              <a:t>No, she can’t.</a:t>
            </a:r>
            <a:endParaRPr lang="ru-RU" sz="2700" dirty="0">
              <a:solidFill>
                <a:schemeClr val="bg1"/>
              </a:solidFill>
            </a:endParaRPr>
          </a:p>
        </p:txBody>
      </p:sp>
      <p:pic>
        <p:nvPicPr>
          <p:cNvPr id="49" name="Рисунок 48" descr="Изображение выглядит как текст, желтый, знак&#10;&#10;Автоматически созданное описание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C2D8D1E-DE6F-E94E-8359-8D02277F2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0986" y="5689439"/>
            <a:ext cx="749300" cy="749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E30C37-3CE3-F2C2-2696-71EBB0147E62}"/>
              </a:ext>
            </a:extLst>
          </p:cNvPr>
          <p:cNvSpPr txBox="1"/>
          <p:nvPr/>
        </p:nvSpPr>
        <p:spPr>
          <a:xfrm>
            <a:off x="1302854" y="317383"/>
            <a:ext cx="96393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make question and answer.</a:t>
            </a:r>
            <a:endParaRPr lang="ru-RU" sz="33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31980D4A-34FF-1249-B25C-235E94A5C62E}"/>
              </a:ext>
            </a:extLst>
          </p:cNvPr>
          <p:cNvSpPr/>
          <p:nvPr/>
        </p:nvSpPr>
        <p:spPr>
          <a:xfrm>
            <a:off x="1946714" y="5738334"/>
            <a:ext cx="1637541" cy="651510"/>
          </a:xfrm>
          <a:prstGeom prst="roundRect">
            <a:avLst/>
          </a:prstGeom>
          <a:solidFill>
            <a:srgbClr val="FFCCFF"/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LIGHTS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FE729182-B319-CE41-9209-57928FEF76AA}"/>
              </a:ext>
            </a:extLst>
          </p:cNvPr>
          <p:cNvSpPr/>
          <p:nvPr/>
        </p:nvSpPr>
        <p:spPr>
          <a:xfrm>
            <a:off x="8550488" y="5738334"/>
            <a:ext cx="1637541" cy="651510"/>
          </a:xfrm>
          <a:prstGeom prst="roundRect">
            <a:avLst/>
          </a:prstGeom>
          <a:solidFill>
            <a:srgbClr val="FFCCFF"/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94692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3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urple and white gradient&#10;&#10;Description automatically generated with low confidence">
            <a:extLst>
              <a:ext uri="{FF2B5EF4-FFF2-40B4-BE49-F238E27FC236}">
                <a16:creationId xmlns:a16="http://schemas.microsoft.com/office/drawing/2014/main" id="{3C1C5324-7EA8-D9AD-4780-F7EE4FAD2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3946"/>
            <a:ext cx="12192001" cy="6891946"/>
          </a:xfrm>
          <a:prstGeom prst="rect">
            <a:avLst/>
          </a:prstGeom>
        </p:spPr>
      </p:pic>
      <p:sp>
        <p:nvSpPr>
          <p:cNvPr id="4" name="Полилиния 3">
            <a:extLst>
              <a:ext uri="{FF2B5EF4-FFF2-40B4-BE49-F238E27FC236}">
                <a16:creationId xmlns:a16="http://schemas.microsoft.com/office/drawing/2014/main" id="{6826FC46-F1F4-B04E-9260-166C0DE8ACC7}"/>
              </a:ext>
            </a:extLst>
          </p:cNvPr>
          <p:cNvSpPr/>
          <p:nvPr/>
        </p:nvSpPr>
        <p:spPr>
          <a:xfrm>
            <a:off x="228600" y="2708158"/>
            <a:ext cx="11787809" cy="2415091"/>
          </a:xfrm>
          <a:custGeom>
            <a:avLst/>
            <a:gdLst>
              <a:gd name="connsiteX0" fmla="*/ 0 w 8044543"/>
              <a:gd name="connsiteY0" fmla="*/ 1915904 h 1915904"/>
              <a:gd name="connsiteX1" fmla="*/ 304800 w 8044543"/>
              <a:gd name="connsiteY1" fmla="*/ 1317190 h 1915904"/>
              <a:gd name="connsiteX2" fmla="*/ 283028 w 8044543"/>
              <a:gd name="connsiteY2" fmla="*/ 718475 h 1915904"/>
              <a:gd name="connsiteX3" fmla="*/ 511628 w 8044543"/>
              <a:gd name="connsiteY3" fmla="*/ 370133 h 1915904"/>
              <a:gd name="connsiteX4" fmla="*/ 1197428 w 8044543"/>
              <a:gd name="connsiteY4" fmla="*/ 598733 h 1915904"/>
              <a:gd name="connsiteX5" fmla="*/ 1970314 w 8044543"/>
              <a:gd name="connsiteY5" fmla="*/ 18 h 1915904"/>
              <a:gd name="connsiteX6" fmla="*/ 2623457 w 8044543"/>
              <a:gd name="connsiteY6" fmla="*/ 576961 h 1915904"/>
              <a:gd name="connsiteX7" fmla="*/ 3243943 w 8044543"/>
              <a:gd name="connsiteY7" fmla="*/ 370133 h 1915904"/>
              <a:gd name="connsiteX8" fmla="*/ 4147457 w 8044543"/>
              <a:gd name="connsiteY8" fmla="*/ 620504 h 1915904"/>
              <a:gd name="connsiteX9" fmla="*/ 4844143 w 8044543"/>
              <a:gd name="connsiteY9" fmla="*/ 21790 h 1915904"/>
              <a:gd name="connsiteX10" fmla="*/ 5617028 w 8044543"/>
              <a:gd name="connsiteY10" fmla="*/ 653161 h 1915904"/>
              <a:gd name="connsiteX11" fmla="*/ 6324600 w 8044543"/>
              <a:gd name="connsiteY11" fmla="*/ 152418 h 1915904"/>
              <a:gd name="connsiteX12" fmla="*/ 6825343 w 8044543"/>
              <a:gd name="connsiteY12" fmla="*/ 642275 h 1915904"/>
              <a:gd name="connsiteX13" fmla="*/ 7293428 w 8044543"/>
              <a:gd name="connsiteY13" fmla="*/ 283047 h 1915904"/>
              <a:gd name="connsiteX14" fmla="*/ 7685314 w 8044543"/>
              <a:gd name="connsiteY14" fmla="*/ 674933 h 1915904"/>
              <a:gd name="connsiteX15" fmla="*/ 7641771 w 8044543"/>
              <a:gd name="connsiteY15" fmla="*/ 1273647 h 1915904"/>
              <a:gd name="connsiteX16" fmla="*/ 8044543 w 8044543"/>
              <a:gd name="connsiteY16" fmla="*/ 1807047 h 191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044543" h="1915904">
                <a:moveTo>
                  <a:pt x="0" y="1915904"/>
                </a:moveTo>
                <a:cubicBezTo>
                  <a:pt x="128814" y="1716333"/>
                  <a:pt x="257629" y="1516762"/>
                  <a:pt x="304800" y="1317190"/>
                </a:cubicBezTo>
                <a:cubicBezTo>
                  <a:pt x="351971" y="1117618"/>
                  <a:pt x="248557" y="876318"/>
                  <a:pt x="283028" y="718475"/>
                </a:cubicBezTo>
                <a:cubicBezTo>
                  <a:pt x="317499" y="560632"/>
                  <a:pt x="359228" y="390090"/>
                  <a:pt x="511628" y="370133"/>
                </a:cubicBezTo>
                <a:cubicBezTo>
                  <a:pt x="664028" y="350176"/>
                  <a:pt x="954314" y="660419"/>
                  <a:pt x="1197428" y="598733"/>
                </a:cubicBezTo>
                <a:cubicBezTo>
                  <a:pt x="1440542" y="537047"/>
                  <a:pt x="1732643" y="3647"/>
                  <a:pt x="1970314" y="18"/>
                </a:cubicBezTo>
                <a:cubicBezTo>
                  <a:pt x="2207985" y="-3611"/>
                  <a:pt x="2411185" y="515275"/>
                  <a:pt x="2623457" y="576961"/>
                </a:cubicBezTo>
                <a:cubicBezTo>
                  <a:pt x="2835729" y="638647"/>
                  <a:pt x="2989943" y="362876"/>
                  <a:pt x="3243943" y="370133"/>
                </a:cubicBezTo>
                <a:cubicBezTo>
                  <a:pt x="3497943" y="377390"/>
                  <a:pt x="3880757" y="678561"/>
                  <a:pt x="4147457" y="620504"/>
                </a:cubicBezTo>
                <a:cubicBezTo>
                  <a:pt x="4414157" y="562447"/>
                  <a:pt x="4599215" y="16347"/>
                  <a:pt x="4844143" y="21790"/>
                </a:cubicBezTo>
                <a:cubicBezTo>
                  <a:pt x="5089072" y="27233"/>
                  <a:pt x="5370285" y="631390"/>
                  <a:pt x="5617028" y="653161"/>
                </a:cubicBezTo>
                <a:cubicBezTo>
                  <a:pt x="5863771" y="674932"/>
                  <a:pt x="6123214" y="154232"/>
                  <a:pt x="6324600" y="152418"/>
                </a:cubicBezTo>
                <a:cubicBezTo>
                  <a:pt x="6525986" y="150604"/>
                  <a:pt x="6663872" y="620504"/>
                  <a:pt x="6825343" y="642275"/>
                </a:cubicBezTo>
                <a:cubicBezTo>
                  <a:pt x="6986814" y="664046"/>
                  <a:pt x="7150100" y="277604"/>
                  <a:pt x="7293428" y="283047"/>
                </a:cubicBezTo>
                <a:cubicBezTo>
                  <a:pt x="7436756" y="288490"/>
                  <a:pt x="7627257" y="509833"/>
                  <a:pt x="7685314" y="674933"/>
                </a:cubicBezTo>
                <a:cubicBezTo>
                  <a:pt x="7743371" y="840033"/>
                  <a:pt x="7581900" y="1084961"/>
                  <a:pt x="7641771" y="1273647"/>
                </a:cubicBezTo>
                <a:cubicBezTo>
                  <a:pt x="7701642" y="1462333"/>
                  <a:pt x="7873092" y="1634690"/>
                  <a:pt x="8044543" y="1807047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EF35D084-8428-0B46-A135-EBB8A21DCC9A}"/>
              </a:ext>
            </a:extLst>
          </p:cNvPr>
          <p:cNvSpPr/>
          <p:nvPr/>
        </p:nvSpPr>
        <p:spPr>
          <a:xfrm rot="1968638">
            <a:off x="5119971" y="1346698"/>
            <a:ext cx="784021" cy="1726594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473826B0-F924-BD4F-A21F-49339D75323A}"/>
              </a:ext>
            </a:extLst>
          </p:cNvPr>
          <p:cNvSpPr/>
          <p:nvPr/>
        </p:nvSpPr>
        <p:spPr>
          <a:xfrm rot="1968638">
            <a:off x="4730777" y="2925186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85C2BF25-5595-5A46-A761-D6112BE72FDB}"/>
              </a:ext>
            </a:extLst>
          </p:cNvPr>
          <p:cNvSpPr/>
          <p:nvPr/>
        </p:nvSpPr>
        <p:spPr>
          <a:xfrm rot="1968638">
            <a:off x="4801300" y="2815801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CD5E40E7-815F-F740-94D2-A66EB6A386FA}"/>
              </a:ext>
            </a:extLst>
          </p:cNvPr>
          <p:cNvSpPr/>
          <p:nvPr/>
        </p:nvSpPr>
        <p:spPr>
          <a:xfrm rot="1968638">
            <a:off x="4660254" y="3034571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966163-BFD2-4047-8D38-1E946AC747F8}"/>
              </a:ext>
            </a:extLst>
          </p:cNvPr>
          <p:cNvSpPr txBox="1"/>
          <p:nvPr/>
        </p:nvSpPr>
        <p:spPr>
          <a:xfrm rot="18168638">
            <a:off x="4897976" y="2005146"/>
            <a:ext cx="1254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sister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A5605E94-7F95-7949-BB3B-7761C6366982}"/>
              </a:ext>
            </a:extLst>
          </p:cNvPr>
          <p:cNvSpPr/>
          <p:nvPr/>
        </p:nvSpPr>
        <p:spPr>
          <a:xfrm rot="8286043">
            <a:off x="6963146" y="3234013"/>
            <a:ext cx="784021" cy="1726594"/>
          </a:xfrm>
          <a:prstGeom prst="ellipse">
            <a:avLst/>
          </a:prstGeom>
          <a:solidFill>
            <a:srgbClr val="00BEFF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391A3C55-4681-4445-89AF-4724F951670B}"/>
              </a:ext>
            </a:extLst>
          </p:cNvPr>
          <p:cNvSpPr/>
          <p:nvPr/>
        </p:nvSpPr>
        <p:spPr>
          <a:xfrm rot="8286043">
            <a:off x="6457015" y="3341231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761811A4-BBDB-6547-88F5-1C8BF998CF3D}"/>
              </a:ext>
            </a:extLst>
          </p:cNvPr>
          <p:cNvSpPr/>
          <p:nvPr/>
        </p:nvSpPr>
        <p:spPr>
          <a:xfrm rot="8286043">
            <a:off x="6543931" y="3438103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24537022-6840-BE47-8CCB-346F9DF6B2CC}"/>
              </a:ext>
            </a:extLst>
          </p:cNvPr>
          <p:cNvSpPr/>
          <p:nvPr/>
        </p:nvSpPr>
        <p:spPr>
          <a:xfrm rot="8286043">
            <a:off x="6370099" y="3244359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954DFB-CBC3-AF40-A71C-4F3BE812B018}"/>
              </a:ext>
            </a:extLst>
          </p:cNvPr>
          <p:cNvSpPr txBox="1"/>
          <p:nvPr/>
        </p:nvSpPr>
        <p:spPr>
          <a:xfrm rot="2886043">
            <a:off x="6744177" y="3930519"/>
            <a:ext cx="1254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05CAFF"/>
                </a:solidFill>
              </a:rPr>
              <a:t>ride a bike</a:t>
            </a:r>
            <a:endParaRPr lang="ru-RU" dirty="0">
              <a:solidFill>
                <a:srgbClr val="05CAFF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AC18C0BA-0A0C-5440-A7BF-94355E80C153}"/>
              </a:ext>
            </a:extLst>
          </p:cNvPr>
          <p:cNvSpPr/>
          <p:nvPr/>
        </p:nvSpPr>
        <p:spPr>
          <a:xfrm rot="1545020">
            <a:off x="9540834" y="1034611"/>
            <a:ext cx="784021" cy="1726594"/>
          </a:xfrm>
          <a:prstGeom prst="ellipse">
            <a:avLst/>
          </a:prstGeom>
          <a:solidFill>
            <a:srgbClr val="00EF00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9EA3C91A-8E0B-9A4B-AD19-39BD050934C7}"/>
              </a:ext>
            </a:extLst>
          </p:cNvPr>
          <p:cNvSpPr/>
          <p:nvPr/>
        </p:nvSpPr>
        <p:spPr>
          <a:xfrm rot="1545020">
            <a:off x="9251360" y="2669014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A2AF2540-CE6E-C640-B68D-311B1FB0E0E3}"/>
              </a:ext>
            </a:extLst>
          </p:cNvPr>
          <p:cNvSpPr/>
          <p:nvPr/>
        </p:nvSpPr>
        <p:spPr>
          <a:xfrm rot="1545020">
            <a:off x="9307903" y="2551790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9F4AF036-A404-7D4B-B9D2-5ADDE0742A00}"/>
              </a:ext>
            </a:extLst>
          </p:cNvPr>
          <p:cNvSpPr/>
          <p:nvPr/>
        </p:nvSpPr>
        <p:spPr>
          <a:xfrm rot="1545020">
            <a:off x="9194816" y="2786238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3AFC17-E4BD-ED4F-A8D2-34953E9EE31B}"/>
              </a:ext>
            </a:extLst>
          </p:cNvPr>
          <p:cNvSpPr txBox="1"/>
          <p:nvPr/>
        </p:nvSpPr>
        <p:spPr>
          <a:xfrm rot="17745020">
            <a:off x="9316259" y="1691612"/>
            <a:ext cx="1254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00FE02"/>
                </a:solidFill>
              </a:rPr>
              <a:t>can’t</a:t>
            </a:r>
            <a:endParaRPr lang="ru-RU" dirty="0">
              <a:solidFill>
                <a:srgbClr val="00FE02"/>
              </a:solidFill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9109EB55-19FD-B241-BEDB-0DB799588331}"/>
              </a:ext>
            </a:extLst>
          </p:cNvPr>
          <p:cNvSpPr/>
          <p:nvPr/>
        </p:nvSpPr>
        <p:spPr>
          <a:xfrm rot="8417201">
            <a:off x="2486589" y="3361865"/>
            <a:ext cx="784021" cy="1726594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000"/>
              </a:solidFill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6B4DC8C8-88DD-2E46-BC01-E0BD47819D49}"/>
              </a:ext>
            </a:extLst>
          </p:cNvPr>
          <p:cNvSpPr/>
          <p:nvPr/>
        </p:nvSpPr>
        <p:spPr>
          <a:xfrm rot="8417201">
            <a:off x="2007266" y="3445938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066990B4-4A56-FA49-8543-A56C71006525}"/>
              </a:ext>
            </a:extLst>
          </p:cNvPr>
          <p:cNvSpPr/>
          <p:nvPr/>
        </p:nvSpPr>
        <p:spPr>
          <a:xfrm rot="8417201">
            <a:off x="2090424" y="3546054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20522091-0F96-654F-A45E-6D320E29785F}"/>
              </a:ext>
            </a:extLst>
          </p:cNvPr>
          <p:cNvSpPr/>
          <p:nvPr/>
        </p:nvSpPr>
        <p:spPr>
          <a:xfrm rot="8417201">
            <a:off x="1924109" y="3345820"/>
            <a:ext cx="556307" cy="130148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C40ECC8-0FF4-6143-B96E-8791A30C1C4A}"/>
              </a:ext>
            </a:extLst>
          </p:cNvPr>
          <p:cNvSpPr txBox="1"/>
          <p:nvPr/>
        </p:nvSpPr>
        <p:spPr>
          <a:xfrm rot="3017201">
            <a:off x="2266927" y="4058971"/>
            <a:ext cx="1254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CD06"/>
                </a:solidFill>
              </a:rPr>
              <a:t>Your </a:t>
            </a:r>
            <a:endParaRPr lang="ru-RU" dirty="0">
              <a:solidFill>
                <a:srgbClr val="FFCD06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3BC937D-CB5D-704D-8F27-645FCA4CD291}"/>
              </a:ext>
            </a:extLst>
          </p:cNvPr>
          <p:cNvSpPr txBox="1"/>
          <p:nvPr/>
        </p:nvSpPr>
        <p:spPr>
          <a:xfrm>
            <a:off x="3449805" y="5646759"/>
            <a:ext cx="5235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700">
                <a:solidFill>
                  <a:schemeClr val="bg1"/>
                </a:solidFill>
              </a:rPr>
              <a:t>Can your sister ride a bike?</a:t>
            </a:r>
          </a:p>
          <a:p>
            <a:r>
              <a:rPr lang="en-US" sz="2700">
                <a:solidFill>
                  <a:schemeClr val="bg1"/>
                </a:solidFill>
              </a:rPr>
              <a:t>No, she can’t.</a:t>
            </a:r>
            <a:endParaRPr lang="ru-RU" sz="2700" dirty="0">
              <a:solidFill>
                <a:schemeClr val="bg1"/>
              </a:solidFill>
            </a:endParaRPr>
          </a:p>
        </p:txBody>
      </p:sp>
      <p:pic>
        <p:nvPicPr>
          <p:cNvPr id="49" name="Рисунок 48" descr="Изображение выглядит как текст, желтый, знак&#10;&#10;Автоматически созданное описание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C2D8D1E-DE6F-E94E-8359-8D02277F2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0986" y="5689439"/>
            <a:ext cx="749300" cy="749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E30C37-3CE3-F2C2-2696-71EBB0147E62}"/>
              </a:ext>
            </a:extLst>
          </p:cNvPr>
          <p:cNvSpPr txBox="1"/>
          <p:nvPr/>
        </p:nvSpPr>
        <p:spPr>
          <a:xfrm>
            <a:off x="1302854" y="317383"/>
            <a:ext cx="96393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make question and answer.</a:t>
            </a:r>
            <a:endParaRPr lang="ru-RU" sz="33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31980D4A-34FF-1249-B25C-235E94A5C62E}"/>
              </a:ext>
            </a:extLst>
          </p:cNvPr>
          <p:cNvSpPr/>
          <p:nvPr/>
        </p:nvSpPr>
        <p:spPr>
          <a:xfrm>
            <a:off x="1946714" y="5738334"/>
            <a:ext cx="1637541" cy="651510"/>
          </a:xfrm>
          <a:prstGeom prst="roundRect">
            <a:avLst/>
          </a:prstGeom>
          <a:solidFill>
            <a:srgbClr val="FFCCFF"/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LIGHTS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FE729182-B319-CE41-9209-57928FEF76AA}"/>
              </a:ext>
            </a:extLst>
          </p:cNvPr>
          <p:cNvSpPr/>
          <p:nvPr/>
        </p:nvSpPr>
        <p:spPr>
          <a:xfrm>
            <a:off x="8550488" y="5738334"/>
            <a:ext cx="1637541" cy="651510"/>
          </a:xfrm>
          <a:prstGeom prst="roundRect">
            <a:avLst/>
          </a:prstGeom>
          <a:solidFill>
            <a:srgbClr val="FFCCFF"/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771112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3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617</Words>
  <Application>Microsoft Office PowerPoint</Application>
  <PresentationFormat>Widescreen</PresentationFormat>
  <Paragraphs>199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Comic Sans MS</vt:lpstr>
      <vt:lpstr>Arial</vt:lpstr>
      <vt:lpstr>Calibri</vt:lpstr>
      <vt:lpstr>Century Gothic</vt:lpstr>
      <vt:lpstr>.VnCooper</vt:lpstr>
      <vt:lpstr>.VnAvant</vt:lpstr>
      <vt:lpstr>Calibri Light</vt:lpstr>
      <vt:lpstr>Kirang Haerang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Pham Huyen</cp:lastModifiedBy>
  <cp:revision>19</cp:revision>
  <dcterms:created xsi:type="dcterms:W3CDTF">2023-06-11T08:41:09Z</dcterms:created>
  <dcterms:modified xsi:type="dcterms:W3CDTF">2023-06-12T03:12:38Z</dcterms:modified>
</cp:coreProperties>
</file>