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007577243" r:id="rId2"/>
    <p:sldId id="2007577244" r:id="rId3"/>
    <p:sldId id="268" r:id="rId4"/>
    <p:sldId id="256" r:id="rId5"/>
    <p:sldId id="2007577305" r:id="rId6"/>
    <p:sldId id="2007577306" r:id="rId7"/>
    <p:sldId id="2007577307" r:id="rId8"/>
    <p:sldId id="2007577308" r:id="rId9"/>
    <p:sldId id="2007577309" r:id="rId10"/>
    <p:sldId id="269" r:id="rId11"/>
    <p:sldId id="294" r:id="rId12"/>
    <p:sldId id="2007577304" r:id="rId13"/>
    <p:sldId id="484" r:id="rId14"/>
    <p:sldId id="2007577259" r:id="rId15"/>
    <p:sldId id="2007577261" r:id="rId16"/>
    <p:sldId id="2007577288" r:id="rId17"/>
    <p:sldId id="2007577289" r:id="rId18"/>
    <p:sldId id="2007577290" r:id="rId19"/>
    <p:sldId id="2007577260" r:id="rId20"/>
  </p:sldIdLst>
  <p:sldSz cx="12192000" cy="685800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.VnCooper" panose="020B72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2B935-D916-41E1-BBDD-66F636CC5FF1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A87A4-475F-4D33-B5ED-FAA8583B4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4470-0025-E089-F2E2-83CE853AA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219FA-D474-C8C2-5577-593D56D5D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65645-C7E5-20B5-FFD8-4A9B15D4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433EF-4FB2-1AEF-B611-17992432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9B87-CC75-9997-0709-94F00C89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1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F3901-BB8C-69A2-6778-A979EA7C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924E0-2920-77AD-EEC7-27894AB26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559DB-341E-7563-08A6-65450657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262ED-D047-D08A-BACD-497F4754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79C5B-1A2B-9706-CF79-DA55ACB4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FBBBE-19CF-0519-9D2D-E87EEF430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3FB48-2401-9D4A-90FF-DF6B30594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5878D-D0A9-2E8E-0C6B-C2D4BAD37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96A5C-AEAE-1347-BFC4-2512C3955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F76E-3A72-BCBB-B7AC-7AA87B79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7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249B0B38-7379-0951-8C16-B7915F042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4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DE86-D707-98BC-1B9C-3733401BA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6FA6-5B0C-E3E5-712E-0E029C953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7B76A-BAA0-8D98-D04E-AA7D3538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C855A-D014-0A64-F37E-62A39FF84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CE5F3-7DBC-284D-D357-BF974820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0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2FB2-1DA6-9B2B-79CC-DBD9F033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B50A5-F329-8C95-2CB1-359F6702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55174-F270-E49D-F2D9-2E22F7B2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F72D-8905-FA7D-1E5F-5F4829CA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A11B-5DAB-FFF6-4C63-142D0F08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CB41-92CC-0257-FA31-AF02748E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1A2BD-79CD-F72A-AA84-FFCA51CCA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020AE-B20F-6F13-EFA0-BD9B0B034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5E34F-0A3A-3B50-6BCF-19CF2601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68B5E-8EF8-8A0B-684C-054A8066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F28AA-C399-9D1C-67FE-9B095851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3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7E42-9764-A615-3644-5B586C9C7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D4546-15D9-6C5E-E9C2-B4C479563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9D4B8-EB03-C129-41A0-6EA5FDEA8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92B34-5A5F-D973-30DB-226C7AAAB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7C02DA-AF3B-E9F1-3310-FEAF1581B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2C5B98-77C3-0059-C4B9-852AADFC73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5596C9-6FAA-54B3-FA49-E0A0CE1D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B73D48-7C9D-224D-8F59-75EEF4F6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9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37A1-A9FC-C090-4402-7DAAC928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C8E78-E3CC-17A5-4165-10E18DFA9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3175E-7687-4ECD-013D-6D505EFD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1B66B-3A59-F739-061B-6D3E7143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02F2E-F755-5625-81D4-46316A2D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CE304-B2C0-3C5F-F183-A7326E215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29229-C632-C2F3-A2D5-D5A401C6C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2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892E-5A32-95A0-5C8E-05F974A4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38656-AF5F-5281-006D-DB22D9EBD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65FB7-36B3-56FF-A562-08567DD12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397B4-92C3-56B9-8CA3-C78A5487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76190-1936-1792-E7A6-71FA9E82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CF026-6D35-AE9C-5DCB-09F61D3A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4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0CC1-2C8C-896F-2942-30E37ADE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0C58F-7CEB-D35E-710B-01977E59B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45D30-BA78-2A0E-77F9-F5ABAFE9C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4043E-8369-ED7D-8AE6-B03A4729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B75C6-3F80-48C3-B754-2DCB65FB122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ECC4B-781E-DA45-3522-42D2D813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49DBD-ACB3-62BA-F1AF-C2C87A26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82131-6CAE-4EF7-89E3-771219B7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5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8D7EC749-2582-3479-6187-EF6D71D4AA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12" Type="http://schemas.openxmlformats.org/officeDocument/2006/relationships/image" Target="../media/image14.png"/><Relationship Id="rId17" Type="http://schemas.openxmlformats.org/officeDocument/2006/relationships/image" Target="../media/image36.png"/><Relationship Id="rId2" Type="http://schemas.openxmlformats.org/officeDocument/2006/relationships/image" Target="../media/image3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12" Type="http://schemas.openxmlformats.org/officeDocument/2006/relationships/image" Target="../media/image14.png"/><Relationship Id="rId17" Type="http://schemas.openxmlformats.org/officeDocument/2006/relationships/image" Target="../media/image36.png"/><Relationship Id="rId2" Type="http://schemas.openxmlformats.org/officeDocument/2006/relationships/image" Target="../media/image3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3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23" t="-3968" r="4561" b="72042"/>
          <a:stretch/>
        </p:blipFill>
        <p:spPr>
          <a:xfrm>
            <a:off x="-952500" y="-495300"/>
            <a:ext cx="13249705" cy="74936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322354" y="4173370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44915" y="-114304"/>
            <a:ext cx="1484789" cy="1484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4105758" y="4950603"/>
            <a:ext cx="4521200" cy="525597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2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2900703" y="2460151"/>
            <a:ext cx="670714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4958" r="70737"/>
          <a:stretch/>
        </p:blipFill>
        <p:spPr>
          <a:xfrm flipH="1">
            <a:off x="7953957" y="2460151"/>
            <a:ext cx="4238043" cy="471232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738971" y="49439"/>
            <a:ext cx="1322798" cy="2112216"/>
            <a:chOff x="3706945" y="4028513"/>
            <a:chExt cx="171572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3706945" y="4028513"/>
              <a:ext cx="1715726" cy="7584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85521" y="1361708"/>
            <a:ext cx="3312911" cy="4159073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2026510" y="133979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1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4D004-C51F-06A2-034B-3A2831309D6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E962DF-FBDC-6D48-8416-A13A5C18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39" y="2569030"/>
            <a:ext cx="3430036" cy="3104183"/>
          </a:xfrm>
          <a:prstGeom prst="rect">
            <a:avLst/>
          </a:prstGeom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47265882-DC0C-CD4B-AF80-7D6B3DEF854E}"/>
              </a:ext>
            </a:extLst>
          </p:cNvPr>
          <p:cNvSpPr/>
          <p:nvPr/>
        </p:nvSpPr>
        <p:spPr>
          <a:xfrm>
            <a:off x="5872674" y="1032693"/>
            <a:ext cx="4500685" cy="1709057"/>
          </a:xfrm>
          <a:prstGeom prst="wedgeRoundRectCallout">
            <a:avLst>
              <a:gd name="adj1" fmla="val -52429"/>
              <a:gd name="adj2" fmla="val 88615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902030302020204" pitchFamily="66" charset="0"/>
              </a:rPr>
              <a:t>Well done!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1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  <p:sndAc>
          <p:stSnd>
            <p:snd r:embed="rId2" name="applause.wav"/>
          </p:stSnd>
        </p:sndAc>
      </p:transition>
    </mc:Choice>
    <mc:Fallback>
      <p:transition spd="slow" advClick="0">
        <p:fade/>
        <p:sndAc>
          <p:stSnd>
            <p:snd r:embed="rId2" name="applaus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247948" y="153350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352800" y="153350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853514" y="26670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3730963" y="-3619990"/>
            <a:ext cx="1771433" cy="720038"/>
            <a:chOff x="1421497" y="3577240"/>
            <a:chExt cx="1195487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1497" y="3577240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26EE51E9-02C3-97BE-C2D8-AB5B9CF183C3}"/>
              </a:ext>
            </a:extLst>
          </p:cNvPr>
          <p:cNvSpPr txBox="1">
            <a:spLocks/>
          </p:cNvSpPr>
          <p:nvPr/>
        </p:nvSpPr>
        <p:spPr>
          <a:xfrm>
            <a:off x="2247948" y="3061525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7EF7D4B-5E84-5003-7DE8-89AE7720402C}"/>
              </a:ext>
            </a:extLst>
          </p:cNvPr>
          <p:cNvSpPr txBox="1">
            <a:spLocks/>
          </p:cNvSpPr>
          <p:nvPr/>
        </p:nvSpPr>
        <p:spPr>
          <a:xfrm>
            <a:off x="3352800" y="3061525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2" grpId="0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2444522" y="4666429"/>
            <a:ext cx="7775317" cy="729316"/>
            <a:chOff x="12592049" y="11694634"/>
            <a:chExt cx="9518697" cy="8928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3646031" y="87347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34" y="-1771445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971800" y="1481534"/>
            <a:ext cx="1515813" cy="261077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520936" y="1481534"/>
            <a:ext cx="2966677" cy="165806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389188" cy="30295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2070490" cy="296602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2041395" y="752932"/>
            <a:ext cx="489243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7760577" y="263870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7810500" y="1056833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933830" y="639050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933830" y="1117233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35" y="430758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60" y="1226756"/>
            <a:ext cx="421617" cy="416583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4732588" cy="28595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5335903" cy="163043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2409" y="4280330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8634199" y="554059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1654386" y="5816243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9486900" y="3416466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3903850" y="6030945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5862190" y="601796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523002" y="2810681"/>
            <a:ext cx="1330076" cy="1691721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2041395" y="4166400"/>
            <a:ext cx="1584756" cy="1765812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4409171" y="4518579"/>
            <a:ext cx="1194870" cy="1704700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6558102" y="3986490"/>
            <a:ext cx="1728366" cy="2274005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8744354" y="4242465"/>
            <a:ext cx="2080442" cy="1691721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9815093" y="2060419"/>
            <a:ext cx="1691721" cy="1691721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949941" y="3423872"/>
            <a:ext cx="10670700" cy="988023"/>
            <a:chOff x="4142213" y="2818955"/>
            <a:chExt cx="13063284" cy="120955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5586101" y="2818955"/>
              <a:ext cx="1619396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3C12A1A-D528-5F19-D3E9-7AE5B3F5B8A1}"/>
              </a:ext>
            </a:extLst>
          </p:cNvPr>
          <p:cNvSpPr/>
          <p:nvPr/>
        </p:nvSpPr>
        <p:spPr>
          <a:xfrm>
            <a:off x="1066800" y="723900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AE51CF0-0079-9448-4C1C-2330F1F51580}"/>
              </a:ext>
            </a:extLst>
          </p:cNvPr>
          <p:cNvSpPr/>
          <p:nvPr/>
        </p:nvSpPr>
        <p:spPr>
          <a:xfrm>
            <a:off x="7678912" y="23483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061BD7-3E58-A87C-B151-516A9A462A96}"/>
              </a:ext>
            </a:extLst>
          </p:cNvPr>
          <p:cNvSpPr/>
          <p:nvPr/>
        </p:nvSpPr>
        <p:spPr>
          <a:xfrm>
            <a:off x="7728835" y="1027801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FC15154-3C44-F916-0972-A7077E7FA7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52165" y="610018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1EC3686E-8E1A-8614-E630-3EE4A7E81AFB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52165" y="1088201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DDBD302-FA56-931C-C35B-8A704178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70" y="401726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927C97-834B-E175-F1DA-F3529F98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95" y="1197724"/>
            <a:ext cx="421617" cy="41658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16F7A15-1D88-152B-7952-BE35E62C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26" y="3429000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E98D273-9616-5910-E5DE-1BA9CB8F05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6" t="19287" r="82631" b="49843"/>
          <a:stretch/>
        </p:blipFill>
        <p:spPr>
          <a:xfrm>
            <a:off x="10139723" y="2753487"/>
            <a:ext cx="1520043" cy="1600313"/>
          </a:xfrm>
          <a:prstGeom prst="ellipse">
            <a:avLst/>
          </a:prstGeom>
        </p:spPr>
      </p:pic>
      <p:pic>
        <p:nvPicPr>
          <p:cNvPr id="15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983E285E-13DA-52DF-CD0F-025DCA5B9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7" y="4659000"/>
            <a:ext cx="2316536" cy="1397848"/>
          </a:xfrm>
          <a:prstGeom prst="rect">
            <a:avLst/>
          </a:prstGeom>
        </p:spPr>
      </p:pic>
      <p:pic>
        <p:nvPicPr>
          <p:cNvPr id="18" name="Mspham-0936082789" descr="A cartoon of a child playing badminton&#10;&#10;Description automatically generated with medium confidence">
            <a:extLst>
              <a:ext uri="{FF2B5EF4-FFF2-40B4-BE49-F238E27FC236}">
                <a16:creationId xmlns:a16="http://schemas.microsoft.com/office/drawing/2014/main" id="{E0260546-A65B-9F1F-DA45-21ED34EF2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2" y="4368926"/>
            <a:ext cx="1788819" cy="1651217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C8605FF-ED2A-9A70-B32D-E25D8DC06B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373"/>
          <a:stretch/>
        </p:blipFill>
        <p:spPr>
          <a:xfrm>
            <a:off x="4646607" y="4313523"/>
            <a:ext cx="1518803" cy="1497141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016D38B-05F5-070F-FF17-F95679515E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3470" y="4155294"/>
            <a:ext cx="937574" cy="1349629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653611" y="1452502"/>
            <a:ext cx="2305872" cy="203223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E2AE9A27-1F2F-F96F-5883-8B78F199D4A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263184" y="1452502"/>
            <a:ext cx="696299" cy="28610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1B59A585-8B67-AB2C-BC93-FA725D033B3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1184018" cy="299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1DA4C0B5-5951-7679-C496-4D0C05CD70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3201531" cy="29012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9972CE3-C517-A29A-F00A-88F2CFD4B1DF}"/>
              </a:ext>
            </a:extLst>
          </p:cNvPr>
          <p:cNvSpPr txBox="1">
            <a:spLocks/>
          </p:cNvSpPr>
          <p:nvPr/>
        </p:nvSpPr>
        <p:spPr>
          <a:xfrm>
            <a:off x="1979004" y="5583756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0181B4C8-6196-0B36-3E4F-89315F8423A6}"/>
              </a:ext>
            </a:extLst>
          </p:cNvPr>
          <p:cNvSpPr txBox="1">
            <a:spLocks/>
          </p:cNvSpPr>
          <p:nvPr/>
        </p:nvSpPr>
        <p:spPr>
          <a:xfrm>
            <a:off x="10010087" y="412827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79FF35BD-8091-1EFF-6A4C-1FF59E5931D8}"/>
              </a:ext>
            </a:extLst>
          </p:cNvPr>
          <p:cNvSpPr txBox="1">
            <a:spLocks/>
          </p:cNvSpPr>
          <p:nvPr/>
        </p:nvSpPr>
        <p:spPr>
          <a:xfrm>
            <a:off x="8792217" y="532386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roller skate</a:t>
            </a: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56C31BFE-FB24-1ED2-F5A3-1CA4774935CA}"/>
              </a:ext>
            </a:extLst>
          </p:cNvPr>
          <p:cNvSpPr txBox="1">
            <a:spLocks/>
          </p:cNvSpPr>
          <p:nvPr/>
        </p:nvSpPr>
        <p:spPr>
          <a:xfrm>
            <a:off x="262155" y="4525524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07EA2808-AF8E-7365-5E25-D4800DFDCAEF}"/>
              </a:ext>
            </a:extLst>
          </p:cNvPr>
          <p:cNvSpPr txBox="1">
            <a:spLocks/>
          </p:cNvSpPr>
          <p:nvPr/>
        </p:nvSpPr>
        <p:spPr>
          <a:xfrm>
            <a:off x="4503100" y="5880384"/>
            <a:ext cx="19795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200">
                <a:cs typeface="Arial" panose="020B0604020202020204" pitchFamily="34" charset="0"/>
              </a:rPr>
              <a:t>football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141122C2-3EC9-C5C9-71BA-35E936C24BE5}"/>
              </a:ext>
            </a:extLst>
          </p:cNvPr>
          <p:cNvSpPr txBox="1">
            <a:spLocks/>
          </p:cNvSpPr>
          <p:nvPr/>
        </p:nvSpPr>
        <p:spPr>
          <a:xfrm>
            <a:off x="6657086" y="5880384"/>
            <a:ext cx="23494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200">
                <a:cs typeface="Arial" panose="020B0604020202020204" pitchFamily="34" charset="0"/>
              </a:rPr>
              <a:t>badminton</a:t>
            </a:r>
          </a:p>
        </p:txBody>
      </p: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884EE01-B0EE-D6E3-D1ED-31EE0971283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5047044" cy="270279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D98E7D4-6EF6-0A53-F9E7-81609B6FB782}"/>
              </a:ext>
            </a:extLst>
          </p:cNvPr>
          <p:cNvCxnSpPr>
            <a:cxnSpLocks/>
          </p:cNvCxnSpPr>
          <p:nvPr/>
        </p:nvCxnSpPr>
        <p:spPr>
          <a:xfrm>
            <a:off x="3959483" y="1452502"/>
            <a:ext cx="6180240" cy="17057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Practice 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 true or false.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990600" y="969065"/>
            <a:ext cx="10210800" cy="226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sz="2400"/>
              <a:t>	I have three friends, Ha, Khoa and Rosie. Ha can play badminton, but she can’t swim. Khoa can ride a bike, but he can’t ride a horse. Rosie can play the piano, but she can’t play the guitar. I can sing, but I can’t dance. We can all roller skate.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3896158" y="4311908"/>
            <a:ext cx="5479048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want some </a:t>
            </a:r>
            <a:r>
              <a:rPr lang="en-US" sz="3200">
                <a:solidFill>
                  <a:srgbClr val="FF0000"/>
                </a:solidFill>
              </a:rPr>
              <a:t>w</a:t>
            </a:r>
            <a:r>
              <a:rPr lang="en-US" sz="3200"/>
              <a:t>ater.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49F6D483-4D21-D556-476B-1CF5352C2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216064"/>
              </p:ext>
            </p:extLst>
          </p:nvPr>
        </p:nvGraphicFramePr>
        <p:xfrm>
          <a:off x="1714500" y="3343500"/>
          <a:ext cx="8763001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6903">
                  <a:extLst>
                    <a:ext uri="{9D8B030D-6E8A-4147-A177-3AD203B41FA5}">
                      <a16:colId xmlns:a16="http://schemas.microsoft.com/office/drawing/2014/main" val="2449802010"/>
                    </a:ext>
                  </a:extLst>
                </a:gridCol>
                <a:gridCol w="1503049">
                  <a:extLst>
                    <a:ext uri="{9D8B030D-6E8A-4147-A177-3AD203B41FA5}">
                      <a16:colId xmlns:a16="http://schemas.microsoft.com/office/drawing/2014/main" val="155706115"/>
                    </a:ext>
                  </a:extLst>
                </a:gridCol>
                <a:gridCol w="1503049">
                  <a:extLst>
                    <a:ext uri="{9D8B030D-6E8A-4147-A177-3AD203B41FA5}">
                      <a16:colId xmlns:a16="http://schemas.microsoft.com/office/drawing/2014/main" val="3713601759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False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79024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731520"/>
                      <a:r>
                        <a:rPr lang="en-US" sz="22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Ha can play swim.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295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731520"/>
                      <a:r>
                        <a:rPr lang="en-US" sz="22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Khoa can’t ride a horse.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92279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731520"/>
                      <a:r>
                        <a:rPr lang="en-US" sz="22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Rosie can play the guitar.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97026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731520"/>
                      <a:r>
                        <a:rPr lang="en-US" sz="22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They can all roller skate.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31520"/>
                      <a:endParaRPr lang="en-US" sz="2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F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168834"/>
                  </a:ext>
                </a:extLst>
              </a:tr>
            </a:tbl>
          </a:graphicData>
        </a:graphic>
      </p:graphicFrame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EF1AFE3-7DF6-0B58-3217-E924EC40F18D}"/>
              </a:ext>
            </a:extLst>
          </p:cNvPr>
          <p:cNvSpPr/>
          <p:nvPr/>
        </p:nvSpPr>
        <p:spPr>
          <a:xfrm>
            <a:off x="8839200" y="4082867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E6AEF25-5674-47EA-CECA-ECC7E0042B34}"/>
              </a:ext>
            </a:extLst>
          </p:cNvPr>
          <p:cNvSpPr/>
          <p:nvPr/>
        </p:nvSpPr>
        <p:spPr>
          <a:xfrm>
            <a:off x="7505700" y="4652922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747139A-A433-6D35-8EDC-C549D91511EE}"/>
              </a:ext>
            </a:extLst>
          </p:cNvPr>
          <p:cNvSpPr/>
          <p:nvPr/>
        </p:nvSpPr>
        <p:spPr>
          <a:xfrm>
            <a:off x="8952865" y="5272814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83BA9ED-B4BB-46BA-6762-1CFB1A5163DF}"/>
              </a:ext>
            </a:extLst>
          </p:cNvPr>
          <p:cNvSpPr/>
          <p:nvPr/>
        </p:nvSpPr>
        <p:spPr>
          <a:xfrm>
            <a:off x="7620000" y="5843423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936610-0C63-FAE5-6863-4D12A172C2C2}"/>
              </a:ext>
            </a:extLst>
          </p:cNvPr>
          <p:cNvCxnSpPr/>
          <p:nvPr/>
        </p:nvCxnSpPr>
        <p:spPr>
          <a:xfrm>
            <a:off x="7924296" y="1547718"/>
            <a:ext cx="305111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14A1DE-7A4A-CAE4-3177-B84556020D0A}"/>
              </a:ext>
            </a:extLst>
          </p:cNvPr>
          <p:cNvCxnSpPr>
            <a:cxnSpLocks/>
          </p:cNvCxnSpPr>
          <p:nvPr/>
        </p:nvCxnSpPr>
        <p:spPr>
          <a:xfrm>
            <a:off x="3815314" y="2005102"/>
            <a:ext cx="75668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1F1667-F386-EE09-F545-89E25D87A463}"/>
              </a:ext>
            </a:extLst>
          </p:cNvPr>
          <p:cNvCxnSpPr>
            <a:cxnSpLocks/>
          </p:cNvCxnSpPr>
          <p:nvPr/>
        </p:nvCxnSpPr>
        <p:spPr>
          <a:xfrm>
            <a:off x="7350331" y="2011345"/>
            <a:ext cx="278271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AC33BD-4F11-E8D3-76BA-B9A16D72C14C}"/>
              </a:ext>
            </a:extLst>
          </p:cNvPr>
          <p:cNvCxnSpPr>
            <a:cxnSpLocks/>
          </p:cNvCxnSpPr>
          <p:nvPr/>
        </p:nvCxnSpPr>
        <p:spPr>
          <a:xfrm>
            <a:off x="10380601" y="2005102"/>
            <a:ext cx="73507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A0DE6-15B8-3014-F27F-179FC5848841}"/>
              </a:ext>
            </a:extLst>
          </p:cNvPr>
          <p:cNvCxnSpPr>
            <a:cxnSpLocks/>
          </p:cNvCxnSpPr>
          <p:nvPr/>
        </p:nvCxnSpPr>
        <p:spPr>
          <a:xfrm>
            <a:off x="1180617" y="2480964"/>
            <a:ext cx="250497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96F7DF-49EC-0B2F-7A7E-8ABFAF32479F}"/>
              </a:ext>
            </a:extLst>
          </p:cNvPr>
          <p:cNvCxnSpPr>
            <a:cxnSpLocks/>
          </p:cNvCxnSpPr>
          <p:nvPr/>
        </p:nvCxnSpPr>
        <p:spPr>
          <a:xfrm>
            <a:off x="2190567" y="2975487"/>
            <a:ext cx="28479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write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2289152" y="2029459"/>
            <a:ext cx="9892688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like 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am.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86FF62-16C4-7BEC-DC42-45BA0CE95DC5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190A05A3-2FD1-D0F4-1D7F-EECB8351D09E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D0492471-1099-D197-B77C-D07F67DF4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2B7866E-0F77-7169-F73A-FC69F3A6AFFF}"/>
              </a:ext>
            </a:extLst>
          </p:cNvPr>
          <p:cNvSpPr txBox="1">
            <a:spLocks/>
          </p:cNvSpPr>
          <p:nvPr/>
        </p:nvSpPr>
        <p:spPr>
          <a:xfrm>
            <a:off x="1008818" y="1066800"/>
            <a:ext cx="9892688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2700"/>
              <a:t>	I have two friends, _______ and _______. ________ can ________________, but ________ can’t ______________. ______ can ______________, but _____ can’t _____________ ________. I can ______________________, but I can’t _____________________. </a:t>
            </a:r>
          </a:p>
        </p:txBody>
      </p:sp>
    </p:spTree>
    <p:extLst>
      <p:ext uri="{BB962C8B-B14F-4D97-AF65-F5344CB8AC3E}">
        <p14:creationId xmlns:p14="http://schemas.microsoft.com/office/powerpoint/2010/main" val="36885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6737741" y="2036612"/>
            <a:ext cx="5479048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like 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am.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6763753" y="3622816"/>
            <a:ext cx="5479048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want some </a:t>
            </a:r>
            <a:r>
              <a:rPr lang="en-US" sz="3200">
                <a:solidFill>
                  <a:srgbClr val="FF0000"/>
                </a:solidFill>
              </a:rPr>
              <a:t>w</a:t>
            </a:r>
            <a:r>
              <a:rPr lang="en-US" sz="3200"/>
              <a:t>ater.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16FC3-18B6-E72D-2A3F-5DA208DF2119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CD0D392F-13C3-D417-52C7-7954F43695E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85F6C5DD-31A9-C4DC-22C6-BDF8DC82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04CC94C-9EDE-21A8-24AC-300EE816C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99" r="10694"/>
          <a:stretch/>
        </p:blipFill>
        <p:spPr>
          <a:xfrm>
            <a:off x="1790700" y="1194541"/>
            <a:ext cx="8610600" cy="5315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0A51E-EE91-DF64-6F47-4011D7EDB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68" y="347772"/>
            <a:ext cx="5719664" cy="8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CB64D-0318-7415-17D4-FAA8441E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81A7B0-2AC0-292B-FA64-35A83354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05617" y="-48638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7C61EA-104F-3240-0731-FD24A954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8008" y="5057117"/>
            <a:ext cx="2175597" cy="24828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9E7F9A-DCE4-779C-CD2A-9FFD7553E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0794">
            <a:off x="-847378" y="-992812"/>
            <a:ext cx="2175597" cy="24828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C5F527-6250-EC91-E74E-FE02EDADB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223">
            <a:off x="-527545" y="4678493"/>
            <a:ext cx="1776696" cy="165394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E45926-3EF9-25CD-BB59-4D9B1E776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16302">
            <a:off x="10927963" y="868242"/>
            <a:ext cx="1776696" cy="165394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07D5A-AB95-FCBF-0685-1D3752F8D04C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11FFBF2-974E-81B6-C832-305755E04B32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3A8C7AA3-9052-9F82-D205-0B382387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47141A-D26B-1947-11F6-67A9894B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441" y="2596506"/>
            <a:ext cx="5931144" cy="3947987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07D5063-0B2E-D382-AC09-2FDD6E18C046}"/>
              </a:ext>
            </a:extLst>
          </p:cNvPr>
          <p:cNvSpPr txBox="1"/>
          <p:nvPr/>
        </p:nvSpPr>
        <p:spPr>
          <a:xfrm>
            <a:off x="1281588" y="2017811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6406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BE442D-0759-6503-B514-AC642F36504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BD6B8E-F9D2-C141-A85E-E2090F6A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619" y="1424642"/>
            <a:ext cx="4043552" cy="3659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89521-1F13-9442-A7F8-DA7EE6F55AC5}"/>
              </a:ext>
            </a:extLst>
          </p:cNvPr>
          <p:cNvSpPr txBox="1"/>
          <p:nvPr/>
        </p:nvSpPr>
        <p:spPr>
          <a:xfrm>
            <a:off x="2111830" y="1578428"/>
            <a:ext cx="35378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LADYBUG </a:t>
            </a:r>
          </a:p>
          <a:p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</a:rPr>
              <a:t>WRITTING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63C3F3-70DD-D947-BF12-1D67BD024B7B}"/>
              </a:ext>
            </a:extLst>
          </p:cNvPr>
          <p:cNvSpPr/>
          <p:nvPr/>
        </p:nvSpPr>
        <p:spPr>
          <a:xfrm>
            <a:off x="2329544" y="4288972"/>
            <a:ext cx="2764971" cy="664029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START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389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4047573" y="2652569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a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5742748" y="3811594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c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937221" y="4439433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n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679403" y="1192145"/>
            <a:ext cx="126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Can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4047573" y="2652569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Y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5973030" y="3665630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s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937221" y="4439433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e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679403" y="1192145"/>
            <a:ext cx="126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Yes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8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3937221" y="2349641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t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5646465" y="2332236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m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326994" y="3701410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V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290249" y="1212986"/>
            <a:ext cx="227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Viet Nam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  <p:sp>
        <p:nvSpPr>
          <p:cNvPr id="3" name="Овал 27">
            <a:extLst>
              <a:ext uri="{FF2B5EF4-FFF2-40B4-BE49-F238E27FC236}">
                <a16:creationId xmlns:a16="http://schemas.microsoft.com/office/drawing/2014/main" id="{4A9A5401-204E-3389-A180-19F9238AAACA}"/>
              </a:ext>
            </a:extLst>
          </p:cNvPr>
          <p:cNvSpPr/>
          <p:nvPr/>
        </p:nvSpPr>
        <p:spPr>
          <a:xfrm>
            <a:off x="6179282" y="3626819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e</a:t>
            </a:r>
            <a:endParaRPr lang="ru-RU" sz="4800" dirty="0"/>
          </a:p>
        </p:txBody>
      </p:sp>
      <p:sp>
        <p:nvSpPr>
          <p:cNvPr id="7" name="Овал 27">
            <a:extLst>
              <a:ext uri="{FF2B5EF4-FFF2-40B4-BE49-F238E27FC236}">
                <a16:creationId xmlns:a16="http://schemas.microsoft.com/office/drawing/2014/main" id="{C4B55511-4579-04AB-7D3B-E26DAF4108FF}"/>
              </a:ext>
            </a:extLst>
          </p:cNvPr>
          <p:cNvSpPr/>
          <p:nvPr/>
        </p:nvSpPr>
        <p:spPr>
          <a:xfrm>
            <a:off x="5661435" y="4976820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a</a:t>
            </a:r>
            <a:endParaRPr lang="ru-RU" sz="4800" dirty="0"/>
          </a:p>
        </p:txBody>
      </p:sp>
      <p:sp>
        <p:nvSpPr>
          <p:cNvPr id="10" name="Овал 27">
            <a:extLst>
              <a:ext uri="{FF2B5EF4-FFF2-40B4-BE49-F238E27FC236}">
                <a16:creationId xmlns:a16="http://schemas.microsoft.com/office/drawing/2014/main" id="{5AC07BFD-47AF-A785-07B9-751B229B243C}"/>
              </a:ext>
            </a:extLst>
          </p:cNvPr>
          <p:cNvSpPr/>
          <p:nvPr/>
        </p:nvSpPr>
        <p:spPr>
          <a:xfrm>
            <a:off x="4019996" y="5024184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i</a:t>
            </a:r>
            <a:endParaRPr lang="ru-RU" sz="4800" dirty="0"/>
          </a:p>
        </p:txBody>
      </p:sp>
      <p:sp>
        <p:nvSpPr>
          <p:cNvPr id="12" name="Овал 26">
            <a:extLst>
              <a:ext uri="{FF2B5EF4-FFF2-40B4-BE49-F238E27FC236}">
                <a16:creationId xmlns:a16="http://schemas.microsoft.com/office/drawing/2014/main" id="{4342542F-E502-A3E7-B7D1-3EDA0AC77E3A}"/>
              </a:ext>
            </a:extLst>
          </p:cNvPr>
          <p:cNvSpPr/>
          <p:nvPr/>
        </p:nvSpPr>
        <p:spPr>
          <a:xfrm>
            <a:off x="4776211" y="3623569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N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3615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3895573" y="2741962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y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5778004" y="2768258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u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290249" y="1212986"/>
            <a:ext cx="227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your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  <p:sp>
        <p:nvSpPr>
          <p:cNvPr id="7" name="Овал 27">
            <a:extLst>
              <a:ext uri="{FF2B5EF4-FFF2-40B4-BE49-F238E27FC236}">
                <a16:creationId xmlns:a16="http://schemas.microsoft.com/office/drawing/2014/main" id="{C4B55511-4579-04AB-7D3B-E26DAF4108FF}"/>
              </a:ext>
            </a:extLst>
          </p:cNvPr>
          <p:cNvSpPr/>
          <p:nvPr/>
        </p:nvSpPr>
        <p:spPr>
          <a:xfrm>
            <a:off x="5887525" y="4572846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r</a:t>
            </a:r>
            <a:endParaRPr lang="ru-RU" sz="4800" dirty="0"/>
          </a:p>
        </p:txBody>
      </p:sp>
      <p:sp>
        <p:nvSpPr>
          <p:cNvPr id="10" name="Овал 27">
            <a:extLst>
              <a:ext uri="{FF2B5EF4-FFF2-40B4-BE49-F238E27FC236}">
                <a16:creationId xmlns:a16="http://schemas.microsoft.com/office/drawing/2014/main" id="{5AC07BFD-47AF-A785-07B9-751B229B243C}"/>
              </a:ext>
            </a:extLst>
          </p:cNvPr>
          <p:cNvSpPr/>
          <p:nvPr/>
        </p:nvSpPr>
        <p:spPr>
          <a:xfrm>
            <a:off x="3869139" y="4596303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o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2874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3937221" y="2349641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o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5646465" y="2332236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r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326994" y="3701410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g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290249" y="1212986"/>
            <a:ext cx="227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Viet Nam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  <p:sp>
        <p:nvSpPr>
          <p:cNvPr id="3" name="Овал 27">
            <a:extLst>
              <a:ext uri="{FF2B5EF4-FFF2-40B4-BE49-F238E27FC236}">
                <a16:creationId xmlns:a16="http://schemas.microsoft.com/office/drawing/2014/main" id="{4A9A5401-204E-3389-A180-19F9238AAACA}"/>
              </a:ext>
            </a:extLst>
          </p:cNvPr>
          <p:cNvSpPr/>
          <p:nvPr/>
        </p:nvSpPr>
        <p:spPr>
          <a:xfrm>
            <a:off x="6179282" y="3626819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y</a:t>
            </a:r>
            <a:endParaRPr lang="ru-RU" sz="4800" dirty="0"/>
          </a:p>
        </p:txBody>
      </p:sp>
      <p:sp>
        <p:nvSpPr>
          <p:cNvPr id="7" name="Овал 27">
            <a:extLst>
              <a:ext uri="{FF2B5EF4-FFF2-40B4-BE49-F238E27FC236}">
                <a16:creationId xmlns:a16="http://schemas.microsoft.com/office/drawing/2014/main" id="{C4B55511-4579-04AB-7D3B-E26DAF4108FF}"/>
              </a:ext>
            </a:extLst>
          </p:cNvPr>
          <p:cNvSpPr/>
          <p:nvPr/>
        </p:nvSpPr>
        <p:spPr>
          <a:xfrm>
            <a:off x="5661435" y="4976820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t</a:t>
            </a:r>
            <a:endParaRPr lang="ru-RU" sz="4800" dirty="0"/>
          </a:p>
        </p:txBody>
      </p:sp>
      <p:sp>
        <p:nvSpPr>
          <p:cNvPr id="10" name="Овал 27">
            <a:extLst>
              <a:ext uri="{FF2B5EF4-FFF2-40B4-BE49-F238E27FC236}">
                <a16:creationId xmlns:a16="http://schemas.microsoft.com/office/drawing/2014/main" id="{5AC07BFD-47AF-A785-07B9-751B229B243C}"/>
              </a:ext>
            </a:extLst>
          </p:cNvPr>
          <p:cNvSpPr/>
          <p:nvPr/>
        </p:nvSpPr>
        <p:spPr>
          <a:xfrm>
            <a:off x="4019996" y="5024184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u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568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5F10F-2EC5-2A99-80FD-70288F9B448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96064FC-FB29-C848-9EA0-40AC50914ED2}"/>
              </a:ext>
            </a:extLst>
          </p:cNvPr>
          <p:cNvGrpSpPr/>
          <p:nvPr/>
        </p:nvGrpSpPr>
        <p:grpSpPr>
          <a:xfrm>
            <a:off x="2081577" y="474988"/>
            <a:ext cx="6464207" cy="5902447"/>
            <a:chOff x="1339896" y="552780"/>
            <a:chExt cx="6464207" cy="5902447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8D2EA5E-BBA7-5045-A327-E620494E88CA}"/>
                </a:ext>
              </a:extLst>
            </p:cNvPr>
            <p:cNvCxnSpPr/>
            <p:nvPr/>
          </p:nvCxnSpPr>
          <p:spPr>
            <a:xfrm>
              <a:off x="3516086" y="566057"/>
              <a:ext cx="424543" cy="707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291E209-5877-B84E-B154-9D11AF0E3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199" y="552780"/>
              <a:ext cx="403184" cy="8599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59F9FAE-DAD5-0D48-9F48-310FD3A3EC1E}"/>
                </a:ext>
              </a:extLst>
            </p:cNvPr>
            <p:cNvGrpSpPr/>
            <p:nvPr/>
          </p:nvGrpSpPr>
          <p:grpSpPr>
            <a:xfrm>
              <a:off x="1339896" y="2688770"/>
              <a:ext cx="1586818" cy="3238628"/>
              <a:chOff x="1339896" y="2688770"/>
              <a:chExt cx="1586818" cy="3238628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89AC42F5-192C-934D-A30C-3790B8A5A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E9C48F98-CA41-8E4A-8260-AD3B99028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CDFB6028-88DF-1E46-953A-FE877AD5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1F4B927-60A3-8F48-9266-8DB98F2101FC}"/>
                </a:ext>
              </a:extLst>
            </p:cNvPr>
            <p:cNvGrpSpPr/>
            <p:nvPr/>
          </p:nvGrpSpPr>
          <p:grpSpPr>
            <a:xfrm flipH="1">
              <a:off x="6211478" y="2688770"/>
              <a:ext cx="1592625" cy="3238628"/>
              <a:chOff x="1339896" y="2688770"/>
              <a:chExt cx="1586818" cy="3238628"/>
            </a:xfrm>
          </p:grpSpPr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8222197-C86B-254E-A160-61C36059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9842" y="2688770"/>
                <a:ext cx="1286872" cy="43543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BA75CF9-3444-CA4D-A0B8-7774DE353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9896" y="4185683"/>
                <a:ext cx="12868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CCD6C95-D1BD-8849-9E0B-987077930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000" y="5247167"/>
                <a:ext cx="1021714" cy="6802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047D747-9C0C-6B43-9C4D-079C05AFA5A3}"/>
                </a:ext>
              </a:extLst>
            </p:cNvPr>
            <p:cNvGrpSpPr/>
            <p:nvPr/>
          </p:nvGrpSpPr>
          <p:grpSpPr>
            <a:xfrm>
              <a:off x="2283278" y="879271"/>
              <a:ext cx="4577443" cy="5575956"/>
              <a:chOff x="2106386" y="399432"/>
              <a:chExt cx="4931228" cy="6164653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5F2A6560-5CD6-834E-9FDC-2B033796971D}"/>
                  </a:ext>
                </a:extLst>
              </p:cNvPr>
              <p:cNvSpPr/>
              <p:nvPr/>
            </p:nvSpPr>
            <p:spPr>
              <a:xfrm>
                <a:off x="3257143" y="399432"/>
                <a:ext cx="2623457" cy="248194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5F7F6D46-F52C-B042-A0B1-901CA5273529}"/>
                  </a:ext>
                </a:extLst>
              </p:cNvPr>
              <p:cNvSpPr/>
              <p:nvPr/>
            </p:nvSpPr>
            <p:spPr>
              <a:xfrm>
                <a:off x="2106386" y="1545770"/>
                <a:ext cx="4931228" cy="5018315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91972D2-D783-CA42-B8DE-353456E48E98}"/>
                </a:ext>
              </a:extLst>
            </p:cNvPr>
            <p:cNvCxnSpPr>
              <a:cxnSpLocks/>
            </p:cNvCxnSpPr>
            <p:nvPr/>
          </p:nvCxnSpPr>
          <p:spPr>
            <a:xfrm>
              <a:off x="4569095" y="1916139"/>
              <a:ext cx="1" cy="45390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8353A7B-CE05-784B-9BA7-EA84FD6AC1A3}"/>
              </a:ext>
            </a:extLst>
          </p:cNvPr>
          <p:cNvSpPr/>
          <p:nvPr/>
        </p:nvSpPr>
        <p:spPr>
          <a:xfrm>
            <a:off x="9452278" y="5633167"/>
            <a:ext cx="1613218" cy="61776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CHECK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39051D7-61DE-774F-ABFC-4EBC500EB815}"/>
              </a:ext>
            </a:extLst>
          </p:cNvPr>
          <p:cNvSpPr/>
          <p:nvPr/>
        </p:nvSpPr>
        <p:spPr>
          <a:xfrm>
            <a:off x="3784062" y="2534420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a</a:t>
            </a:r>
            <a:endParaRPr lang="ru-RU" sz="48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C8DBEF0-CC9E-6D4A-B150-C19883FEEAA1}"/>
              </a:ext>
            </a:extLst>
          </p:cNvPr>
          <p:cNvSpPr/>
          <p:nvPr/>
        </p:nvSpPr>
        <p:spPr>
          <a:xfrm>
            <a:off x="5905412" y="2654874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i</a:t>
            </a:r>
            <a:endParaRPr lang="ru-RU" sz="48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501285-1247-1E49-9909-9B958E4E7CC5}"/>
              </a:ext>
            </a:extLst>
          </p:cNvPr>
          <p:cNvSpPr/>
          <p:nvPr/>
        </p:nvSpPr>
        <p:spPr>
          <a:xfrm>
            <a:off x="3824231" y="4647112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n</a:t>
            </a:r>
            <a:endParaRPr lang="ru-RU"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1D5B5-2303-1B46-9DA2-3235D6DA28EF}"/>
              </a:ext>
            </a:extLst>
          </p:cNvPr>
          <p:cNvSpPr txBox="1"/>
          <p:nvPr/>
        </p:nvSpPr>
        <p:spPr>
          <a:xfrm>
            <a:off x="4290249" y="1212986"/>
            <a:ext cx="227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piano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EDE4D1-F208-DE45-9095-61960FE8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254" y="4645190"/>
            <a:ext cx="831107" cy="831107"/>
          </a:xfrm>
          <a:prstGeom prst="rect">
            <a:avLst/>
          </a:prstGeom>
        </p:spPr>
      </p:pic>
      <p:sp>
        <p:nvSpPr>
          <p:cNvPr id="7" name="Овал 27">
            <a:extLst>
              <a:ext uri="{FF2B5EF4-FFF2-40B4-BE49-F238E27FC236}">
                <a16:creationId xmlns:a16="http://schemas.microsoft.com/office/drawing/2014/main" id="{C4B55511-4579-04AB-7D3B-E26DAF4108FF}"/>
              </a:ext>
            </a:extLst>
          </p:cNvPr>
          <p:cNvSpPr/>
          <p:nvPr/>
        </p:nvSpPr>
        <p:spPr>
          <a:xfrm>
            <a:off x="5921687" y="4756530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o</a:t>
            </a:r>
            <a:endParaRPr lang="ru-RU" sz="4800" dirty="0"/>
          </a:p>
        </p:txBody>
      </p:sp>
      <p:sp>
        <p:nvSpPr>
          <p:cNvPr id="10" name="Овал 27">
            <a:extLst>
              <a:ext uri="{FF2B5EF4-FFF2-40B4-BE49-F238E27FC236}">
                <a16:creationId xmlns:a16="http://schemas.microsoft.com/office/drawing/2014/main" id="{5AC07BFD-47AF-A785-07B9-751B229B243C}"/>
              </a:ext>
            </a:extLst>
          </p:cNvPr>
          <p:cNvSpPr/>
          <p:nvPr/>
        </p:nvSpPr>
        <p:spPr>
          <a:xfrm>
            <a:off x="4822476" y="3571286"/>
            <a:ext cx="1065633" cy="1036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</a:rPr>
              <a:t>p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7723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343</Words>
  <Application>Microsoft Office PowerPoint</Application>
  <PresentationFormat>Widescreen</PresentationFormat>
  <Paragraphs>125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Comic Sans MS</vt:lpstr>
      <vt:lpstr>Arial</vt:lpstr>
      <vt:lpstr>.VnCooper</vt:lpstr>
      <vt:lpstr>Calibri</vt:lpstr>
      <vt:lpstr>.VnAvant</vt:lpstr>
      <vt:lpstr>Kirang Haerang</vt:lpstr>
      <vt:lpstr>Century Gothic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15</cp:revision>
  <dcterms:created xsi:type="dcterms:W3CDTF">2023-06-15T00:46:00Z</dcterms:created>
  <dcterms:modified xsi:type="dcterms:W3CDTF">2023-06-15T01:05:43Z</dcterms:modified>
</cp:coreProperties>
</file>