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007577265" r:id="rId2"/>
    <p:sldId id="2007577266" r:id="rId3"/>
    <p:sldId id="2007577306" r:id="rId4"/>
    <p:sldId id="2007577234" r:id="rId5"/>
    <p:sldId id="2007577233" r:id="rId6"/>
    <p:sldId id="2007577296" r:id="rId7"/>
    <p:sldId id="2007577297" r:id="rId8"/>
    <p:sldId id="2007577298" r:id="rId9"/>
    <p:sldId id="2007577228" r:id="rId10"/>
    <p:sldId id="2007577293" r:id="rId11"/>
    <p:sldId id="2007577307" r:id="rId12"/>
    <p:sldId id="549" r:id="rId13"/>
    <p:sldId id="2007577294" r:id="rId14"/>
    <p:sldId id="2007577295" r:id="rId15"/>
    <p:sldId id="2007577299" r:id="rId16"/>
    <p:sldId id="2007577300" r:id="rId17"/>
    <p:sldId id="2007577301" r:id="rId18"/>
    <p:sldId id="2007577305" r:id="rId19"/>
    <p:sldId id="311" r:id="rId20"/>
    <p:sldId id="314" r:id="rId21"/>
    <p:sldId id="312" r:id="rId22"/>
    <p:sldId id="2007577309" r:id="rId23"/>
    <p:sldId id="2007577312" r:id="rId24"/>
    <p:sldId id="2007577310" r:id="rId25"/>
    <p:sldId id="2007577311" r:id="rId26"/>
    <p:sldId id="2007577313" r:id="rId27"/>
    <p:sldId id="2007577314" r:id="rId28"/>
    <p:sldId id="324" r:id="rId29"/>
    <p:sldId id="2007577302" r:id="rId30"/>
    <p:sldId id="2007577308" r:id="rId31"/>
    <p:sldId id="484" r:id="rId32"/>
    <p:sldId id="20075772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8379"/>
    <a:srgbClr val="318F84"/>
    <a:srgbClr val="FFFFFF"/>
    <a:srgbClr val="89D6F1"/>
    <a:srgbClr val="95D9F2"/>
    <a:srgbClr val="1D9AD6"/>
    <a:srgbClr val="54C5B8"/>
    <a:srgbClr val="10A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6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1D72C-E3CA-4ACD-B2F1-825F3A397ED4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F22AB-DE07-4348-AC0A-8E8CCE19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75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76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38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1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03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5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06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17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55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4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8505-7883-57DB-1E22-EB846EDCB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F3051-E6FC-9737-78A7-3BF7284E0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6CE5D-96F7-FAFD-10A7-86D9614D00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64AC0-552D-27B8-1ABD-8BD7DF786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90E5F-4D52-72E5-455E-5714695C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94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4B9D-DC51-8612-AA56-DA02CDE5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8E167-2B72-1AD5-2830-CC0C3125B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704B1-5306-A783-C862-6413A4CA1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FC761-ABC8-6D51-574F-A7C4B1022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3CB0-D541-3A66-7991-EECE74F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C76FE7-CB07-F730-1C30-D9FC45F57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4F18B-E6DF-911B-2E74-D7AF8FB52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B9585-DB58-CC26-E5A3-ACFD4D83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4E10C-DD23-24E4-ECDF-65A3EE7CB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7144F-D8B4-D6A9-FC81-B11528B2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88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237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848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5F43-0010-3EC4-1F3C-06FE22921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CC226-89AC-18B4-880B-5E2AC50FD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62691-0100-9103-2BFC-20C01F047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50840-78AD-34E0-DD5B-0397F74C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22579-AF9B-4B18-795C-B5367933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8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472E3-A0E6-B2D4-588D-4559EC145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2A910-BDD0-0AF5-8ECC-A5E538323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3645-5E97-E1CF-2D94-617E233A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BA667-B244-94F8-A50A-3FB99D56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F5CF2-626D-4824-5F8E-F8323A08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E009E-5000-C3F2-8F89-6A686DF6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0CCDE-76DA-25D2-6EEB-8F8ADB5B8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2EC55-AF2E-1264-E8D9-20A6C2F43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17E26-C0DA-818B-0234-FCD96E0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55C41-B030-F30C-89AC-87E9C86E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31FE0-D792-7DE7-44A4-042B7B1D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8496D-65CF-36F0-D3B1-F4DFDED7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7604D-C209-E8D0-606F-4292091F0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25A52-C8E4-636C-67B9-220A46792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40054-4B08-88EF-45D9-7BA25FFC1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1E9C1F-7A81-2B10-98CF-D028050EF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7DDA69-C29B-39A2-D7FA-C5EF862F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4D70EF-0CD8-994C-86A5-8A9182F93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C95A5D-D2BE-8B76-167D-5A8A17EC2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9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D8DC2-A27A-B828-CFA3-5052CE88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DBF427-73F3-7FEB-792D-F4F88F70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5F34A-AC24-EAF5-D0B8-8EA10114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92BE6-55E3-6304-06F8-0C158F269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0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048986-2B43-0490-5CF6-BEF3432A0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FC089-0B01-9BDB-369A-EE310D65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B05D3-B1EF-EC7A-3314-076FE4E1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4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876B5-82DA-DC2E-F599-E31E13D84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B28AB-F38B-F574-2226-988D78832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A801C-1093-1D17-40A0-E3C72CCA9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151C0-FA62-BB50-F148-91BEEBFA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B9FEE-E0F9-6A4A-286B-0CDABEE6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6FAE7-22CF-CC58-659A-2EDC8B06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6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6AE7-0C49-4A76-B0EE-FC281F3D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13AD34-006D-E500-723E-FC60BC4E5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6A93E-A3E5-A655-8503-AD4D18782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2F408-1BE8-EAD5-7E38-351D8828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8E79C-D678-A752-9522-6A71D63E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47BDF-61F4-C54D-489A-336A09F8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8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, display, rectangle&#10;&#10;Description automatically generated">
            <a:extLst>
              <a:ext uri="{FF2B5EF4-FFF2-40B4-BE49-F238E27FC236}">
                <a16:creationId xmlns:a16="http://schemas.microsoft.com/office/drawing/2014/main" id="{D069B302-87A7-DAB2-C380-AA2E206E669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0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22.png"/><Relationship Id="rId4" Type="http://schemas.openxmlformats.org/officeDocument/2006/relationships/audio" Target="../media/audio7.wav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2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2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26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27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9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0.png"/><Relationship Id="rId5" Type="http://schemas.openxmlformats.org/officeDocument/2006/relationships/image" Target="../media/image28.png"/><Relationship Id="rId10" Type="http://schemas.openxmlformats.org/officeDocument/2006/relationships/image" Target="../media/image18.png"/><Relationship Id="rId4" Type="http://schemas.openxmlformats.org/officeDocument/2006/relationships/audio" Target="../media/audio20.wav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0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8.png"/><Relationship Id="rId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audio" Target="../media/audio19.wav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9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8.png"/><Relationship Id="rId5" Type="http://schemas.openxmlformats.org/officeDocument/2006/relationships/image" Target="../media/image28.png"/><Relationship Id="rId10" Type="http://schemas.openxmlformats.org/officeDocument/2006/relationships/image" Target="../media/image17.png"/><Relationship Id="rId4" Type="http://schemas.openxmlformats.org/officeDocument/2006/relationships/audio" Target="../media/audio20.wav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0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9.png"/><Relationship Id="rId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audio" Target="../media/audio19.wav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0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7.png"/><Relationship Id="rId4" Type="http://schemas.openxmlformats.org/officeDocument/2006/relationships/audio" Target="../media/audio19.wav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9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audio" Target="../media/audio20.wav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9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audio" Target="../media/audio20.wav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0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8.png"/><Relationship Id="rId4" Type="http://schemas.openxmlformats.org/officeDocument/2006/relationships/audio" Target="../media/audio19.wav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audio" Target="../media/audio21.wav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" name="Group 1791">
            <a:extLst>
              <a:ext uri="{FF2B5EF4-FFF2-40B4-BE49-F238E27FC236}">
                <a16:creationId xmlns:a16="http://schemas.microsoft.com/office/drawing/2014/main" id="{CEEC2BF3-8381-0F5A-97FB-157A9890CC4F}"/>
              </a:ext>
            </a:extLst>
          </p:cNvPr>
          <p:cNvGrpSpPr/>
          <p:nvPr/>
        </p:nvGrpSpPr>
        <p:grpSpPr>
          <a:xfrm>
            <a:off x="5200319" y="3776812"/>
            <a:ext cx="1611340" cy="1997614"/>
            <a:chOff x="4036834" y="3183324"/>
            <a:chExt cx="1055949" cy="1309083"/>
          </a:xfrm>
        </p:grpSpPr>
        <p:sp>
          <p:nvSpPr>
            <p:cNvPr id="1793" name="Mspham-0936082789">
              <a:extLst>
                <a:ext uri="{FF2B5EF4-FFF2-40B4-BE49-F238E27FC236}">
                  <a16:creationId xmlns:a16="http://schemas.microsoft.com/office/drawing/2014/main" id="{0D29BA58-5C49-A358-2544-6C3FE1836B16}"/>
                </a:ext>
              </a:extLst>
            </p:cNvPr>
            <p:cNvSpPr txBox="1"/>
            <p:nvPr/>
          </p:nvSpPr>
          <p:spPr>
            <a:xfrm>
              <a:off x="4036834" y="4028513"/>
              <a:ext cx="1055949" cy="463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94" name="MsPham-0936082789">
              <a:extLst>
                <a:ext uri="{FF2B5EF4-FFF2-40B4-BE49-F238E27FC236}">
                  <a16:creationId xmlns:a16="http://schemas.microsoft.com/office/drawing/2014/main" id="{AD3DF50F-9EC8-BE89-917F-E8AC8C1E3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7088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5ED8863-C294-9C8E-4458-4CB3A377A144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9E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3E78207-D825-83F4-CFB6-D8FF79336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35BA589-58A7-6E02-04C4-61077CBAA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" y="203277"/>
            <a:ext cx="1787894" cy="1016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2CDFE-A8BB-2C0C-09CB-B9070479CD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044" y="623267"/>
            <a:ext cx="839169" cy="54279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6B4E16-45E8-4505-9296-008A4E314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1088" y="297500"/>
            <a:ext cx="2403082" cy="829064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C89B57C-64F4-0F59-586D-CA87A021FCC7}"/>
              </a:ext>
            </a:extLst>
          </p:cNvPr>
          <p:cNvGrpSpPr/>
          <p:nvPr/>
        </p:nvGrpSpPr>
        <p:grpSpPr>
          <a:xfrm>
            <a:off x="533400" y="4781344"/>
            <a:ext cx="4521200" cy="525597"/>
            <a:chOff x="8517469" y="8626817"/>
            <a:chExt cx="9042400" cy="1051194"/>
          </a:xfrm>
        </p:grpSpPr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668F32E7-BC6C-82A1-7F89-404FB09DC72C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FB90D50D-5985-7C64-4639-F059A48E657E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13" name="Google Shape;1587;p38">
              <a:extLst>
                <a:ext uri="{FF2B5EF4-FFF2-40B4-BE49-F238E27FC236}">
                  <a16:creationId xmlns:a16="http://schemas.microsoft.com/office/drawing/2014/main" id="{BB238877-EB85-66F4-8B67-A8897AA76DAC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1</a:t>
              </a:r>
            </a:p>
          </p:txBody>
        </p:sp>
      </p:grpSp>
      <p:sp>
        <p:nvSpPr>
          <p:cNvPr id="15" name="TextBox 22">
            <a:extLst>
              <a:ext uri="{FF2B5EF4-FFF2-40B4-BE49-F238E27FC236}">
                <a16:creationId xmlns:a16="http://schemas.microsoft.com/office/drawing/2014/main" id="{FB9BA1B1-F896-8719-68EC-13340C0396D5}"/>
              </a:ext>
            </a:extLst>
          </p:cNvPr>
          <p:cNvSpPr txBox="1"/>
          <p:nvPr/>
        </p:nvSpPr>
        <p:spPr>
          <a:xfrm>
            <a:off x="0" y="2385128"/>
            <a:ext cx="6551453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9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Our school</a:t>
            </a:r>
          </a:p>
          <a:p>
            <a:pPr algn="ctr"/>
            <a:r>
              <a:rPr lang="en-US" sz="69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facilities</a:t>
            </a:r>
            <a:endParaRPr lang="en-US" sz="115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85474B85-624F-9FE9-4C95-4509AD980046}"/>
              </a:ext>
            </a:extLst>
          </p:cNvPr>
          <p:cNvSpPr txBox="1">
            <a:spLocks/>
          </p:cNvSpPr>
          <p:nvPr/>
        </p:nvSpPr>
        <p:spPr>
          <a:xfrm>
            <a:off x="113547" y="1362303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6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1790" name="Picture 1789">
            <a:extLst>
              <a:ext uri="{FF2B5EF4-FFF2-40B4-BE49-F238E27FC236}">
                <a16:creationId xmlns:a16="http://schemas.microsoft.com/office/drawing/2014/main" id="{1DBC6EF3-0A81-238C-D655-5F3541555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5325" y="1559727"/>
            <a:ext cx="1204065" cy="658425"/>
          </a:xfrm>
          <a:prstGeom prst="rect">
            <a:avLst/>
          </a:prstGeom>
        </p:spPr>
      </p:pic>
      <p:pic>
        <p:nvPicPr>
          <p:cNvPr id="1791" name="Picture 1790">
            <a:extLst>
              <a:ext uri="{FF2B5EF4-FFF2-40B4-BE49-F238E27FC236}">
                <a16:creationId xmlns:a16="http://schemas.microsoft.com/office/drawing/2014/main" id="{4DD08D1C-A74E-97DF-AA4A-54D6D6918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500" y="1417211"/>
            <a:ext cx="661474" cy="323116"/>
          </a:xfrm>
          <a:prstGeom prst="rect">
            <a:avLst/>
          </a:prstGeom>
        </p:spPr>
      </p:pic>
      <p:pic>
        <p:nvPicPr>
          <p:cNvPr id="1789" name="Picture 1788">
            <a:extLst>
              <a:ext uri="{FF2B5EF4-FFF2-40B4-BE49-F238E27FC236}">
                <a16:creationId xmlns:a16="http://schemas.microsoft.com/office/drawing/2014/main" id="{BCFD4CAE-C542-0A63-6B79-58D8E6B8F3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9303" b="32131"/>
          <a:stretch/>
        </p:blipFill>
        <p:spPr>
          <a:xfrm>
            <a:off x="5259851" y="1948912"/>
            <a:ext cx="6932150" cy="4909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39F8BE-F08A-5299-3051-B58F54997B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2570" y="701936"/>
            <a:ext cx="205453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6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2B17EDD-0AA6-17EF-9D94-ADC8969DC556}"/>
              </a:ext>
            </a:extLst>
          </p:cNvPr>
          <p:cNvGrpSpPr/>
          <p:nvPr/>
        </p:nvGrpSpPr>
        <p:grpSpPr>
          <a:xfrm>
            <a:off x="2192291" y="2109343"/>
            <a:ext cx="1322799" cy="1874503"/>
            <a:chOff x="4131377" y="3183324"/>
            <a:chExt cx="866861" cy="122840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ED04818B-AE82-663D-3EED-DBC3AB4296A5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7033BDFD-D8B6-4C2F-64E8-868095A83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502229" y="384585"/>
            <a:ext cx="5598367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907701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487684A7-E53C-211E-CAFA-D5EB6CCD65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1" y="5438468"/>
            <a:ext cx="588935" cy="583901"/>
          </a:xfrm>
          <a:prstGeom prst="rect">
            <a:avLst/>
          </a:prstGeom>
        </p:spPr>
      </p:pic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A792999-EA1E-1924-2815-CC5CBD01EB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14" y="5438468"/>
            <a:ext cx="588935" cy="583901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7A7DD56E-D84F-A67A-2A99-F2C4D0841D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373" y="1370607"/>
            <a:ext cx="11321253" cy="3584759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F6EB22D9-38BF-DA70-CFEC-1851F3A5B7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597" t="82078" r="15942" b="2616"/>
          <a:stretch/>
        </p:blipFill>
        <p:spPr>
          <a:xfrm>
            <a:off x="7748507" y="4312920"/>
            <a:ext cx="2203213" cy="54864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4C7A9ED4-7169-DA2F-3B35-B89F5A4B145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874" t="4492" r="12376" b="84880"/>
          <a:stretch/>
        </p:blipFill>
        <p:spPr>
          <a:xfrm>
            <a:off x="6987540" y="1531620"/>
            <a:ext cx="3368040" cy="381000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C5E0B702-7031-930E-721D-D5325CBFAC4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567" t="73788" r="60971" b="15583"/>
          <a:stretch/>
        </p:blipFill>
        <p:spPr>
          <a:xfrm>
            <a:off x="3329940" y="4015740"/>
            <a:ext cx="1524000" cy="381000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61D8AAA-FB72-D42E-137C-F9B241D6B77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750" t="1515" r="64808" b="87856"/>
          <a:stretch/>
        </p:blipFill>
        <p:spPr>
          <a:xfrm>
            <a:off x="1539240" y="1424940"/>
            <a:ext cx="288036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7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7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7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7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9183031-6C41-3B03-2301-0B2FCE383718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9E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67ED18-7658-B490-D923-EFB2A4A4BDEB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7DD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08D0D05D-B563-3CD2-0403-BE2D79BE4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1AF21E8-ACB2-7CCB-4DAE-49DA170AD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" y="203277"/>
            <a:ext cx="1787894" cy="101686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1010954" y="4696137"/>
            <a:ext cx="10287000" cy="183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Structure</a:t>
            </a:r>
            <a:endParaRPr lang="en-US" sz="1985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18" name="图片 2">
            <a:extLst>
              <a:ext uri="{FF2B5EF4-FFF2-40B4-BE49-F238E27FC236}">
                <a16:creationId xmlns:a16="http://schemas.microsoft.com/office/drawing/2014/main" id="{25869F13-83B6-2DA3-96AC-589C16B87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4235" y="1502025"/>
            <a:ext cx="3528291" cy="3459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C2233-8E9B-3B24-2117-AC20DC1C9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180" y="494863"/>
            <a:ext cx="205453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0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8903086" y="5081009"/>
            <a:ext cx="1292781" cy="848840"/>
            <a:chOff x="3709758" y="3204070"/>
            <a:chExt cx="1768014" cy="1160877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972425" y="278223"/>
            <a:ext cx="9943225" cy="712756"/>
            <a:chOff x="1105774" y="247259"/>
            <a:chExt cx="9943224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767455" y="247259"/>
              <a:ext cx="9281543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trường bạn (hoặc1 nơi nào đó) ở đâu: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548640" cy="548639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972425" y="3261076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685106" y="1332776"/>
            <a:ext cx="4555621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(Trường của bạn ở đâu?)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2566377" y="4479999"/>
            <a:ext cx="4366858" cy="601725"/>
          </a:xfrm>
          <a:prstGeom prst="wedgeRoundRectCallout">
            <a:avLst>
              <a:gd name="adj1" fmla="val -56888"/>
              <a:gd name="adj2" fmla="val -11969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274320">
              <a:lnSpc>
                <a:spcPct val="100000"/>
              </a:lnSpc>
              <a:spcAft>
                <a:spcPts val="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2566377" y="5328124"/>
            <a:ext cx="4221408" cy="601725"/>
          </a:xfrm>
          <a:prstGeom prst="wedgeRoundRectCallout">
            <a:avLst>
              <a:gd name="adj1" fmla="val 60289"/>
              <a:gd name="adj2" fmla="val -29534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27432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mountains.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4278E2C-7D69-327E-1304-946F7897F8A5}"/>
              </a:ext>
            </a:extLst>
          </p:cNvPr>
          <p:cNvSpPr txBox="1">
            <a:spLocks/>
          </p:cNvSpPr>
          <p:nvPr/>
        </p:nvSpPr>
        <p:spPr>
          <a:xfrm>
            <a:off x="2936108" y="1234566"/>
            <a:ext cx="4652169" cy="548640"/>
          </a:xfrm>
          <a:prstGeom prst="wedgeRoundRectCallout">
            <a:avLst>
              <a:gd name="adj1" fmla="val -55234"/>
              <a:gd name="adj2" fmla="val -16184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Where’s your school?</a:t>
            </a:r>
            <a:endParaRPr lang="en-US" sz="28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6CAFB67D-1415-E367-A192-D67439949D98}"/>
              </a:ext>
            </a:extLst>
          </p:cNvPr>
          <p:cNvSpPr txBox="1">
            <a:spLocks/>
          </p:cNvSpPr>
          <p:nvPr/>
        </p:nvSpPr>
        <p:spPr>
          <a:xfrm>
            <a:off x="3433588" y="1977086"/>
            <a:ext cx="4154690" cy="548640"/>
          </a:xfrm>
          <a:prstGeom prst="wedgeRoundRectCallout">
            <a:avLst>
              <a:gd name="adj1" fmla="val -56262"/>
              <a:gd name="adj2" fmla="val 10987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It’s in the ________.</a:t>
            </a:r>
            <a:endParaRPr lang="en-US" sz="28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9BB7FD4-04F3-CE52-C3F6-A2F5B119127F}"/>
              </a:ext>
            </a:extLst>
          </p:cNvPr>
          <p:cNvSpPr txBox="1">
            <a:spLocks/>
          </p:cNvSpPr>
          <p:nvPr/>
        </p:nvSpPr>
        <p:spPr>
          <a:xfrm>
            <a:off x="7685107" y="2042403"/>
            <a:ext cx="4833414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(Nó ở _________.)</a:t>
            </a:r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5C51A624-05D1-B1F8-803F-1A9FC0731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01936" y="1897812"/>
            <a:ext cx="605443" cy="605443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1F665432-BD8C-15E1-1BF3-3B4C117F8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307" y="1154285"/>
            <a:ext cx="596496" cy="596496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A59F85EE-92E1-3868-2E74-482539A58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147" y="4425676"/>
            <a:ext cx="3083209" cy="167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8" grpId="0"/>
      <p:bldP spid="8" grpId="0" animBg="1"/>
      <p:bldP spid="10" grpId="0" animBg="1"/>
      <p:bldP spid="4" grpId="0" animBg="1"/>
      <p:bldP spid="6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9EFD45-3210-5C05-1480-2D9BAF9AF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8991" y="1158693"/>
            <a:ext cx="3823094" cy="20733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2963F7-371E-F574-DBEF-01830BB14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6020" y="3969662"/>
            <a:ext cx="3823094" cy="2073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8794DD-56CD-6EF5-4BF2-1790044F2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8991" y="3969662"/>
            <a:ext cx="3823094" cy="2073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028B3E-FE87-2EA3-6AA9-6342EA1449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6020" y="1158693"/>
            <a:ext cx="3823094" cy="2073311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D82CA7-07E5-D4C0-7432-47127D21E3CD}"/>
              </a:ext>
            </a:extLst>
          </p:cNvPr>
          <p:cNvSpPr txBox="1">
            <a:spLocks/>
          </p:cNvSpPr>
          <p:nvPr/>
        </p:nvSpPr>
        <p:spPr>
          <a:xfrm>
            <a:off x="1723563" y="11791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83A10D8-0919-D7FC-E2E7-92BD787C6900}"/>
              </a:ext>
            </a:extLst>
          </p:cNvPr>
          <p:cNvSpPr txBox="1">
            <a:spLocks/>
          </p:cNvSpPr>
          <p:nvPr/>
        </p:nvSpPr>
        <p:spPr>
          <a:xfrm>
            <a:off x="6278880" y="11791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3CE242D-DE18-3BC1-F9E8-60A4B770FDD6}"/>
              </a:ext>
            </a:extLst>
          </p:cNvPr>
          <p:cNvSpPr txBox="1">
            <a:spLocks/>
          </p:cNvSpPr>
          <p:nvPr/>
        </p:nvSpPr>
        <p:spPr>
          <a:xfrm>
            <a:off x="1738803" y="397783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B5BB778-4E9F-6E7D-2B01-8D47B9338E01}"/>
              </a:ext>
            </a:extLst>
          </p:cNvPr>
          <p:cNvSpPr txBox="1">
            <a:spLocks/>
          </p:cNvSpPr>
          <p:nvPr/>
        </p:nvSpPr>
        <p:spPr>
          <a:xfrm>
            <a:off x="6278880" y="397783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2312608" y="3057867"/>
            <a:ext cx="2635861" cy="4114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mountains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6849637" y="3047610"/>
            <a:ext cx="2635861" cy="4114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village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2312608" y="5844884"/>
            <a:ext cx="2635861" cy="4114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city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6849637" y="5844884"/>
            <a:ext cx="2635861" cy="4114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town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765B625-FAA8-53A5-9D64-55A8C77AF4F9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EDC863E-CB3F-F22F-2148-3E9A681A9AAC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156A3B7-A2BC-BCC7-71DD-F3B847CB9EC8}"/>
              </a:ext>
            </a:extLst>
          </p:cNvPr>
          <p:cNvSpPr txBox="1">
            <a:spLocks/>
          </p:cNvSpPr>
          <p:nvPr/>
        </p:nvSpPr>
        <p:spPr>
          <a:xfrm>
            <a:off x="7399609" y="421035"/>
            <a:ext cx="3657600" cy="45720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Where’s your school?</a:t>
            </a:r>
            <a:endParaRPr lang="en-US" sz="24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4F71B14-DD55-ED56-A110-4D5750B9ED9A}"/>
              </a:ext>
            </a:extLst>
          </p:cNvPr>
          <p:cNvSpPr txBox="1">
            <a:spLocks/>
          </p:cNvSpPr>
          <p:nvPr/>
        </p:nvSpPr>
        <p:spPr>
          <a:xfrm>
            <a:off x="7572329" y="984020"/>
            <a:ext cx="3484880" cy="45720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It’s in the ________.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320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8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8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8" y="2296296"/>
            <a:ext cx="1422035" cy="887550"/>
            <a:chOff x="3709758" y="3204070"/>
            <a:chExt cx="1768014" cy="110348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B0FBED8-679C-B11E-BF60-62569C519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734" y="1333008"/>
            <a:ext cx="5539306" cy="3004034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752850" y="5161318"/>
            <a:ext cx="4686300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Where’s your school?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216400" y="5900458"/>
            <a:ext cx="3994139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It’s in the mountains.</a:t>
            </a:r>
            <a:endParaRPr lang="en-US" sz="2700" dirty="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604105" y="4158475"/>
            <a:ext cx="2635861" cy="3429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mountains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663A9D-7911-5614-CE51-850A6FFE7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5732" y="5453529"/>
            <a:ext cx="922926" cy="922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9A3E1A-782B-B3E7-461B-AFEFF139F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5245" y="5472158"/>
            <a:ext cx="909287" cy="909287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3A3652D-0662-1195-CFDE-6E7EDA5CE194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91A00CF-A088-CAAC-09FF-34BE1EC5DFB5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9436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8" y="2296296"/>
            <a:ext cx="1422035" cy="887550"/>
            <a:chOff x="3709758" y="3204070"/>
            <a:chExt cx="1768014" cy="110348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B2056A1-1C63-6AEA-3963-5540D1098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734" y="1333008"/>
            <a:ext cx="5539306" cy="3004034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752850" y="5161318"/>
            <a:ext cx="4686300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Where’s your school?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074160" y="5900458"/>
            <a:ext cx="4136379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It’s in the village.</a:t>
            </a:r>
            <a:endParaRPr lang="en-US" sz="2700" dirty="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604105" y="4158475"/>
            <a:ext cx="2635861" cy="3429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village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663A9D-7911-5614-CE51-850A6FFE7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91176" y="5488955"/>
            <a:ext cx="779841" cy="7798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D72276-3177-C929-AEFC-C4EC1EDA8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752" y="5435638"/>
            <a:ext cx="768317" cy="768317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12644FF-52FC-7389-FB59-36125B1CB240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1B8F5C8-3CFD-B278-DC40-669ED7843E7C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8474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8" y="2296296"/>
            <a:ext cx="1422035" cy="887550"/>
            <a:chOff x="3709758" y="3204070"/>
            <a:chExt cx="1768014" cy="110348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D7616BD-4620-115E-1F5E-7F12CF355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734" y="1333008"/>
            <a:ext cx="5539306" cy="3004034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752850" y="5161318"/>
            <a:ext cx="4686300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Where’s your school?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409440" y="5900458"/>
            <a:ext cx="3801099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It’s in the city.</a:t>
            </a:r>
            <a:endParaRPr lang="en-US" sz="2700" dirty="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604105" y="4158475"/>
            <a:ext cx="2635861" cy="3429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city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663A9D-7911-5614-CE51-850A6FFE7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752" y="5435638"/>
            <a:ext cx="779841" cy="779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6E4855-1B19-684D-FC01-E6BEFC582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150" y="5501064"/>
            <a:ext cx="771644" cy="771644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92BA620-8C72-80F8-F243-3E98E004B0C1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1C8B813A-8A3F-25D0-263D-54C7B3BDD259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094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8" y="2296296"/>
            <a:ext cx="1422035" cy="887550"/>
            <a:chOff x="3709758" y="3204070"/>
            <a:chExt cx="1768014" cy="110348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68E4FEC-B49F-E3B4-E93A-2110FDD2B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734" y="1333008"/>
            <a:ext cx="5539306" cy="3004034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752850" y="5161318"/>
            <a:ext cx="4686300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Where’s your school?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358640" y="5900458"/>
            <a:ext cx="3851899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It’s in the town.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604105" y="4158475"/>
            <a:ext cx="2635861" cy="3429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town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6E4855-1B19-684D-FC01-E6BEFC582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981206" y="5514636"/>
            <a:ext cx="771644" cy="771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E5B006-858F-429E-E317-54C6ECB84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4390" y="5517601"/>
            <a:ext cx="783218" cy="78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7C9EFD45-3210-5C05-1480-2D9BAF9AF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991" y="1158693"/>
            <a:ext cx="3823094" cy="2073311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02963F7-371E-F574-DBEF-01830BB14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020" y="3969662"/>
            <a:ext cx="3823094" cy="2073311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7F8794DD-56CD-6EF5-4BF2-1790044F2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991" y="3969662"/>
            <a:ext cx="3823094" cy="2073311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0C028B3E-FE87-2EA3-6AA9-6342EA144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020" y="1158693"/>
            <a:ext cx="3823094" cy="2073311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D82CA7-07E5-D4C0-7432-47127D21E3CD}"/>
              </a:ext>
            </a:extLst>
          </p:cNvPr>
          <p:cNvSpPr txBox="1">
            <a:spLocks/>
          </p:cNvSpPr>
          <p:nvPr/>
        </p:nvSpPr>
        <p:spPr>
          <a:xfrm>
            <a:off x="1723563" y="11791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83A10D8-0919-D7FC-E2E7-92BD787C6900}"/>
              </a:ext>
            </a:extLst>
          </p:cNvPr>
          <p:cNvSpPr txBox="1">
            <a:spLocks/>
          </p:cNvSpPr>
          <p:nvPr/>
        </p:nvSpPr>
        <p:spPr>
          <a:xfrm>
            <a:off x="6278880" y="117914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3CE242D-DE18-3BC1-F9E8-60A4B770FDD6}"/>
              </a:ext>
            </a:extLst>
          </p:cNvPr>
          <p:cNvSpPr txBox="1">
            <a:spLocks/>
          </p:cNvSpPr>
          <p:nvPr/>
        </p:nvSpPr>
        <p:spPr>
          <a:xfrm>
            <a:off x="1738803" y="397783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B5BB778-4E9F-6E7D-2B01-8D47B9338E01}"/>
              </a:ext>
            </a:extLst>
          </p:cNvPr>
          <p:cNvSpPr txBox="1">
            <a:spLocks/>
          </p:cNvSpPr>
          <p:nvPr/>
        </p:nvSpPr>
        <p:spPr>
          <a:xfrm>
            <a:off x="6278880" y="3977837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2312608" y="3057867"/>
            <a:ext cx="2635861" cy="4114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mountains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6849637" y="3047610"/>
            <a:ext cx="2635861" cy="4114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village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2312608" y="5844884"/>
            <a:ext cx="2635861" cy="4114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city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6849637" y="5844884"/>
            <a:ext cx="2635861" cy="41148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town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765B625-FAA8-53A5-9D64-55A8C77AF4F9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EDC863E-CB3F-F22F-2148-3E9A681A9AAC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156A3B7-A2BC-BCC7-71DD-F3B847CB9EC8}"/>
              </a:ext>
            </a:extLst>
          </p:cNvPr>
          <p:cNvSpPr txBox="1">
            <a:spLocks/>
          </p:cNvSpPr>
          <p:nvPr/>
        </p:nvSpPr>
        <p:spPr>
          <a:xfrm>
            <a:off x="7399609" y="421035"/>
            <a:ext cx="3657600" cy="45720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Where’s your school?</a:t>
            </a:r>
            <a:endParaRPr lang="en-US" sz="24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4F71B14-DD55-ED56-A110-4D5750B9ED9A}"/>
              </a:ext>
            </a:extLst>
          </p:cNvPr>
          <p:cNvSpPr txBox="1">
            <a:spLocks/>
          </p:cNvSpPr>
          <p:nvPr/>
        </p:nvSpPr>
        <p:spPr>
          <a:xfrm>
            <a:off x="7572329" y="984020"/>
            <a:ext cx="3484880" cy="45720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It’s in the ________.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1740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5" y="4598396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44" y="3741532"/>
            <a:ext cx="1210705" cy="26576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296" y="710811"/>
            <a:ext cx="7712108" cy="4011516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58" y="1973396"/>
            <a:ext cx="1639643" cy="15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4718" y="4111861"/>
            <a:ext cx="1469263" cy="890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8235" y="5270594"/>
            <a:ext cx="486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hình chú Th</a:t>
            </a:r>
            <a:r>
              <a:rPr lang="vi-VN" dirty="0"/>
              <a:t>ỏ</a:t>
            </a:r>
            <a:r>
              <a:rPr lang="en-US" dirty="0"/>
              <a:t> hoặc chú Rùa khi chọn đáp án. </a:t>
            </a:r>
          </a:p>
        </p:txBody>
      </p:sp>
    </p:spTree>
    <p:extLst>
      <p:ext uri="{BB962C8B-B14F-4D97-AF65-F5344CB8AC3E}">
        <p14:creationId xmlns:p14="http://schemas.microsoft.com/office/powerpoint/2010/main" val="310791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00F57A-31C5-B3AE-EC04-09FFE80B4002}"/>
              </a:ext>
            </a:extLst>
          </p:cNvPr>
          <p:cNvSpPr/>
          <p:nvPr/>
        </p:nvSpPr>
        <p:spPr>
          <a:xfrm>
            <a:off x="3600915" y="1304344"/>
            <a:ext cx="5984111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village.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6E80A86A-B555-A2D1-CF62-771DC4B129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5234" y="4849258"/>
            <a:ext cx="2440070" cy="1323280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E2AC1EC3-F4B9-533F-0396-B9789D4958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2562" y="4849258"/>
            <a:ext cx="2440070" cy="13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F7B4C6-36A6-4E5D-6AAD-922A5DB3883E}"/>
              </a:ext>
            </a:extLst>
          </p:cNvPr>
          <p:cNvSpPr/>
          <p:nvPr/>
        </p:nvSpPr>
        <p:spPr>
          <a:xfrm>
            <a:off x="3600915" y="1304344"/>
            <a:ext cx="5984111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city.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08A3F444-F625-9211-27FB-2BFFBA088F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5558" y="4892016"/>
            <a:ext cx="2440070" cy="1323280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594A45AC-61D8-74F4-D766-883097F97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8120" y="4818416"/>
            <a:ext cx="2440070" cy="13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3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703BF5-D7DB-0668-8B86-C4F4697EB82A}"/>
              </a:ext>
            </a:extLst>
          </p:cNvPr>
          <p:cNvSpPr/>
          <p:nvPr/>
        </p:nvSpPr>
        <p:spPr>
          <a:xfrm>
            <a:off x="3600915" y="1304344"/>
            <a:ext cx="5984111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mountains.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942F3989-3CDF-6C3A-26BE-7C506DABB6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8120" y="4849258"/>
            <a:ext cx="2440070" cy="1323280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19A2354A-9F5E-A8E7-3749-AA4271EEDA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9960" y="4849258"/>
            <a:ext cx="2440070" cy="13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0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2694E9-2DCB-F3B1-12A0-303033248853}"/>
              </a:ext>
            </a:extLst>
          </p:cNvPr>
          <p:cNvSpPr/>
          <p:nvPr/>
        </p:nvSpPr>
        <p:spPr>
          <a:xfrm>
            <a:off x="3600915" y="1304344"/>
            <a:ext cx="5984111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town.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5EEFA79C-F121-550A-B4DA-3BD71316FC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2562" y="4849258"/>
            <a:ext cx="2440070" cy="1323280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D9596D19-49A4-E8A0-4DF3-81CE924D53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3019" y="4888964"/>
            <a:ext cx="2440070" cy="13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9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D80D96-21F1-6091-76DA-3329C244075F}"/>
              </a:ext>
            </a:extLst>
          </p:cNvPr>
          <p:cNvSpPr/>
          <p:nvPr/>
        </p:nvSpPr>
        <p:spPr>
          <a:xfrm>
            <a:off x="5630920" y="1826533"/>
            <a:ext cx="5044959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_______.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DBF76DC7-4496-F431-EE9E-2F83F420EB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9618" y="1499067"/>
            <a:ext cx="3823094" cy="207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1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4F42C3C2-DB41-0997-C311-7413AD1343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9618" y="1499067"/>
            <a:ext cx="3823094" cy="20733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436E45-A105-7CB8-8B5A-BB54B541797A}"/>
              </a:ext>
            </a:extLst>
          </p:cNvPr>
          <p:cNvSpPr/>
          <p:nvPr/>
        </p:nvSpPr>
        <p:spPr>
          <a:xfrm>
            <a:off x="5630920" y="1826533"/>
            <a:ext cx="5044959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_______.</a:t>
            </a:r>
          </a:p>
        </p:txBody>
      </p:sp>
    </p:spTree>
    <p:extLst>
      <p:ext uri="{BB962C8B-B14F-4D97-AF65-F5344CB8AC3E}">
        <p14:creationId xmlns:p14="http://schemas.microsoft.com/office/powerpoint/2010/main" val="32808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DA3B067-DAEF-BF5A-48B3-039CC6F57C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9618" y="1499067"/>
            <a:ext cx="3823094" cy="20733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6D94A6-F788-5C9F-0C0F-5937753A3B71}"/>
              </a:ext>
            </a:extLst>
          </p:cNvPr>
          <p:cNvSpPr/>
          <p:nvPr/>
        </p:nvSpPr>
        <p:spPr>
          <a:xfrm>
            <a:off x="5630920" y="1826533"/>
            <a:ext cx="5044959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_______.</a:t>
            </a:r>
          </a:p>
        </p:txBody>
      </p:sp>
    </p:spTree>
    <p:extLst>
      <p:ext uri="{BB962C8B-B14F-4D97-AF65-F5344CB8AC3E}">
        <p14:creationId xmlns:p14="http://schemas.microsoft.com/office/powerpoint/2010/main" val="33156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7ED06DCD-4469-CE24-152C-0C6362AA75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9618" y="1499067"/>
            <a:ext cx="3823094" cy="20733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991F29-991E-C405-D4B4-FDA9EA999727}"/>
              </a:ext>
            </a:extLst>
          </p:cNvPr>
          <p:cNvSpPr/>
          <p:nvPr/>
        </p:nvSpPr>
        <p:spPr>
          <a:xfrm>
            <a:off x="5630920" y="1826533"/>
            <a:ext cx="5044959" cy="12003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the _______.</a:t>
            </a:r>
          </a:p>
        </p:txBody>
      </p:sp>
    </p:spTree>
    <p:extLst>
      <p:ext uri="{BB962C8B-B14F-4D97-AF65-F5344CB8AC3E}">
        <p14:creationId xmlns:p14="http://schemas.microsoft.com/office/powerpoint/2010/main" val="130414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57" y="3189554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68" y="2332690"/>
            <a:ext cx="1210705" cy="26576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99" y="614672"/>
            <a:ext cx="2866339" cy="265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794" y="4859561"/>
            <a:ext cx="146926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1E6C1E18-EB35-3FB5-6EBD-304E190A0887}"/>
              </a:ext>
            </a:extLst>
          </p:cNvPr>
          <p:cNvGrpSpPr/>
          <p:nvPr/>
        </p:nvGrpSpPr>
        <p:grpSpPr>
          <a:xfrm>
            <a:off x="487680" y="1230408"/>
            <a:ext cx="11393688" cy="4887158"/>
            <a:chOff x="487680" y="1230408"/>
            <a:chExt cx="11393688" cy="48871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4AF627-1F93-AD16-1AE5-DE0A9104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680" y="1230408"/>
              <a:ext cx="11393688" cy="4887158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CBF2103-D29E-6C92-8741-93A0DD7CBE1D}"/>
                </a:ext>
              </a:extLst>
            </p:cNvPr>
            <p:cNvSpPr/>
            <p:nvPr/>
          </p:nvSpPr>
          <p:spPr>
            <a:xfrm>
              <a:off x="4399280" y="1483360"/>
              <a:ext cx="406400" cy="406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0F96E72-0349-E3E2-156E-9036C86AFF86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E2DF790-278E-7598-3E96-3FB4F91E5C57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19769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Wheels on the Bus - Dance Along - Car S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0C3765A8-3014-0476-6A76-1D65033508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00" end="173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024" y="779144"/>
            <a:ext cx="8659495" cy="48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5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9183031-6C41-3B03-2301-0B2FCE383718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9E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67ED18-7658-B490-D923-EFB2A4A4BDEB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7DD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08D0D05D-B563-3CD2-0403-BE2D79BE4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1AF21E8-ACB2-7CCB-4DAE-49DA170AD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" y="203277"/>
            <a:ext cx="1787894" cy="101686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1010954" y="4696137"/>
            <a:ext cx="10287000" cy="183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1985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25869F13-83B6-2DA3-96AC-589C16B87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4235" y="1502025"/>
            <a:ext cx="3528291" cy="3459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C2233-8E9B-3B24-2117-AC20DC1C9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180" y="494863"/>
            <a:ext cx="205453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0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621825" y="4895659"/>
            <a:ext cx="4047455" cy="929970"/>
            <a:chOff x="4227485" y="4004305"/>
            <a:chExt cx="4966485" cy="1138488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27485" y="4004305"/>
              <a:ext cx="845189" cy="84519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055430" y="591281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747" y="738343"/>
            <a:ext cx="584775" cy="584775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flipH="1">
            <a:off x="1967020" y="1774892"/>
            <a:ext cx="4478633" cy="280192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4767057" y="1774892"/>
            <a:ext cx="1678596" cy="280535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6445653" y="1774892"/>
            <a:ext cx="1121441" cy="280992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6445653" y="1774892"/>
            <a:ext cx="3921478" cy="280992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ADDB671-CB3F-51A6-CCE8-B9BE919265CB}"/>
              </a:ext>
            </a:extLst>
          </p:cNvPr>
          <p:cNvSpPr txBox="1">
            <a:spLocks/>
          </p:cNvSpPr>
          <p:nvPr/>
        </p:nvSpPr>
        <p:spPr>
          <a:xfrm>
            <a:off x="3870829" y="574674"/>
            <a:ext cx="4652169" cy="548640"/>
          </a:xfrm>
          <a:prstGeom prst="wedgeRoundRectCallout">
            <a:avLst>
              <a:gd name="adj1" fmla="val -55234"/>
              <a:gd name="adj2" fmla="val -16184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Where’s your school?</a:t>
            </a:r>
            <a:endParaRPr lang="en-US" sz="28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17E327D-1C8D-8774-E822-8998E5187EDA}"/>
              </a:ext>
            </a:extLst>
          </p:cNvPr>
          <p:cNvSpPr txBox="1">
            <a:spLocks/>
          </p:cNvSpPr>
          <p:nvPr/>
        </p:nvSpPr>
        <p:spPr>
          <a:xfrm>
            <a:off x="4368308" y="1226252"/>
            <a:ext cx="4154690" cy="548640"/>
          </a:xfrm>
          <a:prstGeom prst="wedgeRoundRectCallout">
            <a:avLst>
              <a:gd name="adj1" fmla="val 55005"/>
              <a:gd name="adj2" fmla="val -42717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It’s in the ________.</a:t>
            </a:r>
            <a:endParaRPr lang="en-US" sz="2800" dirty="0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36241" y="820592"/>
            <a:ext cx="605443" cy="60544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453424C5-404F-CE89-A5C2-B0A5603BF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70" y="4576821"/>
            <a:ext cx="2552700" cy="1384361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AB8699F-160D-8ACD-00B1-04A9063AD8A7}"/>
              </a:ext>
            </a:extLst>
          </p:cNvPr>
          <p:cNvSpPr txBox="1">
            <a:spLocks/>
          </p:cNvSpPr>
          <p:nvPr/>
        </p:nvSpPr>
        <p:spPr>
          <a:xfrm>
            <a:off x="1049572" y="5802412"/>
            <a:ext cx="1920240" cy="36576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mountains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CC69A0CC-6A1C-5A0F-DF65-C6AE6B07E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707" y="4580246"/>
            <a:ext cx="2552700" cy="1384361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E276593-9B0C-2CA6-65C8-5B243CC1DCFB}"/>
              </a:ext>
            </a:extLst>
          </p:cNvPr>
          <p:cNvSpPr txBox="1">
            <a:spLocks/>
          </p:cNvSpPr>
          <p:nvPr/>
        </p:nvSpPr>
        <p:spPr>
          <a:xfrm>
            <a:off x="3849609" y="5798988"/>
            <a:ext cx="1920240" cy="36576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village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42CC139-C9B4-3E4F-8846-64C70C0DA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744" y="4584818"/>
            <a:ext cx="2552700" cy="1384361"/>
          </a:xfrm>
          <a:prstGeom prst="rect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E93569F-1DDC-7AEB-0BA9-0E11608AD485}"/>
              </a:ext>
            </a:extLst>
          </p:cNvPr>
          <p:cNvSpPr txBox="1">
            <a:spLocks/>
          </p:cNvSpPr>
          <p:nvPr/>
        </p:nvSpPr>
        <p:spPr>
          <a:xfrm>
            <a:off x="6649646" y="5794416"/>
            <a:ext cx="1920240" cy="36576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city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6337E9A-929A-F4D4-34BA-9FFC467F6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0781" y="4584818"/>
            <a:ext cx="2552700" cy="1384361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1D839FC-5AA4-D6A1-E5BF-99D3B7926A4E}"/>
              </a:ext>
            </a:extLst>
          </p:cNvPr>
          <p:cNvSpPr txBox="1">
            <a:spLocks/>
          </p:cNvSpPr>
          <p:nvPr/>
        </p:nvSpPr>
        <p:spPr>
          <a:xfrm>
            <a:off x="9449683" y="5794416"/>
            <a:ext cx="1920240" cy="36576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town</a:t>
            </a:r>
          </a:p>
        </p:txBody>
      </p:sp>
    </p:spTree>
    <p:extLst>
      <p:ext uri="{BB962C8B-B14F-4D97-AF65-F5344CB8AC3E}">
        <p14:creationId xmlns:p14="http://schemas.microsoft.com/office/powerpoint/2010/main" val="95437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 animBg="1"/>
      <p:bldP spid="5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" name="Group 1791">
            <a:extLst>
              <a:ext uri="{FF2B5EF4-FFF2-40B4-BE49-F238E27FC236}">
                <a16:creationId xmlns:a16="http://schemas.microsoft.com/office/drawing/2014/main" id="{CEEC2BF3-8381-0F5A-97FB-157A9890CC4F}"/>
              </a:ext>
            </a:extLst>
          </p:cNvPr>
          <p:cNvGrpSpPr/>
          <p:nvPr/>
        </p:nvGrpSpPr>
        <p:grpSpPr>
          <a:xfrm>
            <a:off x="5200319" y="3776812"/>
            <a:ext cx="1611340" cy="1997614"/>
            <a:chOff x="4036834" y="3183324"/>
            <a:chExt cx="1055949" cy="1309083"/>
          </a:xfrm>
        </p:grpSpPr>
        <p:sp>
          <p:nvSpPr>
            <p:cNvPr id="1793" name="Mspham-0936082789">
              <a:extLst>
                <a:ext uri="{FF2B5EF4-FFF2-40B4-BE49-F238E27FC236}">
                  <a16:creationId xmlns:a16="http://schemas.microsoft.com/office/drawing/2014/main" id="{0D29BA58-5C49-A358-2544-6C3FE1836B16}"/>
                </a:ext>
              </a:extLst>
            </p:cNvPr>
            <p:cNvSpPr txBox="1"/>
            <p:nvPr/>
          </p:nvSpPr>
          <p:spPr>
            <a:xfrm>
              <a:off x="4036834" y="4028513"/>
              <a:ext cx="1055949" cy="463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94" name="MsPham-0936082789">
              <a:extLst>
                <a:ext uri="{FF2B5EF4-FFF2-40B4-BE49-F238E27FC236}">
                  <a16:creationId xmlns:a16="http://schemas.microsoft.com/office/drawing/2014/main" id="{AD3DF50F-9EC8-BE89-917F-E8AC8C1E3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7088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5ED8863-C294-9C8E-4458-4CB3A377A144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9E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3E78207-D825-83F4-CFB6-D8FF79336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35BA589-58A7-6E02-04C4-61077CBAA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" y="203277"/>
            <a:ext cx="1787894" cy="1016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2CDFE-A8BB-2C0C-09CB-B9070479CD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044" y="623267"/>
            <a:ext cx="839169" cy="54279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6B4E16-45E8-4505-9296-008A4E314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088" y="297500"/>
            <a:ext cx="2403082" cy="829064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FB9BA1B1-F896-8719-68EC-13340C0396D5}"/>
              </a:ext>
            </a:extLst>
          </p:cNvPr>
          <p:cNvSpPr txBox="1"/>
          <p:nvPr/>
        </p:nvSpPr>
        <p:spPr>
          <a:xfrm>
            <a:off x="2931" y="2880900"/>
            <a:ext cx="6551453" cy="1061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9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Thank you!</a:t>
            </a:r>
            <a:endParaRPr lang="en-US" sz="115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1790" name="Picture 1789">
            <a:extLst>
              <a:ext uri="{FF2B5EF4-FFF2-40B4-BE49-F238E27FC236}">
                <a16:creationId xmlns:a16="http://schemas.microsoft.com/office/drawing/2014/main" id="{1DBC6EF3-0A81-238C-D655-5F35415551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5325" y="1559727"/>
            <a:ext cx="1204065" cy="658425"/>
          </a:xfrm>
          <a:prstGeom prst="rect">
            <a:avLst/>
          </a:prstGeom>
        </p:spPr>
      </p:pic>
      <p:pic>
        <p:nvPicPr>
          <p:cNvPr id="1791" name="Picture 1790">
            <a:extLst>
              <a:ext uri="{FF2B5EF4-FFF2-40B4-BE49-F238E27FC236}">
                <a16:creationId xmlns:a16="http://schemas.microsoft.com/office/drawing/2014/main" id="{4DD08D1C-A74E-97DF-AA4A-54D6D69189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8500" y="1417211"/>
            <a:ext cx="661474" cy="323116"/>
          </a:xfrm>
          <a:prstGeom prst="rect">
            <a:avLst/>
          </a:prstGeom>
        </p:spPr>
      </p:pic>
      <p:pic>
        <p:nvPicPr>
          <p:cNvPr id="1789" name="Picture 1788">
            <a:extLst>
              <a:ext uri="{FF2B5EF4-FFF2-40B4-BE49-F238E27FC236}">
                <a16:creationId xmlns:a16="http://schemas.microsoft.com/office/drawing/2014/main" id="{BCFD4CAE-C542-0A63-6B79-58D8E6B8F37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9303" b="32131"/>
          <a:stretch/>
        </p:blipFill>
        <p:spPr>
          <a:xfrm>
            <a:off x="5259851" y="1948912"/>
            <a:ext cx="6932150" cy="4909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0941F7-E5DE-F422-45D0-060E7B0C94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2570" y="544779"/>
            <a:ext cx="205453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6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1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9183031-6C41-3B03-2301-0B2FCE383718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9E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67ED18-7658-B490-D923-EFB2A4A4BDEB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7DD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08D0D05D-B563-3CD2-0403-BE2D79BE4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1AF21E8-ACB2-7CCB-4DAE-49DA170AD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" y="203277"/>
            <a:ext cx="1787894" cy="101686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1010954" y="4696137"/>
            <a:ext cx="10287000" cy="183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Vocabulary</a:t>
            </a:r>
            <a:endParaRPr lang="en-US" sz="1985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18" name="图片 2">
            <a:extLst>
              <a:ext uri="{FF2B5EF4-FFF2-40B4-BE49-F238E27FC236}">
                <a16:creationId xmlns:a16="http://schemas.microsoft.com/office/drawing/2014/main" id="{25869F13-83B6-2DA3-96AC-589C16B87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4235" y="1502025"/>
            <a:ext cx="3528291" cy="3459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C2233-8E9B-3B24-2117-AC20DC1C9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180" y="494863"/>
            <a:ext cx="205453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6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núi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/ˈmaʊntənz/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mountains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51F29F70-5317-AEA4-E666-BD44BF52C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72" y="1850696"/>
            <a:ext cx="6033638" cy="32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làng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/ˈvɪlɪdʒ/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village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498066" y="2603245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8FFD9DE5-5F47-B223-B7A0-60EE4674A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72" y="1850696"/>
            <a:ext cx="6033638" cy="32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phố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/ˈsɪti/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city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498066" y="2603245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C3856BB6-C8C8-0ECF-AC01-8473339B3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72" y="1850696"/>
            <a:ext cx="6033638" cy="32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trấn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/taʊn/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town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498066" y="2603245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23AD00E8-F2B5-5C8E-7DED-1364BF842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72" y="1850696"/>
            <a:ext cx="6033638" cy="32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566093" y="2907891"/>
            <a:ext cx="1315616" cy="468940"/>
            <a:chOff x="3080828" y="3304722"/>
            <a:chExt cx="2371186" cy="845189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3080828" y="3419247"/>
              <a:ext cx="1581181" cy="698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544387" y="1551530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mountains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544387" y="4020438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city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544387" y="2785984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village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3544387" y="5254892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town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7481387" y="1551530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Vùng núi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7481387" y="4020438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Thành phố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7481387" y="2785984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Ngôi làng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7481387" y="5254892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Thị trấn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2802F-A459-CF12-A989-FC4C1A2A4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079" y="1331214"/>
            <a:ext cx="1857669" cy="1007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4A124E-2CAC-DF51-A66C-063E933C76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2079" y="5085586"/>
            <a:ext cx="1857669" cy="1007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190F5E-9424-05D4-02DA-C4A7906016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2079" y="3834128"/>
            <a:ext cx="1857669" cy="1007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6B4633-723E-C957-DDE6-6780197895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2079" y="2582671"/>
            <a:ext cx="1857669" cy="1007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8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8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8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8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579</Words>
  <Application>Microsoft Office PowerPoint</Application>
  <PresentationFormat>Widescreen</PresentationFormat>
  <Paragraphs>186</Paragraphs>
  <Slides>32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.VnAristote</vt:lpstr>
      <vt:lpstr>.VnAvant</vt:lpstr>
      <vt:lpstr>.VnCooper</vt:lpstr>
      <vt:lpstr>.VnHelvetInsH</vt:lpstr>
      <vt:lpstr>Calibri</vt:lpstr>
      <vt:lpstr>Calibri Light</vt:lpstr>
      <vt:lpstr>Century Gothic</vt:lpstr>
      <vt:lpstr>Comic Sans MS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62</cp:revision>
  <dcterms:created xsi:type="dcterms:W3CDTF">2023-06-20T03:07:04Z</dcterms:created>
  <dcterms:modified xsi:type="dcterms:W3CDTF">2023-06-24T08:06:59Z</dcterms:modified>
</cp:coreProperties>
</file>