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007577265" r:id="rId2"/>
    <p:sldId id="2007577266" r:id="rId3"/>
    <p:sldId id="2007577306" r:id="rId4"/>
    <p:sldId id="331" r:id="rId5"/>
    <p:sldId id="2007577314" r:id="rId6"/>
    <p:sldId id="2007577313" r:id="rId7"/>
    <p:sldId id="2007577316" r:id="rId8"/>
    <p:sldId id="2007577315" r:id="rId9"/>
    <p:sldId id="332" r:id="rId10"/>
    <p:sldId id="2007577310" r:id="rId11"/>
    <p:sldId id="2007577311" r:id="rId12"/>
    <p:sldId id="2007577312" r:id="rId13"/>
    <p:sldId id="336" r:id="rId14"/>
    <p:sldId id="2007577308" r:id="rId15"/>
    <p:sldId id="484" r:id="rId16"/>
    <p:sldId id="2007577309" r:id="rId17"/>
    <p:sldId id="2007577292" r:id="rId18"/>
    <p:sldId id="2007577303" r:id="rId19"/>
    <p:sldId id="2007577304" r:id="rId20"/>
    <p:sldId id="2007577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8F84"/>
    <a:srgbClr val="FFFFFF"/>
    <a:srgbClr val="89D6F1"/>
    <a:srgbClr val="95D9F2"/>
    <a:srgbClr val="1D9AD6"/>
    <a:srgbClr val="2D8379"/>
    <a:srgbClr val="54C5B8"/>
    <a:srgbClr val="10A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41D72C-E3CA-4ACD-B2F1-825F3A397ED4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F22AB-DE07-4348-AC0A-8E8CCE19B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475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A8505-7883-57DB-1E22-EB846EDCB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9F3051-E6FC-9737-78A7-3BF7284E0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6CE5D-96F7-FAFD-10A7-86D9614D00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764AC0-552D-27B8-1ABD-8BD7DF78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90E5F-4D52-72E5-455E-5714695C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194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F4B9D-DC51-8612-AA56-DA02CDE5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8E167-2B72-1AD5-2830-CC0C3125B2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1704B1-5306-A783-C862-6413A4CA1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FC761-ABC8-6D51-574F-A7C4B1022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63CB0-D541-3A66-7991-EECE74F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68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C76FE7-CB07-F730-1C30-D9FC45F57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84F18B-E6DF-911B-2E74-D7AF8FB52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B9585-DB58-CC26-E5A3-ACFD4D83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4E10C-DD23-24E4-ECDF-65A3EE7CB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144F-D8B4-D6A9-FC81-B11528B25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88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48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C5F43-0010-3EC4-1F3C-06FE22921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C226-89AC-18B4-880B-5E2AC50FD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62691-0100-9103-2BFC-20C01F047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50840-78AD-34E0-DD5B-0397F74C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22579-AF9B-4B18-795C-B536793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80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72E3-A0E6-B2D4-588D-4559EC14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32A910-BDD0-0AF5-8ECC-A5E538323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3645-5E97-E1CF-2D94-617E233A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BA667-B244-94F8-A50A-3FB99D565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F5CF2-626D-4824-5F8E-F8323A08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E009E-5000-C3F2-8F89-6A686DF6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0CCDE-76DA-25D2-6EEB-8F8ADB5B8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02EC55-AF2E-1264-E8D9-20A6C2F43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17E26-C0DA-818B-0234-FCD96E0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55C41-B030-F30C-89AC-87E9C86EA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31FE0-D792-7DE7-44A4-042B7B1DF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8496D-65CF-36F0-D3B1-F4DFDED71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67604D-C209-E8D0-606F-4292091F0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225A52-C8E4-636C-67B9-220A46792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440054-4B08-88EF-45D9-7BA25FFC1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1E9C1F-7A81-2B10-98CF-D028050EF8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7DDA69-C29B-39A2-D7FA-C5EF862F57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4D70EF-0CD8-994C-86A5-8A9182F93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C95A5D-D2BE-8B76-167D-5A8A17EC2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D8DC2-A27A-B828-CFA3-5052CE88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DBF427-73F3-7FEB-792D-F4F88F70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5F34A-AC24-EAF5-D0B8-8EA10114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92BE6-55E3-6304-06F8-0C158F269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048986-2B43-0490-5CF6-BEF3432A0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BFC089-0B01-9BDB-369A-EE310D65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B05D3-B1EF-EC7A-3314-076FE4E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4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876B5-82DA-DC2E-F599-E31E13D8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B28AB-F38B-F574-2226-988D7883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A801C-1093-1D17-40A0-E3C72CCA9B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151C0-FA62-BB50-F148-91BEEBFA8B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B9FEE-E0F9-6A4A-286B-0CDABEE6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56FAE7-22CF-CC58-659A-2EDC8B06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6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36AE7-0C49-4A76-B0EE-FC281F3D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13AD34-006D-E500-723E-FC60BC4E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6A93E-A3E5-A655-8503-AD4D18782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2F408-1BE8-EAD5-7E38-351D882854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01B6FE-70E9-4A66-865B-B57BDCA9F702}" type="datetimeFigureOut">
              <a:rPr lang="en-US" smtClean="0"/>
              <a:t>6/24/2023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C8E79C-D678-A752-9522-6A71D63E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47BDF-61F4-C54D-489A-336A09F82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F4E4D0-F0BD-4B11-9728-6B4C635C4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89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display, rectangle&#10;&#10;Description automatically generated">
            <a:extLst>
              <a:ext uri="{FF2B5EF4-FFF2-40B4-BE49-F238E27FC236}">
                <a16:creationId xmlns:a16="http://schemas.microsoft.com/office/drawing/2014/main" id="{D069B302-87A7-DAB2-C380-AA2E206E669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09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0.png"/><Relationship Id="rId4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6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C89B57C-64F4-0F59-586D-CA87A021FCC7}"/>
              </a:ext>
            </a:extLst>
          </p:cNvPr>
          <p:cNvGrpSpPr/>
          <p:nvPr/>
        </p:nvGrpSpPr>
        <p:grpSpPr>
          <a:xfrm>
            <a:off x="533400" y="4781344"/>
            <a:ext cx="4521200" cy="525597"/>
            <a:chOff x="8517469" y="8626817"/>
            <a:chExt cx="9042400" cy="1051194"/>
          </a:xfrm>
        </p:grpSpPr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668F32E7-BC6C-82A1-7F89-404FB09DC72C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FB90D50D-5985-7C64-4639-F059A48E657E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14364D"/>
              </a:solidFill>
            </p:spPr>
          </p:sp>
        </p:grpSp>
        <p:sp>
          <p:nvSpPr>
            <p:cNvPr id="13" name="Google Shape;1587;p38">
              <a:extLst>
                <a:ext uri="{FF2B5EF4-FFF2-40B4-BE49-F238E27FC236}">
                  <a16:creationId xmlns:a16="http://schemas.microsoft.com/office/drawing/2014/main" id="{BB238877-EB85-66F4-8B67-A8897AA76DAC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Period 2</a:t>
              </a:r>
            </a:p>
          </p:txBody>
        </p:sp>
      </p:grpSp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0" y="2385128"/>
            <a:ext cx="6551453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Our school</a:t>
            </a:r>
          </a:p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facilities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85474B85-624F-9FE9-4C95-4509AD980046}"/>
              </a:ext>
            </a:extLst>
          </p:cNvPr>
          <p:cNvSpPr txBox="1">
            <a:spLocks/>
          </p:cNvSpPr>
          <p:nvPr/>
        </p:nvSpPr>
        <p:spPr>
          <a:xfrm>
            <a:off x="113547" y="1362303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14364D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6</a:t>
            </a:r>
            <a:endParaRPr lang="en-US" sz="4267" b="1">
              <a:solidFill>
                <a:srgbClr val="14364D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9F8BE-F08A-5299-3051-B58F54997B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2570" y="701936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It’s in the town.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369D2-4ADE-29FD-DDEE-6FC356AF7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45899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It’s in the mountains.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526B1-877B-F386-DF88-058480794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42744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.VnAvant" panose="020B7200000000000000" pitchFamily="34" charset="0"/>
              </a:rPr>
              <a:t>It’s in the city.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3AE13-1311-753D-C337-9056A1412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74795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288334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2057" y="4035761"/>
            <a:ext cx="3285447" cy="1775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03" y="4331193"/>
            <a:ext cx="618699" cy="1243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58" y="4463906"/>
            <a:ext cx="824932" cy="13469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165" y="4463906"/>
            <a:ext cx="657368" cy="1301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30" y="4338945"/>
            <a:ext cx="631589" cy="1256732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8388673" y="5467815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End </a:t>
            </a:r>
          </a:p>
        </p:txBody>
      </p:sp>
    </p:spTree>
    <p:extLst>
      <p:ext uri="{BB962C8B-B14F-4D97-AF65-F5344CB8AC3E}">
        <p14:creationId xmlns:p14="http://schemas.microsoft.com/office/powerpoint/2010/main" val="318241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69037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8" y="-4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0875 -0.0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-449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07407E-6 L 0.03346 -0.0981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49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0.05482 -0.0729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365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12135 -0.0553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8" y="-277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Review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0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621825" y="4895659"/>
            <a:ext cx="4047455" cy="929970"/>
            <a:chOff x="4227485" y="4004305"/>
            <a:chExt cx="4966485" cy="1138488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27485" y="4004305"/>
              <a:ext cx="845189" cy="845190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3A9625D1-9B8B-220E-0D4D-5CDADEE68146}"/>
              </a:ext>
            </a:extLst>
          </p:cNvPr>
          <p:cNvSpPr txBox="1"/>
          <p:nvPr/>
        </p:nvSpPr>
        <p:spPr>
          <a:xfrm>
            <a:off x="7055430" y="591281"/>
            <a:ext cx="1322798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</a:t>
            </a:r>
          </a:p>
          <a:p>
            <a:pPr algn="ctr"/>
            <a:r>
              <a:rPr lang="en-US" sz="1600" b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</a:p>
        </p:txBody>
      </p: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747" y="738343"/>
            <a:ext cx="584775" cy="58477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967020" y="1774892"/>
            <a:ext cx="4478633" cy="280192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 flipH="1">
            <a:off x="4767057" y="1774892"/>
            <a:ext cx="1678596" cy="280535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6445653" y="1774892"/>
            <a:ext cx="1121441" cy="28099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6445653" y="1774892"/>
            <a:ext cx="3921478" cy="2809926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DDB671-CB3F-51A6-CCE8-B9BE919265CB}"/>
              </a:ext>
            </a:extLst>
          </p:cNvPr>
          <p:cNvSpPr txBox="1">
            <a:spLocks/>
          </p:cNvSpPr>
          <p:nvPr/>
        </p:nvSpPr>
        <p:spPr>
          <a:xfrm>
            <a:off x="3870829" y="574674"/>
            <a:ext cx="4652169" cy="548640"/>
          </a:xfrm>
          <a:prstGeom prst="wedgeRoundRectCallout">
            <a:avLst>
              <a:gd name="adj1" fmla="val -55234"/>
              <a:gd name="adj2" fmla="val -16184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Where’s your school?</a:t>
            </a:r>
            <a:endParaRPr lang="en-US" sz="2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17E327D-1C8D-8774-E822-8998E5187EDA}"/>
              </a:ext>
            </a:extLst>
          </p:cNvPr>
          <p:cNvSpPr txBox="1">
            <a:spLocks/>
          </p:cNvSpPr>
          <p:nvPr/>
        </p:nvSpPr>
        <p:spPr>
          <a:xfrm>
            <a:off x="4368308" y="1226252"/>
            <a:ext cx="4154690" cy="548640"/>
          </a:xfrm>
          <a:prstGeom prst="wedgeRoundRectCallout">
            <a:avLst>
              <a:gd name="adj1" fmla="val 55005"/>
              <a:gd name="adj2" fmla="val -42717"/>
              <a:gd name="adj3" fmla="val 16667"/>
            </a:avLst>
          </a:prstGeom>
          <a:solidFill>
            <a:schemeClr val="bg1"/>
          </a:solidFill>
          <a:ln>
            <a:solidFill>
              <a:srgbClr val="2D8379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2800"/>
              <a:t>It’s in the ________.</a:t>
            </a:r>
            <a:endParaRPr lang="en-US" sz="2800" dirty="0"/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3391F8C-1B9B-5789-2F67-BE4A0EEF06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36241" y="820592"/>
            <a:ext cx="605443" cy="605443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453424C5-404F-CE89-A5C2-B0A5603B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70" y="4576821"/>
            <a:ext cx="2552700" cy="1384361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AB8699F-160D-8ACD-00B1-04A9063AD8A7}"/>
              </a:ext>
            </a:extLst>
          </p:cNvPr>
          <p:cNvSpPr txBox="1">
            <a:spLocks/>
          </p:cNvSpPr>
          <p:nvPr/>
        </p:nvSpPr>
        <p:spPr>
          <a:xfrm>
            <a:off x="1049572" y="5802412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mountains</a:t>
            </a:r>
          </a:p>
        </p:txBody>
      </p:sp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CC69A0CC-6A1C-5A0F-DF65-C6AE6B07E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0707" y="4580246"/>
            <a:ext cx="2552700" cy="1384361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E276593-9B0C-2CA6-65C8-5B243CC1DCFB}"/>
              </a:ext>
            </a:extLst>
          </p:cNvPr>
          <p:cNvSpPr txBox="1">
            <a:spLocks/>
          </p:cNvSpPr>
          <p:nvPr/>
        </p:nvSpPr>
        <p:spPr>
          <a:xfrm>
            <a:off x="3849609" y="5798988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village</a:t>
            </a: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442CC139-C9B4-3E4F-8846-64C70C0DA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744" y="4584818"/>
            <a:ext cx="2552700" cy="1384361"/>
          </a:xfrm>
          <a:prstGeom prst="rect">
            <a:avLst/>
          </a:prstGeom>
        </p:spPr>
      </p:pic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2E93569F-1DDC-7AEB-0BA9-0E11608AD485}"/>
              </a:ext>
            </a:extLst>
          </p:cNvPr>
          <p:cNvSpPr txBox="1">
            <a:spLocks/>
          </p:cNvSpPr>
          <p:nvPr/>
        </p:nvSpPr>
        <p:spPr>
          <a:xfrm>
            <a:off x="6649646" y="5794416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city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06337E9A-929A-F4D4-34BA-9FFC467F61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0781" y="4584818"/>
            <a:ext cx="2552700" cy="1384361"/>
          </a:xfrm>
          <a:prstGeom prst="rect">
            <a:avLst/>
          </a:prstGeom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91D839FC-5AA4-D6A1-E5BF-99D3B7926A4E}"/>
              </a:ext>
            </a:extLst>
          </p:cNvPr>
          <p:cNvSpPr txBox="1">
            <a:spLocks/>
          </p:cNvSpPr>
          <p:nvPr/>
        </p:nvSpPr>
        <p:spPr>
          <a:xfrm>
            <a:off x="9449683" y="5794416"/>
            <a:ext cx="1920240" cy="36576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1" i="0" u="none" strike="noStrike" cap="none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000"/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95437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 animBg="1"/>
      <p:bldP spid="5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99183031-6C41-3B03-2301-0B2FCE383718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67ED18-7658-B490-D923-EFB2A4A4BDEB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7DD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8D0D05D-B563-3CD2-0403-BE2D79BE4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1AF21E8-ACB2-7CCB-4DAE-49DA170AD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010954" y="4696137"/>
            <a:ext cx="10287000" cy="18389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95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Aristote" panose="020B7200000000000000" pitchFamily="34" charset="0"/>
              </a:rPr>
              <a:t>Practice</a:t>
            </a:r>
            <a:endParaRPr lang="en-US" sz="1985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Aristote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25869F13-83B6-2DA3-96AC-589C16B87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4235" y="1502025"/>
            <a:ext cx="3528291" cy="3459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4C2233-8E9B-3B24-2117-AC20DC1C9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4180" y="494863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7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3567848" y="2550190"/>
            <a:ext cx="2047613" cy="790908"/>
            <a:chOff x="1918996" y="3690666"/>
            <a:chExt cx="1381872" cy="533759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2036D39-232B-F7DC-EAED-DDD53F1B38D1}"/>
              </a:ext>
            </a:extLst>
          </p:cNvPr>
          <p:cNvSpPr txBox="1">
            <a:spLocks/>
          </p:cNvSpPr>
          <p:nvPr/>
        </p:nvSpPr>
        <p:spPr>
          <a:xfrm>
            <a:off x="7321572" y="415094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7FC792F-D559-1935-59C4-844984CE820E}"/>
              </a:ext>
            </a:extLst>
          </p:cNvPr>
          <p:cNvSpPr txBox="1">
            <a:spLocks/>
          </p:cNvSpPr>
          <p:nvPr/>
        </p:nvSpPr>
        <p:spPr>
          <a:xfrm>
            <a:off x="10229207" y="415094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AF50414E-6190-17E2-ED1C-C6D418E83231}"/>
              </a:ext>
            </a:extLst>
          </p:cNvPr>
          <p:cNvSpPr txBox="1">
            <a:spLocks/>
          </p:cNvSpPr>
          <p:nvPr/>
        </p:nvSpPr>
        <p:spPr>
          <a:xfrm>
            <a:off x="4317335" y="415094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F8085CF2-5DD0-F16B-0E36-B2CA7CC65F22}"/>
              </a:ext>
            </a:extLst>
          </p:cNvPr>
          <p:cNvSpPr txBox="1">
            <a:spLocks/>
          </p:cNvSpPr>
          <p:nvPr/>
        </p:nvSpPr>
        <p:spPr>
          <a:xfrm>
            <a:off x="1409700" y="4175787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318F84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8EBE906-A0CB-C865-8224-6085BEBF2230}"/>
              </a:ext>
            </a:extLst>
          </p:cNvPr>
          <p:cNvSpPr txBox="1">
            <a:spLocks/>
          </p:cNvSpPr>
          <p:nvPr/>
        </p:nvSpPr>
        <p:spPr>
          <a:xfrm>
            <a:off x="7326025" y="4159958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D87E051-7C29-AFED-6565-2DD0B70B71E6}"/>
              </a:ext>
            </a:extLst>
          </p:cNvPr>
          <p:cNvSpPr txBox="1">
            <a:spLocks/>
          </p:cNvSpPr>
          <p:nvPr/>
        </p:nvSpPr>
        <p:spPr>
          <a:xfrm>
            <a:off x="10233660" y="4159958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C7ECD0E-84E4-E44D-D180-142C6BE5ADF1}"/>
              </a:ext>
            </a:extLst>
          </p:cNvPr>
          <p:cNvSpPr txBox="1">
            <a:spLocks/>
          </p:cNvSpPr>
          <p:nvPr/>
        </p:nvSpPr>
        <p:spPr>
          <a:xfrm>
            <a:off x="4321788" y="4159958"/>
            <a:ext cx="548640" cy="548640"/>
          </a:xfrm>
          <a:prstGeom prst="roundRect">
            <a:avLst>
              <a:gd name="adj" fmla="val 3944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AC8A1A9-00BF-9C5B-5F5C-4063FE4A4AE4}"/>
              </a:ext>
            </a:extLst>
          </p:cNvPr>
          <p:cNvSpPr txBox="1">
            <a:spLocks/>
          </p:cNvSpPr>
          <p:nvPr/>
        </p:nvSpPr>
        <p:spPr>
          <a:xfrm>
            <a:off x="1414153" y="4184796"/>
            <a:ext cx="548640" cy="548640"/>
          </a:xfrm>
          <a:prstGeom prst="roundRect">
            <a:avLst>
              <a:gd name="adj" fmla="val 2248"/>
            </a:avLst>
          </a:prstGeom>
          <a:noFill/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C0530C9-11F6-10A3-8996-899D3B4CFA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61" y="5600688"/>
            <a:ext cx="818089" cy="811096"/>
          </a:xfrm>
          <a:prstGeom prst="rect">
            <a:avLst/>
          </a:prstGeom>
        </p:spPr>
      </p:pic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843B4393-0C85-1C23-A3D7-6CD98CB662A9}"/>
              </a:ext>
            </a:extLst>
          </p:cNvPr>
          <p:cNvSpPr txBox="1">
            <a:spLocks/>
          </p:cNvSpPr>
          <p:nvPr/>
        </p:nvSpPr>
        <p:spPr>
          <a:xfrm>
            <a:off x="7380528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D53F1CC6-09C7-BB2A-560A-5F38A8229EFE}"/>
              </a:ext>
            </a:extLst>
          </p:cNvPr>
          <p:cNvSpPr txBox="1">
            <a:spLocks/>
          </p:cNvSpPr>
          <p:nvPr/>
        </p:nvSpPr>
        <p:spPr>
          <a:xfrm>
            <a:off x="813196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EFAFE6F8-8AD8-8D6D-1A08-77FDD8B21E0F}"/>
              </a:ext>
            </a:extLst>
          </p:cNvPr>
          <p:cNvSpPr txBox="1">
            <a:spLocks/>
          </p:cNvSpPr>
          <p:nvPr/>
        </p:nvSpPr>
        <p:spPr>
          <a:xfrm>
            <a:off x="888340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F2C2D4F-6B64-CD5A-C569-46809E9088E9}"/>
              </a:ext>
            </a:extLst>
          </p:cNvPr>
          <p:cNvSpPr txBox="1">
            <a:spLocks/>
          </p:cNvSpPr>
          <p:nvPr/>
        </p:nvSpPr>
        <p:spPr>
          <a:xfrm>
            <a:off x="9634847" y="5709056"/>
            <a:ext cx="594360" cy="594360"/>
          </a:xfrm>
          <a:prstGeom prst="ellipse">
            <a:avLst/>
          </a:prstGeom>
          <a:solidFill>
            <a:srgbClr val="F4A30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AC3440-E576-7B73-BE4B-E62B67123F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196" y="1631470"/>
            <a:ext cx="11505608" cy="2473305"/>
          </a:xfrm>
          <a:prstGeom prst="rect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number.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3469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59-MsPha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-MsPha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-MsPha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9-MsPha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9-MsPha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9" grpId="0"/>
      <p:bldP spid="20" grpId="0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597C3BC-1FA6-96AB-9D41-AD54B671DE58}"/>
              </a:ext>
            </a:extLst>
          </p:cNvPr>
          <p:cNvGrpSpPr/>
          <p:nvPr/>
        </p:nvGrpSpPr>
        <p:grpSpPr>
          <a:xfrm>
            <a:off x="2413508" y="1435476"/>
            <a:ext cx="1701293" cy="720039"/>
            <a:chOff x="1918996" y="3547067"/>
            <a:chExt cx="1148151" cy="485932"/>
          </a:xfrm>
        </p:grpSpPr>
        <p:sp>
          <p:nvSpPr>
            <p:cNvPr id="28" name="Mspham-0936082789">
              <a:extLst>
                <a:ext uri="{FF2B5EF4-FFF2-40B4-BE49-F238E27FC236}">
                  <a16:creationId xmlns:a16="http://schemas.microsoft.com/office/drawing/2014/main" id="{00A54C37-6DE7-CE7A-5943-B895FF37041A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9" name="MsPham-0936082789">
              <a:extLst>
                <a:ext uri="{FF2B5EF4-FFF2-40B4-BE49-F238E27FC236}">
                  <a16:creationId xmlns:a16="http://schemas.microsoft.com/office/drawing/2014/main" id="{F283E4F0-3E07-83B2-B867-470A1D0A4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1215" y="3547067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5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DD223AFD-5A7A-1754-A56A-BABD6383E470}"/>
              </a:ext>
            </a:extLst>
          </p:cNvPr>
          <p:cNvSpPr txBox="1">
            <a:spLocks/>
          </p:cNvSpPr>
          <p:nvPr/>
        </p:nvSpPr>
        <p:spPr>
          <a:xfrm>
            <a:off x="1181100" y="9723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6E082E-C85A-5B4D-2CF0-EA88E1F0BF8B}"/>
              </a:ext>
            </a:extLst>
          </p:cNvPr>
          <p:cNvSpPr txBox="1">
            <a:spLocks/>
          </p:cNvSpPr>
          <p:nvPr/>
        </p:nvSpPr>
        <p:spPr>
          <a:xfrm>
            <a:off x="6651813" y="972326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7602D95-1612-68BF-5C48-E185A69810A6}"/>
              </a:ext>
            </a:extLst>
          </p:cNvPr>
          <p:cNvSpPr txBox="1">
            <a:spLocks/>
          </p:cNvSpPr>
          <p:nvPr/>
        </p:nvSpPr>
        <p:spPr>
          <a:xfrm>
            <a:off x="1181100" y="381540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C794B70-8BD5-151D-0809-50FBC28ABA98}"/>
              </a:ext>
            </a:extLst>
          </p:cNvPr>
          <p:cNvSpPr txBox="1">
            <a:spLocks/>
          </p:cNvSpPr>
          <p:nvPr/>
        </p:nvSpPr>
        <p:spPr>
          <a:xfrm>
            <a:off x="6651813" y="3815409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D0CD904-8152-7587-AE1B-786F666D9A7E}"/>
              </a:ext>
            </a:extLst>
          </p:cNvPr>
          <p:cNvSpPr txBox="1">
            <a:spLocks/>
          </p:cNvSpPr>
          <p:nvPr/>
        </p:nvSpPr>
        <p:spPr>
          <a:xfrm>
            <a:off x="1293839" y="2710180"/>
            <a:ext cx="430188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in the __________.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D122E67-6D8E-8D1A-FC17-91BA06D49F6F}"/>
              </a:ext>
            </a:extLst>
          </p:cNvPr>
          <p:cNvSpPr txBox="1">
            <a:spLocks/>
          </p:cNvSpPr>
          <p:nvPr/>
        </p:nvSpPr>
        <p:spPr>
          <a:xfrm>
            <a:off x="6807200" y="2705100"/>
            <a:ext cx="475835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school?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________________.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BBA3542-2F8E-6C60-5EE3-E3C149AD99A8}"/>
              </a:ext>
            </a:extLst>
          </p:cNvPr>
          <p:cNvSpPr txBox="1">
            <a:spLocks/>
          </p:cNvSpPr>
          <p:nvPr/>
        </p:nvSpPr>
        <p:spPr>
          <a:xfrm>
            <a:off x="3238500" y="3083746"/>
            <a:ext cx="2028529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village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EF625CB-700D-B48A-9437-2ED01F3C70C1}"/>
              </a:ext>
            </a:extLst>
          </p:cNvPr>
          <p:cNvSpPr txBox="1">
            <a:spLocks/>
          </p:cNvSpPr>
          <p:nvPr/>
        </p:nvSpPr>
        <p:spPr>
          <a:xfrm>
            <a:off x="1293839" y="5656240"/>
            <a:ext cx="440796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 your _________?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_____________.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40CEE54-D550-C78E-9DE7-ABD711BCD77B}"/>
              </a:ext>
            </a:extLst>
          </p:cNvPr>
          <p:cNvSpPr txBox="1">
            <a:spLocks/>
          </p:cNvSpPr>
          <p:nvPr/>
        </p:nvSpPr>
        <p:spPr>
          <a:xfrm>
            <a:off x="6807200" y="5656240"/>
            <a:ext cx="4758354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 your school? 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___________________.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78571130-4A2C-55E9-8F9D-014D197CA5DF}"/>
              </a:ext>
            </a:extLst>
          </p:cNvPr>
          <p:cNvSpPr txBox="1">
            <a:spLocks/>
          </p:cNvSpPr>
          <p:nvPr/>
        </p:nvSpPr>
        <p:spPr>
          <a:xfrm>
            <a:off x="8016563" y="3078666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town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4CDD4C8F-9EC8-8AAB-E155-56FDEADE0BED}"/>
              </a:ext>
            </a:extLst>
          </p:cNvPr>
          <p:cNvSpPr txBox="1">
            <a:spLocks/>
          </p:cNvSpPr>
          <p:nvPr/>
        </p:nvSpPr>
        <p:spPr>
          <a:xfrm>
            <a:off x="3673272" y="5562602"/>
            <a:ext cx="202853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school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FE51A43-28B4-D83F-1167-463C0796F90D}"/>
              </a:ext>
            </a:extLst>
          </p:cNvPr>
          <p:cNvSpPr txBox="1">
            <a:spLocks/>
          </p:cNvSpPr>
          <p:nvPr/>
        </p:nvSpPr>
        <p:spPr>
          <a:xfrm>
            <a:off x="2658268" y="6045532"/>
            <a:ext cx="2028530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town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6D48CB8D-EC5D-8DCF-0D58-7ACAFA898349}"/>
              </a:ext>
            </a:extLst>
          </p:cNvPr>
          <p:cNvSpPr txBox="1">
            <a:spLocks/>
          </p:cNvSpPr>
          <p:nvPr/>
        </p:nvSpPr>
        <p:spPr>
          <a:xfrm>
            <a:off x="7505202" y="5562602"/>
            <a:ext cx="209649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Where's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23375B14-91AF-B67F-A66D-A0B79E2DFCEB}"/>
              </a:ext>
            </a:extLst>
          </p:cNvPr>
          <p:cNvSpPr txBox="1">
            <a:spLocks/>
          </p:cNvSpPr>
          <p:nvPr/>
        </p:nvSpPr>
        <p:spPr>
          <a:xfrm>
            <a:off x="7848601" y="6045532"/>
            <a:ext cx="285849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4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the mountains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F8B28EC-1B5C-FE47-BCE8-4FAC0CEE1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731" y="887505"/>
            <a:ext cx="3286388" cy="1569017"/>
          </a:xfrm>
          <a:prstGeom prst="roundRect">
            <a:avLst>
              <a:gd name="adj" fmla="val 7815"/>
            </a:avLst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E24058-EDC3-FA73-DC48-6B6E2319C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3590" y="887181"/>
            <a:ext cx="3286388" cy="1569017"/>
          </a:xfrm>
          <a:prstGeom prst="roundRect">
            <a:avLst>
              <a:gd name="adj" fmla="val 7815"/>
            </a:avLst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356B4A-CA50-A50D-E67E-651B15FEB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731" y="3815409"/>
            <a:ext cx="3286388" cy="1569017"/>
          </a:xfrm>
          <a:prstGeom prst="roundRect">
            <a:avLst>
              <a:gd name="adj" fmla="val 7815"/>
            </a:avLst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65038FD-8658-35DF-2295-9531DA7F3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3590" y="3798939"/>
            <a:ext cx="3286388" cy="1569017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265344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34" grpId="0"/>
      <p:bldP spid="35" grpId="0"/>
      <p:bldP spid="36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3B60D6-1D5B-C6A6-C099-6C1C0E443F80}"/>
              </a:ext>
            </a:extLst>
          </p:cNvPr>
          <p:cNvGrpSpPr/>
          <p:nvPr/>
        </p:nvGrpSpPr>
        <p:grpSpPr>
          <a:xfrm>
            <a:off x="7848601" y="-118110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A7731C0C-DDF9-F151-34F1-EFB744265556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A2AB2307-8838-B994-476D-849407B11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9125F4-99E6-744F-F65C-018B56632B1B}"/>
              </a:ext>
            </a:extLst>
          </p:cNvPr>
          <p:cNvSpPr txBox="1">
            <a:spLocks/>
          </p:cNvSpPr>
          <p:nvPr/>
        </p:nvSpPr>
        <p:spPr>
          <a:xfrm>
            <a:off x="1363981" y="384585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play.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5CC6177-E39D-C7CF-981D-B9C2627BC1C5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742240-3295-9481-FF0E-132A964B0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9" r="3574"/>
          <a:stretch/>
        </p:blipFill>
        <p:spPr>
          <a:xfrm>
            <a:off x="632170" y="1296365"/>
            <a:ext cx="10927660" cy="492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" name="Group 1791">
            <a:extLst>
              <a:ext uri="{FF2B5EF4-FFF2-40B4-BE49-F238E27FC236}">
                <a16:creationId xmlns:a16="http://schemas.microsoft.com/office/drawing/2014/main" id="{CEEC2BF3-8381-0F5A-97FB-157A9890CC4F}"/>
              </a:ext>
            </a:extLst>
          </p:cNvPr>
          <p:cNvGrpSpPr/>
          <p:nvPr/>
        </p:nvGrpSpPr>
        <p:grpSpPr>
          <a:xfrm>
            <a:off x="5200319" y="3776812"/>
            <a:ext cx="1611340" cy="1997614"/>
            <a:chOff x="4036834" y="3183324"/>
            <a:chExt cx="1055949" cy="1309083"/>
          </a:xfrm>
        </p:grpSpPr>
        <p:sp>
          <p:nvSpPr>
            <p:cNvPr id="1793" name="Mspham-0936082789">
              <a:extLst>
                <a:ext uri="{FF2B5EF4-FFF2-40B4-BE49-F238E27FC236}">
                  <a16:creationId xmlns:a16="http://schemas.microsoft.com/office/drawing/2014/main" id="{0D29BA58-5C49-A358-2544-6C3FE1836B16}"/>
                </a:ext>
              </a:extLst>
            </p:cNvPr>
            <p:cNvSpPr txBox="1"/>
            <p:nvPr/>
          </p:nvSpPr>
          <p:spPr>
            <a:xfrm>
              <a:off x="4036834" y="4028513"/>
              <a:ext cx="1055949" cy="463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0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94" name="MsPham-0936082789">
              <a:extLst>
                <a:ext uri="{FF2B5EF4-FFF2-40B4-BE49-F238E27FC236}">
                  <a16:creationId xmlns:a16="http://schemas.microsoft.com/office/drawing/2014/main" id="{AD3DF50F-9EC8-BE89-917F-E8AC8C1E3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7088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5ED8863-C294-9C8E-4458-4CB3A377A144}"/>
              </a:ext>
            </a:extLst>
          </p:cNvPr>
          <p:cNvSpPr/>
          <p:nvPr/>
        </p:nvSpPr>
        <p:spPr>
          <a:xfrm>
            <a:off x="-15240" y="-1"/>
            <a:ext cx="12207240" cy="6858001"/>
          </a:xfrm>
          <a:prstGeom prst="rect">
            <a:avLst/>
          </a:prstGeom>
          <a:solidFill>
            <a:srgbClr val="9ED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3E78207-D825-83F4-CFB6-D8FF79336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20597" y="159671"/>
            <a:ext cx="2089828" cy="1188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35BA589-58A7-6E02-04C4-61077CBAA3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14400" y="203277"/>
            <a:ext cx="1787894" cy="1016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E2CDFE-A8BB-2C0C-09CB-B9070479CD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044" y="623267"/>
            <a:ext cx="839169" cy="542790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6B4E16-45E8-4505-9296-008A4E3142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088" y="297500"/>
            <a:ext cx="2403082" cy="829064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15" name="TextBox 22">
            <a:extLst>
              <a:ext uri="{FF2B5EF4-FFF2-40B4-BE49-F238E27FC236}">
                <a16:creationId xmlns:a16="http://schemas.microsoft.com/office/drawing/2014/main" id="{FB9BA1B1-F896-8719-68EC-13340C0396D5}"/>
              </a:ext>
            </a:extLst>
          </p:cNvPr>
          <p:cNvSpPr txBox="1"/>
          <p:nvPr/>
        </p:nvSpPr>
        <p:spPr>
          <a:xfrm>
            <a:off x="2931" y="2880900"/>
            <a:ext cx="6551453" cy="10618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9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115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790" name="Picture 1789">
            <a:extLst>
              <a:ext uri="{FF2B5EF4-FFF2-40B4-BE49-F238E27FC236}">
                <a16:creationId xmlns:a16="http://schemas.microsoft.com/office/drawing/2014/main" id="{1DBC6EF3-0A81-238C-D655-5F35415551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5325" y="1559727"/>
            <a:ext cx="1204065" cy="658425"/>
          </a:xfrm>
          <a:prstGeom prst="rect">
            <a:avLst/>
          </a:prstGeom>
        </p:spPr>
      </p:pic>
      <p:pic>
        <p:nvPicPr>
          <p:cNvPr id="1791" name="Picture 1790">
            <a:extLst>
              <a:ext uri="{FF2B5EF4-FFF2-40B4-BE49-F238E27FC236}">
                <a16:creationId xmlns:a16="http://schemas.microsoft.com/office/drawing/2014/main" id="{4DD08D1C-A74E-97DF-AA4A-54D6D69189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500" y="1417211"/>
            <a:ext cx="661474" cy="323116"/>
          </a:xfrm>
          <a:prstGeom prst="rect">
            <a:avLst/>
          </a:prstGeom>
        </p:spPr>
      </p:pic>
      <p:pic>
        <p:nvPicPr>
          <p:cNvPr id="1789" name="Picture 1788">
            <a:extLst>
              <a:ext uri="{FF2B5EF4-FFF2-40B4-BE49-F238E27FC236}">
                <a16:creationId xmlns:a16="http://schemas.microsoft.com/office/drawing/2014/main" id="{BCFD4CAE-C542-0A63-6B79-58D8E6B8F37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9303" b="32131"/>
          <a:stretch/>
        </p:blipFill>
        <p:spPr>
          <a:xfrm>
            <a:off x="5259851" y="1948912"/>
            <a:ext cx="6932150" cy="49090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941F7-E5DE-F422-45D0-060E7B0C94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2570" y="544779"/>
            <a:ext cx="2054530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1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Wheels on the Bus - Dance Along - Car S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0C3765A8-3014-0476-6A76-1D650335089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00" end="173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0024" y="779144"/>
            <a:ext cx="8659495" cy="48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5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59" y="1997144"/>
            <a:ext cx="2930284" cy="31626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1" y="1997144"/>
            <a:ext cx="2884738" cy="31135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22" y="4329849"/>
            <a:ext cx="618699" cy="12438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77" y="4462562"/>
            <a:ext cx="824932" cy="13469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584" y="4462562"/>
            <a:ext cx="657368" cy="1301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49" y="4337601"/>
            <a:ext cx="631589" cy="1256732"/>
          </a:xfrm>
          <a:prstGeom prst="rect">
            <a:avLst/>
          </a:prstGeom>
        </p:spPr>
      </p:pic>
      <p:sp>
        <p:nvSpPr>
          <p:cNvPr id="16" name="Rounded Rectangle 15">
            <a:hlinkClick r:id="" action="ppaction://hlinkshowjump?jump=nextslide"/>
          </p:cNvPr>
          <p:cNvSpPr/>
          <p:nvPr/>
        </p:nvSpPr>
        <p:spPr>
          <a:xfrm>
            <a:off x="5167910" y="4718269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35C83B-8550-4918-92BD-7FDA5A9A0681}"/>
              </a:ext>
            </a:extLst>
          </p:cNvPr>
          <p:cNvSpPr txBox="1"/>
          <p:nvPr/>
        </p:nvSpPr>
        <p:spPr>
          <a:xfrm>
            <a:off x="2092554" y="-1453799"/>
            <a:ext cx="8698817" cy="216663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0904580"/>
              </a:avLst>
            </a:prstTxWarp>
            <a:spAutoFit/>
          </a:bodyPr>
          <a:lstStyle/>
          <a:p>
            <a:r>
              <a:rPr lang="en-US" sz="34400" b="1">
                <a:ln w="28575">
                  <a:solidFill>
                    <a:srgbClr val="FF3F3F"/>
                  </a:solidFill>
                  <a:prstDash val="solid"/>
                </a:ln>
                <a:solidFill>
                  <a:srgbClr val="F9D000"/>
                </a:solidFill>
                <a:effectLst>
                  <a:glow rad="2032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.VnBodoniH" panose="020B7200000000000000" pitchFamily="34" charset="0"/>
              </a:rPr>
              <a:t>School bus</a:t>
            </a:r>
          </a:p>
        </p:txBody>
      </p:sp>
    </p:spTree>
    <p:extLst>
      <p:ext uri="{BB962C8B-B14F-4D97-AF65-F5344CB8AC3E}">
        <p14:creationId xmlns:p14="http://schemas.microsoft.com/office/powerpoint/2010/main" val="291054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 p14:bounceEnd="57000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7.40741E-7 L 0.0875 -0.08958 " pathEditMode="relative" rAng="0" ptsTypes="AA">
                                          <p:cBhvr>
                                            <p:cTn id="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-449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59259E-6 L 0.03346 -0.0981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67" y="-490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1.85185E-6 L -0.05482 -0.0729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47" y="-36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4.07407E-6 L -0.12136 -0.05532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68" y="-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29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4.44444E-6 L 0.94714 0.01967 " pathEditMode="relative" rAng="0" ptsTypes="AA">
                                          <p:cBhvr>
                                            <p:cTn id="33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357" y="97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35" presetID="42" presetClass="path" presetSubtype="0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81481E-6 L 0.00533 0.52917 " pathEditMode="relative" rAng="0" ptsTypes="AA">
                                          <p:cBhvr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264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repeatCount="indefinite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6" grpId="1" animBg="1"/>
          <p:bldP spid="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is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Where ___ your school?</a:t>
            </a:r>
            <a:endParaRPr lang="en-US" sz="24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C369D2-4ADE-29FD-DDEE-6FC356AF7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284504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Where’s.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_____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91A52-6939-BD52-D8FA-0068BED4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590" y="833610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16290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in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It’s ___ the city.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3AE13-1311-753D-C337-9056A1412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74795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09360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the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It’s in ___ mountains.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526B1-877B-F386-DF88-058480794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0865" y="812339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343936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9" t="24952" r="1661"/>
          <a:stretch/>
        </p:blipFill>
        <p:spPr>
          <a:xfrm>
            <a:off x="3256280" y="2842260"/>
            <a:ext cx="2674389" cy="17435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7" y="594647"/>
            <a:ext cx="4290100" cy="4630351"/>
          </a:xfrm>
          <a:prstGeom prst="rect">
            <a:avLst/>
          </a:prstGeom>
        </p:spPr>
      </p:pic>
      <p:sp>
        <p:nvSpPr>
          <p:cNvPr id="8" name="Mspham"/>
          <p:cNvSpPr/>
          <p:nvPr/>
        </p:nvSpPr>
        <p:spPr>
          <a:xfrm>
            <a:off x="3133157" y="5459951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Check </a:t>
            </a:r>
          </a:p>
        </p:txBody>
      </p:sp>
      <p:sp>
        <p:nvSpPr>
          <p:cNvPr id="17" name="Rounded Rectangle 16">
            <a:hlinkClick r:id="" action="ppaction://hlinkshowjump?jump=nextslide"/>
          </p:cNvPr>
          <p:cNvSpPr/>
          <p:nvPr/>
        </p:nvSpPr>
        <p:spPr>
          <a:xfrm>
            <a:off x="6918078" y="5398367"/>
            <a:ext cx="3072245" cy="855423"/>
          </a:xfrm>
          <a:prstGeom prst="roundRect">
            <a:avLst>
              <a:gd name="adj" fmla="val 50000"/>
            </a:avLst>
          </a:prstGeom>
          <a:solidFill>
            <a:srgbClr val="FF3F3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Elephant" panose="02020904090505020303" pitchFamily="18" charset="0"/>
              </a:rPr>
              <a:t>Next</a:t>
            </a:r>
          </a:p>
        </p:txBody>
      </p:sp>
      <p:sp>
        <p:nvSpPr>
          <p:cNvPr id="9" name="Vertical Scroll 8"/>
          <p:cNvSpPr/>
          <p:nvPr/>
        </p:nvSpPr>
        <p:spPr>
          <a:xfrm>
            <a:off x="5190865" y="4039821"/>
            <a:ext cx="3038736" cy="815920"/>
          </a:xfrm>
          <a:prstGeom prst="verticalScroll">
            <a:avLst>
              <a:gd name="adj" fmla="val 3758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.VnAvant" panose="020B7200000000000000" pitchFamily="34" charset="0"/>
              </a:rPr>
              <a:t>It’s in the village.</a:t>
            </a:r>
          </a:p>
        </p:txBody>
      </p:sp>
      <p:sp>
        <p:nvSpPr>
          <p:cNvPr id="49" name="MsPham-0936082789">
            <a:extLst>
              <a:ext uri="{FF2B5EF4-FFF2-40B4-BE49-F238E27FC236}">
                <a16:creationId xmlns:a16="http://schemas.microsoft.com/office/drawing/2014/main" id="{FB552851-2F94-652C-C4FB-EF24D6A2CCAC}"/>
              </a:ext>
            </a:extLst>
          </p:cNvPr>
          <p:cNvSpPr txBox="1"/>
          <p:nvPr/>
        </p:nvSpPr>
        <p:spPr>
          <a:xfrm>
            <a:off x="4669279" y="2145671"/>
            <a:ext cx="39007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.VnAvant" panose="020B7200000000000000" pitchFamily="34" charset="0"/>
              </a:rPr>
              <a:t>Where’s your school?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91A52-6939-BD52-D8FA-0068BED4DB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9590" y="833610"/>
            <a:ext cx="2792733" cy="1333332"/>
          </a:xfrm>
          <a:prstGeom prst="roundRect">
            <a:avLst>
              <a:gd name="adj" fmla="val 7815"/>
            </a:avLst>
          </a:prstGeom>
        </p:spPr>
      </p:pic>
    </p:spTree>
    <p:extLst>
      <p:ext uri="{BB962C8B-B14F-4D97-AF65-F5344CB8AC3E}">
        <p14:creationId xmlns:p14="http://schemas.microsoft.com/office/powerpoint/2010/main" val="11649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215</Words>
  <Application>Microsoft Office PowerPoint</Application>
  <PresentationFormat>Widescreen</PresentationFormat>
  <Paragraphs>107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.VnAristote</vt:lpstr>
      <vt:lpstr>.VnAvant</vt:lpstr>
      <vt:lpstr>.VnBodoniH</vt:lpstr>
      <vt:lpstr>.VnCooper</vt:lpstr>
      <vt:lpstr>.VnHelvetInsH</vt:lpstr>
      <vt:lpstr>Calibri</vt:lpstr>
      <vt:lpstr>Calibri Light</vt:lpstr>
      <vt:lpstr>Century Gothic</vt:lpstr>
      <vt:lpstr>Comic Sans MS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52</cp:revision>
  <dcterms:created xsi:type="dcterms:W3CDTF">2023-06-20T03:07:04Z</dcterms:created>
  <dcterms:modified xsi:type="dcterms:W3CDTF">2023-06-24T08:07:14Z</dcterms:modified>
</cp:coreProperties>
</file>