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8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007577270" r:id="rId2"/>
    <p:sldId id="2007577271" r:id="rId3"/>
    <p:sldId id="2007577276" r:id="rId4"/>
    <p:sldId id="557" r:id="rId5"/>
    <p:sldId id="2007577312" r:id="rId6"/>
    <p:sldId id="2007577275" r:id="rId7"/>
    <p:sldId id="2007577300" r:id="rId8"/>
    <p:sldId id="2007577301" r:id="rId9"/>
    <p:sldId id="2007577302" r:id="rId10"/>
    <p:sldId id="2007577233" r:id="rId11"/>
    <p:sldId id="2007577228" r:id="rId12"/>
    <p:sldId id="2007577274" r:id="rId13"/>
    <p:sldId id="2007577273" r:id="rId14"/>
    <p:sldId id="549" r:id="rId15"/>
    <p:sldId id="2007577306" r:id="rId16"/>
    <p:sldId id="2007577294" r:id="rId17"/>
    <p:sldId id="2007577297" r:id="rId18"/>
    <p:sldId id="2007577296" r:id="rId19"/>
    <p:sldId id="2007577295" r:id="rId20"/>
    <p:sldId id="2007577298" r:id="rId21"/>
    <p:sldId id="2007577307" r:id="rId22"/>
    <p:sldId id="269" r:id="rId23"/>
    <p:sldId id="273" r:id="rId24"/>
    <p:sldId id="272" r:id="rId25"/>
    <p:sldId id="270" r:id="rId26"/>
    <p:sldId id="2007577309" r:id="rId27"/>
    <p:sldId id="2007577308" r:id="rId28"/>
    <p:sldId id="2007577310" r:id="rId29"/>
    <p:sldId id="280" r:id="rId30"/>
    <p:sldId id="2007577280" r:id="rId31"/>
    <p:sldId id="2007577303" r:id="rId32"/>
    <p:sldId id="2007577304" r:id="rId33"/>
    <p:sldId id="2007577305" r:id="rId34"/>
    <p:sldId id="484" r:id="rId35"/>
    <p:sldId id="2007577272" r:id="rId36"/>
    <p:sldId id="20075772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3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12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12" Type="http://schemas.openxmlformats.org/officeDocument/2006/relationships/image" Target="../media/image20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12" Type="http://schemas.openxmlformats.org/officeDocument/2006/relationships/image" Target="../media/image2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19.wav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khoa học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/ˈsaɪəns/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science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BA8BC729-949B-3A97-C726-4E08B6141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1721232" y="1923280"/>
            <a:ext cx="330915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68205" y="2251623"/>
            <a:ext cx="980828" cy="1663933"/>
            <a:chOff x="4491320" y="2430481"/>
            <a:chExt cx="1534880" cy="260385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 rot="2474123">
              <a:off x="4491320" y="4022906"/>
              <a:ext cx="1534880" cy="10114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1087" y="2430481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791040" y="2032103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Vietnamese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91040" y="4418853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maths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791040" y="3225478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English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791040" y="5612229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science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879676" y="27752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E8755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55560" y="203210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Tiếng Việt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55560" y="441885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toán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55560" y="322547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Tiếng Anh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755560" y="561222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khoa học</a:t>
            </a:r>
          </a:p>
        </p:txBody>
      </p:sp>
      <p:pic>
        <p:nvPicPr>
          <p:cNvPr id="8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FDA988E2-C766-D746-864B-F3FA40EA11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1766065" y="5477773"/>
            <a:ext cx="975832" cy="1050121"/>
          </a:xfrm>
          <a:prstGeom prst="rect">
            <a:avLst/>
          </a:prstGeom>
        </p:spPr>
      </p:pic>
      <p:pic>
        <p:nvPicPr>
          <p:cNvPr id="11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EBD866B-6174-60FE-BBD4-6DF98F769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1720883" y="4265188"/>
            <a:ext cx="1022083" cy="1120835"/>
          </a:xfrm>
          <a:prstGeom prst="rect">
            <a:avLst/>
          </a:prstGeom>
        </p:spPr>
      </p:pic>
      <p:pic>
        <p:nvPicPr>
          <p:cNvPr id="14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0EA131DE-5656-767B-53E0-4539875695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721952" y="1837523"/>
            <a:ext cx="1015984" cy="1116629"/>
          </a:xfrm>
          <a:prstGeom prst="rect">
            <a:avLst/>
          </a:prstGeom>
        </p:spPr>
      </p:pic>
      <p:pic>
        <p:nvPicPr>
          <p:cNvPr id="15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A6F2F9B4-7DBA-8CAD-ADA1-5FAE0728B6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1716922" y="3045901"/>
            <a:ext cx="1074118" cy="1127538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DE3CE1A-BF16-82DF-8F74-A673532407DA}"/>
              </a:ext>
            </a:extLst>
          </p:cNvPr>
          <p:cNvSpPr txBox="1">
            <a:spLocks/>
          </p:cNvSpPr>
          <p:nvPr/>
        </p:nvSpPr>
        <p:spPr>
          <a:xfrm>
            <a:off x="2791040" y="1016634"/>
            <a:ext cx="368004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subject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C97BA27D-80E1-5DD7-E337-053B4BC2198B}"/>
              </a:ext>
            </a:extLst>
          </p:cNvPr>
          <p:cNvSpPr txBox="1">
            <a:spLocks/>
          </p:cNvSpPr>
          <p:nvPr/>
        </p:nvSpPr>
        <p:spPr>
          <a:xfrm>
            <a:off x="6755560" y="101663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học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  <p:bldP spid="1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9C146-FD46-F6CF-C9D0-5C198FCF0F8F}"/>
              </a:ext>
            </a:extLst>
          </p:cNvPr>
          <p:cNvGrpSpPr/>
          <p:nvPr/>
        </p:nvGrpSpPr>
        <p:grpSpPr>
          <a:xfrm>
            <a:off x="2117066" y="2497963"/>
            <a:ext cx="1322799" cy="1874503"/>
            <a:chOff x="4131377" y="3183324"/>
            <a:chExt cx="866861" cy="12284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A098E553-A81C-DA4E-E36B-77FD6F17CC2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95C141B9-03FE-F1D9-4277-8B5BAD704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AD540-290F-728C-E686-6C77A4B12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69" y="1743310"/>
            <a:ext cx="11132261" cy="3371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1208E3-AC62-BF8B-0A2D-6A5072ADA9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25" t="70056" r="62234" b="18271"/>
          <a:stretch/>
        </p:blipFill>
        <p:spPr>
          <a:xfrm>
            <a:off x="3159889" y="4105154"/>
            <a:ext cx="1574157" cy="393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B2AC7-7CE1-FEF8-DAC3-1C2F20357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631" t="86880" r="10039" b="2478"/>
          <a:stretch/>
        </p:blipFill>
        <p:spPr>
          <a:xfrm>
            <a:off x="7836062" y="4672314"/>
            <a:ext cx="2708476" cy="358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3C534-6BEF-03C3-961E-CD3B618392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701" t="2764" r="10143" b="77323"/>
          <a:stretch/>
        </p:blipFill>
        <p:spPr>
          <a:xfrm>
            <a:off x="8623139" y="1836516"/>
            <a:ext cx="1909823" cy="671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1FB1E-46EC-29CE-FE10-DA86619B2D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56" t="2422" r="59323" b="79038"/>
          <a:stretch/>
        </p:blipFill>
        <p:spPr>
          <a:xfrm>
            <a:off x="2083442" y="1824942"/>
            <a:ext cx="2974695" cy="62503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D23C5C1-359D-0C59-998F-CF5D9F3F2155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4512EBE-1101-5EA5-BEF6-EFFBCFD7DD5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FD8E1E1-08CE-0A5A-300B-43415E279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5133667"/>
            <a:ext cx="588935" cy="583901"/>
          </a:xfrm>
          <a:prstGeom prst="rect">
            <a:avLst/>
          </a:prstGeom>
        </p:spPr>
      </p:pic>
      <p:pic>
        <p:nvPicPr>
          <p:cNvPr id="2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CACF6AA-7CB7-0673-38D8-59DDB49E3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5" y="5207896"/>
            <a:ext cx="588935" cy="58390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90895-35C7-FD6F-CD04-118AEBC0A2EE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A85F839D-2BB3-9904-F0C4-C1C288DE2282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AC7AC37C-92FB-98F2-3F8E-9C9361D9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59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Structure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37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96764" y="4019873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8876426" cy="712756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537427" y="1259598"/>
            <a:ext cx="6334179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subjects do you have today?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I have _____________.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871606" y="1414180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nay, bạn có môn học gì?)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991323" y="4144298"/>
            <a:ext cx="6036216" cy="618007"/>
          </a:xfrm>
          <a:prstGeom prst="wedgeRoundRectCallout">
            <a:avLst>
              <a:gd name="adj1" fmla="val 53960"/>
              <a:gd name="adj2" fmla="val -549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subjects do you have today?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2314938" y="5012616"/>
            <a:ext cx="5014698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have English and maths.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7913566" y="1995703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môn __________.)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420DB-8621-2F4A-19E5-15B5531F0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6" t="-3981" r="21935" b="63198"/>
          <a:stretch/>
        </p:blipFill>
        <p:spPr>
          <a:xfrm>
            <a:off x="7246891" y="4342064"/>
            <a:ext cx="548640" cy="5043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370ED-A529-C2C0-ADE1-857184901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8" t="-2497" r="-6129" b="56738"/>
          <a:stretch/>
        </p:blipFill>
        <p:spPr>
          <a:xfrm>
            <a:off x="7740402" y="4713597"/>
            <a:ext cx="548640" cy="5212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63DA3BA-4351-AA3F-3709-09C656CA5F58}"/>
              </a:ext>
            </a:extLst>
          </p:cNvPr>
          <p:cNvGrpSpPr/>
          <p:nvPr/>
        </p:nvGrpSpPr>
        <p:grpSpPr>
          <a:xfrm>
            <a:off x="8738265" y="3395054"/>
            <a:ext cx="2596636" cy="2443837"/>
            <a:chOff x="8577050" y="3536976"/>
            <a:chExt cx="2215177" cy="2084825"/>
          </a:xfrm>
        </p:grpSpPr>
        <p:pic>
          <p:nvPicPr>
            <p:cNvPr id="23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23CB2696-A93C-7770-7041-DE5992274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 rot="20447603">
              <a:off x="8577050" y="3536976"/>
              <a:ext cx="1664263" cy="1825060"/>
            </a:xfrm>
            <a:prstGeom prst="rect">
              <a:avLst/>
            </a:prstGeom>
          </p:spPr>
        </p:pic>
        <p:pic>
          <p:nvPicPr>
            <p:cNvPr id="24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59516AB9-35D1-1782-FDFF-2F23D63F5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 rot="1119263">
              <a:off x="9043236" y="3785827"/>
              <a:ext cx="1748991" cy="183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912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5D4097-F034-B3A2-652E-7BF890045861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3A113BC-4BCB-442B-5081-D67C7374FA8F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C95400F-E5F0-7A46-35AE-C12FB4E7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ECCA0-C586-926C-AAFF-FDC0A571BFE0}"/>
              </a:ext>
            </a:extLst>
          </p:cNvPr>
          <p:cNvGrpSpPr/>
          <p:nvPr/>
        </p:nvGrpSpPr>
        <p:grpSpPr>
          <a:xfrm>
            <a:off x="2986062" y="1127152"/>
            <a:ext cx="5641809" cy="4686092"/>
            <a:chOff x="2986062" y="1127152"/>
            <a:chExt cx="5641809" cy="4686092"/>
          </a:xfrm>
        </p:grpSpPr>
        <p:pic>
          <p:nvPicPr>
            <p:cNvPr id="12" name="MsPham-0936082789" descr="A picture containing text, person, screenshot, graphic design&#10;&#10;Description automatically generated">
              <a:extLst>
                <a:ext uri="{FF2B5EF4-FFF2-40B4-BE49-F238E27FC236}">
                  <a16:creationId xmlns:a16="http://schemas.microsoft.com/office/drawing/2014/main" id="{AB86E7EA-39C8-C82A-0074-0BC31DB15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7" t="12826" r="25013" b="9570"/>
            <a:stretch/>
          </p:blipFill>
          <p:spPr>
            <a:xfrm>
              <a:off x="6958900" y="4045756"/>
              <a:ext cx="1588951" cy="1709917"/>
            </a:xfrm>
            <a:prstGeom prst="rect">
              <a:avLst/>
            </a:prstGeom>
          </p:spPr>
        </p:pic>
        <p:pic>
          <p:nvPicPr>
            <p:cNvPr id="19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609F22C6-292B-567E-D80D-8B42D6C8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>
              <a:off x="2986062" y="3988184"/>
              <a:ext cx="1664263" cy="1825060"/>
            </a:xfrm>
            <a:prstGeom prst="rect">
              <a:avLst/>
            </a:prstGeom>
          </p:spPr>
        </p:pic>
        <p:pic>
          <p:nvPicPr>
            <p:cNvPr id="14" name="MsPham-0936082789" descr="A picture containing text, screenshot, cartoon, graphic design&#10;&#10;Description automatically generated">
              <a:extLst>
                <a:ext uri="{FF2B5EF4-FFF2-40B4-BE49-F238E27FC236}">
                  <a16:creationId xmlns:a16="http://schemas.microsoft.com/office/drawing/2014/main" id="{5A52EE32-5C24-335B-C6C3-913DC1C8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1" t="17804" r="30886" b="16184"/>
            <a:stretch/>
          </p:blipFill>
          <p:spPr>
            <a:xfrm>
              <a:off x="2991028" y="1127152"/>
              <a:ext cx="1654330" cy="1818211"/>
            </a:xfrm>
            <a:prstGeom prst="rect">
              <a:avLst/>
            </a:prstGeom>
          </p:spPr>
        </p:pic>
        <p:pic>
          <p:nvPicPr>
            <p:cNvPr id="16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033BAD6E-79F2-F2E4-C4CE-D7EE99EF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>
              <a:off x="6878880" y="1128347"/>
              <a:ext cx="1748991" cy="1835974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11850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10824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440503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19806" y="472683"/>
            <a:ext cx="4723119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What subjects do you have today?</a:t>
            </a:r>
            <a:endParaRPr lang="en-US" sz="20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8091369" y="1108406"/>
            <a:ext cx="3114037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___________.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94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108063" y="5875600"/>
            <a:ext cx="3816247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Vietnamese.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pic>
        <p:nvPicPr>
          <p:cNvPr id="10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7830E4D2-58B1-A108-44FC-340D95CE47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4475098" y="1245060"/>
            <a:ext cx="2687964" cy="295423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22246-FAA2-FCCA-E2A2-25466EC7E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English.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B8BDA-18FF-5E79-A21C-55887CB50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pic>
        <p:nvPicPr>
          <p:cNvPr id="10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ACAC420F-C65F-65D8-A248-8038DA8222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4398196" y="1230628"/>
            <a:ext cx="2841769" cy="29831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E1627-C526-96B9-453A-59EE2BC96806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3A5AB7A-5998-B43D-42E9-15CDBB687D3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18138EF6-0B81-5D8E-9E8D-6BBF35EB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853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5" y="5136460"/>
            <a:ext cx="6289635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maths.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pic>
        <p:nvPicPr>
          <p:cNvPr id="17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0C231363-16A7-203A-3BB2-FC89B9A1F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4467028" y="1239495"/>
            <a:ext cx="2704105" cy="296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84361-5D1A-336B-16B3-B8E9D2DD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74A58-0B2B-30D0-525D-A80EA30FB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347508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science.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7AAF7A2C-2DEC-8B1A-425A-E7D65E3DD0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4528212" y="1333038"/>
            <a:ext cx="2581737" cy="277828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8BB1-7EC9-09AB-54C2-3E953455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57C7-4263-8B33-DF1C-F268012D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5D4097-F034-B3A2-652E-7BF890045861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3A113BC-4BCB-442B-5081-D67C7374FA8F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C95400F-E5F0-7A46-35AE-C12FB4E7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ECCA0-C586-926C-AAFF-FDC0A571BFE0}"/>
              </a:ext>
            </a:extLst>
          </p:cNvPr>
          <p:cNvGrpSpPr/>
          <p:nvPr/>
        </p:nvGrpSpPr>
        <p:grpSpPr>
          <a:xfrm>
            <a:off x="2986062" y="1127152"/>
            <a:ext cx="5641809" cy="4686092"/>
            <a:chOff x="2986062" y="1127152"/>
            <a:chExt cx="5641809" cy="4686092"/>
          </a:xfrm>
        </p:grpSpPr>
        <p:pic>
          <p:nvPicPr>
            <p:cNvPr id="12" name="MsPham-0936082789" descr="A picture containing text, person, screenshot, graphic design&#10;&#10;Description automatically generated">
              <a:extLst>
                <a:ext uri="{FF2B5EF4-FFF2-40B4-BE49-F238E27FC236}">
                  <a16:creationId xmlns:a16="http://schemas.microsoft.com/office/drawing/2014/main" id="{AB86E7EA-39C8-C82A-0074-0BC31DB15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7" t="12826" r="25013" b="9570"/>
            <a:stretch/>
          </p:blipFill>
          <p:spPr>
            <a:xfrm>
              <a:off x="6958900" y="4045756"/>
              <a:ext cx="1588951" cy="1709917"/>
            </a:xfrm>
            <a:prstGeom prst="rect">
              <a:avLst/>
            </a:prstGeom>
          </p:spPr>
        </p:pic>
        <p:pic>
          <p:nvPicPr>
            <p:cNvPr id="19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609F22C6-292B-567E-D80D-8B42D6C8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>
              <a:off x="2986062" y="3988184"/>
              <a:ext cx="1664263" cy="1825060"/>
            </a:xfrm>
            <a:prstGeom prst="rect">
              <a:avLst/>
            </a:prstGeom>
          </p:spPr>
        </p:pic>
        <p:pic>
          <p:nvPicPr>
            <p:cNvPr id="14" name="MsPham-0936082789" descr="A picture containing text, screenshot, cartoon, graphic design&#10;&#10;Description automatically generated">
              <a:extLst>
                <a:ext uri="{FF2B5EF4-FFF2-40B4-BE49-F238E27FC236}">
                  <a16:creationId xmlns:a16="http://schemas.microsoft.com/office/drawing/2014/main" id="{5A52EE32-5C24-335B-C6C3-913DC1C8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1" t="17804" r="30886" b="16184"/>
            <a:stretch/>
          </p:blipFill>
          <p:spPr>
            <a:xfrm>
              <a:off x="2991028" y="1127152"/>
              <a:ext cx="1654330" cy="1818211"/>
            </a:xfrm>
            <a:prstGeom prst="rect">
              <a:avLst/>
            </a:prstGeom>
          </p:spPr>
        </p:pic>
        <p:pic>
          <p:nvPicPr>
            <p:cNvPr id="16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033BAD6E-79F2-F2E4-C4CE-D7EE99EF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>
              <a:off x="6878880" y="1128347"/>
              <a:ext cx="1748991" cy="1835974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11850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10824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440503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19806" y="472683"/>
            <a:ext cx="506619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What subjects do you have today?</a:t>
            </a:r>
            <a:endParaRPr lang="en-US" sz="20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8091369" y="1108406"/>
            <a:ext cx="3114037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Vietnamese.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04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69A358F-4139-1BD9-EE8A-A753586AB978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24E1B0C-0F2E-FDE5-FDBF-E0F168AFBD12}"/>
              </a:ext>
            </a:extLst>
          </p:cNvPr>
          <p:cNvSpPr/>
          <p:nvPr/>
        </p:nvSpPr>
        <p:spPr>
          <a:xfrm>
            <a:off x="5584985" y="3947986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 flipH="1">
            <a:off x="-2042877" y="2698270"/>
            <a:ext cx="12558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4093188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English.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Vietnamese.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maths.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8" name="Heart 17"/>
          <p:cNvSpPr/>
          <p:nvPr/>
        </p:nvSpPr>
        <p:spPr>
          <a:xfrm>
            <a:off x="5068773" y="7217792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718" y="4104756"/>
            <a:ext cx="1502844" cy="706993"/>
          </a:xfrm>
          <a:prstGeom prst="rect">
            <a:avLst/>
          </a:prstGeom>
        </p:spPr>
      </p:pic>
      <p:pic>
        <p:nvPicPr>
          <p:cNvPr id="7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4D4A12AD-C2D8-68C0-7705-1718D3957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111834" y="712503"/>
            <a:ext cx="1748991" cy="183597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BBC4255-B5A2-FF4C-3688-C9C161515084}"/>
              </a:ext>
            </a:extLst>
          </p:cNvPr>
          <p:cNvSpPr txBox="1">
            <a:spLocks/>
          </p:cNvSpPr>
          <p:nvPr/>
        </p:nvSpPr>
        <p:spPr>
          <a:xfrm>
            <a:off x="5214301" y="1026404"/>
            <a:ext cx="3133884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What subjects do you have today?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6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9B17E63-893B-1C62-8A9D-186D3C4ED909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31DCD83-8C8B-2BE7-0D5A-DCEB891B673A}"/>
              </a:ext>
            </a:extLst>
          </p:cNvPr>
          <p:cNvSpPr/>
          <p:nvPr/>
        </p:nvSpPr>
        <p:spPr>
          <a:xfrm>
            <a:off x="3628828" y="2375842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Vietnamese.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maths.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242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science.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1859" y="4046492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F3C6D05D-7F51-087B-330E-A0699881B4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3066568" y="747835"/>
            <a:ext cx="1654330" cy="1818211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E927D07-8185-C744-ADA1-7241EB691CD3}"/>
              </a:ext>
            </a:extLst>
          </p:cNvPr>
          <p:cNvSpPr txBox="1">
            <a:spLocks/>
          </p:cNvSpPr>
          <p:nvPr/>
        </p:nvSpPr>
        <p:spPr>
          <a:xfrm>
            <a:off x="5214301" y="1026404"/>
            <a:ext cx="3133884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What subjects do you have today?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32FF93-776D-3095-E7A3-FFF54EF6D10A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7F55C82-EDF5-1338-BA48-22D572378B15}"/>
              </a:ext>
            </a:extLst>
          </p:cNvPr>
          <p:cNvSpPr/>
          <p:nvPr/>
        </p:nvSpPr>
        <p:spPr>
          <a:xfrm>
            <a:off x="3240535" y="3937608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maths.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4064575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Vietnamese.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887479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science.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718" y="4104756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-1432399" y="532288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5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0BEE24BF-BE63-0D90-995F-0E27580A59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3061601" y="652541"/>
            <a:ext cx="1664263" cy="182506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C5C4E8F-DC63-1772-18F0-0EBFC322043D}"/>
              </a:ext>
            </a:extLst>
          </p:cNvPr>
          <p:cNvSpPr txBox="1">
            <a:spLocks/>
          </p:cNvSpPr>
          <p:nvPr/>
        </p:nvSpPr>
        <p:spPr>
          <a:xfrm>
            <a:off x="5214301" y="1026404"/>
            <a:ext cx="3133884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What subjects do you have today?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9B17E63-893B-1C62-8A9D-186D3C4ED909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31DCD83-8C8B-2BE7-0D5A-DCEB891B673A}"/>
              </a:ext>
            </a:extLst>
          </p:cNvPr>
          <p:cNvSpPr/>
          <p:nvPr/>
        </p:nvSpPr>
        <p:spPr>
          <a:xfrm>
            <a:off x="3628828" y="2375842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science.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Vietnamese.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242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 b="1">
                <a:latin typeface=".VnAvant" panose="020B7200000000000000" pitchFamily="34" charset="0"/>
              </a:rPr>
              <a:t>I have English.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1859" y="4046492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E904C052-7515-E6CF-50CD-0A38D77B69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3254142" y="655373"/>
            <a:ext cx="1588951" cy="1709917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08EE491-5197-ABAD-2BC3-3CF2F8C15BC7}"/>
              </a:ext>
            </a:extLst>
          </p:cNvPr>
          <p:cNvSpPr txBox="1">
            <a:spLocks/>
          </p:cNvSpPr>
          <p:nvPr/>
        </p:nvSpPr>
        <p:spPr>
          <a:xfrm>
            <a:off x="5214301" y="1026404"/>
            <a:ext cx="3133884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What subjects do you have today?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1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32FF93-776D-3095-E7A3-FFF54EF6D10A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7F55C82-EDF5-1338-BA48-22D572378B15}"/>
              </a:ext>
            </a:extLst>
          </p:cNvPr>
          <p:cNvSpPr/>
          <p:nvPr/>
        </p:nvSpPr>
        <p:spPr>
          <a:xfrm>
            <a:off x="3240535" y="3937608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What subjects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4064575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What time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887479" y="511078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What day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718" y="4104756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-1432399" y="532288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B42FEF0-1B36-DC00-1614-418373E965AE}"/>
              </a:ext>
            </a:extLst>
          </p:cNvPr>
          <p:cNvSpPr txBox="1">
            <a:spLocks/>
          </p:cNvSpPr>
          <p:nvPr/>
        </p:nvSpPr>
        <p:spPr>
          <a:xfrm>
            <a:off x="3125165" y="1026404"/>
            <a:ext cx="5751422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_________ do you have today?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 have English.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627DBDA-2820-A0BB-97B1-AAAC01958BE1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8846B65-835B-A193-779C-D5F4FAB31933}"/>
              </a:ext>
            </a:extLst>
          </p:cNvPr>
          <p:cNvSpPr/>
          <p:nvPr/>
        </p:nvSpPr>
        <p:spPr>
          <a:xfrm flipH="1">
            <a:off x="1632030" y="2729010"/>
            <a:ext cx="8740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4093188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eart 17"/>
          <p:cNvSpPr/>
          <p:nvPr/>
        </p:nvSpPr>
        <p:spPr>
          <a:xfrm>
            <a:off x="5068773" y="7217792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718" y="4104756"/>
            <a:ext cx="1502844" cy="70699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6BEF184-2DB1-DD40-D0F7-2DCA29180B0F}"/>
              </a:ext>
            </a:extLst>
          </p:cNvPr>
          <p:cNvSpPr txBox="1">
            <a:spLocks/>
          </p:cNvSpPr>
          <p:nvPr/>
        </p:nvSpPr>
        <p:spPr>
          <a:xfrm>
            <a:off x="2919685" y="1026404"/>
            <a:ext cx="6172200" cy="10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/>
              <a:t>What subjects do you _______ today?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/>
              <a:t>I _________ Vietnamese.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2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9BC54DB-4B98-C653-4649-E1D367445002}"/>
              </a:ext>
            </a:extLst>
          </p:cNvPr>
          <p:cNvSpPr/>
          <p:nvPr/>
        </p:nvSpPr>
        <p:spPr>
          <a:xfrm>
            <a:off x="3893733" y="2896754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DB0285A-4EFC-E66E-A0F1-DC3936C8FE9A}"/>
              </a:ext>
            </a:extLst>
          </p:cNvPr>
          <p:cNvSpPr/>
          <p:nvPr/>
        </p:nvSpPr>
        <p:spPr>
          <a:xfrm>
            <a:off x="6938790" y="3846675"/>
            <a:ext cx="452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0F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4800" dirty="0">
              <a:ln w="0"/>
              <a:solidFill>
                <a:srgbClr val="F0F0F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oby Loo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EEFDC2AB-CC3E-C8A6-17B5-FD9585EE3D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English.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37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maths.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22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646788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Vietnamese.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80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science.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42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0A3CEF-8780-58A2-6A5B-ACABA102E3E4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B98D0D7-A739-6FE3-B0F6-41C21140C693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7A901E2D-DAAE-9E99-EA22-B87A4DA4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8C841C-72A6-07B8-7F7D-3D6F8175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838200"/>
            <a:ext cx="7498490" cy="52832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741A2A6-DC4C-D0EF-8900-052C287F018E}"/>
              </a:ext>
            </a:extLst>
          </p:cNvPr>
          <p:cNvSpPr/>
          <p:nvPr/>
        </p:nvSpPr>
        <p:spPr>
          <a:xfrm>
            <a:off x="8537678" y="1739481"/>
            <a:ext cx="2567031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What is it?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9BC79B-9BA5-034A-4D93-0C312A67CD37}"/>
              </a:ext>
            </a:extLst>
          </p:cNvPr>
          <p:cNvSpPr/>
          <p:nvPr/>
        </p:nvSpPr>
        <p:spPr>
          <a:xfrm>
            <a:off x="3454400" y="56983"/>
            <a:ext cx="584200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Look and answer the question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1B01670-E6D5-E5B7-53F8-EEDB4D69DC77}"/>
              </a:ext>
            </a:extLst>
          </p:cNvPr>
          <p:cNvSpPr/>
          <p:nvPr/>
        </p:nvSpPr>
        <p:spPr>
          <a:xfrm>
            <a:off x="7836310" y="2756403"/>
            <a:ext cx="441960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ctr">
              <a:buFont typeface="Wingdings" panose="05000000000000000000" pitchFamily="2" charset="2"/>
              <a:buChar char="Ø"/>
            </a:pP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It is a </a:t>
            </a:r>
            <a:r>
              <a:rPr lang="en-US" sz="2933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timetable</a:t>
            </a: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9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BE7DA-C5F6-9208-40AF-586B1C45B650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A7B02DF-6F9D-AA2A-FB61-A3D3C3982464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47B2BB4F-6DDE-EE0A-7DAE-50E736CC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8C841C-72A6-07B8-7F7D-3D6F8175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838200"/>
            <a:ext cx="7498490" cy="52832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741A2A6-DC4C-D0EF-8900-052C287F018E}"/>
              </a:ext>
            </a:extLst>
          </p:cNvPr>
          <p:cNvSpPr/>
          <p:nvPr/>
        </p:nvSpPr>
        <p:spPr>
          <a:xfrm>
            <a:off x="8560318" y="1567644"/>
            <a:ext cx="2971282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What are called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9EFA0-7A7A-928F-62B4-1C2E943A434D}"/>
              </a:ext>
            </a:extLst>
          </p:cNvPr>
          <p:cNvSpPr/>
          <p:nvPr/>
        </p:nvSpPr>
        <p:spPr>
          <a:xfrm>
            <a:off x="1563093" y="2799982"/>
            <a:ext cx="6349266" cy="800835"/>
          </a:xfrm>
          <a:prstGeom prst="rect">
            <a:avLst/>
          </a:prstGeom>
          <a:solidFill>
            <a:srgbClr val="FFFF00">
              <a:alpha val="24000"/>
            </a:srgb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9BC79B-9BA5-034A-4D93-0C312A67CD37}"/>
              </a:ext>
            </a:extLst>
          </p:cNvPr>
          <p:cNvSpPr/>
          <p:nvPr/>
        </p:nvSpPr>
        <p:spPr>
          <a:xfrm>
            <a:off x="3454400" y="56983"/>
            <a:ext cx="584200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Look and answer the question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42E997A-3395-D7BD-B78F-E1E88DB6293D}"/>
              </a:ext>
            </a:extLst>
          </p:cNvPr>
          <p:cNvSpPr/>
          <p:nvPr/>
        </p:nvSpPr>
        <p:spPr>
          <a:xfrm rot="4174465">
            <a:off x="8296110" y="2580110"/>
            <a:ext cx="528415" cy="83219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1B01670-E6D5-E5B7-53F8-EEDB4D69DC77}"/>
              </a:ext>
            </a:extLst>
          </p:cNvPr>
          <p:cNvSpPr/>
          <p:nvPr/>
        </p:nvSpPr>
        <p:spPr>
          <a:xfrm>
            <a:off x="7772400" y="3078305"/>
            <a:ext cx="441960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Subjects </a:t>
            </a:r>
            <a:endParaRPr lang="en-US" sz="2933" b="1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89325AC-6730-8DF2-CA44-E6E9640D2729}"/>
              </a:ext>
            </a:extLst>
          </p:cNvPr>
          <p:cNvSpPr/>
          <p:nvPr/>
        </p:nvSpPr>
        <p:spPr>
          <a:xfrm>
            <a:off x="8271068" y="4217365"/>
            <a:ext cx="3476172" cy="156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What subjects in English do you know?</a:t>
            </a:r>
          </a:p>
        </p:txBody>
      </p:sp>
    </p:spTree>
    <p:extLst>
      <p:ext uri="{BB962C8B-B14F-4D97-AF65-F5344CB8AC3E}">
        <p14:creationId xmlns:p14="http://schemas.microsoft.com/office/powerpoint/2010/main" val="32023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459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/ˌviːetnəˈmiːz/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Vietnamese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562C6F13-E28A-A9F5-7512-6D53C7664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653154" y="1810515"/>
            <a:ext cx="3445307" cy="37866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969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/ˈɪŋɡlɪʃ/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English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E34132E9-3156-86BA-6EB3-84445AFA6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1653154" y="1660753"/>
            <a:ext cx="3642447" cy="38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9478A3E2-E935-E982-27F9-EC795D6D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1642809" y="1803382"/>
            <a:ext cx="3465996" cy="38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1127</Words>
  <Application>Microsoft Office PowerPoint</Application>
  <PresentationFormat>Widescreen</PresentationFormat>
  <Paragraphs>272</Paragraphs>
  <Slides>36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.VnAristote</vt:lpstr>
      <vt:lpstr>.VnAvant</vt:lpstr>
      <vt:lpstr>.VnCooper</vt:lpstr>
      <vt:lpstr>.VnHelvetInsH</vt:lpstr>
      <vt:lpstr>Arial</vt:lpstr>
      <vt:lpstr>Arial Black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60</cp:revision>
  <dcterms:created xsi:type="dcterms:W3CDTF">2023-06-30T01:39:38Z</dcterms:created>
  <dcterms:modified xsi:type="dcterms:W3CDTF">2023-07-02T01:40:46Z</dcterms:modified>
</cp:coreProperties>
</file>