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007577270" r:id="rId2"/>
    <p:sldId id="2007577271" r:id="rId3"/>
    <p:sldId id="486" r:id="rId4"/>
    <p:sldId id="492" r:id="rId5"/>
    <p:sldId id="2007577312" r:id="rId6"/>
    <p:sldId id="2007577275" r:id="rId7"/>
    <p:sldId id="2007577300" r:id="rId8"/>
    <p:sldId id="2007577301" r:id="rId9"/>
    <p:sldId id="2007577302" r:id="rId10"/>
    <p:sldId id="2007577233" r:id="rId11"/>
    <p:sldId id="2007577228" r:id="rId12"/>
    <p:sldId id="2007577274" r:id="rId13"/>
    <p:sldId id="2007577273" r:id="rId14"/>
    <p:sldId id="549" r:id="rId15"/>
    <p:sldId id="2007577306" r:id="rId16"/>
    <p:sldId id="2007577294" r:id="rId17"/>
    <p:sldId id="2007577297" r:id="rId18"/>
    <p:sldId id="2007577296" r:id="rId19"/>
    <p:sldId id="2007577295" r:id="rId20"/>
    <p:sldId id="2007577298" r:id="rId21"/>
    <p:sldId id="2007577319" r:id="rId22"/>
    <p:sldId id="357" r:id="rId23"/>
    <p:sldId id="485" r:id="rId24"/>
    <p:sldId id="2007577313" r:id="rId25"/>
    <p:sldId id="489" r:id="rId26"/>
    <p:sldId id="2007577314" r:id="rId27"/>
    <p:sldId id="2007577315" r:id="rId28"/>
    <p:sldId id="2007577316" r:id="rId29"/>
    <p:sldId id="2007577317" r:id="rId30"/>
    <p:sldId id="2007577318" r:id="rId31"/>
    <p:sldId id="491" r:id="rId32"/>
    <p:sldId id="2007577280" r:id="rId33"/>
    <p:sldId id="2007577309" r:id="rId34"/>
    <p:sldId id="2007577310" r:id="rId35"/>
    <p:sldId id="2007577311" r:id="rId36"/>
    <p:sldId id="484" r:id="rId37"/>
    <p:sldId id="2007577272" r:id="rId38"/>
    <p:sldId id="200757726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E1"/>
    <a:srgbClr val="178ECD"/>
    <a:srgbClr val="FFFFFF"/>
    <a:srgbClr val="CCFFFF"/>
    <a:srgbClr val="FFE5E5"/>
    <a:srgbClr val="FFFF99"/>
    <a:srgbClr val="E87557"/>
    <a:srgbClr val="FFCCCC"/>
    <a:srgbClr val="9E5BA9"/>
    <a:srgbClr val="955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39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6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60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2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1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, listen and 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9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2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8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6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3B6CE18D-B147-F8CB-56F3-66FE9506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B6747840-F22E-417C-02F4-3F40BDA06D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8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685318-1793-460F-449D-F13E7C531AA6}"/>
              </a:ext>
            </a:extLst>
          </p:cNvPr>
          <p:cNvGrpSpPr/>
          <p:nvPr userDrawn="1"/>
        </p:nvGrpSpPr>
        <p:grpSpPr>
          <a:xfrm>
            <a:off x="42441" y="228600"/>
            <a:ext cx="12107119" cy="6400800"/>
            <a:chOff x="0" y="400965"/>
            <a:chExt cx="12192000" cy="6342927"/>
          </a:xfrm>
          <a:solidFill>
            <a:srgbClr val="7030A0"/>
          </a:solid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FC13C25-30FC-B479-00F9-C824C75A9417}"/>
                </a:ext>
              </a:extLst>
            </p:cNvPr>
            <p:cNvSpPr/>
            <p:nvPr userDrawn="1"/>
          </p:nvSpPr>
          <p:spPr>
            <a:xfrm>
              <a:off x="0" y="400965"/>
              <a:ext cx="12192000" cy="6342927"/>
            </a:xfrm>
            <a:prstGeom prst="hexagon">
              <a:avLst>
                <a:gd name="adj" fmla="val 2737"/>
                <a:gd name="vf" fmla="val 115470"/>
              </a:avLst>
            </a:prstGeom>
            <a:grpFill/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7256FA1-33C6-67D6-F406-6F1970BD6010}"/>
                </a:ext>
              </a:extLst>
            </p:cNvPr>
            <p:cNvSpPr/>
            <p:nvPr userDrawn="1"/>
          </p:nvSpPr>
          <p:spPr>
            <a:xfrm>
              <a:off x="24384" y="426892"/>
              <a:ext cx="12143232" cy="6291072"/>
            </a:xfrm>
            <a:prstGeom prst="hexagon">
              <a:avLst>
                <a:gd name="adj" fmla="val 2737"/>
                <a:gd name="vf" fmla="val 11547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8C0C6-D18C-52DC-5D02-B557971664CF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2633EF-60FA-F2DC-8195-6C0F31A2B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8454D53-CB57-6814-1A10-EC6AB514A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807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9.wav"/><Relationship Id="rId7" Type="http://schemas.openxmlformats.org/officeDocument/2006/relationships/image" Target="../media/image2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28.png"/><Relationship Id="rId4" Type="http://schemas.openxmlformats.org/officeDocument/2006/relationships/audio" Target="../media/audio14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audio" Target="../media/audio19.wav"/><Relationship Id="rId10" Type="http://schemas.openxmlformats.org/officeDocument/2006/relationships/image" Target="../media/image34.png"/><Relationship Id="rId4" Type="http://schemas.openxmlformats.org/officeDocument/2006/relationships/audio" Target="../media/audio18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3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2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33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3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8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9.wav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9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8.wav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9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8.wav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8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9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9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8.wav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9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8.wav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8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9.wav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9.wav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audio" Target="../media/audio28.wav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địa lí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/dʒiˈɒɡrəfi/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geography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0C975A3E-6BDC-B670-C208-BC80DE754D14}"/>
              </a:ext>
            </a:extLst>
          </p:cNvPr>
          <p:cNvGrpSpPr/>
          <p:nvPr/>
        </p:nvGrpSpPr>
        <p:grpSpPr>
          <a:xfrm>
            <a:off x="2234633" y="1715268"/>
            <a:ext cx="2716393" cy="3657600"/>
            <a:chOff x="2234633" y="1715268"/>
            <a:chExt cx="2716393" cy="36576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C44DB6-2ABC-0255-EAF3-7264FA52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4633" y="1715268"/>
              <a:ext cx="2716393" cy="36576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3C3B9B-B7A0-0840-51BB-1353E8B9FFBF}"/>
                </a:ext>
              </a:extLst>
            </p:cNvPr>
            <p:cNvSpPr/>
            <p:nvPr/>
          </p:nvSpPr>
          <p:spPr>
            <a:xfrm>
              <a:off x="2846070" y="2385342"/>
              <a:ext cx="1131570" cy="331188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8067A0-0D29-75D1-CB42-BCB09807A1A8}"/>
                </a:ext>
              </a:extLst>
            </p:cNvPr>
            <p:cNvSpPr/>
            <p:nvPr/>
          </p:nvSpPr>
          <p:spPr>
            <a:xfrm>
              <a:off x="2772934" y="2695158"/>
              <a:ext cx="416036" cy="309816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59B5195-2CBF-F1BB-BAE7-6A52BAE1EA40}"/>
                </a:ext>
              </a:extLst>
            </p:cNvPr>
            <p:cNvSpPr/>
            <p:nvPr/>
          </p:nvSpPr>
          <p:spPr>
            <a:xfrm rot="19919759">
              <a:off x="3808557" y="2408374"/>
              <a:ext cx="307887" cy="309430"/>
            </a:xfrm>
            <a:prstGeom prst="roundRect">
              <a:avLst>
                <a:gd name="adj" fmla="val 43169"/>
              </a:avLst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g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g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2117" y="1655417"/>
            <a:ext cx="980828" cy="1556211"/>
            <a:chOff x="4491320" y="2430481"/>
            <a:chExt cx="1534880" cy="2435284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 rot="2474123">
              <a:off x="4491320" y="4191478"/>
              <a:ext cx="1534880" cy="6742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1087" y="2430481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689440" y="1513943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art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689440" y="3900693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history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9440" y="2707318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mucsic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2689440" y="5094069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geography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879676" y="27752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E8755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653960" y="151394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Mĩ thuật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653960" y="390069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lịch sử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653960" y="270731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âm nhạc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653960" y="5094069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địa lí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0EC5C-7933-752A-92BD-1A529556D573}"/>
              </a:ext>
            </a:extLst>
          </p:cNvPr>
          <p:cNvGrpSpPr/>
          <p:nvPr/>
        </p:nvGrpSpPr>
        <p:grpSpPr>
          <a:xfrm>
            <a:off x="1851774" y="4996358"/>
            <a:ext cx="714995" cy="962734"/>
            <a:chOff x="2234633" y="1715268"/>
            <a:chExt cx="2716393" cy="3657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E9C2F1-2D85-20A7-E089-CDE509FBF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4633" y="1715268"/>
              <a:ext cx="2716393" cy="3657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CF8495-BC65-A579-D244-6FB8FCBA1ACA}"/>
                </a:ext>
              </a:extLst>
            </p:cNvPr>
            <p:cNvSpPr/>
            <p:nvPr/>
          </p:nvSpPr>
          <p:spPr>
            <a:xfrm>
              <a:off x="2846070" y="2385342"/>
              <a:ext cx="1131570" cy="331188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3DA4D3-BDB7-2E33-14E1-DDA95FF9C4BC}"/>
                </a:ext>
              </a:extLst>
            </p:cNvPr>
            <p:cNvSpPr/>
            <p:nvPr/>
          </p:nvSpPr>
          <p:spPr>
            <a:xfrm>
              <a:off x="2772934" y="2695158"/>
              <a:ext cx="416036" cy="309816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A8810C9-FA8F-9B67-3F78-3B9A483BE64B}"/>
                </a:ext>
              </a:extLst>
            </p:cNvPr>
            <p:cNvSpPr/>
            <p:nvPr/>
          </p:nvSpPr>
          <p:spPr>
            <a:xfrm rot="19919759">
              <a:off x="3808557" y="2408374"/>
              <a:ext cx="307887" cy="309430"/>
            </a:xfrm>
            <a:prstGeom prst="roundRect">
              <a:avLst>
                <a:gd name="adj" fmla="val 43169"/>
              </a:avLst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7DEE2A-64A7-DBDA-AFAA-FD3C23E1609B}"/>
              </a:ext>
            </a:extLst>
          </p:cNvPr>
          <p:cNvGrpSpPr/>
          <p:nvPr/>
        </p:nvGrpSpPr>
        <p:grpSpPr>
          <a:xfrm>
            <a:off x="1828700" y="3756907"/>
            <a:ext cx="714995" cy="962734"/>
            <a:chOff x="2303756" y="1715268"/>
            <a:chExt cx="2716393" cy="36576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29100A6-DC7E-5C9B-AD2B-4002A6C33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3756" y="1715268"/>
              <a:ext cx="2716393" cy="36576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5BD094-EB2D-A801-177C-281F0731113A}"/>
                </a:ext>
              </a:extLst>
            </p:cNvPr>
            <p:cNvSpPr/>
            <p:nvPr/>
          </p:nvSpPr>
          <p:spPr>
            <a:xfrm>
              <a:off x="3265715" y="2730874"/>
              <a:ext cx="942392" cy="309816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2960981-9353-16C3-AAF3-94934F47D95D}"/>
                </a:ext>
              </a:extLst>
            </p:cNvPr>
            <p:cNvSpPr/>
            <p:nvPr/>
          </p:nvSpPr>
          <p:spPr>
            <a:xfrm>
              <a:off x="2926080" y="2766566"/>
              <a:ext cx="384810" cy="254764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20BF182-DBB6-BF5B-699A-879E4DB3B615}"/>
                </a:ext>
              </a:extLst>
            </p:cNvPr>
            <p:cNvSpPr/>
            <p:nvPr/>
          </p:nvSpPr>
          <p:spPr>
            <a:xfrm rot="20176540">
              <a:off x="4007619" y="2689021"/>
              <a:ext cx="256002" cy="141605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3D2F0BB-6654-0B2A-93D5-80CA09E5B4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700" y="2513034"/>
            <a:ext cx="718500" cy="9627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5510E9-279F-651C-75C7-CD29C8113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774" y="1310827"/>
            <a:ext cx="702121" cy="9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1-MsPham g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989C146-FD46-F6CF-C9D0-5C198FCF0F8F}"/>
              </a:ext>
            </a:extLst>
          </p:cNvPr>
          <p:cNvGrpSpPr/>
          <p:nvPr/>
        </p:nvGrpSpPr>
        <p:grpSpPr>
          <a:xfrm>
            <a:off x="2117066" y="2497963"/>
            <a:ext cx="1322799" cy="1874503"/>
            <a:chOff x="4131377" y="3183324"/>
            <a:chExt cx="866861" cy="12284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A098E553-A81C-DA4E-E36B-77FD6F17CC2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95C141B9-03FE-F1D9-4277-8B5BAD704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D23C5C1-359D-0C59-998F-CF5D9F3F2155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4512EBE-1101-5EA5-BEF6-EFFBCFD7DD5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FD8E1E1-08CE-0A5A-300B-43415E279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5133667"/>
            <a:ext cx="588935" cy="583901"/>
          </a:xfrm>
          <a:prstGeom prst="rect">
            <a:avLst/>
          </a:prstGeom>
        </p:spPr>
      </p:pic>
      <p:pic>
        <p:nvPicPr>
          <p:cNvPr id="2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CACF6AA-7CB7-0673-38D8-59DDB49E3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75" y="5207896"/>
            <a:ext cx="588935" cy="58390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90895-35C7-FD6F-CD04-118AEBC0A2EE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A85F839D-2BB3-9904-F0C4-C1C288DE2282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AC7AC37C-92FB-98F2-3F8E-9C9361D9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31452DE-FD54-FA3A-0E7C-DC298E133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77" y="1518426"/>
            <a:ext cx="11333446" cy="3615241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2BACFD20-3495-5E62-D3B9-7287EC4BC3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802" t="77579" r="9604" b="2468"/>
          <a:stretch/>
        </p:blipFill>
        <p:spPr>
          <a:xfrm>
            <a:off x="8453535" y="4323081"/>
            <a:ext cx="2220685" cy="721360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AF986128-5FEA-A93D-0D07-4681197366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358" t="1875" r="15861" b="87802"/>
          <a:stretch/>
        </p:blipFill>
        <p:spPr>
          <a:xfrm>
            <a:off x="7156579" y="1586204"/>
            <a:ext cx="2808515" cy="37322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EEF7CC99-5B98-EEAF-9F3B-A64BF2378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37" t="75689" r="52580" b="7277"/>
          <a:stretch/>
        </p:blipFill>
        <p:spPr>
          <a:xfrm>
            <a:off x="3788229" y="4254759"/>
            <a:ext cx="2015412" cy="615821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59CD6AC9-882F-430D-F150-B09A4CFB03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72" t="1993" r="70117" b="81857"/>
          <a:stretch/>
        </p:blipFill>
        <p:spPr>
          <a:xfrm>
            <a:off x="1446245" y="1590487"/>
            <a:ext cx="236997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0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0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0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0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0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0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Structure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037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353889" y="4337885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8876426" cy="712756"/>
            <a:chOff x="1105774" y="247259"/>
            <a:chExt cx="88764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1642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57400" y="1259598"/>
            <a:ext cx="5410200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have ________?</a:t>
            </a:r>
          </a:p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I have it on _____________.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871606" y="1414180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bạn có môn ______?)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333625" y="4144298"/>
            <a:ext cx="4571999" cy="618007"/>
          </a:xfrm>
          <a:prstGeom prst="wedgeRoundRectCallout">
            <a:avLst>
              <a:gd name="adj1" fmla="val 55859"/>
              <a:gd name="adj2" fmla="val -549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have maths?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1803853" y="5204697"/>
            <a:ext cx="5584375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have it on Mondays and Fridays.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7913566" y="1995703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môn đó vào thứ _______.)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EDAD3-86E2-CFF4-B98B-02D887450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4" t="-4066" r="20238" b="64725"/>
          <a:stretch/>
        </p:blipFill>
        <p:spPr>
          <a:xfrm flipH="1">
            <a:off x="7156496" y="4407048"/>
            <a:ext cx="463464" cy="52506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5032C-CF02-2301-0FC0-F63DFD75C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8" t="-2609" r="16577" b="65451"/>
          <a:stretch/>
        </p:blipFill>
        <p:spPr>
          <a:xfrm rot="729901">
            <a:off x="7787226" y="4983698"/>
            <a:ext cx="546117" cy="530562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912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3A113BC-4BCB-442B-5081-D67C7374FA8F}"/>
              </a:ext>
            </a:extLst>
          </p:cNvPr>
          <p:cNvSpPr txBox="1"/>
          <p:nvPr/>
        </p:nvSpPr>
        <p:spPr>
          <a:xfrm>
            <a:off x="3214110" y="2345795"/>
            <a:ext cx="103425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5C95400F-E5F0-7A46-35AE-C12FB4E77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009" y="1741929"/>
            <a:ext cx="569125" cy="569127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796C713-0B37-8831-D27B-82CF639D1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371" y="1140332"/>
            <a:ext cx="3533775" cy="2286857"/>
          </a:xfrm>
          <a:prstGeom prst="rect">
            <a:avLst/>
          </a:prstGeom>
        </p:spPr>
      </p:pic>
      <p:pic>
        <p:nvPicPr>
          <p:cNvPr id="2050" name="Mspham-0936082789">
            <a:extLst>
              <a:ext uri="{FF2B5EF4-FFF2-40B4-BE49-F238E27FC236}">
                <a16:creationId xmlns:a16="http://schemas.microsoft.com/office/drawing/2014/main" id="{7D956D47-A1ED-40AF-9807-EE4E6850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0332"/>
            <a:ext cx="3528727" cy="22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128ECC9B-FA0C-37EA-3781-6D173FF4C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956" y="3857365"/>
            <a:ext cx="3533775" cy="2286857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75D7E5F2-6911-6B4B-5A1E-8B2CA61DA5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0" y="3857365"/>
            <a:ext cx="3533775" cy="228685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943371" y="1140332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019800" y="1140332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960956" y="385736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037385" y="385736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440503" y="3230262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Art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466" y="322000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music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146041" y="5905843"/>
            <a:ext cx="3331105" cy="591635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/>
              <a:t>history</a:t>
            </a:r>
            <a:br>
              <a:rPr lang="en-US" sz="1800"/>
            </a:br>
            <a:r>
              <a:rPr lang="en-US" sz="1800"/>
              <a:t>and geography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515466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English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C73D2E-EEC0-A313-ADFA-545031B9356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D797634-23E1-E307-1B88-63DA50F88DF1}"/>
              </a:ext>
            </a:extLst>
          </p:cNvPr>
          <p:cNvSpPr txBox="1">
            <a:spLocks/>
          </p:cNvSpPr>
          <p:nvPr/>
        </p:nvSpPr>
        <p:spPr>
          <a:xfrm>
            <a:off x="6786482" y="421248"/>
            <a:ext cx="4138694" cy="41148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/>
              <a:t>When do you have ________?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AEAF516-BDD2-A178-2C22-FCED9C587EDE}"/>
              </a:ext>
            </a:extLst>
          </p:cNvPr>
          <p:cNvSpPr txBox="1">
            <a:spLocks/>
          </p:cNvSpPr>
          <p:nvPr/>
        </p:nvSpPr>
        <p:spPr>
          <a:xfrm>
            <a:off x="7811139" y="892047"/>
            <a:ext cx="3114037" cy="4114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I have it on _________.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944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5149914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When do you have art?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01607" y="5875600"/>
            <a:ext cx="5722704" cy="548640"/>
          </a:xfrm>
          <a:prstGeom prst="wedgeRoundRectCallout">
            <a:avLst>
              <a:gd name="adj1" fmla="val 57743"/>
              <a:gd name="adj2" fmla="val -1869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 have it on Mondays.</a:t>
            </a:r>
            <a:endParaRPr lang="en-US" sz="28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22246-FAA2-FCCA-E2A2-25466EC7E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218" y="5773787"/>
            <a:ext cx="616352" cy="616352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344CEF29-67D2-3A12-1059-196D7DE7A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10" y="1404471"/>
            <a:ext cx="4518389" cy="292404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33018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4733354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music?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412375" y="5875600"/>
            <a:ext cx="4511936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Wednesdays.</a:t>
            </a:r>
            <a:endParaRPr lang="en-US" sz="2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B8BDA-18FF-5E79-A21C-55887CB50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206" y="5437449"/>
            <a:ext cx="616352" cy="6163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CE1627-C526-96B9-453A-59EE2BC96806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3A5AB7A-5998-B43D-42E9-15CDBB687D3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18138EF6-0B81-5D8E-9E8D-6BBF35EB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3CBF13BD-109A-350D-9103-34E186F5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34" y="1404471"/>
            <a:ext cx="4511935" cy="29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9853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5" y="5136460"/>
            <a:ext cx="6289635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200"/>
              <a:t>When do you have history and geography?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81681" y="5875600"/>
            <a:ext cx="5642630" cy="548640"/>
          </a:xfrm>
          <a:prstGeom prst="wedgeRoundRectCallout">
            <a:avLst>
              <a:gd name="adj1" fmla="val 56305"/>
              <a:gd name="adj2" fmla="val -2795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Tuesdays and Fridays.</a:t>
            </a:r>
            <a:endParaRPr lang="en-US" sz="2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84361-5D1A-336B-16B3-B8E9D2DD9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957" y="5410780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74A58-0B2B-30D0-525D-A80EA30FB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011" y="5715463"/>
            <a:ext cx="434457" cy="434457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FF117A-4F56-0B7A-2257-FBA230550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10" y="1404471"/>
            <a:ext cx="4518389" cy="292404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3708400" y="4158475"/>
            <a:ext cx="4206240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</p:spTree>
    <p:extLst>
      <p:ext uri="{BB962C8B-B14F-4D97-AF65-F5344CB8AC3E}">
        <p14:creationId xmlns:p14="http://schemas.microsoft.com/office/powerpoint/2010/main" val="8085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008437" y="4998976"/>
            <a:ext cx="5180523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English?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008438" y="5674036"/>
            <a:ext cx="5312602" cy="822960"/>
          </a:xfrm>
          <a:prstGeom prst="wedgeRoundRectCallout">
            <a:avLst>
              <a:gd name="adj1" fmla="val 56706"/>
              <a:gd name="adj2" fmla="val -4709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Mondays, Tuesdays, Thursdays and Fridays.</a:t>
            </a:r>
            <a:endParaRPr lang="en-US" sz="2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08BB1-7EC9-09AB-54C2-3E953455E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788" y="5273296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457C7-4263-8B33-DF1C-F268012D1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962" y="5330387"/>
            <a:ext cx="434457" cy="43445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80BC157-D656-624B-F35B-05871B442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10" y="1404471"/>
            <a:ext cx="4518389" cy="292404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7954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3A113BC-4BCB-442B-5081-D67C7374FA8F}"/>
              </a:ext>
            </a:extLst>
          </p:cNvPr>
          <p:cNvSpPr txBox="1"/>
          <p:nvPr/>
        </p:nvSpPr>
        <p:spPr>
          <a:xfrm>
            <a:off x="3214110" y="2345795"/>
            <a:ext cx="103425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5C95400F-E5F0-7A46-35AE-C12FB4E7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09" y="1741929"/>
            <a:ext cx="569125" cy="569127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796C713-0B37-8831-D27B-82CF639D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371" y="1140332"/>
            <a:ext cx="3533775" cy="2286857"/>
          </a:xfrm>
          <a:prstGeom prst="rect">
            <a:avLst/>
          </a:prstGeom>
        </p:spPr>
      </p:pic>
      <p:pic>
        <p:nvPicPr>
          <p:cNvPr id="2050" name="Mspham-0936082789">
            <a:extLst>
              <a:ext uri="{FF2B5EF4-FFF2-40B4-BE49-F238E27FC236}">
                <a16:creationId xmlns:a16="http://schemas.microsoft.com/office/drawing/2014/main" id="{7D956D47-A1ED-40AF-9807-EE4E6850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0332"/>
            <a:ext cx="3528727" cy="22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128ECC9B-FA0C-37EA-3781-6D173FF4C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956" y="3857365"/>
            <a:ext cx="3533775" cy="2286857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75D7E5F2-6911-6B4B-5A1E-8B2CA61DA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857365"/>
            <a:ext cx="3533775" cy="228685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943371" y="1140332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019800" y="1140332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960956" y="385736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037385" y="385736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440503" y="3230262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Art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466" y="322000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music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146041" y="5905843"/>
            <a:ext cx="3331105" cy="591635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/>
              <a:t>history</a:t>
            </a:r>
            <a:br>
              <a:rPr lang="en-US" sz="1800"/>
            </a:br>
            <a:r>
              <a:rPr lang="en-US" sz="1800"/>
              <a:t>and geography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515466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English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C73D2E-EEC0-A313-ADFA-545031B9356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D797634-23E1-E307-1B88-63DA50F88DF1}"/>
              </a:ext>
            </a:extLst>
          </p:cNvPr>
          <p:cNvSpPr txBox="1">
            <a:spLocks/>
          </p:cNvSpPr>
          <p:nvPr/>
        </p:nvSpPr>
        <p:spPr>
          <a:xfrm>
            <a:off x="6786482" y="421248"/>
            <a:ext cx="4138694" cy="41148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/>
              <a:t>When do you have ________?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AEAF516-BDD2-A178-2C22-FCED9C587EDE}"/>
              </a:ext>
            </a:extLst>
          </p:cNvPr>
          <p:cNvSpPr txBox="1">
            <a:spLocks/>
          </p:cNvSpPr>
          <p:nvPr/>
        </p:nvSpPr>
        <p:spPr>
          <a:xfrm>
            <a:off x="7811139" y="892047"/>
            <a:ext cx="3114037" cy="4114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I have it on _________.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3457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Tuesdays, 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 and Fridays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Mondays, 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 and Fridays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Mondays, Tuesdays, 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 and Fridays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1205002" y="1389453"/>
            <a:ext cx="5013087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English?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_______________.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1954E92-9B51-A352-F389-2B66B99B51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085" y="3887524"/>
            <a:ext cx="3533775" cy="228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0508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 and Fridays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 and Fridays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 and Fridays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5DA9C90-4A14-8187-3086-84D3F0FB42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085" y="3887524"/>
            <a:ext cx="3533775" cy="2286857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7FEFC57-7F8B-6E1E-3608-264240A08F01}"/>
              </a:ext>
            </a:extLst>
          </p:cNvPr>
          <p:cNvSpPr txBox="1"/>
          <p:nvPr/>
        </p:nvSpPr>
        <p:spPr>
          <a:xfrm>
            <a:off x="1205002" y="1389453"/>
            <a:ext cx="5013087" cy="13542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history and geography?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3311439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Wednesdays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38266" y="4579216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6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7464020-6DB3-970B-73C2-D4018179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9" y="3887524"/>
            <a:ext cx="3528727" cy="22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38EB135-752D-86B7-43CB-D48FDA4DD40D}"/>
              </a:ext>
            </a:extLst>
          </p:cNvPr>
          <p:cNvSpPr txBox="1"/>
          <p:nvPr/>
        </p:nvSpPr>
        <p:spPr>
          <a:xfrm>
            <a:off x="1205002" y="1389453"/>
            <a:ext cx="5013087" cy="150810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Music?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______________.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82991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Wednesdays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41F29F2-A809-02BF-B554-F012CF432A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085" y="3887524"/>
            <a:ext cx="3533775" cy="2286857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8B6173B-F6E8-2F1F-B3B6-1EF11B6999D3}"/>
              </a:ext>
            </a:extLst>
          </p:cNvPr>
          <p:cNvSpPr txBox="1"/>
          <p:nvPr/>
        </p:nvSpPr>
        <p:spPr>
          <a:xfrm>
            <a:off x="1205002" y="1389453"/>
            <a:ext cx="5013087" cy="150810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art?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_________________.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48283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geography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music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geography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E50E328-ABB1-B3C0-996A-459A2FC149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085" y="3887524"/>
            <a:ext cx="3533775" cy="2286857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DCBD31-79B9-C979-E82D-EC4F783868AA}"/>
              </a:ext>
            </a:extLst>
          </p:cNvPr>
          <p:cNvSpPr txBox="1"/>
          <p:nvPr/>
        </p:nvSpPr>
        <p:spPr>
          <a:xfrm>
            <a:off x="1205002" y="1389453"/>
            <a:ext cx="5013087" cy="187743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 and Fridays.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27071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38266" y="4579216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6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DFFACBD-0E7A-29D0-9943-2C206F1149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085" y="3887524"/>
            <a:ext cx="3533775" cy="2286857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F3248-1AE9-B1CD-6761-4AF295E9D101}"/>
              </a:ext>
            </a:extLst>
          </p:cNvPr>
          <p:cNvSpPr txBox="1"/>
          <p:nvPr/>
        </p:nvSpPr>
        <p:spPr>
          <a:xfrm>
            <a:off x="1205002" y="1389453"/>
            <a:ext cx="5013087" cy="150810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51247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E7FD9E9-DD5A-F747-E328-D5B7A9DA28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085" y="3887524"/>
            <a:ext cx="3533775" cy="2286857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913D05-4E9C-9D83-41BE-1107F22A9997}"/>
              </a:ext>
            </a:extLst>
          </p:cNvPr>
          <p:cNvSpPr txBox="1"/>
          <p:nvPr/>
        </p:nvSpPr>
        <p:spPr>
          <a:xfrm>
            <a:off x="1205002" y="1389453"/>
            <a:ext cx="4757673" cy="166199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_________?</a:t>
            </a:r>
          </a:p>
          <a:p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Mondays, Tuesdays, Thursdays and Fridays.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82737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DD62A5-9C00-6ED2-8BED-D932B3F61939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18169298-03B5-2D67-C4D5-B8BCE5A455DF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ABC617F-EDE3-8C4E-B22A-7DB08C31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y2mate.com - Seven Days a Week  Days of the Week Song  The Singing Walrus_v720P">
            <a:hlinkClick r:id="" action="ppaction://media"/>
            <a:extLst>
              <a:ext uri="{FF2B5EF4-FFF2-40B4-BE49-F238E27FC236}">
                <a16:creationId xmlns:a16="http://schemas.microsoft.com/office/drawing/2014/main" id="{05CC8BF7-B6B9-21A6-40C8-050B7D4FB1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0" y="14478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DF90611-C36A-9E89-F195-E0E9D1FB2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9" y="3887524"/>
            <a:ext cx="3528727" cy="22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ED41172-1C57-FE3E-3EA2-0C920EF5682A}"/>
              </a:ext>
            </a:extLst>
          </p:cNvPr>
          <p:cNvSpPr txBox="1"/>
          <p:nvPr/>
        </p:nvSpPr>
        <p:spPr>
          <a:xfrm>
            <a:off x="1205002" y="1389453"/>
            <a:ext cx="5013087" cy="150810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__________?</a:t>
            </a: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18177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7596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419107" y="866898"/>
            <a:ext cx="1466201" cy="2775044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English?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0" y="4728176"/>
            <a:ext cx="5649529" cy="822960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Mondays, Tuesdays, Thursdays and Fridays.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37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080253" y="1238169"/>
            <a:ext cx="2242067" cy="2426853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history and geography?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0" y="4728176"/>
            <a:ext cx="5649529" cy="822960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Wednesdays and Fridays.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67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251995" y="1503680"/>
            <a:ext cx="1771133" cy="2138262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music?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1" y="4728176"/>
            <a:ext cx="4216970" cy="727744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Tuesdays.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77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429267" y="1361858"/>
            <a:ext cx="1466201" cy="2067142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art?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1" y="4728176"/>
            <a:ext cx="4105210" cy="822960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Thursdays.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71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3273" y="50524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64" y="46033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B7600DF-0B80-E611-C77C-4E65FD39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38" y="4074145"/>
            <a:ext cx="2635861" cy="170577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34F7DC-6E16-F2EC-C8A6-164A81E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30" y="4074145"/>
            <a:ext cx="2635861" cy="170577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B28B00-8557-C8EB-68F0-AA7954A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87" y="4074145"/>
            <a:ext cx="2632096" cy="1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01D8A9C-4744-C1BA-C35E-B2CAE7B1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9" y="4074145"/>
            <a:ext cx="2635861" cy="1705779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33254" y="1724696"/>
            <a:ext cx="4131595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17440" y="1724696"/>
            <a:ext cx="1547409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652142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393897" cy="23776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it on __________.</a:t>
            </a:r>
            <a:endParaRPr lang="en-US" sz="27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524807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When do you have ______?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6127E40-C198-79C0-EA5F-BA8056248521}"/>
              </a:ext>
            </a:extLst>
          </p:cNvPr>
          <p:cNvSpPr txBox="1">
            <a:spLocks/>
          </p:cNvSpPr>
          <p:nvPr/>
        </p:nvSpPr>
        <p:spPr>
          <a:xfrm>
            <a:off x="6230598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0FA7F8E-F6AD-31EE-11D4-0D502B962FC6}"/>
              </a:ext>
            </a:extLst>
          </p:cNvPr>
          <p:cNvSpPr txBox="1">
            <a:spLocks/>
          </p:cNvSpPr>
          <p:nvPr/>
        </p:nvSpPr>
        <p:spPr>
          <a:xfrm>
            <a:off x="3360487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A2BC26-2FF1-F5B1-D191-79B6C7B3D9EC}"/>
              </a:ext>
            </a:extLst>
          </p:cNvPr>
          <p:cNvSpPr txBox="1">
            <a:spLocks/>
          </p:cNvSpPr>
          <p:nvPr/>
        </p:nvSpPr>
        <p:spPr>
          <a:xfrm>
            <a:off x="9100710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11082A-9834-3677-91DE-7E7A4D248D5F}"/>
              </a:ext>
            </a:extLst>
          </p:cNvPr>
          <p:cNvSpPr txBox="1">
            <a:spLocks/>
          </p:cNvSpPr>
          <p:nvPr/>
        </p:nvSpPr>
        <p:spPr>
          <a:xfrm>
            <a:off x="490376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35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C1764-9C37-256F-43A8-86AE5732CE35}"/>
              </a:ext>
            </a:extLst>
          </p:cNvPr>
          <p:cNvGrpSpPr/>
          <p:nvPr/>
        </p:nvGrpSpPr>
        <p:grpSpPr>
          <a:xfrm>
            <a:off x="1026994" y="704822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4268D2A-05A5-01C7-5686-C40BE12A3488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13E1CD83-4C14-B815-B914-79F40C9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3BC348B-32D8-91C0-7BB6-0C4B7DF8A09C}"/>
              </a:ext>
            </a:extLst>
          </p:cNvPr>
          <p:cNvGrpSpPr/>
          <p:nvPr/>
        </p:nvGrpSpPr>
        <p:grpSpPr>
          <a:xfrm>
            <a:off x="457200" y="1244600"/>
            <a:ext cx="2567031" cy="2397829"/>
            <a:chOff x="609600" y="2019300"/>
            <a:chExt cx="3850546" cy="359674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4046EA-7271-16A2-F0D4-7573C5FCC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33959B7-DF87-8F39-3BE4-5A9B774806B2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D40902-5F9D-77CD-7CB9-D979B20B9523}"/>
              </a:ext>
            </a:extLst>
          </p:cNvPr>
          <p:cNvGrpSpPr/>
          <p:nvPr/>
        </p:nvGrpSpPr>
        <p:grpSpPr>
          <a:xfrm>
            <a:off x="3357547" y="1244600"/>
            <a:ext cx="2567031" cy="2397829"/>
            <a:chOff x="4960121" y="2019300"/>
            <a:chExt cx="3850546" cy="359674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77483CE-4EC7-E52C-D64C-9BCFC5E5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74EC68D7-53D9-9BF3-19F9-D8D04B355CE9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5B50F6-AEAC-AFD5-10DD-6DD9DF4E2962}"/>
              </a:ext>
            </a:extLst>
          </p:cNvPr>
          <p:cNvGrpSpPr/>
          <p:nvPr/>
        </p:nvGrpSpPr>
        <p:grpSpPr>
          <a:xfrm>
            <a:off x="6257895" y="1244600"/>
            <a:ext cx="2567031" cy="2397829"/>
            <a:chOff x="9310643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FD96E69-2CB5-D868-A65E-AA1A89DAC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64D86BD1-A334-7845-3FE9-6A3E6953B5B0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9E71C1-B4BA-5D59-4A5B-2EAE0F928E78}"/>
              </a:ext>
            </a:extLst>
          </p:cNvPr>
          <p:cNvGrpSpPr/>
          <p:nvPr/>
        </p:nvGrpSpPr>
        <p:grpSpPr>
          <a:xfrm>
            <a:off x="9158243" y="1244600"/>
            <a:ext cx="2567031" cy="2397829"/>
            <a:chOff x="13661164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990B93-2B16-1403-1E0A-B6D950A6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E3E24BC4-64D2-5569-F042-04CA7DDEEB18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9BC77C-08F9-9340-52BA-E0F802D3ED4D}"/>
              </a:ext>
            </a:extLst>
          </p:cNvPr>
          <p:cNvGrpSpPr/>
          <p:nvPr/>
        </p:nvGrpSpPr>
        <p:grpSpPr>
          <a:xfrm>
            <a:off x="1740715" y="4028054"/>
            <a:ext cx="2567031" cy="2397829"/>
            <a:chOff x="2362200" y="1104900"/>
            <a:chExt cx="3237257" cy="302387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D30991-7915-E3F6-060D-353AA886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21A87934-2D02-311D-B326-D2E8B54BB54E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B9D3E1-4EC2-E699-2522-616FF539D4FE}"/>
              </a:ext>
            </a:extLst>
          </p:cNvPr>
          <p:cNvGrpSpPr/>
          <p:nvPr/>
        </p:nvGrpSpPr>
        <p:grpSpPr>
          <a:xfrm>
            <a:off x="4641063" y="4028054"/>
            <a:ext cx="2567031" cy="2397829"/>
            <a:chOff x="2362200" y="1104900"/>
            <a:chExt cx="3237257" cy="302387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293881B-4E77-9BDD-442A-6C0B4E0C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2ECA1056-8826-D115-7ED3-E705AC61D3F3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12FC20-0024-83EC-469F-60A755212B7A}"/>
              </a:ext>
            </a:extLst>
          </p:cNvPr>
          <p:cNvGrpSpPr/>
          <p:nvPr/>
        </p:nvGrpSpPr>
        <p:grpSpPr>
          <a:xfrm>
            <a:off x="7541410" y="4028054"/>
            <a:ext cx="2567031" cy="239782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4648855-C631-57F0-794C-262668C8C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F2993E3D-394F-4F11-CF8E-6C5609AB1DDB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97239FDE-0C78-2B04-BC65-005443B5BD61}"/>
              </a:ext>
            </a:extLst>
          </p:cNvPr>
          <p:cNvSpPr/>
          <p:nvPr/>
        </p:nvSpPr>
        <p:spPr>
          <a:xfrm>
            <a:off x="2867810" y="205914"/>
            <a:ext cx="678017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Days of a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BE7DA-C5F6-9208-40AF-586B1C45B650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A7B02DF-6F9D-AA2A-FB61-A3D3C3982464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47B2BB4F-6DDE-EE0A-7DAE-50E736CC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8C841C-72A6-07B8-7F7D-3D6F8175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000342"/>
            <a:ext cx="7498490" cy="52832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B9BC79B-9BA5-034A-4D93-0C312A67CD37}"/>
              </a:ext>
            </a:extLst>
          </p:cNvPr>
          <p:cNvSpPr/>
          <p:nvPr/>
        </p:nvSpPr>
        <p:spPr>
          <a:xfrm>
            <a:off x="3454400" y="56983"/>
            <a:ext cx="584200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Look and answer the question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89325AC-6730-8DF2-CA44-E6E9640D2729}"/>
              </a:ext>
            </a:extLst>
          </p:cNvPr>
          <p:cNvSpPr/>
          <p:nvPr/>
        </p:nvSpPr>
        <p:spPr>
          <a:xfrm>
            <a:off x="8158890" y="2541142"/>
            <a:ext cx="3607012" cy="1567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What subjects in English do you know?</a:t>
            </a:r>
          </a:p>
        </p:txBody>
      </p:sp>
    </p:spTree>
    <p:extLst>
      <p:ext uri="{BB962C8B-B14F-4D97-AF65-F5344CB8AC3E}">
        <p14:creationId xmlns:p14="http://schemas.microsoft.com/office/powerpoint/2010/main" val="32023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459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Mĩ thuật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/ɑːt/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6E76412-8776-A2AF-602D-B1CA785F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10" y="1715268"/>
            <a:ext cx="266748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âm nhạc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/ˈmjuːzɪk/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mucsic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28A28F-6332-2C51-03AB-46376CF0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096" y="1715268"/>
            <a:ext cx="272971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lịch sử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/ˈhɪstri/</a:t>
            </a:r>
            <a:endParaRPr lang="en-US" sz="1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history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0536BD5C-4D2E-CC43-C8CC-E93ED9FB87EB}"/>
              </a:ext>
            </a:extLst>
          </p:cNvPr>
          <p:cNvGrpSpPr/>
          <p:nvPr/>
        </p:nvGrpSpPr>
        <p:grpSpPr>
          <a:xfrm>
            <a:off x="2387323" y="1681056"/>
            <a:ext cx="2716393" cy="3657600"/>
            <a:chOff x="2303756" y="1715268"/>
            <a:chExt cx="2716393" cy="3657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DB5B3A-223F-AAC2-0078-DEF40C40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3756" y="1715268"/>
              <a:ext cx="2716393" cy="3657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5169E5-F63E-40BF-DEF3-9AECA3D4DE44}"/>
                </a:ext>
              </a:extLst>
            </p:cNvPr>
            <p:cNvSpPr/>
            <p:nvPr/>
          </p:nvSpPr>
          <p:spPr>
            <a:xfrm>
              <a:off x="3265715" y="2730874"/>
              <a:ext cx="942392" cy="309816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331445-262C-1D01-52EC-56941E5A8025}"/>
                </a:ext>
              </a:extLst>
            </p:cNvPr>
            <p:cNvSpPr/>
            <p:nvPr/>
          </p:nvSpPr>
          <p:spPr>
            <a:xfrm>
              <a:off x="2926080" y="2766566"/>
              <a:ext cx="384810" cy="254764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681B78-DF72-F2A1-ABB1-A4C32E5BDED4}"/>
                </a:ext>
              </a:extLst>
            </p:cNvPr>
            <p:cNvSpPr/>
            <p:nvPr/>
          </p:nvSpPr>
          <p:spPr>
            <a:xfrm rot="20176540">
              <a:off x="4007619" y="2689021"/>
              <a:ext cx="256002" cy="141605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38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1076</Words>
  <Application>Microsoft Office PowerPoint</Application>
  <PresentationFormat>Widescreen</PresentationFormat>
  <Paragraphs>316</Paragraphs>
  <Slides>38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.VnAristote</vt:lpstr>
      <vt:lpstr>.VnAvant</vt:lpstr>
      <vt:lpstr>.VnCooper</vt:lpstr>
      <vt:lpstr>.VnHelvetInsH</vt:lpstr>
      <vt:lpstr>Arial</vt:lpstr>
      <vt:lpstr>Arial Black</vt:lpstr>
      <vt:lpstr>Britannic Bold</vt:lpstr>
      <vt:lpstr>Calibri</vt:lpstr>
      <vt:lpstr>Calibri Light</vt:lpstr>
      <vt:lpstr>Century Gothic</vt:lpstr>
      <vt:lpstr>Comic Sans MS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94</cp:revision>
  <dcterms:created xsi:type="dcterms:W3CDTF">2023-06-30T01:39:38Z</dcterms:created>
  <dcterms:modified xsi:type="dcterms:W3CDTF">2023-07-02T02:30:22Z</dcterms:modified>
</cp:coreProperties>
</file>