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007577270" r:id="rId2"/>
    <p:sldId id="2007577271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297" r:id="rId12"/>
    <p:sldId id="484" r:id="rId13"/>
    <p:sldId id="2007577300" r:id="rId14"/>
    <p:sldId id="2007577291" r:id="rId15"/>
    <p:sldId id="2007577285" r:id="rId16"/>
    <p:sldId id="2007577286" r:id="rId17"/>
    <p:sldId id="2007577272" r:id="rId18"/>
    <p:sldId id="2007577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87557"/>
    <a:srgbClr val="FFE5E5"/>
    <a:srgbClr val="FFE1E1"/>
    <a:srgbClr val="FFCCCC"/>
    <a:srgbClr val="9E5BA9"/>
    <a:srgbClr val="9554A0"/>
    <a:srgbClr val="FFFFFF"/>
    <a:srgbClr val="B9D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51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9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3B6CE18D-B147-F8CB-56F3-66FE9506B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46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7CA99-1406-EABA-AA1F-0529F02A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01250-84B0-8AE4-79AC-1C7A3D4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2F613-7E3C-1E0D-5F66-6E47B853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slide" Target="slide10.xml"/><Relationship Id="rId5" Type="http://schemas.openxmlformats.org/officeDocument/2006/relationships/slide" Target="slide5.xml"/><Relationship Id="rId15" Type="http://schemas.openxmlformats.org/officeDocument/2006/relationships/image" Target="../media/image27.png"/><Relationship Id="rId10" Type="http://schemas.openxmlformats.org/officeDocument/2006/relationships/slide" Target="slide7.xml"/><Relationship Id="rId4" Type="http://schemas.openxmlformats.org/officeDocument/2006/relationships/slide" Target="slide11.xml"/><Relationship Id="rId9" Type="http://schemas.openxmlformats.org/officeDocument/2006/relationships/slide" Target="slide9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4.xml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ABAB42-0A73-8542-2276-DA6593D4E0E2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4BBD206-14DC-5CE3-2481-06D7A5D3923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CB71FAF2-E548-C0CD-C76D-5473C773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47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Frisday</a:t>
              </a:r>
              <a:endParaRPr lang="en-US" dirty="0"/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Fridays</a:t>
              </a:r>
              <a:endParaRPr lang="en-US" dirty="0"/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Friday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0308B13-8801-6EFA-B7AD-2780E7E7F356}"/>
              </a:ext>
            </a:extLst>
          </p:cNvPr>
          <p:cNvSpPr/>
          <p:nvPr/>
        </p:nvSpPr>
        <p:spPr>
          <a:xfrm>
            <a:off x="663738" y="2849826"/>
            <a:ext cx="6646371" cy="147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English?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______.</a:t>
            </a:r>
          </a:p>
        </p:txBody>
      </p:sp>
    </p:spTree>
    <p:extLst>
      <p:ext uri="{BB962C8B-B14F-4D97-AF65-F5344CB8AC3E}">
        <p14:creationId xmlns:p14="http://schemas.microsoft.com/office/powerpoint/2010/main" val="37622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9F6018-7362-8F1B-992C-A0D1C861387B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E5933823-70C3-3594-A2BA-DEC8AD2A7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4DE712C1-92DC-917D-8C44-6989E2786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759D22-6B11-CD06-E3A9-3A12494D940B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D01CA3-7B8F-CE94-7678-8392767A7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5E4C7DF1-C89C-82B6-C8BB-417D2AFD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A94B119-B36F-2068-8F81-DFE881EC3504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17B4661F-5465-2D2D-A553-3308BC32E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21467694-A504-CAFB-0FD1-6DB9775596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246FA956-86B3-B78D-1A83-7C7203E8B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EE438381-0262-0813-C904-0037913274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BADE9F3B-9B0B-D8DB-00C9-D9260A5918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125F2CF4-8935-D897-C4AE-DEBDC655B3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57E4FA2F-F905-B4BD-5F22-BECD5EDEDA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A35082D5-11CE-D242-33CE-5D54DEBEC9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9FA91777-BFF5-30D9-63CA-EFB0C3142F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B9E7CC0E-7D49-0CB9-1868-CB3BD3B68C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BBAD8C68-F5F9-C303-C4B4-F7C594D3F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06B1372B-08FF-DF42-05C0-FE972A0477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BB361901-DE90-5C98-90EF-9E601368A4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DCD5357-C4E9-D40F-2B76-61CAABA3DA1E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0FC9692E-DEBF-1653-3BB2-7BDB4AF0A7DD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6B8DF21-8397-7BFD-5B1D-DD0AFA9E4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B0066ACC-85EE-EAB6-52D5-7CEC7498EB62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A11022-9102-099B-F147-41D7CB9942D5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134644B1-0E67-BDE1-BF88-EF747387902A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916D068-FFC3-2A4A-CB77-919EDE05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1548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3273" y="50524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64" y="46033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B7600DF-0B80-E611-C77C-4E65FD39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538" y="4074145"/>
            <a:ext cx="2635861" cy="170577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E34F7DC-6E16-F2EC-C8A6-164A81EF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30" y="4074145"/>
            <a:ext cx="2635861" cy="1705779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CB28B00-8557-C8EB-68F0-AA7954A6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87" y="4074145"/>
            <a:ext cx="2632096" cy="17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01D8A9C-4744-C1BA-C35E-B2CAE7B12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79" y="4074145"/>
            <a:ext cx="2635861" cy="1705779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88" y="468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333254" y="1724696"/>
            <a:ext cx="4131595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917440" y="1724696"/>
            <a:ext cx="1547409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652142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393897" cy="23776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it on __________.</a:t>
            </a:r>
            <a:endParaRPr lang="en-US" sz="27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5248070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When do you have ______?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6127E40-C198-79C0-EA5F-BA8056248521}"/>
              </a:ext>
            </a:extLst>
          </p:cNvPr>
          <p:cNvSpPr txBox="1">
            <a:spLocks/>
          </p:cNvSpPr>
          <p:nvPr/>
        </p:nvSpPr>
        <p:spPr>
          <a:xfrm>
            <a:off x="6230598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history and geography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0FA7F8E-F6AD-31EE-11D4-0D502B962FC6}"/>
              </a:ext>
            </a:extLst>
          </p:cNvPr>
          <p:cNvSpPr txBox="1">
            <a:spLocks/>
          </p:cNvSpPr>
          <p:nvPr/>
        </p:nvSpPr>
        <p:spPr>
          <a:xfrm>
            <a:off x="3360487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music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0A2BC26-2FF1-F5B1-D191-79B6C7B3D9EC}"/>
              </a:ext>
            </a:extLst>
          </p:cNvPr>
          <p:cNvSpPr txBox="1">
            <a:spLocks/>
          </p:cNvSpPr>
          <p:nvPr/>
        </p:nvSpPr>
        <p:spPr>
          <a:xfrm>
            <a:off x="9100710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311082A-9834-3677-91DE-7E7A4D248D5F}"/>
              </a:ext>
            </a:extLst>
          </p:cNvPr>
          <p:cNvSpPr txBox="1">
            <a:spLocks/>
          </p:cNvSpPr>
          <p:nvPr/>
        </p:nvSpPr>
        <p:spPr>
          <a:xfrm>
            <a:off x="490376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3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9128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3973360" y="2162590"/>
            <a:ext cx="1237166" cy="2339861"/>
            <a:chOff x="2567805" y="2950967"/>
            <a:chExt cx="834926" cy="1579101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2704742" y="4218504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7805" y="2950967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CC64CC8-6347-A3E0-755A-78486A05E1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" t="52162" r="-86" b="108"/>
          <a:stretch/>
        </p:blipFill>
        <p:spPr>
          <a:xfrm>
            <a:off x="1000535" y="3942502"/>
            <a:ext cx="10662828" cy="15626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43B1C2-5369-520F-F2AA-2B028658CE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2270"/>
          <a:stretch/>
        </p:blipFill>
        <p:spPr>
          <a:xfrm>
            <a:off x="1000535" y="1532250"/>
            <a:ext cx="10662828" cy="15626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0" y="-1181100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40695C-DA16-BE90-5E62-E5764EC16DA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tick.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295C874-DD55-1F49-1B23-2414C22C6F4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9484513-3CBB-62CB-6CF1-CF04CD69DB4B}"/>
              </a:ext>
            </a:extLst>
          </p:cNvPr>
          <p:cNvSpPr txBox="1">
            <a:spLocks/>
          </p:cNvSpPr>
          <p:nvPr/>
        </p:nvSpPr>
        <p:spPr>
          <a:xfrm>
            <a:off x="448188" y="1737481"/>
            <a:ext cx="425109" cy="425109"/>
          </a:xfrm>
          <a:prstGeom prst="ellipse">
            <a:avLst/>
          </a:prstGeom>
          <a:solidFill>
            <a:schemeClr val="bg1"/>
          </a:solidFill>
          <a:ln>
            <a:solidFill>
              <a:srgbClr val="E87557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DDCB672-4C08-121C-1D59-64683EFD7C17}"/>
              </a:ext>
            </a:extLst>
          </p:cNvPr>
          <p:cNvSpPr txBox="1">
            <a:spLocks/>
          </p:cNvSpPr>
          <p:nvPr/>
        </p:nvSpPr>
        <p:spPr>
          <a:xfrm>
            <a:off x="401534" y="3904551"/>
            <a:ext cx="425109" cy="425109"/>
          </a:xfrm>
          <a:prstGeom prst="ellipse">
            <a:avLst/>
          </a:prstGeom>
          <a:solidFill>
            <a:schemeClr val="bg1"/>
          </a:solidFill>
          <a:ln>
            <a:solidFill>
              <a:srgbClr val="E87557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629DBA73-B8DA-2D9B-09D8-255DC63CD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27" y="2162590"/>
            <a:ext cx="588935" cy="583901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FA951B2-64DC-3FDC-9860-51ABF1946A81}"/>
              </a:ext>
            </a:extLst>
          </p:cNvPr>
          <p:cNvSpPr/>
          <p:nvPr/>
        </p:nvSpPr>
        <p:spPr>
          <a:xfrm>
            <a:off x="2875248" y="2606218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B29F07E-8515-71E7-465A-3CD39F521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2" y="4755128"/>
            <a:ext cx="588935" cy="583901"/>
          </a:xfrm>
          <a:prstGeom prst="rect">
            <a:avLst/>
          </a:prstGeom>
        </p:spPr>
      </p:pic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CBABA1C-6321-777D-7B23-E5E68FAE4418}"/>
              </a:ext>
            </a:extLst>
          </p:cNvPr>
          <p:cNvSpPr/>
          <p:nvPr/>
        </p:nvSpPr>
        <p:spPr>
          <a:xfrm>
            <a:off x="8448734" y="5043576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F17142A-C52D-881B-E3C3-8F71FF3E2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79" y="237647"/>
            <a:ext cx="58893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2 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2 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2 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7ADC03D-42E7-ABDD-AFF3-C5CC71CA859E}"/>
              </a:ext>
            </a:extLst>
          </p:cNvPr>
          <p:cNvGrpSpPr/>
          <p:nvPr/>
        </p:nvGrpSpPr>
        <p:grpSpPr>
          <a:xfrm>
            <a:off x="2604473" y="1707896"/>
            <a:ext cx="1705511" cy="720038"/>
            <a:chOff x="1465986" y="3587904"/>
            <a:chExt cx="1150998" cy="485932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5839BDE8-C5BE-43D2-913D-7CDFFDB63569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A4596517-0F2B-5C2E-E8B4-30B7C453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906780" y="1008379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E87557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906780" y="4116567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E87557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5659924" y="1166712"/>
            <a:ext cx="5625296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 is it today?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Tuesday.</a:t>
            </a:r>
          </a:p>
          <a:p>
            <a:pPr algn="l"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 do you have today?</a:t>
            </a:r>
          </a:p>
          <a:p>
            <a:pPr algn="l"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_______________________.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5570563" y="4079243"/>
            <a:ext cx="6447077" cy="20462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science today?</a:t>
            </a:r>
          </a:p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No. I don’t. </a:t>
            </a:r>
          </a:p>
          <a:p>
            <a:pPr algn="l"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_________?</a:t>
            </a:r>
          </a:p>
          <a:p>
            <a:pPr algn="l">
              <a:spcAft>
                <a:spcPts val="12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__________________.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6977139" y="2109659"/>
            <a:ext cx="192507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8727854" y="5030708"/>
            <a:ext cx="2136742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4B44A7-0946-76BB-9AF1-7EA3C44A16E8}"/>
              </a:ext>
            </a:extLst>
          </p:cNvPr>
          <p:cNvGrpSpPr/>
          <p:nvPr/>
        </p:nvGrpSpPr>
        <p:grpSpPr>
          <a:xfrm>
            <a:off x="9880028" y="464631"/>
            <a:ext cx="2137612" cy="757108"/>
            <a:chOff x="4142213" y="3532361"/>
            <a:chExt cx="1400827" cy="496151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367707A4-8FDA-D8AB-230F-6C7486EDAFD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B0C2D401-7D38-05AB-C95D-C5630C2A0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DD724B-A6B9-63F2-6269-2667EFA3A035}"/>
              </a:ext>
            </a:extLst>
          </p:cNvPr>
          <p:cNvGrpSpPr/>
          <p:nvPr/>
        </p:nvGrpSpPr>
        <p:grpSpPr>
          <a:xfrm>
            <a:off x="1429253" y="1008379"/>
            <a:ext cx="3804272" cy="4907474"/>
            <a:chOff x="1429253" y="1008379"/>
            <a:chExt cx="3804272" cy="49074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BC0745-7148-83ED-F63B-5E9F421C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9253" y="1008379"/>
              <a:ext cx="3804272" cy="1799286"/>
            </a:xfrm>
            <a:prstGeom prst="roundRect">
              <a:avLst>
                <a:gd name="adj" fmla="val 4369"/>
              </a:avLst>
            </a:prstGeom>
            <a:ln>
              <a:solidFill>
                <a:srgbClr val="00B0F0"/>
              </a:solidFill>
              <a:prstDash val="sysDash"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163071-DD25-7732-73FB-887F533CD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9253" y="4116567"/>
              <a:ext cx="3804272" cy="1799286"/>
            </a:xfrm>
            <a:prstGeom prst="roundRect">
              <a:avLst>
                <a:gd name="adj" fmla="val 4369"/>
              </a:avLst>
            </a:prstGeom>
            <a:ln>
              <a:solidFill>
                <a:srgbClr val="00B0F0"/>
              </a:solidFill>
              <a:prstDash val="sysDash"/>
            </a:ln>
          </p:spPr>
        </p:pic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62E20F7-CB84-3CB2-759D-36DC406B59B6}"/>
              </a:ext>
            </a:extLst>
          </p:cNvPr>
          <p:cNvSpPr txBox="1">
            <a:spLocks/>
          </p:cNvSpPr>
          <p:nvPr/>
        </p:nvSpPr>
        <p:spPr>
          <a:xfrm>
            <a:off x="7091265" y="2628356"/>
            <a:ext cx="340567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 and maths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9A6828C-67BB-7BC2-9615-3087922E8898}"/>
              </a:ext>
            </a:extLst>
          </p:cNvPr>
          <p:cNvSpPr txBox="1">
            <a:spLocks/>
          </p:cNvSpPr>
          <p:nvPr/>
        </p:nvSpPr>
        <p:spPr>
          <a:xfrm>
            <a:off x="7514908" y="5540376"/>
            <a:ext cx="3405674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 and Fridays</a:t>
            </a:r>
          </a:p>
        </p:txBody>
      </p:sp>
    </p:spTree>
    <p:extLst>
      <p:ext uri="{BB962C8B-B14F-4D97-AF65-F5344CB8AC3E}">
        <p14:creationId xmlns:p14="http://schemas.microsoft.com/office/powerpoint/2010/main" val="22335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3690716" y="500973"/>
            <a:ext cx="723744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800" b="1">
                <a:solidFill>
                  <a:srgbClr val="FFC000"/>
                </a:solidFill>
              </a:rPr>
              <a:t>Gardens and buildings at my school</a:t>
            </a:r>
          </a:p>
        </p:txBody>
      </p:sp>
      <p:sp>
        <p:nvSpPr>
          <p:cNvPr id="5" name="1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1551993" y="1238759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effectLst/>
              </a:rPr>
              <a:t>What subjects do you have today?</a:t>
            </a:r>
          </a:p>
        </p:txBody>
      </p:sp>
      <p:sp>
        <p:nvSpPr>
          <p:cNvPr id="6" name="2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1551993" y="1824823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effectLst/>
              </a:rPr>
              <a:t>Vietnamese, science and maths.</a:t>
            </a:r>
          </a:p>
        </p:txBody>
      </p:sp>
      <p:sp>
        <p:nvSpPr>
          <p:cNvPr id="7" name="3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1551993" y="2410887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effectLst/>
              </a:rPr>
              <a:t>What subjects do you have today?</a:t>
            </a:r>
          </a:p>
        </p:txBody>
      </p:sp>
      <p:sp>
        <p:nvSpPr>
          <p:cNvPr id="10" name="4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551993" y="3895680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effectLst/>
              </a:rPr>
              <a:t>When do you have maths?</a:t>
            </a:r>
          </a:p>
        </p:txBody>
      </p:sp>
      <p:sp>
        <p:nvSpPr>
          <p:cNvPr id="11" name="5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551993" y="450811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effectLst/>
              </a:rPr>
              <a:t>I have maths every school day.</a:t>
            </a:r>
          </a:p>
        </p:txBody>
      </p:sp>
      <p:sp>
        <p:nvSpPr>
          <p:cNvPr id="12" name="6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551993" y="5120544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effectLst/>
              </a:rPr>
              <a:t>When do you have Vietnamese?</a:t>
            </a:r>
          </a:p>
        </p:txBody>
      </p:sp>
      <p:pic>
        <p:nvPicPr>
          <p:cNvPr id="22" name="Picture 2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93" y="275300"/>
            <a:ext cx="612911" cy="6076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2ABED-BDF2-6A66-8E11-B37ACAC85631}"/>
              </a:ext>
            </a:extLst>
          </p:cNvPr>
          <p:cNvGrpSpPr/>
          <p:nvPr/>
        </p:nvGrpSpPr>
        <p:grpSpPr>
          <a:xfrm>
            <a:off x="9046809" y="4468199"/>
            <a:ext cx="1705512" cy="720038"/>
            <a:chOff x="1465986" y="3587904"/>
            <a:chExt cx="1150999" cy="485932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BC104A2E-F1E5-4D95-5A0D-B6F3D56C72EC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31213D87-31D6-D0F1-5FC6-E20557F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Picture 20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F0BAE215-2C24-13E5-A077-4772B68B6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3" y="4025760"/>
            <a:ext cx="502920" cy="498622"/>
          </a:xfrm>
          <a:prstGeom prst="rect">
            <a:avLst/>
          </a:prstGeom>
        </p:spPr>
      </p:pic>
      <p:pic>
        <p:nvPicPr>
          <p:cNvPr id="13" name="Picture 12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E6F55CC-79CC-A9F8-492A-BE183D76F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8" y="1276811"/>
            <a:ext cx="502920" cy="498622"/>
          </a:xfrm>
          <a:prstGeom prst="rect">
            <a:avLst/>
          </a:prstGeom>
        </p:spPr>
      </p:pic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657B41C-28B1-C549-CC7C-A4B7DDFAC139}"/>
              </a:ext>
            </a:extLst>
          </p:cNvPr>
          <p:cNvSpPr txBox="1">
            <a:spLocks/>
          </p:cNvSpPr>
          <p:nvPr/>
        </p:nvSpPr>
        <p:spPr>
          <a:xfrm>
            <a:off x="9766847" y="5978043"/>
            <a:ext cx="1350572" cy="607671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Hide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2EFD33E-7DE7-7923-5B5F-A06931449B4C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EE8AE2B9-E6EB-1A9D-F278-C367BB5DF1E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3Mspham-0936082789">
            <a:extLst>
              <a:ext uri="{FF2B5EF4-FFF2-40B4-BE49-F238E27FC236}">
                <a16:creationId xmlns:a16="http://schemas.microsoft.com/office/drawing/2014/main" id="{EBE9CC2F-EBD7-B53E-ACAD-57E7A8DF5DAB}"/>
              </a:ext>
            </a:extLst>
          </p:cNvPr>
          <p:cNvSpPr txBox="1">
            <a:spLocks/>
          </p:cNvSpPr>
          <p:nvPr/>
        </p:nvSpPr>
        <p:spPr>
          <a:xfrm>
            <a:off x="1551993" y="299695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effectLst/>
              </a:rPr>
              <a:t>Vietnamese, science and maths.</a:t>
            </a:r>
          </a:p>
        </p:txBody>
      </p:sp>
      <p:sp>
        <p:nvSpPr>
          <p:cNvPr id="39" name="6Mspham-0936082789">
            <a:extLst>
              <a:ext uri="{FF2B5EF4-FFF2-40B4-BE49-F238E27FC236}">
                <a16:creationId xmlns:a16="http://schemas.microsoft.com/office/drawing/2014/main" id="{3F915CAC-2239-563B-0CAC-14FA42A24073}"/>
              </a:ext>
            </a:extLst>
          </p:cNvPr>
          <p:cNvSpPr txBox="1">
            <a:spLocks/>
          </p:cNvSpPr>
          <p:nvPr/>
        </p:nvSpPr>
        <p:spPr>
          <a:xfrm>
            <a:off x="1551993" y="5732977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effectLst/>
              </a:rPr>
              <a:t>I have Vietnamese every school day.</a:t>
            </a:r>
          </a:p>
        </p:txBody>
      </p:sp>
      <p:sp>
        <p:nvSpPr>
          <p:cNvPr id="26" name="1Mspham-0936082789">
            <a:extLst>
              <a:ext uri="{FF2B5EF4-FFF2-40B4-BE49-F238E27FC236}">
                <a16:creationId xmlns:a16="http://schemas.microsoft.com/office/drawing/2014/main" id="{5CAA2B99-04E3-88AE-DBF6-3DC285B46845}"/>
              </a:ext>
            </a:extLst>
          </p:cNvPr>
          <p:cNvSpPr txBox="1">
            <a:spLocks/>
          </p:cNvSpPr>
          <p:nvPr/>
        </p:nvSpPr>
        <p:spPr>
          <a:xfrm>
            <a:off x="1551993" y="122228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What subjects do you have today?</a:t>
            </a:r>
          </a:p>
        </p:txBody>
      </p:sp>
      <p:sp>
        <p:nvSpPr>
          <p:cNvPr id="27" name="2Mspham-0936082789">
            <a:extLst>
              <a:ext uri="{FF2B5EF4-FFF2-40B4-BE49-F238E27FC236}">
                <a16:creationId xmlns:a16="http://schemas.microsoft.com/office/drawing/2014/main" id="{780740B7-6D83-B108-CCDF-11AF40D1E8CE}"/>
              </a:ext>
            </a:extLst>
          </p:cNvPr>
          <p:cNvSpPr txBox="1">
            <a:spLocks/>
          </p:cNvSpPr>
          <p:nvPr/>
        </p:nvSpPr>
        <p:spPr>
          <a:xfrm>
            <a:off x="1551993" y="1810328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effectLst>
                  <a:glow rad="101600">
                    <a:schemeClr val="bg1"/>
                  </a:glow>
                </a:effectLst>
              </a:rPr>
              <a:t>Vietnamese, science and maths.</a:t>
            </a:r>
          </a:p>
        </p:txBody>
      </p:sp>
      <p:sp>
        <p:nvSpPr>
          <p:cNvPr id="28" name="3Mspham-0936082789">
            <a:extLst>
              <a:ext uri="{FF2B5EF4-FFF2-40B4-BE49-F238E27FC236}">
                <a16:creationId xmlns:a16="http://schemas.microsoft.com/office/drawing/2014/main" id="{A4300EB8-16B7-B284-6B17-BDA4A1D21CAF}"/>
              </a:ext>
            </a:extLst>
          </p:cNvPr>
          <p:cNvSpPr txBox="1">
            <a:spLocks/>
          </p:cNvSpPr>
          <p:nvPr/>
        </p:nvSpPr>
        <p:spPr>
          <a:xfrm>
            <a:off x="1551993" y="298641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Vietnamese, science and maths.</a:t>
            </a:r>
          </a:p>
        </p:txBody>
      </p:sp>
      <p:sp>
        <p:nvSpPr>
          <p:cNvPr id="29" name="4Mspham-0936082789">
            <a:extLst>
              <a:ext uri="{FF2B5EF4-FFF2-40B4-BE49-F238E27FC236}">
                <a16:creationId xmlns:a16="http://schemas.microsoft.com/office/drawing/2014/main" id="{4C994D1C-C4CC-F0F5-C376-377EB6F5BFDF}"/>
              </a:ext>
            </a:extLst>
          </p:cNvPr>
          <p:cNvSpPr txBox="1">
            <a:spLocks/>
          </p:cNvSpPr>
          <p:nvPr/>
        </p:nvSpPr>
        <p:spPr>
          <a:xfrm>
            <a:off x="1551993" y="389782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When do you have maths?</a:t>
            </a:r>
          </a:p>
        </p:txBody>
      </p:sp>
      <p:sp>
        <p:nvSpPr>
          <p:cNvPr id="30" name="5Mspham-0936082789">
            <a:extLst>
              <a:ext uri="{FF2B5EF4-FFF2-40B4-BE49-F238E27FC236}">
                <a16:creationId xmlns:a16="http://schemas.microsoft.com/office/drawing/2014/main" id="{2A453BDB-402A-070F-3631-E7BD60BDD67C}"/>
              </a:ext>
            </a:extLst>
          </p:cNvPr>
          <p:cNvSpPr txBox="1">
            <a:spLocks/>
          </p:cNvSpPr>
          <p:nvPr/>
        </p:nvSpPr>
        <p:spPr>
          <a:xfrm>
            <a:off x="1551993" y="451267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I have maths every school day.</a:t>
            </a:r>
          </a:p>
        </p:txBody>
      </p:sp>
      <p:sp>
        <p:nvSpPr>
          <p:cNvPr id="31" name="6Mspham-0936082789">
            <a:extLst>
              <a:ext uri="{FF2B5EF4-FFF2-40B4-BE49-F238E27FC236}">
                <a16:creationId xmlns:a16="http://schemas.microsoft.com/office/drawing/2014/main" id="{D8FC52FF-84B3-3735-0F2D-E226C5E8A27B}"/>
              </a:ext>
            </a:extLst>
          </p:cNvPr>
          <p:cNvSpPr txBox="1">
            <a:spLocks/>
          </p:cNvSpPr>
          <p:nvPr/>
        </p:nvSpPr>
        <p:spPr>
          <a:xfrm>
            <a:off x="1551993" y="5742376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I have Vietnamese every school day.</a:t>
            </a:r>
          </a:p>
        </p:txBody>
      </p:sp>
      <p:sp>
        <p:nvSpPr>
          <p:cNvPr id="32" name="2Mspham-0936082789">
            <a:extLst>
              <a:ext uri="{FF2B5EF4-FFF2-40B4-BE49-F238E27FC236}">
                <a16:creationId xmlns:a16="http://schemas.microsoft.com/office/drawing/2014/main" id="{2556F66D-AFD0-80B2-DED2-4B031862D6C4}"/>
              </a:ext>
            </a:extLst>
          </p:cNvPr>
          <p:cNvSpPr txBox="1">
            <a:spLocks/>
          </p:cNvSpPr>
          <p:nvPr/>
        </p:nvSpPr>
        <p:spPr>
          <a:xfrm>
            <a:off x="1551993" y="2398370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400" b="0" i="0" u="none" strike="noStrike" cap="none">
                <a:solidFill>
                  <a:srgbClr val="00B0F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effectLst>
                  <a:glow rad="101600">
                    <a:schemeClr val="bg1"/>
                  </a:glow>
                </a:effectLst>
              </a:rPr>
              <a:t>What subjects do you have today?</a:t>
            </a:r>
          </a:p>
        </p:txBody>
      </p:sp>
      <p:sp>
        <p:nvSpPr>
          <p:cNvPr id="33" name="5Mspham-0936082789">
            <a:extLst>
              <a:ext uri="{FF2B5EF4-FFF2-40B4-BE49-F238E27FC236}">
                <a16:creationId xmlns:a16="http://schemas.microsoft.com/office/drawing/2014/main" id="{FDDCE7B1-9B40-F055-6A1A-6FEAE4A884EA}"/>
              </a:ext>
            </a:extLst>
          </p:cNvPr>
          <p:cNvSpPr txBox="1">
            <a:spLocks/>
          </p:cNvSpPr>
          <p:nvPr/>
        </p:nvSpPr>
        <p:spPr>
          <a:xfrm>
            <a:off x="1551993" y="512752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</a:rPr>
              <a:t>When do you have Vietnamese?</a:t>
            </a:r>
          </a:p>
        </p:txBody>
      </p:sp>
      <p:sp>
        <p:nvSpPr>
          <p:cNvPr id="15" name="1Mspham-0936082789">
            <a:extLst>
              <a:ext uri="{FF2B5EF4-FFF2-40B4-BE49-F238E27FC236}">
                <a16:creationId xmlns:a16="http://schemas.microsoft.com/office/drawing/2014/main" id="{A7E2C5F3-6FF7-0ACA-C766-3507BF9AEB23}"/>
              </a:ext>
            </a:extLst>
          </p:cNvPr>
          <p:cNvSpPr txBox="1">
            <a:spLocks/>
          </p:cNvSpPr>
          <p:nvPr/>
        </p:nvSpPr>
        <p:spPr>
          <a:xfrm>
            <a:off x="1551993" y="122228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What subjects do you have today?</a:t>
            </a:r>
          </a:p>
        </p:txBody>
      </p:sp>
      <p:sp>
        <p:nvSpPr>
          <p:cNvPr id="16" name="2Mspham-0936082789">
            <a:extLst>
              <a:ext uri="{FF2B5EF4-FFF2-40B4-BE49-F238E27FC236}">
                <a16:creationId xmlns:a16="http://schemas.microsoft.com/office/drawing/2014/main" id="{183BEC68-255B-6F99-1B7A-E072FD8C669D}"/>
              </a:ext>
            </a:extLst>
          </p:cNvPr>
          <p:cNvSpPr txBox="1">
            <a:spLocks/>
          </p:cNvSpPr>
          <p:nvPr/>
        </p:nvSpPr>
        <p:spPr>
          <a:xfrm>
            <a:off x="1551993" y="1815028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Vietnamese, science and maths.</a:t>
            </a:r>
          </a:p>
        </p:txBody>
      </p:sp>
      <p:sp>
        <p:nvSpPr>
          <p:cNvPr id="17" name="3Mspham-0936082789">
            <a:extLst>
              <a:ext uri="{FF2B5EF4-FFF2-40B4-BE49-F238E27FC236}">
                <a16:creationId xmlns:a16="http://schemas.microsoft.com/office/drawing/2014/main" id="{E159D350-32C2-D700-26A2-D7A253CA3B6B}"/>
              </a:ext>
            </a:extLst>
          </p:cNvPr>
          <p:cNvSpPr txBox="1">
            <a:spLocks/>
          </p:cNvSpPr>
          <p:nvPr/>
        </p:nvSpPr>
        <p:spPr>
          <a:xfrm>
            <a:off x="1551993" y="297840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Vietnamese, science and maths.</a:t>
            </a:r>
          </a:p>
        </p:txBody>
      </p:sp>
      <p:sp>
        <p:nvSpPr>
          <p:cNvPr id="18" name="4Mspham-0936082789">
            <a:extLst>
              <a:ext uri="{FF2B5EF4-FFF2-40B4-BE49-F238E27FC236}">
                <a16:creationId xmlns:a16="http://schemas.microsoft.com/office/drawing/2014/main" id="{0B732816-76C9-5567-D696-B5D59D57D3E9}"/>
              </a:ext>
            </a:extLst>
          </p:cNvPr>
          <p:cNvSpPr txBox="1">
            <a:spLocks/>
          </p:cNvSpPr>
          <p:nvPr/>
        </p:nvSpPr>
        <p:spPr>
          <a:xfrm>
            <a:off x="1544773" y="389915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When do you have maths?</a:t>
            </a:r>
          </a:p>
        </p:txBody>
      </p:sp>
      <p:sp>
        <p:nvSpPr>
          <p:cNvPr id="19" name="5Mspham-0936082789">
            <a:extLst>
              <a:ext uri="{FF2B5EF4-FFF2-40B4-BE49-F238E27FC236}">
                <a16:creationId xmlns:a16="http://schemas.microsoft.com/office/drawing/2014/main" id="{340436E0-E68E-F87C-C446-37E3DE9A361A}"/>
              </a:ext>
            </a:extLst>
          </p:cNvPr>
          <p:cNvSpPr txBox="1">
            <a:spLocks/>
          </p:cNvSpPr>
          <p:nvPr/>
        </p:nvSpPr>
        <p:spPr>
          <a:xfrm>
            <a:off x="1543303" y="452438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I have maths every school day.</a:t>
            </a:r>
          </a:p>
        </p:txBody>
      </p:sp>
      <p:sp>
        <p:nvSpPr>
          <p:cNvPr id="20" name="6Mspham-0936082789">
            <a:extLst>
              <a:ext uri="{FF2B5EF4-FFF2-40B4-BE49-F238E27FC236}">
                <a16:creationId xmlns:a16="http://schemas.microsoft.com/office/drawing/2014/main" id="{173EE7A7-09FF-8082-8158-94459C1D7DD2}"/>
              </a:ext>
            </a:extLst>
          </p:cNvPr>
          <p:cNvSpPr txBox="1">
            <a:spLocks/>
          </p:cNvSpPr>
          <p:nvPr/>
        </p:nvSpPr>
        <p:spPr>
          <a:xfrm>
            <a:off x="1543304" y="574924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I have Vietnamese every school day.</a:t>
            </a:r>
          </a:p>
        </p:txBody>
      </p:sp>
      <p:sp>
        <p:nvSpPr>
          <p:cNvPr id="8" name="2Mspham-0936082789">
            <a:extLst>
              <a:ext uri="{FF2B5EF4-FFF2-40B4-BE49-F238E27FC236}">
                <a16:creationId xmlns:a16="http://schemas.microsoft.com/office/drawing/2014/main" id="{25E7D28F-51AC-D89A-3B54-BE5236DC06B7}"/>
              </a:ext>
            </a:extLst>
          </p:cNvPr>
          <p:cNvSpPr txBox="1">
            <a:spLocks/>
          </p:cNvSpPr>
          <p:nvPr/>
        </p:nvSpPr>
        <p:spPr>
          <a:xfrm>
            <a:off x="1551993" y="2422449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What subjects do you have today?</a:t>
            </a:r>
          </a:p>
        </p:txBody>
      </p:sp>
      <p:sp>
        <p:nvSpPr>
          <p:cNvPr id="9" name="5Mspham-0936082789">
            <a:extLst>
              <a:ext uri="{FF2B5EF4-FFF2-40B4-BE49-F238E27FC236}">
                <a16:creationId xmlns:a16="http://schemas.microsoft.com/office/drawing/2014/main" id="{71395A29-3C5E-8608-FFBC-E51781C098AB}"/>
              </a:ext>
            </a:extLst>
          </p:cNvPr>
          <p:cNvSpPr txBox="1">
            <a:spLocks/>
          </p:cNvSpPr>
          <p:nvPr/>
        </p:nvSpPr>
        <p:spPr>
          <a:xfrm>
            <a:off x="1567905" y="514372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>
                <a:solidFill>
                  <a:srgbClr val="FF0066"/>
                </a:solidFill>
              </a:rPr>
              <a:t>When do you have Vietnamese?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D781F07-6CA9-2DA1-4854-7FD682682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974"/>
          <a:stretch/>
        </p:blipFill>
        <p:spPr>
          <a:xfrm>
            <a:off x="6859756" y="2101546"/>
            <a:ext cx="5039418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6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1295715" y="2154062"/>
            <a:ext cx="9280562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99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12E53A-3DC1-C35D-50D2-3298F375663E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3634CEE-6F85-BB1D-0D04-7D73FCEAA74F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51D4E58-ADA4-A6CC-258D-4D7B8F4C4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AC1764-9C37-256F-43A8-86AE5732CE35}"/>
              </a:ext>
            </a:extLst>
          </p:cNvPr>
          <p:cNvGrpSpPr/>
          <p:nvPr/>
        </p:nvGrpSpPr>
        <p:grpSpPr>
          <a:xfrm>
            <a:off x="1026994" y="704822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E4268D2A-05A5-01C7-5686-C40BE12A3488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13E1CD83-4C14-B815-B914-79F40C99F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41718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E4ACE0-DB25-DAE5-9DA7-9372CA52E64B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CAE22-2EA2-3FE3-56A5-400241149CF1}"/>
              </a:ext>
            </a:extLst>
          </p:cNvPr>
          <p:cNvGrpSpPr/>
          <p:nvPr/>
        </p:nvGrpSpPr>
        <p:grpSpPr>
          <a:xfrm>
            <a:off x="1257300" y="3276600"/>
            <a:ext cx="4768495" cy="1745778"/>
            <a:chOff x="3160461" y="2165726"/>
            <a:chExt cx="3124907" cy="114404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EEC99F45-58F7-CD8C-AF31-782EA1899211}"/>
                </a:ext>
              </a:extLst>
            </p:cNvPr>
            <p:cNvSpPr txBox="1"/>
            <p:nvPr/>
          </p:nvSpPr>
          <p:spPr>
            <a:xfrm rot="5400000">
              <a:off x="5660330" y="2684736"/>
              <a:ext cx="866860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89A3748-4BBF-F7F3-E209-C384CFA4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0461" y="2165726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BA6DF7-BA53-3B5F-5283-CA2E9301D1AE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383E292E-B1E6-5B75-1F4D-C57DA5757ABF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3E4C00CE-F681-C5C4-16B6-CC638B0C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AD41FB-ECA5-8FC8-025C-61DE63CDB3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1" name="MsPham093608278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7BDC30E-5F97-21D2-F1FC-353A8C64E1E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1187" y="5999918"/>
            <a:ext cx="333122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2052736" y="0"/>
            <a:ext cx="609600" cy="609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7"/>
          <a:srcRect l="24328" t="25908" r="7812" b="27134"/>
          <a:stretch/>
        </p:blipFill>
        <p:spPr>
          <a:xfrm>
            <a:off x="0" y="-38100"/>
            <a:ext cx="12192000" cy="704850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2409" y="1804655"/>
            <a:ext cx="3846909" cy="33774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1730" y="4549387"/>
            <a:ext cx="5980694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34" y="572645"/>
            <a:ext cx="6541575" cy="5121084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3088" y="4066331"/>
            <a:ext cx="2756912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194413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hlinkClick r:id="rId4" action="ppaction://hlinksldjump"/>
          </p:cNvPr>
          <p:cNvSpPr/>
          <p:nvPr/>
        </p:nvSpPr>
        <p:spPr>
          <a:xfrm>
            <a:off x="9570720" y="6451600"/>
            <a:ext cx="833120" cy="322580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92" name="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251" y="1230975"/>
            <a:ext cx="1989506" cy="1672550"/>
          </a:xfrm>
          <a:prstGeom prst="rect">
            <a:avLst/>
          </a:prstGeom>
        </p:spPr>
      </p:pic>
      <p:pic>
        <p:nvPicPr>
          <p:cNvPr id="94" name="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017" y="3728992"/>
            <a:ext cx="1989506" cy="1672550"/>
          </a:xfrm>
          <a:prstGeom prst="rect">
            <a:avLst/>
          </a:prstGeom>
        </p:spPr>
      </p:pic>
      <p:pic>
        <p:nvPicPr>
          <p:cNvPr id="96" name="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920" y="1230975"/>
            <a:ext cx="1989506" cy="1672550"/>
          </a:xfrm>
          <a:prstGeom prst="rect">
            <a:avLst/>
          </a:prstGeom>
        </p:spPr>
      </p:pic>
      <p:pic>
        <p:nvPicPr>
          <p:cNvPr id="98" name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920" y="3716422"/>
            <a:ext cx="1989506" cy="1672550"/>
          </a:xfrm>
          <a:prstGeom prst="rect">
            <a:avLst/>
          </a:prstGeom>
        </p:spPr>
      </p:pic>
      <p:pic>
        <p:nvPicPr>
          <p:cNvPr id="139" name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590" y="1230975"/>
            <a:ext cx="1989506" cy="1672550"/>
          </a:xfrm>
          <a:prstGeom prst="rect">
            <a:avLst/>
          </a:prstGeom>
        </p:spPr>
      </p:pic>
      <p:pic>
        <p:nvPicPr>
          <p:cNvPr id="141" name="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590" y="3716422"/>
            <a:ext cx="1989506" cy="1672550"/>
          </a:xfrm>
          <a:prstGeom prst="rect">
            <a:avLst/>
          </a:prstGeom>
        </p:spPr>
      </p:pic>
      <p:pic>
        <p:nvPicPr>
          <p:cNvPr id="143" name="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259" y="1286821"/>
            <a:ext cx="1989506" cy="1672550"/>
          </a:xfrm>
          <a:prstGeom prst="rect">
            <a:avLst/>
          </a:prstGeom>
        </p:spPr>
      </p:pic>
      <p:pic>
        <p:nvPicPr>
          <p:cNvPr id="145" name="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259" y="3737800"/>
            <a:ext cx="1989506" cy="1672550"/>
          </a:xfrm>
          <a:prstGeom prst="rect">
            <a:avLst/>
          </a:prstGeom>
        </p:spPr>
      </p:pic>
      <p:grpSp>
        <p:nvGrpSpPr>
          <p:cNvPr id="20" name="V1"/>
          <p:cNvGrpSpPr/>
          <p:nvPr/>
        </p:nvGrpSpPr>
        <p:grpSpPr>
          <a:xfrm>
            <a:off x="953270" y="1197265"/>
            <a:ext cx="2557957" cy="254380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12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V2"/>
          <p:cNvGrpSpPr/>
          <p:nvPr/>
        </p:nvGrpSpPr>
        <p:grpSpPr>
          <a:xfrm>
            <a:off x="3605933" y="1212189"/>
            <a:ext cx="2557957" cy="254380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12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V4"/>
          <p:cNvGrpSpPr/>
          <p:nvPr/>
        </p:nvGrpSpPr>
        <p:grpSpPr>
          <a:xfrm>
            <a:off x="8827680" y="1375851"/>
            <a:ext cx="2557957" cy="254380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12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v7"/>
          <p:cNvGrpSpPr/>
          <p:nvPr/>
        </p:nvGrpSpPr>
        <p:grpSpPr>
          <a:xfrm>
            <a:off x="6186855" y="3737800"/>
            <a:ext cx="2557957" cy="254380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12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V5"/>
          <p:cNvGrpSpPr/>
          <p:nvPr/>
        </p:nvGrpSpPr>
        <p:grpSpPr>
          <a:xfrm>
            <a:off x="995903" y="3737800"/>
            <a:ext cx="2557957" cy="254380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12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V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22186" y="3748814"/>
            <a:ext cx="2065640" cy="2227651"/>
          </a:xfrm>
          <a:prstGeom prst="rect">
            <a:avLst/>
          </a:prstGeom>
        </p:spPr>
      </p:pic>
      <p:pic>
        <p:nvPicPr>
          <p:cNvPr id="186" name="V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529" y="1231475"/>
            <a:ext cx="2065640" cy="222765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014950" y="1538614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4599250" y="1515948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7206289" y="1547881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9859579" y="1538614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1" name="Oval 150"/>
          <p:cNvSpPr/>
          <p:nvPr/>
        </p:nvSpPr>
        <p:spPr>
          <a:xfrm>
            <a:off x="7221961" y="4031321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2" name="Oval 151"/>
          <p:cNvSpPr/>
          <p:nvPr/>
        </p:nvSpPr>
        <p:spPr>
          <a:xfrm>
            <a:off x="4614418" y="4031321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3" name="Oval 152"/>
          <p:cNvSpPr/>
          <p:nvPr/>
        </p:nvSpPr>
        <p:spPr>
          <a:xfrm>
            <a:off x="2031009" y="4024061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F41E011B-2922-9BC2-E09E-A206B68B63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083" y="6016576"/>
            <a:ext cx="1232489" cy="90480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EB5E558-EF38-A3FA-24D2-9C2C726EAC9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6083" y="86510"/>
            <a:ext cx="1232489" cy="90480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71F4DB8A-F4D9-529E-CC53-EEA5064649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05770" y="180997"/>
            <a:ext cx="1232489" cy="90480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CA59B9A-784C-B1D2-DFB3-46714F5D96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16402" y="6016576"/>
            <a:ext cx="1232489" cy="821992"/>
          </a:xfrm>
          <a:prstGeom prst="rect">
            <a:avLst/>
          </a:prstGeom>
        </p:spPr>
      </p:pic>
      <p:grpSp>
        <p:nvGrpSpPr>
          <p:cNvPr id="3" name="V4">
            <a:extLst>
              <a:ext uri="{FF2B5EF4-FFF2-40B4-BE49-F238E27FC236}">
                <a16:creationId xmlns:a16="http://schemas.microsoft.com/office/drawing/2014/main" id="{9846BA2C-B974-C09E-92AB-5E156BAC796D}"/>
              </a:ext>
            </a:extLst>
          </p:cNvPr>
          <p:cNvGrpSpPr/>
          <p:nvPr/>
        </p:nvGrpSpPr>
        <p:grpSpPr>
          <a:xfrm>
            <a:off x="8823806" y="3757851"/>
            <a:ext cx="2557957" cy="2543802"/>
            <a:chOff x="768580" y="1449249"/>
            <a:chExt cx="2901308" cy="28852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3541CF-ACA3-AC65-B469-FBDE0ABAF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BA1309-AB47-026D-768F-45C7929E7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sp>
        <p:nvSpPr>
          <p:cNvPr id="150" name="Oval 149"/>
          <p:cNvSpPr/>
          <p:nvPr/>
        </p:nvSpPr>
        <p:spPr>
          <a:xfrm>
            <a:off x="9835219" y="4036612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258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When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10094710" y="5812455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What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4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>
                  <a:latin typeface="Arial Black" panose="020B0A04020102020204" pitchFamily="34" charset="0"/>
                </a:rPr>
                <a:t>What sujects </a:t>
              </a:r>
              <a:endParaRPr lang="en-US" sz="24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52164" y="2258950"/>
            <a:ext cx="6289114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do you have art?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Mondays.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56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-1443136" y="0"/>
            <a:ext cx="13635136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they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it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>
                  <a:latin typeface="Arial Black" panose="020B0A04020102020204" pitchFamily="34" charset="0"/>
                </a:rPr>
                <a:t>in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1862383-E50F-8E92-8891-BD566B6E3643}"/>
              </a:ext>
            </a:extLst>
          </p:cNvPr>
          <p:cNvSpPr/>
          <p:nvPr/>
        </p:nvSpPr>
        <p:spPr>
          <a:xfrm>
            <a:off x="552164" y="2258950"/>
            <a:ext cx="6983860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Vietnamese?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 on Tuesddays.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97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55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0" name="Rounded Rectangle 59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2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66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hobby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like cooking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cooking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53610" y="2670569"/>
            <a:ext cx="5955476" cy="16516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_____?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Wednesdays.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0778C9-BA45-BCCD-53A3-F3C9C53568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7008" y="2315288"/>
            <a:ext cx="718500" cy="9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8" name="Rounded Rectangle 37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atr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4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art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200">
                  <a:latin typeface="Arial Black" panose="020B0A04020102020204" pitchFamily="34" charset="0"/>
                </a:rPr>
                <a:t>arts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6983C0-84BD-580C-F991-603ECEED6D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3879" y="2546635"/>
            <a:ext cx="702121" cy="9627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E1DC05-1E7F-BE6F-C653-17C289DA630F}"/>
              </a:ext>
            </a:extLst>
          </p:cNvPr>
          <p:cNvSpPr/>
          <p:nvPr/>
        </p:nvSpPr>
        <p:spPr>
          <a:xfrm>
            <a:off x="663738" y="2849826"/>
            <a:ext cx="5955476" cy="16516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_____?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Fridays.</a:t>
            </a:r>
          </a:p>
        </p:txBody>
      </p:sp>
    </p:spTree>
    <p:extLst>
      <p:ext uri="{BB962C8B-B14F-4D97-AF65-F5344CB8AC3E}">
        <p14:creationId xmlns:p14="http://schemas.microsoft.com/office/powerpoint/2010/main" val="26448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47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en-US" sz="2800"/>
                <a:t>history</a:t>
              </a:r>
              <a:endParaRPr lang="en-US" dirty="0"/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sz="2800"/>
                <a:t>history and geography</a:t>
              </a:r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115000"/>
                </a:lnSpc>
                <a:spcBef>
                  <a:spcPts val="0"/>
                </a:spcBef>
                <a:buSzPts val="3000"/>
                <a:buFont typeface="Arial" panose="020B0604020202020204" pitchFamily="34" charset="0"/>
                <a:buNone/>
                <a:defRPr sz="2800">
                  <a:latin typeface="Arial Black" panose="020B0A040201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/>
                <a:t>geography</a:t>
              </a:r>
              <a:endParaRPr lang="en-US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42B85C0-740D-E0FD-84B9-B582A9196D8B}"/>
              </a:ext>
            </a:extLst>
          </p:cNvPr>
          <p:cNvSpPr/>
          <p:nvPr/>
        </p:nvSpPr>
        <p:spPr>
          <a:xfrm>
            <a:off x="663738" y="2849826"/>
            <a:ext cx="5955476" cy="16516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_____?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Fridays.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0BC23-3F22-D525-928F-FCC8A9EA2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3792" y="2504537"/>
            <a:ext cx="714995" cy="9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5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624</Words>
  <Application>Microsoft Office PowerPoint</Application>
  <PresentationFormat>Widescreen</PresentationFormat>
  <Paragraphs>173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.VnAristote</vt:lpstr>
      <vt:lpstr>.VnAvant</vt:lpstr>
      <vt:lpstr>.VnCooper</vt:lpstr>
      <vt:lpstr>.VnHelvetInsH</vt:lpstr>
      <vt:lpstr>Arial</vt:lpstr>
      <vt:lpstr>Arial Black</vt:lpstr>
      <vt:lpstr>Calibri</vt:lpstr>
      <vt:lpstr>Calibri Light</vt:lpstr>
      <vt:lpstr>Century Gothic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73</cp:revision>
  <dcterms:created xsi:type="dcterms:W3CDTF">2023-06-30T01:39:38Z</dcterms:created>
  <dcterms:modified xsi:type="dcterms:W3CDTF">2023-07-02T02:54:56Z</dcterms:modified>
</cp:coreProperties>
</file>