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007577270" r:id="rId2"/>
    <p:sldId id="2007577271" r:id="rId3"/>
    <p:sldId id="257" r:id="rId4"/>
    <p:sldId id="264" r:id="rId5"/>
    <p:sldId id="2007577307" r:id="rId6"/>
    <p:sldId id="2007577308" r:id="rId7"/>
    <p:sldId id="2007577309" r:id="rId8"/>
    <p:sldId id="2007577310" r:id="rId9"/>
    <p:sldId id="2007577311" r:id="rId10"/>
    <p:sldId id="2007577312" r:id="rId11"/>
    <p:sldId id="2007577313" r:id="rId12"/>
    <p:sldId id="263" r:id="rId13"/>
    <p:sldId id="470" r:id="rId14"/>
    <p:sldId id="484" r:id="rId15"/>
    <p:sldId id="2007577306" r:id="rId16"/>
    <p:sldId id="2007577300" r:id="rId17"/>
    <p:sldId id="2007577303" r:id="rId18"/>
    <p:sldId id="2007577302" r:id="rId19"/>
    <p:sldId id="2007577304" r:id="rId20"/>
    <p:sldId id="568" r:id="rId21"/>
    <p:sldId id="2007577301" r:id="rId22"/>
    <p:sldId id="786" r:id="rId23"/>
    <p:sldId id="2007577261" r:id="rId24"/>
    <p:sldId id="2007577286" r:id="rId25"/>
    <p:sldId id="2007577272" r:id="rId26"/>
    <p:sldId id="20075772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87557"/>
    <a:srgbClr val="FFE5E5"/>
    <a:srgbClr val="FFE1E1"/>
    <a:srgbClr val="FFCCCC"/>
    <a:srgbClr val="9E5BA9"/>
    <a:srgbClr val="9554A0"/>
    <a:srgbClr val="FFFFFF"/>
    <a:srgbClr val="B9D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74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86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51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80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1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9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6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28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6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48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3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8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7CA99-1406-EABA-AA1F-0529F02A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01250-84B0-8AE4-79AC-1C7A3D4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2F613-7E3C-1E0D-5F66-6E47B853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Relationship Id="rId9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image" Target="../media/image37.png"/><Relationship Id="rId5" Type="http://schemas.openxmlformats.org/officeDocument/2006/relationships/audio" Target="../media/audio9.wav"/><Relationship Id="rId10" Type="http://schemas.openxmlformats.org/officeDocument/2006/relationships/image" Target="../media/image29.png"/><Relationship Id="rId4" Type="http://schemas.openxmlformats.org/officeDocument/2006/relationships/audio" Target="../media/audio8.wav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39.png"/><Relationship Id="rId4" Type="http://schemas.openxmlformats.org/officeDocument/2006/relationships/audio" Target="../media/audio14.wav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3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audio" Target="../media/audio2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6ABAB42-0A73-8542-2276-DA6593D4E0E2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4BBD206-14DC-5CE3-2481-06D7A5D3923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CB71FAF2-E548-C0CD-C76D-5473C773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1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4851656" y="2447284"/>
            <a:ext cx="4301823" cy="2170195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13504710" y="2961657"/>
            <a:ext cx="5057767" cy="303537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 can you see?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5261BA-AC2C-0E46-8E39-DF74BA2C5E0D}"/>
              </a:ext>
            </a:extLst>
          </p:cNvPr>
          <p:cNvGrpSpPr/>
          <p:nvPr/>
        </p:nvGrpSpPr>
        <p:grpSpPr>
          <a:xfrm>
            <a:off x="-4118079" y="-3563816"/>
            <a:ext cx="2123911" cy="7891254"/>
            <a:chOff x="-4191170" y="-3580387"/>
            <a:chExt cx="2137614" cy="79421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770CA-E8EC-8C58-2475-82524382EEEF}"/>
                </a:ext>
              </a:extLst>
            </p:cNvPr>
            <p:cNvGrpSpPr/>
            <p:nvPr/>
          </p:nvGrpSpPr>
          <p:grpSpPr>
            <a:xfrm>
              <a:off x="-4191170" y="-3580387"/>
              <a:ext cx="2137614" cy="757108"/>
              <a:chOff x="4644333" y="1908645"/>
              <a:chExt cx="1400828" cy="496151"/>
            </a:xfrm>
          </p:grpSpPr>
          <p:sp>
            <p:nvSpPr>
              <p:cNvPr id="5" name="Mspham-0936082789">
                <a:extLst>
                  <a:ext uri="{FF2B5EF4-FFF2-40B4-BE49-F238E27FC236}">
                    <a16:creationId xmlns:a16="http://schemas.microsoft.com/office/drawing/2014/main" id="{AA8BB747-1CC9-AA1B-26F5-B3F766CD4F07}"/>
                  </a:ext>
                </a:extLst>
              </p:cNvPr>
              <p:cNvSpPr txBox="1"/>
              <p:nvPr/>
            </p:nvSpPr>
            <p:spPr>
              <a:xfrm>
                <a:off x="5178300" y="1998395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6" name="MsPham-0936082789">
                <a:extLst>
                  <a:ext uri="{FF2B5EF4-FFF2-40B4-BE49-F238E27FC236}">
                    <a16:creationId xmlns:a16="http://schemas.microsoft.com/office/drawing/2014/main" id="{981A6A56-14B1-5C82-CD77-E4CD85566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4333" y="1908645"/>
                <a:ext cx="496151" cy="496151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2612A79F-677A-2FD0-FE37-0CBC56677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190917" y="2656041"/>
              <a:ext cx="1243993" cy="1705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95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1.82396 -0.02825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9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52969 0.00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4851656" y="2447284"/>
            <a:ext cx="4301823" cy="2170195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13504710" y="2961657"/>
            <a:ext cx="5057767" cy="303537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 can you see?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5261BA-AC2C-0E46-8E39-DF74BA2C5E0D}"/>
              </a:ext>
            </a:extLst>
          </p:cNvPr>
          <p:cNvGrpSpPr/>
          <p:nvPr/>
        </p:nvGrpSpPr>
        <p:grpSpPr>
          <a:xfrm>
            <a:off x="-4345764" y="-3563816"/>
            <a:ext cx="2351596" cy="7972319"/>
            <a:chOff x="-4420323" y="-3580387"/>
            <a:chExt cx="2366767" cy="802375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770CA-E8EC-8C58-2475-82524382EEEF}"/>
                </a:ext>
              </a:extLst>
            </p:cNvPr>
            <p:cNvGrpSpPr/>
            <p:nvPr/>
          </p:nvGrpSpPr>
          <p:grpSpPr>
            <a:xfrm>
              <a:off x="-4191170" y="-3580387"/>
              <a:ext cx="2137614" cy="757108"/>
              <a:chOff x="4644333" y="1908645"/>
              <a:chExt cx="1400828" cy="496151"/>
            </a:xfrm>
          </p:grpSpPr>
          <p:sp>
            <p:nvSpPr>
              <p:cNvPr id="5" name="Mspham-0936082789">
                <a:extLst>
                  <a:ext uri="{FF2B5EF4-FFF2-40B4-BE49-F238E27FC236}">
                    <a16:creationId xmlns:a16="http://schemas.microsoft.com/office/drawing/2014/main" id="{AA8BB747-1CC9-AA1B-26F5-B3F766CD4F07}"/>
                  </a:ext>
                </a:extLst>
              </p:cNvPr>
              <p:cNvSpPr txBox="1"/>
              <p:nvPr/>
            </p:nvSpPr>
            <p:spPr>
              <a:xfrm>
                <a:off x="5178300" y="1998395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6" name="MsPham-0936082789">
                <a:extLst>
                  <a:ext uri="{FF2B5EF4-FFF2-40B4-BE49-F238E27FC236}">
                    <a16:creationId xmlns:a16="http://schemas.microsoft.com/office/drawing/2014/main" id="{981A6A56-14B1-5C82-CD77-E4CD85566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4333" y="1908645"/>
                <a:ext cx="496151" cy="496151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0" name="MsPham-0936082789" descr="A picture containing text, person, screenshot, graphic design&#10;&#10;Description automatically generated">
              <a:extLst>
                <a:ext uri="{FF2B5EF4-FFF2-40B4-BE49-F238E27FC236}">
                  <a16:creationId xmlns:a16="http://schemas.microsoft.com/office/drawing/2014/main" id="{D524A69F-BB25-2D68-6968-785FF1425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7" t="12826" r="25013" b="9570"/>
            <a:stretch/>
          </p:blipFill>
          <p:spPr>
            <a:xfrm>
              <a:off x="-4420323" y="2582800"/>
              <a:ext cx="1728944" cy="1860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3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1.82396 -0.0282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9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52969 0.0053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0B6BDA-6338-9461-F853-43E7D6324C79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6D2C0D6-42CD-3F28-53BE-4A188EFE4A3A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61F8A508-94AD-CDE1-F13F-5358A97CC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07523F9-55B2-3C18-DDBA-B4225915838B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11485E-7A0D-66AF-0C71-CC8095667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11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MsPham-0936082789"/>
          <p:cNvSpPr txBox="1"/>
          <p:nvPr/>
        </p:nvSpPr>
        <p:spPr>
          <a:xfrm>
            <a:off x="1799305" y="2879001"/>
            <a:ext cx="8420099" cy="1814502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defRPr sz="9600" b="1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sz="1660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Good</a:t>
            </a:r>
            <a:r>
              <a:rPr lang="en-US" sz="16601"/>
              <a:t> </a:t>
            </a:r>
            <a:r>
              <a:rPr lang="en-US" sz="1660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job!</a:t>
            </a:r>
            <a:endParaRPr lang="en-US" sz="1660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5" name="MsPham-0936082789">
            <a:hlinkClick r:id="" action="ppaction://hlinkshowjump?jump=endshow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77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0D7BCE8-0CAC-0636-A9E7-3A28523DCAE4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1024AC79-6BEA-F39B-D9A0-E4EFA194FF8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7BEB5D54-C275-85F9-820A-1D0740B3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7C88418-6EF8-CD48-9825-3FA995D8E319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79CC9E5A-94CF-0B81-CE8F-8DC397908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D5B33FF-0B48-6936-4ADC-4D2EC83FB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798EAE-B34D-7F4E-B934-4910F96C46EC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64AF3C-A111-E125-4F3D-AD7B3D58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2127690-4527-D818-6769-1CDBAB95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6A3CD1A-5E6D-3188-98EF-F94D500B7143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A809BCA1-8D25-9A5D-1B85-821E757133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B39BC284-28C8-F313-DD68-9B803DA4A0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881286BB-5E76-00CA-6192-FD7177664E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B0125DC5-403A-0306-076C-85A3BB252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E0A95DD6-5F3D-B851-BEB8-02C6231618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45854444-0F3E-C2D0-94CF-4121B3CFDA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6296D6A6-89FC-FABE-6583-150A0ED67D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64C80455-F282-2997-D756-19F8960CA5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1510D424-0882-3C64-AF6D-2361E5B711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59725D60-4A09-FFF9-9929-20A4BB0293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5F498B0D-A330-E368-A31F-346DF3D0B9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6B2D2252-BE3F-D257-E519-74ED0502F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F30A00D9-6CF6-6701-A3B2-05A6637686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432923-5E7C-67F1-2325-18301285224C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9E08C530-406F-50A0-7C07-F9759F845471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5DF3AA6A-A04E-1422-0ECE-36CC161F6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249A2583-4A65-07EC-C28B-4268B57873C2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57964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36" y="42477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8" y="468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541226" y="1724696"/>
            <a:ext cx="3923623" cy="22201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058428" y="1724696"/>
            <a:ext cx="1406421" cy="22245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704310" cy="217989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253757" cy="215412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__________.</a:t>
            </a:r>
            <a:endParaRPr lang="en-US" sz="2700" dirty="0"/>
          </a:p>
        </p:txBody>
      </p:sp>
      <p:pic>
        <p:nvPicPr>
          <p:cNvPr id="15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A26967D6-7AB7-04FC-7FB4-5A2E4871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9295064" y="3949279"/>
            <a:ext cx="1588951" cy="1709917"/>
          </a:xfrm>
          <a:prstGeom prst="rect">
            <a:avLst/>
          </a:prstGeom>
        </p:spPr>
      </p:pic>
      <p:pic>
        <p:nvPicPr>
          <p:cNvPr id="16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1471A25D-59EF-E6BA-6AE0-B95C4421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6619235" y="3891707"/>
            <a:ext cx="1664263" cy="1825060"/>
          </a:xfrm>
          <a:prstGeom prst="rect">
            <a:avLst/>
          </a:prstGeom>
        </p:spPr>
      </p:pic>
      <p:pic>
        <p:nvPicPr>
          <p:cNvPr id="17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C62A5644-AFE8-038C-684B-306E7C33A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192782" y="3895132"/>
            <a:ext cx="1654330" cy="1818211"/>
          </a:xfrm>
          <a:prstGeom prst="rect">
            <a:avLst/>
          </a:prstGeom>
        </p:spPr>
      </p:pic>
      <p:pic>
        <p:nvPicPr>
          <p:cNvPr id="18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FED2F84D-0D28-D832-802F-26EF84B672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3858678" y="3886250"/>
            <a:ext cx="1748991" cy="183597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963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19" grpId="0" animBg="1"/>
      <p:bldP spid="20" grpId="0" animBg="1"/>
      <p:bldP spid="21" grpId="0" animBg="1"/>
      <p:bldP spid="22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3273" y="50524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64" y="46033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B7600DF-0B80-E611-C77C-4E65FD39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538" y="4074145"/>
            <a:ext cx="2635861" cy="170577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E34F7DC-6E16-F2EC-C8A6-164A81EF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30" y="4074145"/>
            <a:ext cx="2635861" cy="1705779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CB28B00-8557-C8EB-68F0-AA7954A6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87" y="4074145"/>
            <a:ext cx="2632096" cy="17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01D8A9C-4744-C1BA-C35E-B2CAE7B12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79" y="4074145"/>
            <a:ext cx="2635861" cy="1705779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8" y="468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333254" y="1724696"/>
            <a:ext cx="4131595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917440" y="1724696"/>
            <a:ext cx="1547409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652142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393897" cy="23776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it on __________.</a:t>
            </a:r>
            <a:endParaRPr lang="en-US" sz="27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5248070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When do you have ______?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6127E40-C198-79C0-EA5F-BA8056248521}"/>
              </a:ext>
            </a:extLst>
          </p:cNvPr>
          <p:cNvSpPr txBox="1">
            <a:spLocks/>
          </p:cNvSpPr>
          <p:nvPr/>
        </p:nvSpPr>
        <p:spPr>
          <a:xfrm>
            <a:off x="6230598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history and geography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0FA7F8E-F6AD-31EE-11D4-0D502B962FC6}"/>
              </a:ext>
            </a:extLst>
          </p:cNvPr>
          <p:cNvSpPr txBox="1">
            <a:spLocks/>
          </p:cNvSpPr>
          <p:nvPr/>
        </p:nvSpPr>
        <p:spPr>
          <a:xfrm>
            <a:off x="3360487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music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0A2BC26-2FF1-F5B1-D191-79B6C7B3D9EC}"/>
              </a:ext>
            </a:extLst>
          </p:cNvPr>
          <p:cNvSpPr txBox="1">
            <a:spLocks/>
          </p:cNvSpPr>
          <p:nvPr/>
        </p:nvSpPr>
        <p:spPr>
          <a:xfrm>
            <a:off x="9100710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311082A-9834-3677-91DE-7E7A4D248D5F}"/>
              </a:ext>
            </a:extLst>
          </p:cNvPr>
          <p:cNvSpPr txBox="1">
            <a:spLocks/>
          </p:cNvSpPr>
          <p:nvPr/>
        </p:nvSpPr>
        <p:spPr>
          <a:xfrm>
            <a:off x="490376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34303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3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Phonics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9128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PHÁT ÂM LỚP 4 - Unit 7- Our timetables - -iːz- and -s-">
            <a:hlinkClick r:id="" action="ppaction://media"/>
            <a:extLst>
              <a:ext uri="{FF2B5EF4-FFF2-40B4-BE49-F238E27FC236}">
                <a16:creationId xmlns:a16="http://schemas.microsoft.com/office/drawing/2014/main" id="{58641CE0-79CF-FA89-E905-157F6A38B5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800" end="1018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101" y="529220"/>
            <a:ext cx="10310327" cy="57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93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8" y="171638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352740" y="1716386"/>
            <a:ext cx="184746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222213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936897" y="1737666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/ˌviːetnəˈmi</a:t>
            </a:r>
            <a:r>
              <a:rPr lang="en-US">
                <a:solidFill>
                  <a:srgbClr val="C00000"/>
                </a:solidFill>
              </a:rPr>
              <a:t>ːz</a:t>
            </a:r>
            <a:r>
              <a:rPr lang="en-US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936897" y="987327"/>
            <a:ext cx="482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>
                <a:latin typeface=".VnAvant" panose="020B7200000000000000" pitchFamily="34" charset="0"/>
              </a:rPr>
              <a:t>Vietname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</a:rPr>
              <a:t>se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907399" y="3693053"/>
            <a:ext cx="3920931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/ˌdʒæpəˈni</a:t>
            </a:r>
            <a:r>
              <a:rPr lang="en-US">
                <a:solidFill>
                  <a:srgbClr val="C00000"/>
                </a:solidFill>
              </a:rPr>
              <a:t>ːz</a:t>
            </a:r>
            <a:r>
              <a:rPr lang="en-US"/>
              <a:t>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907400" y="2942715"/>
            <a:ext cx="556197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>
                <a:latin typeface=".VnAvant" panose="020B7200000000000000" pitchFamily="34" charset="0"/>
              </a:rPr>
              <a:t>Japane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</a:rPr>
              <a:t>se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936897" y="5601744"/>
            <a:ext cx="347155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/pli</a:t>
            </a:r>
            <a:r>
              <a:rPr lang="en-US">
                <a:solidFill>
                  <a:srgbClr val="C00000"/>
                </a:solidFill>
              </a:rPr>
              <a:t>ːz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936897" y="4851405"/>
            <a:ext cx="482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>
                <a:latin typeface=".VnAvant" panose="020B7200000000000000" pitchFamily="34" charset="0"/>
              </a:rPr>
              <a:t>plea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</a:rPr>
              <a:t>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2235201" y="3835745"/>
            <a:ext cx="1705512" cy="720038"/>
            <a:chOff x="1465986" y="3587904"/>
            <a:chExt cx="1150999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450AEAA-2559-4096-2656-4B86E3C52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417" y="3069610"/>
            <a:ext cx="3553327" cy="1997724"/>
          </a:xfrm>
          <a:prstGeom prst="rect">
            <a:avLst/>
          </a:prstGeom>
        </p:spPr>
      </p:pic>
      <p:pic>
        <p:nvPicPr>
          <p:cNvPr id="19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E3D6742D-5BF6-3C82-9A57-55777AD9C4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9229656" y="632560"/>
            <a:ext cx="1533241" cy="1685126"/>
          </a:xfrm>
          <a:prstGeom prst="rect">
            <a:avLst/>
          </a:prstGeom>
        </p:spPr>
      </p:pic>
      <p:pic>
        <p:nvPicPr>
          <p:cNvPr id="21" name="Picture 20" descr="A cartoon of a child wearing a kimono&#10;&#10;Description automatically generated with medium confidence">
            <a:extLst>
              <a:ext uri="{FF2B5EF4-FFF2-40B4-BE49-F238E27FC236}">
                <a16:creationId xmlns:a16="http://schemas.microsoft.com/office/drawing/2014/main" id="{D96F3C22-DCD4-961B-BDBE-4B1BAC6A94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85" y="2360139"/>
            <a:ext cx="1246317" cy="220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6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nun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nun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nun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nun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ronun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nun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nun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nun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ronun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PHÁT ÂM LỚP 4 - Unit 7- Our timetables - -iːz- and -s-">
            <a:hlinkClick r:id="" action="ppaction://media"/>
            <a:extLst>
              <a:ext uri="{FF2B5EF4-FFF2-40B4-BE49-F238E27FC236}">
                <a16:creationId xmlns:a16="http://schemas.microsoft.com/office/drawing/2014/main" id="{58641CE0-79CF-FA89-E905-157F6A38B5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520" end="292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101" y="529220"/>
            <a:ext cx="10310327" cy="57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99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1BA6DF7-BA53-3B5F-5283-CA2E9301D1AE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83E292E-B1E6-5B75-1F4D-C57DA5757AB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3E4C00CE-F681-C5C4-16B6-CC638B0C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CAE22-2EA2-3FE3-56A5-400241149CF1}"/>
              </a:ext>
            </a:extLst>
          </p:cNvPr>
          <p:cNvGrpSpPr/>
          <p:nvPr/>
        </p:nvGrpSpPr>
        <p:grpSpPr>
          <a:xfrm>
            <a:off x="1257300" y="3276600"/>
            <a:ext cx="4768495" cy="1745778"/>
            <a:chOff x="3160461" y="2165726"/>
            <a:chExt cx="3124907" cy="114404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EC99F45-58F7-CD8C-AF31-782EA1899211}"/>
                </a:ext>
              </a:extLst>
            </p:cNvPr>
            <p:cNvSpPr txBox="1"/>
            <p:nvPr/>
          </p:nvSpPr>
          <p:spPr>
            <a:xfrm rot="5400000">
              <a:off x="5660330" y="2684736"/>
              <a:ext cx="866860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89A3748-4BBF-F7F3-E209-C384CFA4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0461" y="2165726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793103" y="1716386"/>
            <a:ext cx="1559638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235200" y="171638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222213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645961" y="1760389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/ˈsaɪən</a:t>
            </a:r>
            <a:r>
              <a:rPr lang="en-US">
                <a:solidFill>
                  <a:srgbClr val="C00000"/>
                </a:solidFill>
              </a:rPr>
              <a:t>s</a:t>
            </a:r>
            <a:r>
              <a:rPr lang="en-US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645961" y="1010050"/>
            <a:ext cx="482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>
                <a:latin typeface=".VnAvant" panose="020B7200000000000000" pitchFamily="34" charset="0"/>
              </a:rPr>
              <a:t>scien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</a:rPr>
              <a:t>ce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616463" y="3715776"/>
            <a:ext cx="3920931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/raɪ</a:t>
            </a:r>
            <a:r>
              <a:rPr lang="en-US">
                <a:solidFill>
                  <a:srgbClr val="C00000"/>
                </a:solidFill>
              </a:rPr>
              <a:t>s</a:t>
            </a:r>
            <a:r>
              <a:rPr lang="en-US"/>
              <a:t>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616464" y="2965438"/>
            <a:ext cx="556197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>
                <a:latin typeface=".VnAvant" panose="020B7200000000000000" pitchFamily="34" charset="0"/>
              </a:rPr>
              <a:t>ri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</a:rPr>
              <a:t>ce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645961" y="5624467"/>
            <a:ext cx="347155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/dʒuː</a:t>
            </a:r>
            <a:r>
              <a:rPr lang="en-US">
                <a:solidFill>
                  <a:srgbClr val="C00000"/>
                </a:solidFill>
              </a:rPr>
              <a:t>s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645961" y="4874128"/>
            <a:ext cx="482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>
                <a:latin typeface=".VnAvant" panose="020B7200000000000000" pitchFamily="34" charset="0"/>
              </a:rPr>
              <a:t>jui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</a:rPr>
              <a:t>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2235201" y="3835745"/>
            <a:ext cx="1705512" cy="720038"/>
            <a:chOff x="1465986" y="3587904"/>
            <a:chExt cx="1150999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DA00929-3A78-8619-48FC-0DF40ECB5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417" y="3069610"/>
            <a:ext cx="3553327" cy="1997724"/>
          </a:xfrm>
          <a:prstGeom prst="rect">
            <a:avLst/>
          </a:prstGeom>
        </p:spPr>
      </p:pic>
      <p:pic>
        <p:nvPicPr>
          <p:cNvPr id="13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04CBA341-743A-8609-8A58-07F33206BD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8058961" y="772388"/>
            <a:ext cx="1588670" cy="1709614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DFFB806-2444-FF8B-C336-BA43C6E40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7747355" y="4345507"/>
            <a:ext cx="1884688" cy="20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A611362-3096-60C7-92C5-AA61DAFFF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397" r="10349" b="5198"/>
          <a:stretch/>
        </p:blipFill>
        <p:spPr bwMode="auto">
          <a:xfrm>
            <a:off x="7733940" y="2690461"/>
            <a:ext cx="1913691" cy="1414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nun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nun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nun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nun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ronun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nun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nun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nun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ronun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55059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780810" y="2096307"/>
            <a:ext cx="2047613" cy="790908"/>
            <a:chOff x="1918996" y="3690666"/>
            <a:chExt cx="1381872" cy="533759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469984" y="330200"/>
            <a:ext cx="6258689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419B951-81EA-908C-9BAD-5D617B529B9F}"/>
              </a:ext>
            </a:extLst>
          </p:cNvPr>
          <p:cNvSpPr txBox="1">
            <a:spLocks/>
          </p:cNvSpPr>
          <p:nvPr/>
        </p:nvSpPr>
        <p:spPr>
          <a:xfrm>
            <a:off x="2254140" y="206393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>
                <a:solidFill>
                  <a:srgbClr val="002060"/>
                </a:solidFill>
              </a:rPr>
              <a:t>Vietname</a:t>
            </a:r>
            <a:r>
              <a:rPr lang="en-US" sz="3600"/>
              <a:t>se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2DD126F-CAB6-2623-AA1E-1788B7A77BBA}"/>
              </a:ext>
            </a:extLst>
          </p:cNvPr>
          <p:cNvSpPr txBox="1">
            <a:spLocks/>
          </p:cNvSpPr>
          <p:nvPr/>
        </p:nvSpPr>
        <p:spPr>
          <a:xfrm>
            <a:off x="2299643" y="3622816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>
                <a:solidFill>
                  <a:srgbClr val="002060"/>
                </a:solidFill>
              </a:rPr>
              <a:t>scien</a:t>
            </a:r>
            <a:r>
              <a:rPr lang="en-US" sz="3600"/>
              <a:t>ce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5654101" y="2036612"/>
            <a:ext cx="6298413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When do you have Vietname</a:t>
            </a:r>
            <a:r>
              <a:rPr lang="en-US" sz="3000">
                <a:solidFill>
                  <a:srgbClr val="FF0000"/>
                </a:solidFill>
              </a:rPr>
              <a:t>se</a:t>
            </a:r>
            <a:r>
              <a:rPr lang="en-US" sz="3000"/>
              <a:t>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5691673" y="3622816"/>
            <a:ext cx="5801987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We have scien</a:t>
            </a:r>
            <a:r>
              <a:rPr lang="en-US" sz="3000">
                <a:solidFill>
                  <a:srgbClr val="FF0000"/>
                </a:solidFill>
              </a:rPr>
              <a:t>ce</a:t>
            </a:r>
            <a:r>
              <a:rPr lang="en-US" sz="3000"/>
              <a:t> today.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734F4C-CAEB-4AB7-F12A-B08827BC94BE}"/>
              </a:ext>
            </a:extLst>
          </p:cNvPr>
          <p:cNvSpPr txBox="1">
            <a:spLocks/>
          </p:cNvSpPr>
          <p:nvPr/>
        </p:nvSpPr>
        <p:spPr>
          <a:xfrm>
            <a:off x="964271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8333A3-AAB2-CE8C-BBE6-E58E775B1B5C}"/>
              </a:ext>
            </a:extLst>
          </p:cNvPr>
          <p:cNvSpPr txBox="1">
            <a:spLocks/>
          </p:cNvSpPr>
          <p:nvPr/>
        </p:nvSpPr>
        <p:spPr>
          <a:xfrm>
            <a:off x="990284" y="3622816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</a:p>
        </p:txBody>
      </p:sp>
      <p:pic>
        <p:nvPicPr>
          <p:cNvPr id="17" name="Picture 16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9935639-BA8C-1314-F414-60DC12101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29" y="326366"/>
            <a:ext cx="612911" cy="6076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A1679E-A81E-639C-E526-BF75EE1043F6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4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4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4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4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4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4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4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6340D-10F3-2A68-A395-34E6AB30783F}"/>
              </a:ext>
            </a:extLst>
          </p:cNvPr>
          <p:cNvGrpSpPr/>
          <p:nvPr/>
        </p:nvGrpSpPr>
        <p:grpSpPr>
          <a:xfrm>
            <a:off x="6023161" y="1970620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16DD20-470D-293D-4DCF-7E4F16185C30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2ABB742-A306-C937-6C63-AD0A07DA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487173-BEF8-2F3C-E332-45160805E4DC}"/>
              </a:ext>
            </a:extLst>
          </p:cNvPr>
          <p:cNvGrpSpPr/>
          <p:nvPr/>
        </p:nvGrpSpPr>
        <p:grpSpPr>
          <a:xfrm>
            <a:off x="749075" y="1592992"/>
            <a:ext cx="10517196" cy="3770365"/>
            <a:chOff x="749075" y="1592992"/>
            <a:chExt cx="10517196" cy="37703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B8B6EF-423A-27D5-DFAB-39D6A5878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2224"/>
            <a:stretch/>
          </p:blipFill>
          <p:spPr>
            <a:xfrm>
              <a:off x="749075" y="1592992"/>
              <a:ext cx="10517196" cy="14752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648946-F848-EFED-B3C5-4A80F09C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5172"/>
            <a:stretch/>
          </p:blipFill>
          <p:spPr>
            <a:xfrm>
              <a:off x="749075" y="3670307"/>
              <a:ext cx="10517196" cy="169305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24948" y="315898"/>
            <a:ext cx="6403726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ym typeface="Kirang Haerang"/>
              </a:rPr>
              <a:t>Listen</a:t>
            </a:r>
            <a:r>
              <a:rPr lang="en-US" sz="3000"/>
              <a:t> and circle.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BB4E92-3B89-C566-99C7-910E13A1BE11}"/>
              </a:ext>
            </a:extLst>
          </p:cNvPr>
          <p:cNvSpPr txBox="1">
            <a:spLocks/>
          </p:cNvSpPr>
          <p:nvPr/>
        </p:nvSpPr>
        <p:spPr>
          <a:xfrm>
            <a:off x="1296955" y="2283176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3581D00-32CE-584D-AFBF-525E89F0B1B0}"/>
              </a:ext>
            </a:extLst>
          </p:cNvPr>
          <p:cNvSpPr txBox="1">
            <a:spLocks/>
          </p:cNvSpPr>
          <p:nvPr/>
        </p:nvSpPr>
        <p:spPr>
          <a:xfrm>
            <a:off x="8075361" y="4723277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CA28EC9-3973-FA48-ADF2-818CFEE3C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91" y="269717"/>
            <a:ext cx="612911" cy="607672"/>
          </a:xfrm>
          <a:prstGeom prst="rect">
            <a:avLst/>
          </a:prstGeom>
        </p:spPr>
      </p:pic>
      <p:pic>
        <p:nvPicPr>
          <p:cNvPr id="11" name="Picture 10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790BEC3-4FBA-AF27-6A02-8918D91E1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46" y="1639156"/>
            <a:ext cx="612911" cy="607672"/>
          </a:xfrm>
          <a:prstGeom prst="rect">
            <a:avLst/>
          </a:prstGeom>
        </p:spPr>
      </p:pic>
      <p:pic>
        <p:nvPicPr>
          <p:cNvPr id="12" name="Picture 1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2B80E1D-AB41-239E-CE0F-7CB0FCA75B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35" y="3919876"/>
            <a:ext cx="612911" cy="607672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C8181E-0DB9-571F-A361-39173DC38E5A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5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1551993" y="1238759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Science, science.</a:t>
            </a:r>
          </a:p>
        </p:txBody>
      </p:sp>
      <p:sp>
        <p:nvSpPr>
          <p:cNvPr id="6" name="2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1551993" y="1824823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science?</a:t>
            </a:r>
          </a:p>
        </p:txBody>
      </p:sp>
      <p:sp>
        <p:nvSpPr>
          <p:cNvPr id="7" name="3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1551993" y="2410887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10" name="4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551993" y="3895680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Vietnamese, Vietnamese.</a:t>
            </a:r>
          </a:p>
        </p:txBody>
      </p:sp>
      <p:sp>
        <p:nvSpPr>
          <p:cNvPr id="11" name="5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551993" y="450811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Vietnamese</a:t>
            </a:r>
          </a:p>
        </p:txBody>
      </p:sp>
      <p:sp>
        <p:nvSpPr>
          <p:cNvPr id="12" name="6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551993" y="5120544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pic>
        <p:nvPicPr>
          <p:cNvPr id="22" name="Picture 2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93" y="275300"/>
            <a:ext cx="612911" cy="6076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2ABED-BDF2-6A66-8E11-B37ACAC85631}"/>
              </a:ext>
            </a:extLst>
          </p:cNvPr>
          <p:cNvGrpSpPr/>
          <p:nvPr/>
        </p:nvGrpSpPr>
        <p:grpSpPr>
          <a:xfrm>
            <a:off x="9046809" y="4468199"/>
            <a:ext cx="1705512" cy="720038"/>
            <a:chOff x="1465986" y="3587904"/>
            <a:chExt cx="1150999" cy="485932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BC104A2E-F1E5-4D95-5A0D-B6F3D56C72EC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31213D87-31D6-D0F1-5FC6-E20557F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Picture 20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0BAE215-2C24-13E5-A077-4772B68B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3" y="4025760"/>
            <a:ext cx="502920" cy="498622"/>
          </a:xfrm>
          <a:prstGeom prst="rect">
            <a:avLst/>
          </a:prstGeom>
        </p:spPr>
      </p:pic>
      <p:pic>
        <p:nvPicPr>
          <p:cNvPr id="13" name="Picture 12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E6F55CC-79CC-A9F8-492A-BE183D76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8" y="1276811"/>
            <a:ext cx="502920" cy="498622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2EFD33E-7DE7-7923-5B5F-A06931449B4C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EE8AE2B9-E6EB-1A9D-F278-C367BB5DF1E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3Mspham-0936082789">
            <a:extLst>
              <a:ext uri="{FF2B5EF4-FFF2-40B4-BE49-F238E27FC236}">
                <a16:creationId xmlns:a16="http://schemas.microsoft.com/office/drawing/2014/main" id="{EBE9CC2F-EBD7-B53E-ACAD-57E7A8DF5DAB}"/>
              </a:ext>
            </a:extLst>
          </p:cNvPr>
          <p:cNvSpPr txBox="1">
            <a:spLocks/>
          </p:cNvSpPr>
          <p:nvPr/>
        </p:nvSpPr>
        <p:spPr>
          <a:xfrm>
            <a:off x="1551993" y="299695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39" name="6Mspham-0936082789">
            <a:extLst>
              <a:ext uri="{FF2B5EF4-FFF2-40B4-BE49-F238E27FC236}">
                <a16:creationId xmlns:a16="http://schemas.microsoft.com/office/drawing/2014/main" id="{3F915CAC-2239-563B-0CAC-14FA42A24073}"/>
              </a:ext>
            </a:extLst>
          </p:cNvPr>
          <p:cNvSpPr txBox="1">
            <a:spLocks/>
          </p:cNvSpPr>
          <p:nvPr/>
        </p:nvSpPr>
        <p:spPr>
          <a:xfrm>
            <a:off x="1551993" y="5732977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sp>
        <p:nvSpPr>
          <p:cNvPr id="26" name="1Mspham-0936082789">
            <a:extLst>
              <a:ext uri="{FF2B5EF4-FFF2-40B4-BE49-F238E27FC236}">
                <a16:creationId xmlns:a16="http://schemas.microsoft.com/office/drawing/2014/main" id="{5CAA2B99-04E3-88AE-DBF6-3DC285B46845}"/>
              </a:ext>
            </a:extLst>
          </p:cNvPr>
          <p:cNvSpPr txBox="1">
            <a:spLocks/>
          </p:cNvSpPr>
          <p:nvPr/>
        </p:nvSpPr>
        <p:spPr>
          <a:xfrm>
            <a:off x="1551993" y="122228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Science, science.</a:t>
            </a:r>
          </a:p>
        </p:txBody>
      </p:sp>
      <p:sp>
        <p:nvSpPr>
          <p:cNvPr id="27" name="2Mspham-0936082789">
            <a:extLst>
              <a:ext uri="{FF2B5EF4-FFF2-40B4-BE49-F238E27FC236}">
                <a16:creationId xmlns:a16="http://schemas.microsoft.com/office/drawing/2014/main" id="{780740B7-6D83-B108-CCDF-11AF40D1E8CE}"/>
              </a:ext>
            </a:extLst>
          </p:cNvPr>
          <p:cNvSpPr txBox="1">
            <a:spLocks/>
          </p:cNvSpPr>
          <p:nvPr/>
        </p:nvSpPr>
        <p:spPr>
          <a:xfrm>
            <a:off x="1551993" y="1810328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science?</a:t>
            </a:r>
          </a:p>
        </p:txBody>
      </p:sp>
      <p:sp>
        <p:nvSpPr>
          <p:cNvPr id="28" name="3Mspham-0936082789">
            <a:extLst>
              <a:ext uri="{FF2B5EF4-FFF2-40B4-BE49-F238E27FC236}">
                <a16:creationId xmlns:a16="http://schemas.microsoft.com/office/drawing/2014/main" id="{A4300EB8-16B7-B284-6B17-BDA4A1D21CAF}"/>
              </a:ext>
            </a:extLst>
          </p:cNvPr>
          <p:cNvSpPr txBox="1">
            <a:spLocks/>
          </p:cNvSpPr>
          <p:nvPr/>
        </p:nvSpPr>
        <p:spPr>
          <a:xfrm>
            <a:off x="1551993" y="298641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29" name="4Mspham-0936082789">
            <a:extLst>
              <a:ext uri="{FF2B5EF4-FFF2-40B4-BE49-F238E27FC236}">
                <a16:creationId xmlns:a16="http://schemas.microsoft.com/office/drawing/2014/main" id="{4C994D1C-C4CC-F0F5-C376-377EB6F5BFDF}"/>
              </a:ext>
            </a:extLst>
          </p:cNvPr>
          <p:cNvSpPr txBox="1">
            <a:spLocks/>
          </p:cNvSpPr>
          <p:nvPr/>
        </p:nvSpPr>
        <p:spPr>
          <a:xfrm>
            <a:off x="1551993" y="389782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Vietnamese, Vietnamese.</a:t>
            </a:r>
          </a:p>
        </p:txBody>
      </p:sp>
      <p:sp>
        <p:nvSpPr>
          <p:cNvPr id="30" name="5Mspham-0936082789">
            <a:extLst>
              <a:ext uri="{FF2B5EF4-FFF2-40B4-BE49-F238E27FC236}">
                <a16:creationId xmlns:a16="http://schemas.microsoft.com/office/drawing/2014/main" id="{2A453BDB-402A-070F-3631-E7BD60BDD67C}"/>
              </a:ext>
            </a:extLst>
          </p:cNvPr>
          <p:cNvSpPr txBox="1">
            <a:spLocks/>
          </p:cNvSpPr>
          <p:nvPr/>
        </p:nvSpPr>
        <p:spPr>
          <a:xfrm>
            <a:off x="1551993" y="451267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Vietnamese?</a:t>
            </a:r>
          </a:p>
        </p:txBody>
      </p:sp>
      <p:sp>
        <p:nvSpPr>
          <p:cNvPr id="31" name="6Mspham-0936082789">
            <a:extLst>
              <a:ext uri="{FF2B5EF4-FFF2-40B4-BE49-F238E27FC236}">
                <a16:creationId xmlns:a16="http://schemas.microsoft.com/office/drawing/2014/main" id="{D8FC52FF-84B3-3735-0F2D-E226C5E8A27B}"/>
              </a:ext>
            </a:extLst>
          </p:cNvPr>
          <p:cNvSpPr txBox="1">
            <a:spLocks/>
          </p:cNvSpPr>
          <p:nvPr/>
        </p:nvSpPr>
        <p:spPr>
          <a:xfrm>
            <a:off x="1551993" y="5742376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sp>
        <p:nvSpPr>
          <p:cNvPr id="32" name="2Mspham-0936082789">
            <a:extLst>
              <a:ext uri="{FF2B5EF4-FFF2-40B4-BE49-F238E27FC236}">
                <a16:creationId xmlns:a16="http://schemas.microsoft.com/office/drawing/2014/main" id="{2556F66D-AFD0-80B2-DED2-4B031862D6C4}"/>
              </a:ext>
            </a:extLst>
          </p:cNvPr>
          <p:cNvSpPr txBox="1">
            <a:spLocks/>
          </p:cNvSpPr>
          <p:nvPr/>
        </p:nvSpPr>
        <p:spPr>
          <a:xfrm>
            <a:off x="1551993" y="2398370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33" name="5Mspham-0936082789">
            <a:extLst>
              <a:ext uri="{FF2B5EF4-FFF2-40B4-BE49-F238E27FC236}">
                <a16:creationId xmlns:a16="http://schemas.microsoft.com/office/drawing/2014/main" id="{FDDCE7B1-9B40-F055-6A1A-6FEAE4A884EA}"/>
              </a:ext>
            </a:extLst>
          </p:cNvPr>
          <p:cNvSpPr txBox="1">
            <a:spLocks/>
          </p:cNvSpPr>
          <p:nvPr/>
        </p:nvSpPr>
        <p:spPr>
          <a:xfrm>
            <a:off x="1551993" y="512752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sp>
        <p:nvSpPr>
          <p:cNvPr id="15" name="1Mspham-0936082789">
            <a:extLst>
              <a:ext uri="{FF2B5EF4-FFF2-40B4-BE49-F238E27FC236}">
                <a16:creationId xmlns:a16="http://schemas.microsoft.com/office/drawing/2014/main" id="{A7E2C5F3-6FF7-0ACA-C766-3507BF9AEB23}"/>
              </a:ext>
            </a:extLst>
          </p:cNvPr>
          <p:cNvSpPr txBox="1">
            <a:spLocks/>
          </p:cNvSpPr>
          <p:nvPr/>
        </p:nvSpPr>
        <p:spPr>
          <a:xfrm>
            <a:off x="1551993" y="122228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Science, science.</a:t>
            </a:r>
          </a:p>
        </p:txBody>
      </p:sp>
      <p:sp>
        <p:nvSpPr>
          <p:cNvPr id="16" name="2Mspham-0936082789">
            <a:extLst>
              <a:ext uri="{FF2B5EF4-FFF2-40B4-BE49-F238E27FC236}">
                <a16:creationId xmlns:a16="http://schemas.microsoft.com/office/drawing/2014/main" id="{183BEC68-255B-6F99-1B7A-E072FD8C669D}"/>
              </a:ext>
            </a:extLst>
          </p:cNvPr>
          <p:cNvSpPr txBox="1">
            <a:spLocks/>
          </p:cNvSpPr>
          <p:nvPr/>
        </p:nvSpPr>
        <p:spPr>
          <a:xfrm>
            <a:off x="1551993" y="1815028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science?</a:t>
            </a:r>
          </a:p>
        </p:txBody>
      </p:sp>
      <p:sp>
        <p:nvSpPr>
          <p:cNvPr id="17" name="3Mspham-0936082789">
            <a:extLst>
              <a:ext uri="{FF2B5EF4-FFF2-40B4-BE49-F238E27FC236}">
                <a16:creationId xmlns:a16="http://schemas.microsoft.com/office/drawing/2014/main" id="{E159D350-32C2-D700-26A2-D7A253CA3B6B}"/>
              </a:ext>
            </a:extLst>
          </p:cNvPr>
          <p:cNvSpPr txBox="1">
            <a:spLocks/>
          </p:cNvSpPr>
          <p:nvPr/>
        </p:nvSpPr>
        <p:spPr>
          <a:xfrm>
            <a:off x="1551993" y="297840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18" name="4Mspham-0936082789">
            <a:extLst>
              <a:ext uri="{FF2B5EF4-FFF2-40B4-BE49-F238E27FC236}">
                <a16:creationId xmlns:a16="http://schemas.microsoft.com/office/drawing/2014/main" id="{0B732816-76C9-5567-D696-B5D59D57D3E9}"/>
              </a:ext>
            </a:extLst>
          </p:cNvPr>
          <p:cNvSpPr txBox="1">
            <a:spLocks/>
          </p:cNvSpPr>
          <p:nvPr/>
        </p:nvSpPr>
        <p:spPr>
          <a:xfrm>
            <a:off x="1544773" y="389915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Vietnamese, Vietnamese.</a:t>
            </a:r>
          </a:p>
        </p:txBody>
      </p:sp>
      <p:sp>
        <p:nvSpPr>
          <p:cNvPr id="19" name="5Mspham-0936082789">
            <a:extLst>
              <a:ext uri="{FF2B5EF4-FFF2-40B4-BE49-F238E27FC236}">
                <a16:creationId xmlns:a16="http://schemas.microsoft.com/office/drawing/2014/main" id="{340436E0-E68E-F87C-C446-37E3DE9A361A}"/>
              </a:ext>
            </a:extLst>
          </p:cNvPr>
          <p:cNvSpPr txBox="1">
            <a:spLocks/>
          </p:cNvSpPr>
          <p:nvPr/>
        </p:nvSpPr>
        <p:spPr>
          <a:xfrm>
            <a:off x="1543303" y="452438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Vietnamese?</a:t>
            </a:r>
          </a:p>
        </p:txBody>
      </p:sp>
      <p:sp>
        <p:nvSpPr>
          <p:cNvPr id="20" name="6Mspham-0936082789">
            <a:extLst>
              <a:ext uri="{FF2B5EF4-FFF2-40B4-BE49-F238E27FC236}">
                <a16:creationId xmlns:a16="http://schemas.microsoft.com/office/drawing/2014/main" id="{173EE7A7-09FF-8082-8158-94459C1D7DD2}"/>
              </a:ext>
            </a:extLst>
          </p:cNvPr>
          <p:cNvSpPr txBox="1">
            <a:spLocks/>
          </p:cNvSpPr>
          <p:nvPr/>
        </p:nvSpPr>
        <p:spPr>
          <a:xfrm>
            <a:off x="1543304" y="574924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sp>
        <p:nvSpPr>
          <p:cNvPr id="8" name="2Mspham-0936082789">
            <a:extLst>
              <a:ext uri="{FF2B5EF4-FFF2-40B4-BE49-F238E27FC236}">
                <a16:creationId xmlns:a16="http://schemas.microsoft.com/office/drawing/2014/main" id="{25E7D28F-51AC-D89A-3B54-BE5236DC06B7}"/>
              </a:ext>
            </a:extLst>
          </p:cNvPr>
          <p:cNvSpPr txBox="1">
            <a:spLocks/>
          </p:cNvSpPr>
          <p:nvPr/>
        </p:nvSpPr>
        <p:spPr>
          <a:xfrm>
            <a:off x="1543302" y="2394064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9" name="5Mspham-0936082789">
            <a:extLst>
              <a:ext uri="{FF2B5EF4-FFF2-40B4-BE49-F238E27FC236}">
                <a16:creationId xmlns:a16="http://schemas.microsoft.com/office/drawing/2014/main" id="{71395A29-3C5E-8608-FFBC-E51781C098AB}"/>
              </a:ext>
            </a:extLst>
          </p:cNvPr>
          <p:cNvSpPr txBox="1">
            <a:spLocks/>
          </p:cNvSpPr>
          <p:nvPr/>
        </p:nvSpPr>
        <p:spPr>
          <a:xfrm>
            <a:off x="1567905" y="514372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93639B-9126-73FC-338F-77164D02C97A}"/>
              </a:ext>
            </a:extLst>
          </p:cNvPr>
          <p:cNvGrpSpPr/>
          <p:nvPr/>
        </p:nvGrpSpPr>
        <p:grpSpPr>
          <a:xfrm>
            <a:off x="7576458" y="1371233"/>
            <a:ext cx="4077478" cy="4830105"/>
            <a:chOff x="7576458" y="1371233"/>
            <a:chExt cx="4077478" cy="48301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CDCC623-F42F-42D7-C1C9-005D4B6C2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597" t="13950" r="1580" b="54867"/>
            <a:stretch/>
          </p:blipFill>
          <p:spPr>
            <a:xfrm>
              <a:off x="7576458" y="1371233"/>
              <a:ext cx="4077478" cy="20701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18AC36-D7EF-419B-F711-F80113530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637" t="56371" r="4125" b="6737"/>
            <a:stretch/>
          </p:blipFill>
          <p:spPr>
            <a:xfrm>
              <a:off x="7922332" y="3752127"/>
              <a:ext cx="3555566" cy="2449211"/>
            </a:xfrm>
            <a:prstGeom prst="rect">
              <a:avLst/>
            </a:prstGeom>
          </p:spPr>
        </p:pic>
      </p:grp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657B41C-28B1-C549-CC7C-A4B7DDFAC139}"/>
              </a:ext>
            </a:extLst>
          </p:cNvPr>
          <p:cNvSpPr txBox="1">
            <a:spLocks/>
          </p:cNvSpPr>
          <p:nvPr/>
        </p:nvSpPr>
        <p:spPr>
          <a:xfrm>
            <a:off x="7407279" y="5954468"/>
            <a:ext cx="1350572" cy="607671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Hide</a:t>
            </a:r>
          </a:p>
        </p:txBody>
      </p:sp>
    </p:spTree>
    <p:extLst>
      <p:ext uri="{BB962C8B-B14F-4D97-AF65-F5344CB8AC3E}">
        <p14:creationId xmlns:p14="http://schemas.microsoft.com/office/powerpoint/2010/main" val="374216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AC1764-9C37-256F-43A8-86AE5732CE35}"/>
              </a:ext>
            </a:extLst>
          </p:cNvPr>
          <p:cNvGrpSpPr/>
          <p:nvPr/>
        </p:nvGrpSpPr>
        <p:grpSpPr>
          <a:xfrm>
            <a:off x="1026994" y="704822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4268D2A-05A5-01C7-5686-C40BE12A3488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13E1CD83-4C14-B815-B914-79F40C99F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1295715" y="2154062"/>
            <a:ext cx="9280562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99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12E53A-3DC1-C35D-50D2-3298F375663E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3634CEE-6F85-BB1D-0D04-7D73FCEAA74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51D4E58-ADA4-A6CC-258D-4D7B8F4C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1718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C7F267-B5C9-B2B8-2B58-D775ED312C43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2D21C0FF-CB8C-2A2E-2AFB-3E2B2FE0C8F5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351510B6-666F-E660-2265-C74177AD8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B01C3A5-9856-1609-B86B-A48C8448D662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FC1FA4-C08D-9D0D-D618-8F2AF157C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1547290" y="1365814"/>
            <a:ext cx="9342384" cy="467494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The little penguins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2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MsPham-0936082789"/>
          <p:cNvGrpSpPr/>
          <p:nvPr/>
        </p:nvGrpSpPr>
        <p:grpSpPr>
          <a:xfrm>
            <a:off x="-3071908" y="2661675"/>
            <a:ext cx="2405529" cy="7836562"/>
            <a:chOff x="-5151340" y="6536291"/>
            <a:chExt cx="2946400" cy="9598574"/>
          </a:xfrm>
        </p:grpSpPr>
        <p:sp>
          <p:nvSpPr>
            <p:cNvPr id="22" name="MsPham-0936082789"/>
            <p:cNvSpPr/>
            <p:nvPr/>
          </p:nvSpPr>
          <p:spPr>
            <a:xfrm>
              <a:off x="-5151340" y="14320579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MsPham-0936082789"/>
            <p:cNvPicPr>
              <a:picLocks noChangeAspect="1"/>
            </p:cNvPicPr>
            <p:nvPr/>
          </p:nvPicPr>
          <p:blipFill rotWithShape="1">
            <a:blip r:embed="rId8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MsPham-0936082789"/>
          <p:cNvGrpSpPr/>
          <p:nvPr/>
        </p:nvGrpSpPr>
        <p:grpSpPr>
          <a:xfrm>
            <a:off x="13215723" y="3276600"/>
            <a:ext cx="3032369" cy="7018437"/>
            <a:chOff x="-2740105" y="6525876"/>
            <a:chExt cx="3714181" cy="8596497"/>
          </a:xfrm>
        </p:grpSpPr>
        <p:sp>
          <p:nvSpPr>
            <p:cNvPr id="25" name="MsPham-0936082789"/>
            <p:cNvSpPr/>
            <p:nvPr/>
          </p:nvSpPr>
          <p:spPr>
            <a:xfrm>
              <a:off x="-1972324" y="13308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MsPham-093608278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MsPham-0936082789">
            <a:hlinkClick r:id="" action="ppaction://hlinkshowjump?jump=nextslide"/>
          </p:cNvPr>
          <p:cNvSpPr/>
          <p:nvPr/>
        </p:nvSpPr>
        <p:spPr>
          <a:xfrm>
            <a:off x="8957363" y="5261766"/>
            <a:ext cx="1951916" cy="73152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6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63889E-6 8.64198E-7 L -2.63889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3.58025E-6 L 0.6349 -0.023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82716E-6 L -0.57439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4851656" y="2447284"/>
            <a:ext cx="4301823" cy="2170195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13504710" y="2961657"/>
            <a:ext cx="5057767" cy="303537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MUSIC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 can you see?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5261BA-AC2C-0E46-8E39-DF74BA2C5E0D}"/>
              </a:ext>
            </a:extLst>
          </p:cNvPr>
          <p:cNvGrpSpPr/>
          <p:nvPr/>
        </p:nvGrpSpPr>
        <p:grpSpPr>
          <a:xfrm>
            <a:off x="-4131468" y="-3563817"/>
            <a:ext cx="2137300" cy="7891255"/>
            <a:chOff x="-4204645" y="-3580387"/>
            <a:chExt cx="2151089" cy="7942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770CA-E8EC-8C58-2475-82524382EEEF}"/>
                </a:ext>
              </a:extLst>
            </p:cNvPr>
            <p:cNvGrpSpPr/>
            <p:nvPr/>
          </p:nvGrpSpPr>
          <p:grpSpPr>
            <a:xfrm>
              <a:off x="-4191170" y="-3580387"/>
              <a:ext cx="2137614" cy="757108"/>
              <a:chOff x="4644333" y="1908645"/>
              <a:chExt cx="1400828" cy="496151"/>
            </a:xfrm>
          </p:grpSpPr>
          <p:sp>
            <p:nvSpPr>
              <p:cNvPr id="5" name="Mspham-0936082789">
                <a:extLst>
                  <a:ext uri="{FF2B5EF4-FFF2-40B4-BE49-F238E27FC236}">
                    <a16:creationId xmlns:a16="http://schemas.microsoft.com/office/drawing/2014/main" id="{AA8BB747-1CC9-AA1B-26F5-B3F766CD4F07}"/>
                  </a:ext>
                </a:extLst>
              </p:cNvPr>
              <p:cNvSpPr txBox="1"/>
              <p:nvPr/>
            </p:nvSpPr>
            <p:spPr>
              <a:xfrm>
                <a:off x="5178300" y="1998395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6" name="MsPham-0936082789">
                <a:extLst>
                  <a:ext uri="{FF2B5EF4-FFF2-40B4-BE49-F238E27FC236}">
                    <a16:creationId xmlns:a16="http://schemas.microsoft.com/office/drawing/2014/main" id="{981A6A56-14B1-5C82-CD77-E4CD85566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4333" y="1908645"/>
                <a:ext cx="496151" cy="496151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9BDBB68B-79C0-A347-82D3-D69A9684E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04645" y="2656041"/>
              <a:ext cx="1273013" cy="1705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39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2396 -0.02825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9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52969 0.00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4851656" y="2447284"/>
            <a:ext cx="4301823" cy="2170195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13504710" y="2961657"/>
            <a:ext cx="5057767" cy="303537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GEOGRAPHY</a:t>
              </a:r>
            </a:p>
            <a:p>
              <a:pPr algn="ctr"/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 can you see?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5261BA-AC2C-0E46-8E39-DF74BA2C5E0D}"/>
              </a:ext>
            </a:extLst>
          </p:cNvPr>
          <p:cNvGrpSpPr/>
          <p:nvPr/>
        </p:nvGrpSpPr>
        <p:grpSpPr>
          <a:xfrm>
            <a:off x="-4127131" y="-3563816"/>
            <a:ext cx="2132963" cy="7891736"/>
            <a:chOff x="-4200280" y="-3580387"/>
            <a:chExt cx="2146724" cy="79426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770CA-E8EC-8C58-2475-82524382EEEF}"/>
                </a:ext>
              </a:extLst>
            </p:cNvPr>
            <p:cNvGrpSpPr/>
            <p:nvPr/>
          </p:nvGrpSpPr>
          <p:grpSpPr>
            <a:xfrm>
              <a:off x="-4191170" y="-3580387"/>
              <a:ext cx="2137614" cy="757108"/>
              <a:chOff x="4644333" y="1908645"/>
              <a:chExt cx="1400828" cy="496151"/>
            </a:xfrm>
          </p:grpSpPr>
          <p:sp>
            <p:nvSpPr>
              <p:cNvPr id="5" name="Mspham-0936082789">
                <a:extLst>
                  <a:ext uri="{FF2B5EF4-FFF2-40B4-BE49-F238E27FC236}">
                    <a16:creationId xmlns:a16="http://schemas.microsoft.com/office/drawing/2014/main" id="{AA8BB747-1CC9-AA1B-26F5-B3F766CD4F07}"/>
                  </a:ext>
                </a:extLst>
              </p:cNvPr>
              <p:cNvSpPr txBox="1"/>
              <p:nvPr/>
            </p:nvSpPr>
            <p:spPr>
              <a:xfrm>
                <a:off x="5178300" y="1998395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6" name="MsPham-0936082789">
                <a:extLst>
                  <a:ext uri="{FF2B5EF4-FFF2-40B4-BE49-F238E27FC236}">
                    <a16:creationId xmlns:a16="http://schemas.microsoft.com/office/drawing/2014/main" id="{981A6A56-14B1-5C82-CD77-E4CD85566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4333" y="1908645"/>
                <a:ext cx="496151" cy="496151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83330F9A-67E7-A322-D005-9CA972399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00280" y="2655608"/>
              <a:ext cx="1263789" cy="1706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82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82396 -0.02825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9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52969 0.00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4851656" y="2447284"/>
            <a:ext cx="4301823" cy="2170195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13504710" y="2961657"/>
            <a:ext cx="5057767" cy="303537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 can you see?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5261BA-AC2C-0E46-8E39-DF74BA2C5E0D}"/>
              </a:ext>
            </a:extLst>
          </p:cNvPr>
          <p:cNvGrpSpPr/>
          <p:nvPr/>
        </p:nvGrpSpPr>
        <p:grpSpPr>
          <a:xfrm>
            <a:off x="-4427614" y="-3563816"/>
            <a:ext cx="2433446" cy="8044135"/>
            <a:chOff x="-4502701" y="-3580387"/>
            <a:chExt cx="2449145" cy="80960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770CA-E8EC-8C58-2475-82524382EEEF}"/>
                </a:ext>
              </a:extLst>
            </p:cNvPr>
            <p:cNvGrpSpPr/>
            <p:nvPr/>
          </p:nvGrpSpPr>
          <p:grpSpPr>
            <a:xfrm>
              <a:off x="-4191170" y="-3580387"/>
              <a:ext cx="2137614" cy="757108"/>
              <a:chOff x="4644333" y="1908645"/>
              <a:chExt cx="1400828" cy="496151"/>
            </a:xfrm>
          </p:grpSpPr>
          <p:sp>
            <p:nvSpPr>
              <p:cNvPr id="5" name="Mspham-0936082789">
                <a:extLst>
                  <a:ext uri="{FF2B5EF4-FFF2-40B4-BE49-F238E27FC236}">
                    <a16:creationId xmlns:a16="http://schemas.microsoft.com/office/drawing/2014/main" id="{AA8BB747-1CC9-AA1B-26F5-B3F766CD4F07}"/>
                  </a:ext>
                </a:extLst>
              </p:cNvPr>
              <p:cNvSpPr txBox="1"/>
              <p:nvPr/>
            </p:nvSpPr>
            <p:spPr>
              <a:xfrm>
                <a:off x="5178300" y="1998395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6" name="MsPham-0936082789">
                <a:extLst>
                  <a:ext uri="{FF2B5EF4-FFF2-40B4-BE49-F238E27FC236}">
                    <a16:creationId xmlns:a16="http://schemas.microsoft.com/office/drawing/2014/main" id="{981A6A56-14B1-5C82-CD77-E4CD85566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4333" y="1908645"/>
                <a:ext cx="496151" cy="496151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3" name="MsPham-0936082789" descr="A picture containing screenshot, text, outdoor, beach&#10;&#10;Description automatically generated">
              <a:extLst>
                <a:ext uri="{FF2B5EF4-FFF2-40B4-BE49-F238E27FC236}">
                  <a16:creationId xmlns:a16="http://schemas.microsoft.com/office/drawing/2014/main" id="{C1E7DC5A-FEFE-A3A4-308F-35703BAE8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1" t="14276" r="27011" b="10023"/>
            <a:stretch/>
          </p:blipFill>
          <p:spPr>
            <a:xfrm>
              <a:off x="-4502701" y="2517914"/>
              <a:ext cx="1903083" cy="1997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26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1.82396 -0.0282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9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52969 0.00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4851656" y="2447284"/>
            <a:ext cx="4301823" cy="2170195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13504710" y="2961657"/>
            <a:ext cx="5057767" cy="303537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HISTORY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 can you see?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5261BA-AC2C-0E46-8E39-DF74BA2C5E0D}"/>
              </a:ext>
            </a:extLst>
          </p:cNvPr>
          <p:cNvGrpSpPr/>
          <p:nvPr/>
        </p:nvGrpSpPr>
        <p:grpSpPr>
          <a:xfrm>
            <a:off x="-4127131" y="-3563816"/>
            <a:ext cx="2132963" cy="7891736"/>
            <a:chOff x="-4200280" y="-3580387"/>
            <a:chExt cx="2146724" cy="79426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770CA-E8EC-8C58-2475-82524382EEEF}"/>
                </a:ext>
              </a:extLst>
            </p:cNvPr>
            <p:cNvGrpSpPr/>
            <p:nvPr/>
          </p:nvGrpSpPr>
          <p:grpSpPr>
            <a:xfrm>
              <a:off x="-4191170" y="-3580387"/>
              <a:ext cx="2137614" cy="757108"/>
              <a:chOff x="4644333" y="1908645"/>
              <a:chExt cx="1400828" cy="496151"/>
            </a:xfrm>
          </p:grpSpPr>
          <p:sp>
            <p:nvSpPr>
              <p:cNvPr id="5" name="Mspham-0936082789">
                <a:extLst>
                  <a:ext uri="{FF2B5EF4-FFF2-40B4-BE49-F238E27FC236}">
                    <a16:creationId xmlns:a16="http://schemas.microsoft.com/office/drawing/2014/main" id="{AA8BB747-1CC9-AA1B-26F5-B3F766CD4F07}"/>
                  </a:ext>
                </a:extLst>
              </p:cNvPr>
              <p:cNvSpPr txBox="1"/>
              <p:nvPr/>
            </p:nvSpPr>
            <p:spPr>
              <a:xfrm>
                <a:off x="5178300" y="1998395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6" name="MsPham-0936082789">
                <a:extLst>
                  <a:ext uri="{FF2B5EF4-FFF2-40B4-BE49-F238E27FC236}">
                    <a16:creationId xmlns:a16="http://schemas.microsoft.com/office/drawing/2014/main" id="{981A6A56-14B1-5C82-CD77-E4CD85566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4333" y="1908645"/>
                <a:ext cx="496151" cy="496151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F641129-2FAE-16CD-DFA1-CFE3F3F30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00280" y="2655608"/>
              <a:ext cx="1263789" cy="1706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4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82396 -0.02825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9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52969 0.00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4851656" y="2447284"/>
            <a:ext cx="4301823" cy="2170195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13504710" y="2961657"/>
            <a:ext cx="5057767" cy="303537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VIETNAMESEE</a:t>
              </a: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 can you see?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5261BA-AC2C-0E46-8E39-DF74BA2C5E0D}"/>
              </a:ext>
            </a:extLst>
          </p:cNvPr>
          <p:cNvGrpSpPr/>
          <p:nvPr/>
        </p:nvGrpSpPr>
        <p:grpSpPr>
          <a:xfrm>
            <a:off x="-4379204" y="-3563816"/>
            <a:ext cx="2385036" cy="8034015"/>
            <a:chOff x="-4453978" y="-3580387"/>
            <a:chExt cx="2400422" cy="80858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770CA-E8EC-8C58-2475-82524382EEEF}"/>
                </a:ext>
              </a:extLst>
            </p:cNvPr>
            <p:cNvGrpSpPr/>
            <p:nvPr/>
          </p:nvGrpSpPr>
          <p:grpSpPr>
            <a:xfrm>
              <a:off x="-4191170" y="-3580387"/>
              <a:ext cx="2137614" cy="757108"/>
              <a:chOff x="4644333" y="1908645"/>
              <a:chExt cx="1400828" cy="496151"/>
            </a:xfrm>
          </p:grpSpPr>
          <p:sp>
            <p:nvSpPr>
              <p:cNvPr id="5" name="Mspham-0936082789">
                <a:extLst>
                  <a:ext uri="{FF2B5EF4-FFF2-40B4-BE49-F238E27FC236}">
                    <a16:creationId xmlns:a16="http://schemas.microsoft.com/office/drawing/2014/main" id="{AA8BB747-1CC9-AA1B-26F5-B3F766CD4F07}"/>
                  </a:ext>
                </a:extLst>
              </p:cNvPr>
              <p:cNvSpPr txBox="1"/>
              <p:nvPr/>
            </p:nvSpPr>
            <p:spPr>
              <a:xfrm>
                <a:off x="5178300" y="1998395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6" name="MsPham-0936082789">
                <a:extLst>
                  <a:ext uri="{FF2B5EF4-FFF2-40B4-BE49-F238E27FC236}">
                    <a16:creationId xmlns:a16="http://schemas.microsoft.com/office/drawing/2014/main" id="{981A6A56-14B1-5C82-CD77-E4CD85566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4333" y="1908645"/>
                <a:ext cx="496151" cy="496151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2" name="MsPham-0936082789" descr="A picture containing text, screenshot, cartoon, graphic design&#10;&#10;Description automatically generated">
              <a:extLst>
                <a:ext uri="{FF2B5EF4-FFF2-40B4-BE49-F238E27FC236}">
                  <a16:creationId xmlns:a16="http://schemas.microsoft.com/office/drawing/2014/main" id="{F436AB53-9A53-D44C-0DB2-53534CD9E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1" t="17804" r="30886" b="16184"/>
            <a:stretch/>
          </p:blipFill>
          <p:spPr>
            <a:xfrm>
              <a:off x="-4453978" y="2527056"/>
              <a:ext cx="1800085" cy="1978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9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1.82396 -0.0282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9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52969 0.0053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4851656" y="2447284"/>
            <a:ext cx="4301823" cy="2170195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13504710" y="2961657"/>
            <a:ext cx="5057767" cy="303537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7874000" y="5765800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 can you see?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5261BA-AC2C-0E46-8E39-DF74BA2C5E0D}"/>
              </a:ext>
            </a:extLst>
          </p:cNvPr>
          <p:cNvGrpSpPr/>
          <p:nvPr/>
        </p:nvGrpSpPr>
        <p:grpSpPr>
          <a:xfrm>
            <a:off x="-4384280" y="-3563816"/>
            <a:ext cx="2390112" cy="8037916"/>
            <a:chOff x="-4459087" y="-3580387"/>
            <a:chExt cx="2405531" cy="80897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770CA-E8EC-8C58-2475-82524382EEEF}"/>
                </a:ext>
              </a:extLst>
            </p:cNvPr>
            <p:cNvGrpSpPr/>
            <p:nvPr/>
          </p:nvGrpSpPr>
          <p:grpSpPr>
            <a:xfrm>
              <a:off x="-4191170" y="-3580387"/>
              <a:ext cx="2137614" cy="757108"/>
              <a:chOff x="4644333" y="1908645"/>
              <a:chExt cx="1400828" cy="496151"/>
            </a:xfrm>
          </p:grpSpPr>
          <p:sp>
            <p:nvSpPr>
              <p:cNvPr id="5" name="Mspham-0936082789">
                <a:extLst>
                  <a:ext uri="{FF2B5EF4-FFF2-40B4-BE49-F238E27FC236}">
                    <a16:creationId xmlns:a16="http://schemas.microsoft.com/office/drawing/2014/main" id="{AA8BB747-1CC9-AA1B-26F5-B3F766CD4F07}"/>
                  </a:ext>
                </a:extLst>
              </p:cNvPr>
              <p:cNvSpPr txBox="1"/>
              <p:nvPr/>
            </p:nvSpPr>
            <p:spPr>
              <a:xfrm>
                <a:off x="5178300" y="1998395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6" name="MsPham-0936082789">
                <a:extLst>
                  <a:ext uri="{FF2B5EF4-FFF2-40B4-BE49-F238E27FC236}">
                    <a16:creationId xmlns:a16="http://schemas.microsoft.com/office/drawing/2014/main" id="{981A6A56-14B1-5C82-CD77-E4CD85566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4333" y="1908645"/>
                <a:ext cx="496151" cy="496151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1" name="MsPham-0936082789" descr="A book with cartoon characters on it&#10;&#10;Description automatically generated with low confidence">
              <a:extLst>
                <a:ext uri="{FF2B5EF4-FFF2-40B4-BE49-F238E27FC236}">
                  <a16:creationId xmlns:a16="http://schemas.microsoft.com/office/drawing/2014/main" id="{1F99230D-48EB-07EF-CAA3-AA6EB57FD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8" t="11795" r="28977" b="14864"/>
            <a:stretch/>
          </p:blipFill>
          <p:spPr>
            <a:xfrm>
              <a:off x="-4459087" y="2523533"/>
              <a:ext cx="1810889" cy="1985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05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1.82396 -0.0282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9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52969 0.0053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642</Words>
  <Application>Microsoft Office PowerPoint</Application>
  <PresentationFormat>Widescreen</PresentationFormat>
  <Paragraphs>229</Paragraphs>
  <Slides>26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.VnAristote</vt:lpstr>
      <vt:lpstr>.VnAvant</vt:lpstr>
      <vt:lpstr>.VnCooper</vt:lpstr>
      <vt:lpstr>.VnHelvetInsH</vt:lpstr>
      <vt:lpstr>Arial</vt:lpstr>
      <vt:lpstr>Arial Black</vt:lpstr>
      <vt:lpstr>Calibri</vt:lpstr>
      <vt:lpstr>Calibri Light</vt:lpstr>
      <vt:lpstr>Century Gothic</vt:lpstr>
      <vt:lpstr>Comic Sans MS</vt:lpstr>
      <vt:lpstr>Impact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98</cp:revision>
  <dcterms:created xsi:type="dcterms:W3CDTF">2023-06-30T01:39:38Z</dcterms:created>
  <dcterms:modified xsi:type="dcterms:W3CDTF">2023-07-02T03:42:13Z</dcterms:modified>
</cp:coreProperties>
</file>