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270" r:id="rId2"/>
    <p:sldId id="2007577271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470" r:id="rId14"/>
    <p:sldId id="484" r:id="rId15"/>
    <p:sldId id="2007577306" r:id="rId16"/>
    <p:sldId id="2007577301" r:id="rId17"/>
    <p:sldId id="786" r:id="rId18"/>
    <p:sldId id="2007577261" r:id="rId19"/>
    <p:sldId id="2007577286" r:id="rId20"/>
    <p:sldId id="2007577272" r:id="rId21"/>
    <p:sldId id="20075772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87557"/>
    <a:srgbClr val="FFE5E5"/>
    <a:srgbClr val="FFE1E1"/>
    <a:srgbClr val="FFCCCC"/>
    <a:srgbClr val="9E5BA9"/>
    <a:srgbClr val="9554A0"/>
    <a:srgbClr val="FFFFFF"/>
    <a:srgbClr val="B9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0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1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Luật chơi: Chia lớp thành 2 đội X và 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Các đội lần lượt chọn các ô số tùy ý. Trả lời câu hỏi tương ứng.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 lời đúng dc tích X hoặc O tương ứng với đội mình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 lời sai, đội còn lại được quyền trả lời, đúng được tích dấu của đội mình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Lần lượt cho đến khi hết 9 ô. ‘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Cứ 3 dấu X hoặc 3 dấu O thẳng hàng được tính 1 điểm. Đội nào nhiều điểm đội đó dành chiến thắng.</a:t>
            </a:r>
          </a:p>
          <a:p>
            <a:pPr marL="0" indent="0" algn="l">
              <a:buFontTx/>
              <a:buNone/>
            </a:pPr>
            <a:endParaRPr lang="en-US" sz="12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FontTx/>
              <a:buNone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05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4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50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6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50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4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9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7CA99-1406-EABA-AA1F-0529F02A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01250-84B0-8AE4-79AC-1C7A3D4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2F613-7E3C-1E0D-5F66-6E47B853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2.xml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12" Type="http://schemas.openxmlformats.org/officeDocument/2006/relationships/slide" Target="slide11.xml"/><Relationship Id="rId17" Type="http://schemas.openxmlformats.org/officeDocument/2006/relationships/slide" Target="slide8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20" Type="http://schemas.openxmlformats.org/officeDocument/2006/relationships/image" Target="../media/image22.jpg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image" Target="../media/image2.png"/><Relationship Id="rId15" Type="http://schemas.openxmlformats.org/officeDocument/2006/relationships/slide" Target="slide10.xml"/><Relationship Id="rId10" Type="http://schemas.openxmlformats.org/officeDocument/2006/relationships/slide" Target="slide5.xml"/><Relationship Id="rId19" Type="http://schemas.openxmlformats.org/officeDocument/2006/relationships/slide" Target="slide13.xml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2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E32E6E-26B8-8D0A-9894-E0B34169E6E8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5A28450E-D5BB-E470-717A-7B39D3469E9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BB5748E5-BA41-9167-71CC-C9D08563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3417" y="204352"/>
            <a:ext cx="10659598" cy="5423590"/>
            <a:chOff x="1383417" y="204352"/>
            <a:chExt cx="10659598" cy="5423590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383417" y="4298416"/>
              <a:ext cx="5911221" cy="1329526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2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music 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2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Mondays and Thursdays. </a:t>
              </a:r>
              <a:endPara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8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2339" y="2155699"/>
            <a:ext cx="5316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/ Thursdays / music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 / I / and. / on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2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05841" y="204352"/>
            <a:ext cx="11037174" cy="5525965"/>
            <a:chOff x="1005841" y="204352"/>
            <a:chExt cx="11037174" cy="552596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005841" y="3911690"/>
              <a:ext cx="6861766" cy="181862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English 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Thursdays and Fridays. </a:t>
              </a:r>
              <a:endPara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029662"/>
            <a:ext cx="5316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/ English / on / Fridays. / Thursdays / have / and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98672C-F4AD-C741-C9E7-6D05FE2E9D4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8FE0E76-38F4-9845-E2D0-C55868657C7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06A00AC6-4D91-9E11-EB5F-5903A9D36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33874" y="204352"/>
            <a:ext cx="10009141" cy="5228996"/>
            <a:chOff x="2033874" y="204352"/>
            <a:chExt cx="10009141" cy="5228996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033874" y="4143884"/>
              <a:ext cx="4817960" cy="1289464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do you have maths and music?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8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39794" y="2016747"/>
            <a:ext cx="5316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music? / do / and / have / you / When / maths</a:t>
            </a:r>
          </a:p>
        </p:txBody>
      </p:sp>
    </p:spTree>
    <p:extLst>
      <p:ext uri="{BB962C8B-B14F-4D97-AF65-F5344CB8AC3E}">
        <p14:creationId xmlns:p14="http://schemas.microsoft.com/office/powerpoint/2010/main" val="141663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0D7BCE8-0CAC-0636-A9E7-3A28523DCAE4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1024AC79-6BEA-F39B-D9A0-E4EFA194FF8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7BEB5D54-C275-85F9-820A-1D0740B3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7C88418-6EF8-CD48-9825-3FA995D8E319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79CC9E5A-94CF-0B81-CE8F-8DC39790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D5B33FF-0B48-6936-4ADC-4D2EC83F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798EAE-B34D-7F4E-B934-4910F96C46EC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64AF3C-A111-E125-4F3D-AD7B3D58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2127690-4527-D818-6769-1CDBAB95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6A3CD1A-5E6D-3188-98EF-F94D500B7143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A809BCA1-8D25-9A5D-1B85-821E757133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B39BC284-28C8-F313-DD68-9B803DA4A0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881286BB-5E76-00CA-6192-FD7177664E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B0125DC5-403A-0306-076C-85A3BB252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0A95DD6-5F3D-B851-BEB8-02C6231618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45854444-0F3E-C2D0-94CF-4121B3CFDA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6296D6A6-89FC-FABE-6583-150A0ED67D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64C80455-F282-2997-D756-19F8960CA5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1510D424-0882-3C64-AF6D-2361E5B711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59725D60-4A09-FFF9-9929-20A4BB0293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5F498B0D-A330-E368-A31F-346DF3D0B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6B2D2252-BE3F-D257-E519-74ED0502F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F30A00D9-6CF6-6701-A3B2-05A6637686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432923-5E7C-67F1-2325-18301285224C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9E08C530-406F-50A0-7C07-F9759F845471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5DF3AA6A-A04E-1422-0ECE-36CC161F6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249A2583-4A65-07EC-C28B-4268B57873C2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57964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36" y="42477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541226" y="1724696"/>
            <a:ext cx="3923623" cy="22201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058428" y="1724696"/>
            <a:ext cx="1406421" cy="22245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704310" cy="217989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253757" cy="215412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__________.</a:t>
            </a:r>
            <a:endParaRPr lang="en-US" sz="2700" dirty="0"/>
          </a:p>
        </p:txBody>
      </p:sp>
      <p:pic>
        <p:nvPicPr>
          <p:cNvPr id="15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A26967D6-7AB7-04FC-7FB4-5A2E4871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9295064" y="3949279"/>
            <a:ext cx="1588951" cy="1709917"/>
          </a:xfrm>
          <a:prstGeom prst="rect">
            <a:avLst/>
          </a:prstGeom>
        </p:spPr>
      </p:pic>
      <p:pic>
        <p:nvPicPr>
          <p:cNvPr id="16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1471A25D-59EF-E6BA-6AE0-B95C4421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6619235" y="3891707"/>
            <a:ext cx="1664263" cy="1825060"/>
          </a:xfrm>
          <a:prstGeom prst="rect">
            <a:avLst/>
          </a:prstGeom>
        </p:spPr>
      </p:pic>
      <p:pic>
        <p:nvPicPr>
          <p:cNvPr id="1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C62A5644-AFE8-038C-684B-306E7C33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192782" y="3895132"/>
            <a:ext cx="1654330" cy="1818211"/>
          </a:xfrm>
          <a:prstGeom prst="rect">
            <a:avLst/>
          </a:prstGeom>
        </p:spPr>
      </p:pic>
      <p:pic>
        <p:nvPicPr>
          <p:cNvPr id="18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FED2F84D-0D28-D832-802F-26EF84B67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3858678" y="3886250"/>
            <a:ext cx="1748991" cy="183597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963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19" grpId="0" animBg="1"/>
      <p:bldP spid="20" grpId="0" animBg="1"/>
      <p:bldP spid="21" grpId="0" animBg="1"/>
      <p:bldP spid="22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3273" y="50524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64" y="46033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B7600DF-0B80-E611-C77C-4E65FD39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538" y="4074145"/>
            <a:ext cx="2635861" cy="170577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E34F7DC-6E16-F2EC-C8A6-164A81EF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30" y="4074145"/>
            <a:ext cx="2635861" cy="1705779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CB28B00-8557-C8EB-68F0-AA7954A6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87" y="4074145"/>
            <a:ext cx="2632096" cy="1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01D8A9C-4744-C1BA-C35E-B2CAE7B12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9" y="4074145"/>
            <a:ext cx="2635861" cy="1705779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333254" y="1724696"/>
            <a:ext cx="4131595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917440" y="1724696"/>
            <a:ext cx="1547409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652142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393897" cy="23776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it on __________.</a:t>
            </a:r>
            <a:endParaRPr lang="en-US" sz="27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524807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When do you have ______?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6127E40-C198-79C0-EA5F-BA8056248521}"/>
              </a:ext>
            </a:extLst>
          </p:cNvPr>
          <p:cNvSpPr txBox="1">
            <a:spLocks/>
          </p:cNvSpPr>
          <p:nvPr/>
        </p:nvSpPr>
        <p:spPr>
          <a:xfrm>
            <a:off x="6230598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0FA7F8E-F6AD-31EE-11D4-0D502B962FC6}"/>
              </a:ext>
            </a:extLst>
          </p:cNvPr>
          <p:cNvSpPr txBox="1">
            <a:spLocks/>
          </p:cNvSpPr>
          <p:nvPr/>
        </p:nvSpPr>
        <p:spPr>
          <a:xfrm>
            <a:off x="3360487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0A2BC26-2FF1-F5B1-D191-79B6C7B3D9EC}"/>
              </a:ext>
            </a:extLst>
          </p:cNvPr>
          <p:cNvSpPr txBox="1">
            <a:spLocks/>
          </p:cNvSpPr>
          <p:nvPr/>
        </p:nvSpPr>
        <p:spPr>
          <a:xfrm>
            <a:off x="9100710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11082A-9834-3677-91DE-7E7A4D248D5F}"/>
              </a:ext>
            </a:extLst>
          </p:cNvPr>
          <p:cNvSpPr txBox="1">
            <a:spLocks/>
          </p:cNvSpPr>
          <p:nvPr/>
        </p:nvSpPr>
        <p:spPr>
          <a:xfrm>
            <a:off x="490376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34303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3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5505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51996" y="284480"/>
            <a:ext cx="6476678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circle.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A1679E-A81E-639C-E526-BF75EE1043F6}"/>
              </a:ext>
            </a:extLst>
          </p:cNvPr>
          <p:cNvSpPr txBox="1">
            <a:spLocks/>
          </p:cNvSpPr>
          <p:nvPr/>
        </p:nvSpPr>
        <p:spPr>
          <a:xfrm>
            <a:off x="749075" y="28064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ECB016-9F73-C264-F726-00AC24ABB491}"/>
              </a:ext>
            </a:extLst>
          </p:cNvPr>
          <p:cNvGrpSpPr/>
          <p:nvPr/>
        </p:nvGrpSpPr>
        <p:grpSpPr>
          <a:xfrm>
            <a:off x="3296707" y="3648696"/>
            <a:ext cx="1823678" cy="720039"/>
            <a:chOff x="1918996" y="3603518"/>
            <a:chExt cx="1230745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2D959047-0A39-692E-4B3F-61D708FF507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41CE76A2-04FE-AA82-F0DE-D7765F98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3809" y="360351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23ACCB-BAE8-21CE-7D8E-EF83B34E3E57}"/>
              </a:ext>
            </a:extLst>
          </p:cNvPr>
          <p:cNvGrpSpPr/>
          <p:nvPr/>
        </p:nvGrpSpPr>
        <p:grpSpPr>
          <a:xfrm>
            <a:off x="1259615" y="839910"/>
            <a:ext cx="10142376" cy="5733610"/>
            <a:chOff x="1259615" y="839910"/>
            <a:chExt cx="10142376" cy="57336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7CF49E-68E8-16E7-0711-30D92181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69" t="11247" r="3107" b="13084"/>
            <a:stretch/>
          </p:blipFill>
          <p:spPr>
            <a:xfrm>
              <a:off x="1259615" y="839910"/>
              <a:ext cx="10142376" cy="2081683"/>
            </a:xfrm>
            <a:prstGeom prst="roundRect">
              <a:avLst>
                <a:gd name="adj" fmla="val 7703"/>
              </a:avLst>
            </a:prstGeom>
            <a:ln>
              <a:solidFill>
                <a:srgbClr val="E8755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61FF73-0D59-F785-53C6-56BF899CE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6707" y="3088328"/>
              <a:ext cx="7879294" cy="3485192"/>
            </a:xfrm>
            <a:prstGeom prst="rect">
              <a:avLst/>
            </a:prstGeom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6290665" y="3431610"/>
            <a:ext cx="522834" cy="498537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66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9E78958B-D4B2-F620-E548-FD1347C721BB}"/>
              </a:ext>
            </a:extLst>
          </p:cNvPr>
          <p:cNvSpPr txBox="1">
            <a:spLocks/>
          </p:cNvSpPr>
          <p:nvPr/>
        </p:nvSpPr>
        <p:spPr>
          <a:xfrm>
            <a:off x="2204719" y="4338255"/>
            <a:ext cx="522834" cy="498537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66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16DEECE-7A35-D366-B294-9F852B1C69FB}"/>
              </a:ext>
            </a:extLst>
          </p:cNvPr>
          <p:cNvSpPr txBox="1">
            <a:spLocks/>
          </p:cNvSpPr>
          <p:nvPr/>
        </p:nvSpPr>
        <p:spPr>
          <a:xfrm>
            <a:off x="6290163" y="5229862"/>
            <a:ext cx="522834" cy="498537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66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6DC5080-2F31-8C2C-CA98-619F097F4F9A}"/>
              </a:ext>
            </a:extLst>
          </p:cNvPr>
          <p:cNvSpPr txBox="1">
            <a:spLocks/>
          </p:cNvSpPr>
          <p:nvPr/>
        </p:nvSpPr>
        <p:spPr>
          <a:xfrm>
            <a:off x="6300323" y="6145267"/>
            <a:ext cx="522834" cy="498537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66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73E91-1634-97AC-2F9B-B491E0B4C38D}"/>
              </a:ext>
            </a:extLst>
          </p:cNvPr>
          <p:cNvGrpSpPr/>
          <p:nvPr/>
        </p:nvGrpSpPr>
        <p:grpSpPr>
          <a:xfrm>
            <a:off x="2993358" y="3064021"/>
            <a:ext cx="2047613" cy="790908"/>
            <a:chOff x="1918996" y="3690666"/>
            <a:chExt cx="1381872" cy="53375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B0873C2-47E3-2A79-EC9C-0F77B1BFF8E7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44A1947A-E6C1-D149-C7D8-F88FED03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504708" y="315898"/>
            <a:ext cx="6223965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Let’s write.</a:t>
            </a:r>
            <a:endParaRPr lang="en-US" sz="300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36DCCB5-C0DA-1096-DE02-B5B15D3378AB}"/>
              </a:ext>
            </a:extLst>
          </p:cNvPr>
          <p:cNvSpPr txBox="1">
            <a:spLocks/>
          </p:cNvSpPr>
          <p:nvPr/>
        </p:nvSpPr>
        <p:spPr>
          <a:xfrm>
            <a:off x="1067813" y="1254433"/>
            <a:ext cx="10314045" cy="482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</a:rPr>
              <a:t>	My name is ___________. I go to school from Mondays to Fridays. I have ______________________. I have ___________ on ___________. I like _________ very much.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C8181E-0DB9-571F-A361-39173DC38E5A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9D2385B-9999-E75A-55BA-3CD8ED61DEA0}"/>
              </a:ext>
            </a:extLst>
          </p:cNvPr>
          <p:cNvGrpSpPr/>
          <p:nvPr/>
        </p:nvGrpSpPr>
        <p:grpSpPr>
          <a:xfrm>
            <a:off x="7014851" y="2849416"/>
            <a:ext cx="2047613" cy="790908"/>
            <a:chOff x="1918996" y="3690666"/>
            <a:chExt cx="1381872" cy="53375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06DC8742-F517-8289-477F-6571247F0CC1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4C07FB62-FA86-23D2-04B2-BC17C7223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2EFD33E-7DE7-7923-5B5F-A06931449B4C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Project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EE8AE2B9-E6EB-1A9D-F278-C367BB5DF1E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BDD73-F2CE-2618-94F8-0EC6CBAE0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"/>
          <a:stretch/>
        </p:blipFill>
        <p:spPr>
          <a:xfrm>
            <a:off x="280782" y="1249680"/>
            <a:ext cx="11630435" cy="53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66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AC1764-9C37-256F-43A8-86AE5732CE35}"/>
              </a:ext>
            </a:extLst>
          </p:cNvPr>
          <p:cNvGrpSpPr/>
          <p:nvPr/>
        </p:nvGrpSpPr>
        <p:grpSpPr>
          <a:xfrm>
            <a:off x="1026994" y="704822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4268D2A-05A5-01C7-5686-C40BE12A3488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13E1CD83-4C14-B815-B914-79F40C99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1295715" y="2154062"/>
            <a:ext cx="9280562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99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2E53A-3DC1-C35D-50D2-3298F375663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634CEE-6F85-BB1D-0D04-7D73FCEAA74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51D4E58-ADA4-A6CC-258D-4D7B8F4C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1718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5C28A84-2C35-3D8C-785A-006B96742044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7F6F620C-B9F8-1580-7D68-2A7228261DB7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E54F3CE-43FC-DB56-C139-7819EAE8E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7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863" y="1115681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9114" y="2330661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10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001" y="111568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2077" y="2330661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1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850" y="1108046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490" y="2330661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2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863" y="2893955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9114" y="4168707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3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001" y="2893955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2077" y="4181191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4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850" y="2893955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490" y="4181191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5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863" y="4717099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9114" y="5963961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6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001" y="4717099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2077" y="5976445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7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850" y="4717099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490" y="5976445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801ED-AC7C-AB89-4C1A-AA1E1BDDCDF0}"/>
              </a:ext>
            </a:extLst>
          </p:cNvPr>
          <p:cNvSpPr txBox="1"/>
          <p:nvPr/>
        </p:nvSpPr>
        <p:spPr>
          <a:xfrm>
            <a:off x="-6166413" y="2200037"/>
            <a:ext cx="61341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Luật chơi: Chia lớp thành 2 đội X và O</a:t>
            </a:r>
          </a:p>
          <a:p>
            <a:pPr marL="171450" indent="-171450" algn="l">
              <a:buFontTx/>
              <a:buChar char="-"/>
            </a:pPr>
            <a:r>
              <a:rPr lang="en-US" sz="1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Các đội lần lượt chọn các ô số tùy ý. Trả lời câu hỏi tương ứng.</a:t>
            </a:r>
          </a:p>
          <a:p>
            <a:pPr marL="171450" indent="-171450" algn="l">
              <a:buFontTx/>
              <a:buChar char="-"/>
            </a:pPr>
            <a:r>
              <a:rPr lang="en-US" sz="1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 lời đúng dc tích X hoặc O tương ứng với đội mình</a:t>
            </a:r>
          </a:p>
          <a:p>
            <a:pPr marL="171450" indent="-171450" algn="l">
              <a:buFontTx/>
              <a:buChar char="-"/>
            </a:pPr>
            <a:r>
              <a:rPr lang="en-US" sz="1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 lời sai, đội còn lại được quyền trả lời, đúng được tích dấu của đội mình</a:t>
            </a:r>
          </a:p>
          <a:p>
            <a:pPr marL="171450" indent="-171450" algn="l">
              <a:buFontTx/>
              <a:buChar char="-"/>
            </a:pPr>
            <a:r>
              <a:rPr lang="en-US" sz="1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Lần lượt cho đến khi hết 9 ô. ‘</a:t>
            </a:r>
          </a:p>
          <a:p>
            <a:pPr marL="171450" indent="-171450" algn="l">
              <a:buFontTx/>
              <a:buChar char="-"/>
            </a:pPr>
            <a:r>
              <a:rPr lang="en-US" sz="1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Cứ 3 dấu X hoặc 3 dấu O thẳng hàng được tính 1 điểm. Đội nào nhiều điểm đội đó dành chiến thắng.</a:t>
            </a:r>
          </a:p>
        </p:txBody>
      </p:sp>
    </p:spTree>
    <p:extLst>
      <p:ext uri="{BB962C8B-B14F-4D97-AF65-F5344CB8AC3E}">
        <p14:creationId xmlns:p14="http://schemas.microsoft.com/office/powerpoint/2010/main" val="192049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EC2552-A582-2267-22C0-604D7868B020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BAFBFBBB-F9C6-4598-E5B1-D8844D6AF0F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8F05637-092D-959E-8466-79F30205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22437" y="204352"/>
            <a:ext cx="9920578" cy="5092581"/>
            <a:chOff x="2122437" y="204352"/>
            <a:chExt cx="9920578" cy="5092581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122437" y="4302619"/>
              <a:ext cx="4784701" cy="994314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subjects do you have today?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8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92238" y="2205155"/>
            <a:ext cx="4914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/ you / subjects / have today / What /?</a:t>
            </a:r>
          </a:p>
        </p:txBody>
      </p:sp>
    </p:spTree>
    <p:extLst>
      <p:ext uri="{BB962C8B-B14F-4D97-AF65-F5344CB8AC3E}">
        <p14:creationId xmlns:p14="http://schemas.microsoft.com/office/powerpoint/2010/main" val="408554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A12140-A303-0011-B50D-9A98510E5136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997BBC-0406-1800-E97C-9F0978D7E30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8C60A742-D857-15CD-CAE3-DB3A1574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98114" y="204352"/>
            <a:ext cx="10044901" cy="5069968"/>
            <a:chOff x="1998114" y="204352"/>
            <a:chExt cx="10044901" cy="5069968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998114" y="4522082"/>
              <a:ext cx="4981017" cy="752238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Vietnamese 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science. 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8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/ I / Vietnamese. / have / science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D9E543-D666-24EF-9D81-14C64E849EAC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E6CED312-3CFB-40E0-F19C-FB9A8011D25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5D396399-29D5-2605-4478-0706A4526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98114" y="204352"/>
            <a:ext cx="10044901" cy="5114506"/>
            <a:chOff x="1998114" y="204352"/>
            <a:chExt cx="10044901" cy="5114506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998114" y="4660026"/>
              <a:ext cx="5113265" cy="658832"/>
            </a:xfrm>
            <a:prstGeom prst="roundRect">
              <a:avLst>
                <a:gd name="adj" fmla="val 4386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do you have art? 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8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36015-C91F-6357-722A-3F0152B5A118}"/>
              </a:ext>
            </a:extLst>
          </p:cNvPr>
          <p:cNvSpPr txBox="1"/>
          <p:nvPr/>
        </p:nvSpPr>
        <p:spPr>
          <a:xfrm>
            <a:off x="1662339" y="2085115"/>
            <a:ext cx="5316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When / art? / do / have / you </a:t>
            </a:r>
          </a:p>
        </p:txBody>
      </p:sp>
    </p:spTree>
    <p:extLst>
      <p:ext uri="{BB962C8B-B14F-4D97-AF65-F5344CB8AC3E}">
        <p14:creationId xmlns:p14="http://schemas.microsoft.com/office/powerpoint/2010/main" val="134347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59281" y="204352"/>
            <a:ext cx="10183734" cy="4932025"/>
            <a:chOff x="1859281" y="204352"/>
            <a:chExt cx="10183734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859281" y="4151136"/>
              <a:ext cx="5102328" cy="88852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it on Tuesdays and Fridays</a:t>
              </a:r>
              <a:endPara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DBDEE-7335-154A-CD27-29B44CE6B642}"/>
              </a:ext>
            </a:extLst>
          </p:cNvPr>
          <p:cNvSpPr txBox="1"/>
          <p:nvPr/>
        </p:nvSpPr>
        <p:spPr>
          <a:xfrm>
            <a:off x="1264920" y="2085115"/>
            <a:ext cx="6080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on / Fridays I / it / Tuesdays. / have / and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33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08DD8E-677F-9F58-33A7-E5BA29CADD3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02BE86A-8965-5497-9DD8-682A37E1D7A3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AE6544B-8E90-2BD3-2494-6D44A249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29827" y="204352"/>
            <a:ext cx="10113188" cy="5168559"/>
            <a:chOff x="1929827" y="204352"/>
            <a:chExt cx="10113188" cy="5168559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929827" y="4267240"/>
              <a:ext cx="5316793" cy="1105671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do you have history and geography? 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8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6650B-7CF3-1151-8D63-66D55529ED85}"/>
              </a:ext>
            </a:extLst>
          </p:cNvPr>
          <p:cNvSpPr txBox="1"/>
          <p:nvPr/>
        </p:nvSpPr>
        <p:spPr>
          <a:xfrm>
            <a:off x="1662339" y="1819636"/>
            <a:ext cx="5316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history / ? / do / and / have / you / When / geography</a:t>
            </a:r>
          </a:p>
        </p:txBody>
      </p:sp>
    </p:spTree>
    <p:extLst>
      <p:ext uri="{BB962C8B-B14F-4D97-AF65-F5344CB8AC3E}">
        <p14:creationId xmlns:p14="http://schemas.microsoft.com/office/powerpoint/2010/main" val="87345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81525" y="204352"/>
            <a:ext cx="10561490" cy="5467171"/>
            <a:chOff x="1481525" y="204352"/>
            <a:chExt cx="10561490" cy="5467171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1481525" y="4460937"/>
              <a:ext cx="5976388" cy="1210586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2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Maths 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32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every school day. </a:t>
              </a:r>
              <a:endPara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9012" y="2300684"/>
            <a:ext cx="531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/ I / school / have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/ day.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3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1022</Words>
  <Application>Microsoft Office PowerPoint</Application>
  <PresentationFormat>Widescreen</PresentationFormat>
  <Paragraphs>290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.VnAristote</vt:lpstr>
      <vt:lpstr>.VnAvant</vt:lpstr>
      <vt:lpstr>.VnCooper</vt:lpstr>
      <vt:lpstr>.VnHelvetInsH</vt:lpstr>
      <vt:lpstr>Arial</vt:lpstr>
      <vt:lpstr>Arial Black</vt:lpstr>
      <vt:lpstr>Calibri</vt:lpstr>
      <vt:lpstr>Calibri Light</vt:lpstr>
      <vt:lpstr>Century Gothic</vt:lpstr>
      <vt:lpstr>Comic Sans MS</vt:lpstr>
      <vt:lpstr>Harrington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81</cp:revision>
  <dcterms:created xsi:type="dcterms:W3CDTF">2023-06-30T01:39:38Z</dcterms:created>
  <dcterms:modified xsi:type="dcterms:W3CDTF">2023-07-02T07:36:23Z</dcterms:modified>
</cp:coreProperties>
</file>