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3" r:id="rId3"/>
  </p:sldMasterIdLst>
  <p:notesMasterIdLst>
    <p:notesMasterId r:id="rId37"/>
  </p:notesMasterIdLst>
  <p:sldIdLst>
    <p:sldId id="307" r:id="rId4"/>
    <p:sldId id="258" r:id="rId5"/>
    <p:sldId id="328" r:id="rId6"/>
    <p:sldId id="329" r:id="rId7"/>
    <p:sldId id="330" r:id="rId8"/>
    <p:sldId id="332" r:id="rId9"/>
    <p:sldId id="333" r:id="rId10"/>
    <p:sldId id="334" r:id="rId11"/>
    <p:sldId id="335" r:id="rId12"/>
    <p:sldId id="308" r:id="rId13"/>
    <p:sldId id="289" r:id="rId14"/>
    <p:sldId id="336" r:id="rId15"/>
    <p:sldId id="337" r:id="rId16"/>
    <p:sldId id="338" r:id="rId17"/>
    <p:sldId id="340" r:id="rId18"/>
    <p:sldId id="291" r:id="rId19"/>
    <p:sldId id="304" r:id="rId20"/>
    <p:sldId id="341" r:id="rId21"/>
    <p:sldId id="311" r:id="rId22"/>
    <p:sldId id="260" r:id="rId23"/>
    <p:sldId id="342" r:id="rId24"/>
    <p:sldId id="343" r:id="rId25"/>
    <p:sldId id="344" r:id="rId26"/>
    <p:sldId id="299" r:id="rId27"/>
    <p:sldId id="315" r:id="rId28"/>
    <p:sldId id="346" r:id="rId29"/>
    <p:sldId id="339" r:id="rId30"/>
    <p:sldId id="347" r:id="rId31"/>
    <p:sldId id="360" r:id="rId32"/>
    <p:sldId id="361" r:id="rId33"/>
    <p:sldId id="362" r:id="rId34"/>
    <p:sldId id="273" r:id="rId35"/>
    <p:sldId id="31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F3C3E"/>
    <a:srgbClr val="F89755"/>
    <a:srgbClr val="FF7C80"/>
    <a:srgbClr val="00FFFF"/>
    <a:srgbClr val="00FFCC"/>
    <a:srgbClr val="FFFF66"/>
    <a:srgbClr val="CC99FF"/>
    <a:srgbClr val="CCCCFF"/>
    <a:srgbClr val="CCFF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0B7857-DBD2-46D0-A31E-B480D1E2A2B6}" v="1058" dt="2022-06-20T13:42:05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37" autoAdjust="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AA0B7857-DBD2-46D0-A31E-B480D1E2A2B6}"/>
    <pc:docChg chg="undo redo custSel addSld delSld modSld sldOrd modMainMaster">
      <pc:chgData name="NGUYEN PHAM ANH THU" userId="baf72463-252b-4d5f-a6ca-5a6327a9888d" providerId="ADAL" clId="{AA0B7857-DBD2-46D0-A31E-B480D1E2A2B6}" dt="2022-06-20T13:42:05.047" v="4365"/>
      <pc:docMkLst>
        <pc:docMk/>
      </pc:docMkLst>
      <pc:sldChg chg="addSp delSp modSp mod modTransition setBg modAnim">
        <pc:chgData name="NGUYEN PHAM ANH THU" userId="baf72463-252b-4d5f-a6ca-5a6327a9888d" providerId="ADAL" clId="{AA0B7857-DBD2-46D0-A31E-B480D1E2A2B6}" dt="2022-06-20T12:53:38.486" v="4070"/>
        <pc:sldMkLst>
          <pc:docMk/>
          <pc:sldMk cId="2474882853" sldId="256"/>
        </pc:sldMkLst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" creationId="{4CD2B7EF-1096-958B-12E9-91794D782F9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" creationId="{E74419E9-A586-ABCB-9C0B-4953EF008ED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" creationId="{A47D4AE6-DF09-6FB7-5719-9021763A3EE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" creationId="{544A4E85-3EA4-0C30-3C2A-9A28F2F3C38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" creationId="{70C6DE97-D451-B98C-1343-570F41AA6AB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" creationId="{00F85B14-A57D-1535-A598-9A91E8567A5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" creationId="{6213B699-5D83-89E2-D4F7-6214799DCA6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" creationId="{FB5D1895-509D-1509-7DBA-ADFF15F7820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" creationId="{8512FB62-C4A8-7850-0EEF-39CEE88971A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" creationId="{B5B55782-3859-935F-0D0C-A2E0A52036B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" creationId="{EBA6FB73-6672-A418-EE46-6EBBE4BB62D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" creationId="{D9578D18-9830-1FC2-69D5-92820538BC2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" creationId="{56ED0593-3DB5-098F-81C9-54216BFF367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" creationId="{559E6972-2FBF-F321-E583-3CE20C11667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" creationId="{DD1E3BB2-D36A-3ECB-C5E9-AD9982CAFBD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" creationId="{1951A026-74E0-B07F-C5BF-2C9EA7FE8E9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" creationId="{5165B804-8E52-2232-1638-71E953B121F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4" creationId="{812DD31E-AD68-845C-6A55-580F7E87BC1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5" creationId="{D71F64F0-F705-5AAF-06E7-1F83E5BA823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6" creationId="{ED7C3D0F-9A1B-CCD8-6A8D-6D8F83AD003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7" creationId="{585B2B7B-BF3F-B899-2945-DB7D845E8E5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8" creationId="{7E174688-7FA6-E31E-BB2C-8B3103C9BFB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9" creationId="{2A9E26A5-EB18-91CA-56A0-933A8A84D44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0" creationId="{DB16AB0F-5377-3ADC-415B-62E2A6BCC79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1" creationId="{5F5A2663-5F40-D38D-96D3-C0C68198D00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2" creationId="{E1E700E3-C255-D124-3D34-360F713B4FA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3" creationId="{E02DF03D-B021-6069-5EDB-60F8EAC76BC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4" creationId="{865298AF-22B3-FC09-BF25-C3D01020315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5" creationId="{B987FA8F-07FF-0ADD-BF3F-CF96137B80D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6" creationId="{9EE375EF-CFD8-0031-5A3B-09C9F1BCE84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7" creationId="{3FEE69A5-6A18-1ABA-7D3B-3384F0A1796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8" creationId="{CD757A02-DE55-5386-82DB-1E45B808987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49" creationId="{EFF9BC99-CC12-5537-4902-A69E3324478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0" creationId="{C5AF07AF-9129-5885-03E9-709CE22D7B7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1" creationId="{AD2970BB-75E8-8FDC-653B-380FC5FED34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2" creationId="{6B1D9EB6-1F29-F88B-3CB8-A8572DDE0EB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3" creationId="{D0AF9704-4011-D1BE-CDD5-1E7101FDE5F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4" creationId="{1B1B0E53-0100-87A4-A872-85C655EACCE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5" creationId="{E2AEE9A0-89CA-048A-0160-384DD99BBC6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6" creationId="{71508DA3-94D5-2DB6-2FDB-3FA89817521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7" creationId="{A338BE13-E0FF-0141-999C-B732D4C6014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8" creationId="{576ECED5-FCF8-B814-1C5D-A5CF7E1C1C5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59" creationId="{AD431B74-ACEA-EEE3-E68C-3ED06A5729B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0" creationId="{7A690650-75A6-BEFE-B126-8A0AE7B8D8C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1" creationId="{B8BDAB76-F858-CF01-7FEB-E39038D26F7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2" creationId="{A2A010AE-6AFD-3854-B9B7-CB199449246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3" creationId="{4A628831-AFE2-3359-71EC-3C771957EE2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4" creationId="{80174C2E-A051-5C97-5A7E-4CB0ADF9A4C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5" creationId="{2D0EDBF7-C5F7-25CA-98A1-6F764FE9E47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6" creationId="{51AFC4F0-B526-5D3D-704A-0CD35F78D6D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7" creationId="{2229EED1-02BD-28C8-7C10-E431A94B509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8" creationId="{58978836-87CC-F848-6AEB-03FA631F5C8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69" creationId="{29134AC9-E849-F2A3-7E98-45625BCB5B0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0" creationId="{9A5E49D6-EAF5-D592-C300-01203DE18E7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1" creationId="{3C09A533-79E3-8D59-C230-8FB2CD25171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2" creationId="{096DD9A0-5A30-685E-B9C7-B6234B2D3C7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3" creationId="{D80C39B7-E0EC-D4DB-391E-5F845C4B35B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4" creationId="{B8A9A350-1F8A-0D03-4A69-A06FB2F4DAD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5" creationId="{FC3EF3F3-4E88-0250-52D7-D8D7841A61E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6" creationId="{D9686883-6D85-3EE5-81E9-86A5680757E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7" creationId="{5DCED64E-3B3F-6E14-3C2C-C50C839A595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8" creationId="{E381A1BE-5500-D959-994F-AAD38478B58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79" creationId="{D86C42A0-5DC9-A388-DCFA-ACD1D3BA76E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0" creationId="{4248D3BD-3410-B900-79EA-C652E9257D8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1" creationId="{70255925-58C1-A6AE-B881-26867B0C8F2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2" creationId="{FEC33D7D-9C8B-AE02-BA18-5184F353739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3" creationId="{7117EE1C-FF8C-BA94-066F-57C74287B9F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4" creationId="{5F91DC3F-4844-6DAE-6258-284BBECA969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5" creationId="{60C463F0-30DE-7273-9282-1AE936E378C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6" creationId="{A29741A8-E69A-50DF-CC5B-C4AEEB36F0E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7" creationId="{A5EC82A0-28E7-94F0-80C7-48DC6537C78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8" creationId="{33BFFE88-360B-B1C5-3E4F-2611A08882A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89" creationId="{A9219B8F-4838-AD0A-C949-E7B62705607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0" creationId="{C5422E8E-EDA9-196E-6E92-5849CC84185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1" creationId="{D16D71B6-BAA1-787E-916B-D0F85069398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2" creationId="{A6462A4C-AAF8-4CB3-2169-DF3689DA38D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3" creationId="{18FB6870-9DD7-CA34-940C-55354B661D1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4" creationId="{13897FEB-CDE6-1E9E-3100-978F693EC15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5" creationId="{F478F1EA-6836-FA75-8F9E-DAFE1DE6E56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6" creationId="{450B6F6E-63C0-3119-C89E-95857EF2DDA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7" creationId="{5760C823-B384-12E0-94CC-F72739CFD24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8" creationId="{D0EF6A17-69F2-1522-ACDD-F6DA84B655D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99" creationId="{D1532333-BFB5-84F6-24E8-1A8CECA1E09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0" creationId="{8F2AF336-EBE3-717C-2EEB-DEDFA103BE9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1" creationId="{704125B9-8F62-C6B3-259F-BDF7D2A5C23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2" creationId="{4D9B9437-F7DF-1C88-5934-EDD915AC090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3" creationId="{3F963E19-A056-63A0-A107-71D1BE6D878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4" creationId="{645136DF-BDDD-C62A-C94E-EC744D0A7EB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5" creationId="{55D93B35-A94E-3807-DD84-22486FADA2B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6" creationId="{A361D7F6-B389-9E9E-D4F2-5DEA24FEBF2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7" creationId="{DD715AE9-6D29-DDAB-CBC3-849DC7691CD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8" creationId="{50963F63-DA87-BEBF-41F0-0E2223AAD52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09" creationId="{543A6895-E6C6-2FE2-1A1E-6DCF793BB36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0" creationId="{00040C0D-AD4C-8D54-A475-93FFC77F453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1" creationId="{4ED7581B-5BE3-F44C-8996-65098A54A44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2" creationId="{0EDBAFC7-E274-8BD6-AEB4-5A81C5144CC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3" creationId="{C80CF555-EE7C-B34C-C1F1-9EF309D0BD4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4" creationId="{4CABA527-41E2-F48F-7C76-6C0B528EF3F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5" creationId="{F3284720-F71F-1ECB-843E-5BED2524412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6" creationId="{A65B2C54-E40D-3DA1-D251-AA313295C0E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7" creationId="{D57FB56A-5B69-B144-D50A-0F88C83EC35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8" creationId="{C3B010E8-13FA-75B2-8284-B2243EE7B0D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19" creationId="{0FB93988-6F15-AD51-9AB1-0A5FDDB631E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0" creationId="{D48FB942-8C48-F52C-6E1D-D555484338E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1" creationId="{9478A65A-C69E-3159-E68C-1741FAD9767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2" creationId="{C9B370A3-15A1-E354-6529-56C60DFB07F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3" creationId="{D7045488-9E66-86ED-9764-69C1F802F78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4" creationId="{398B9067-E616-4A39-0DC9-6473CBB8BE9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5" creationId="{5114E0C0-C121-3672-CEC6-FE3CB07256B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6" creationId="{04838D4B-F11E-BA80-676F-7A2A9B561A8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7" creationId="{B3E60AB1-C69D-D9AC-1D2C-95A151312F6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8" creationId="{8FBC8FD0-2E0E-ACA0-4113-A883D1CD3F5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29" creationId="{630BF129-501C-F00E-5113-55209CC4608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0" creationId="{31445490-38F0-2030-15B3-9B0E77CDCE0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1" creationId="{D39EE026-ECED-815F-BE2D-C402A4CFA45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2" creationId="{B8C25E71-AC8C-8C17-A927-1774E57C8B2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3" creationId="{CA41C526-6CAB-FEF0-E6F3-134F6719BB4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4" creationId="{7DE44EDA-A640-E36D-6836-0B35142F75F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5" creationId="{5FBDC304-2F25-5CBA-3BD0-76C395EA903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6" creationId="{84A7CABD-B480-53C2-6253-1F33FC17CBB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7" creationId="{9FED6441-43DF-9DEB-E8EF-B016C461338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8" creationId="{1F1F3E7B-C531-DB63-6F83-2E3DCDBC161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39" creationId="{FC0F405C-D5F6-26A1-C2A3-367B2C80C31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0" creationId="{89EA21A5-36DB-EC2B-53E5-01D00910584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1" creationId="{2EEAADC8-3FE8-76E8-1390-22E4EE1792C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2" creationId="{F2F21A91-B3CC-AC78-7A88-B0F6D6A3C64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3" creationId="{EEC4275C-B58D-AFED-E3EE-97E9CEB7243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4" creationId="{008DB93E-A8E6-512C-19B6-0A34C2EBDDC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5" creationId="{706C4A63-471D-245F-8B09-BC44D5F48AC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6" creationId="{BB9364B8-6427-AAD1-DCDA-331997E97B6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7" creationId="{FADB3C59-201B-58DA-FDCC-630C118A7A1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8" creationId="{FCFDF48B-CDEC-D52E-6E24-8F486F0D2F3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49" creationId="{00322423-AA3E-DCF1-C9FC-50F07A9809B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0" creationId="{587D59D8-F2D0-884E-93D6-6C07A8DFB0C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1" creationId="{287EC427-2872-188F-85BE-2A094C62335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2" creationId="{FF9F1972-CE7E-FA2E-F4A1-12C23467DD7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3" creationId="{9ACAB6E6-70B2-512C-0244-9D50835EB68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4" creationId="{F3511674-7B51-70B7-D95E-9B02681A8CE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5" creationId="{F8C51416-52A8-5CC4-8E2F-DB62724225B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6" creationId="{5C3FF222-6168-1B2E-157A-BFAFEA8293F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7" creationId="{90FA79C2-CC8A-F424-40CD-879A755CD2C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8" creationId="{6BBEAED1-BA34-8CB3-7124-CA60EED0A8D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59" creationId="{A05A7105-E9E3-26AC-8E71-A6C6165ACAC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0" creationId="{73731AE9-5005-E0FC-9D7A-AC946C5DC38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1" creationId="{BFDAA7E9-F991-D221-092D-1A6CB9A5C5A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2" creationId="{AFE93F1E-B456-3781-4808-49841B25FAB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3" creationId="{D15B78DB-84E8-1E23-8BF5-9ECAB6EA865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4" creationId="{6BC718BB-01E8-05B0-85C3-56A89141B7E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5" creationId="{24B1269B-208F-5BF5-BA12-C7332D69543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6" creationId="{8E84F0C8-0387-4060-5040-E033B8219DA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7" creationId="{69F9FE5A-4E6F-2C65-2895-1786F8C7B00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8" creationId="{1C93F366-5F0E-2F10-89A5-BA15B6AE583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69" creationId="{770A6BD7-A2E6-DFF7-4C65-9B7A2F4DA0A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0" creationId="{658AC8E4-214B-72EE-5FF4-6A56D0A7DF9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1" creationId="{8C70606B-906B-E7F8-BAC1-C32607C98C9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2" creationId="{7B54E3DB-AC7D-35B8-43EC-271F104FEFC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3" creationId="{8761BFAE-6E6C-9CBF-30B7-362E4B5D9DB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4" creationId="{39E0D15A-E356-EE9D-161B-2D1DB07BBF8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5" creationId="{8EA0B3F4-E8BC-2DCB-432F-AC8030D1793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6" creationId="{B4B3577D-3516-1A1B-3338-3BEBC117422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7" creationId="{E1372EB7-B710-176F-8DFA-C7CEFBCEA5B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8" creationId="{B609EE63-AE62-44F4-8916-A9AC869A372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79" creationId="{DBAAFE6B-2D91-3B28-4E65-BAB6233C197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0" creationId="{52FE0563-AD83-7808-CE6A-9DC4BF6C5A1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1" creationId="{03CBFF3D-CD19-E92D-C022-075AE59362A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2" creationId="{5BD13837-2C34-A590-5FAF-0BBFFD8BC71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3" creationId="{65BE7357-B6A3-12A6-9229-636C5D1BB52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4" creationId="{F922F99F-4713-83B8-BAB1-4FE6AB99360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5" creationId="{1283AB72-1CB3-063A-DE20-A13732C9F7F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6" creationId="{B2AB2F55-21EC-1A2E-8656-C0791B8B55D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7" creationId="{FF51F874-05A6-DDDF-283E-8B81D856C9D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8" creationId="{DE8FB1F7-0AA1-35FC-953C-5B3416EE9D9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89" creationId="{0C0A5FEB-C7FD-B9A1-CCFC-6C155FD4098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0" creationId="{29F9A33D-1BB7-DD04-C83B-0E5A3030506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1" creationId="{45E4EA50-9C5D-409F-2DF5-E1FE3045BFC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2" creationId="{C7208553-C36C-7A24-2CB2-526C51755BE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3" creationId="{EB671EDE-4B62-DF20-AFCD-36154A0183F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4" creationId="{A8CFCDB0-FFBD-5447-016F-99BF013A154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5" creationId="{011B930F-780D-BC50-BDBF-0F3675CE6F9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6" creationId="{F7E13E1E-D893-4729-C4D1-36CCAE16A18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7" creationId="{CC29B0A7-3DE4-B994-3EC8-6756C97AA58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8" creationId="{0748CB41-51A6-B973-09DB-14F5D7793A9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199" creationId="{8FEA90D4-8D4D-F585-EF3B-1FC695C6052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0" creationId="{916FDE62-5F68-24EE-F71A-9115AE7ED87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1" creationId="{D2FE19B2-779F-7B03-0822-5D78F556183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2" creationId="{5ED32461-4CF5-A969-DF07-D022159E450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3" creationId="{6A195644-4167-4B57-D9DF-67BEAC24438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4" creationId="{CFF91EEE-E5BC-2B56-848E-F1CB8C2F63C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5" creationId="{E49FFB48-D021-6F4C-8E90-D0395E322C8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6" creationId="{5710305C-88DD-7CC6-08DD-2431EB73EDD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7" creationId="{6B43D0C7-25C8-E0CA-C632-ECE4D41F594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8" creationId="{2E103E80-6358-EC5A-7A68-4C6ADAD5161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09" creationId="{7D62E0F6-50B9-74DD-8344-D6EDEF6E6FE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0" creationId="{08254DAC-DD4A-164B-D891-66D88F14DD1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1" creationId="{036CAB17-29D9-AD4D-5A0D-28BD8D6BE9D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2" creationId="{DB1FACCB-DCFC-AC37-0912-03C06740C1C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3" creationId="{DA67458F-9C7B-8D03-022E-1BF9A8B7705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4" creationId="{66B317F9-6B8C-B4C4-15C4-6B6C15F1BA1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5" creationId="{6EDEBE66-0C0A-0AB1-178D-6DA9B51ABC1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6" creationId="{D9EBD083-1E68-9B06-3842-86188E058D5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7" creationId="{C838B03E-CD48-9415-E192-7D9392B032C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8" creationId="{13F6F78C-F579-4824-8BF3-AB3A6EADCB7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19" creationId="{D62482CB-8539-7A8B-1C4E-FF646DB631F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0" creationId="{C802E9A6-3FF7-54F9-E532-52D38567CDE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2" creationId="{7FE20774-4DF4-96B6-0BD6-24843A14D3B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3" creationId="{8C4F3C0B-75E5-745E-8870-BFCB66442C1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4" creationId="{D3EDDBEF-EFD9-7577-EF06-7EFD3240075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5" creationId="{BCEBB9D5-E140-1CA7-D838-FF35772D062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6" creationId="{1B87789B-21BC-E0E0-3848-CD033133E26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7" creationId="{5055E147-DD8F-2543-3BDC-42A9AB01CD8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8" creationId="{8D42D59C-31F7-5C59-F0D2-AB96B2A2F4F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29" creationId="{0E94D8A2-0969-362E-FB4D-FB49278D01E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0" creationId="{16E94F00-907B-E169-8F7A-D9ED0C316FC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1" creationId="{4CB03A7E-3942-94A3-626D-FBC97960E49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2" creationId="{F7E12C79-81F4-D949-B266-660233FBA61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3" creationId="{E941A99C-6C8A-C2D1-AADD-7C56CC3E361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4" creationId="{48232152-FF1B-DD95-9EF4-423B83D01B9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5" creationId="{5F2250B4-FD38-837B-D4A1-F391F1C1884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6" creationId="{4EBDCF28-6521-0404-B6E3-E6E0F7753B1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7" creationId="{7BD08AEC-DB25-57F4-6ED4-07228DF65EA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8" creationId="{043002EF-15B2-9B7E-A5C0-633B734C1B7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39" creationId="{D91718EC-3173-F03B-3795-A14E3716356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0" creationId="{13F1C515-BFDC-C016-DC95-836720BD8C3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1" creationId="{7D9AB949-89FE-4C86-260F-1CC5C0AF13B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2" creationId="{A25E3724-3DF4-5F57-3B6A-8EEAD58B794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3" creationId="{CB2AB74A-0FFE-883D-6C02-8E50D0D9CF0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4" creationId="{DDEDC3DE-5860-FF99-329C-2D406A6D516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5" creationId="{C000441E-099D-8FC1-A2E9-E174900F9AB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6" creationId="{C177211E-CEA8-7F70-5DE1-80ECB87F7BB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7" creationId="{25703EC9-FE05-C64C-7257-B37CA679950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8" creationId="{F20D5BCC-3EB5-C98D-5A6C-3F9A255BCE9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49" creationId="{D5317EF6-06DA-DA8E-F71A-6AB00C813E7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0" creationId="{6F95E2D9-91E9-B1AA-38EB-30F92A879F0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1" creationId="{45A12844-8DD5-8EE7-D9AA-D5962D8AED8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2" creationId="{359FFE39-EB13-06BC-ECBD-B6AFCF4EA61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3" creationId="{6AD3ED13-19BC-D1B7-5798-D8710220F7E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4" creationId="{80B775B5-48CC-8D9A-2123-C782EAAAA07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5" creationId="{D6217AFC-8C5C-C2D9-8D4D-4B2143C624F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6" creationId="{C882DBAD-B28C-A0F2-61E9-625F7BC61BB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7" creationId="{CC5C87E4-C7A9-C508-F58C-2C35B7CD9D0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8" creationId="{7A9958CB-5E2C-F481-72F2-FD9B6730BC3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59" creationId="{E4C0C284-A8E8-9F4E-1D4C-5C59D2EE3B7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0" creationId="{49BF97E4-2F77-1D3A-D4F4-5651C6EA8E8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1" creationId="{078BC05F-8DAE-AA09-56C9-80568B92CB2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2" creationId="{ED3EE0DF-2810-BB4C-85A9-E59A67B8929D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3" creationId="{585BAF81-5C6B-F77B-FA2E-64E3EF41FB6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4" creationId="{28A3F1C2-92F9-1D99-A157-5A0C8C8DB62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5" creationId="{752B181E-9A72-0859-8DA4-F56FEFEADD2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6" creationId="{5ECCD678-2B63-1B7D-E9FD-B5B7577196A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7" creationId="{D425CC6B-906A-BF34-3DEF-47F9376EAEE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8" creationId="{11BD29A1-9AD4-6F2A-A4E0-8E83E4CEF70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69" creationId="{7A2CB9BC-B9A1-727C-AD45-3A8CB435BE3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0" creationId="{A0168464-4BF9-1AFC-3F12-5C700D1CBAA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1" creationId="{BBDF3F2F-D020-9090-67D3-688C258EC97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2" creationId="{13796E2F-97CC-4432-703D-904A49B5B63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3" creationId="{EF30180D-C874-668E-B822-6C2A84604F0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4" creationId="{4BB30A52-53AF-9EE0-D866-DA52F4C07DE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5" creationId="{E56D0596-E083-B746-1A5B-9879E67A8D6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6" creationId="{8F870EB2-877C-1E21-1049-008C5B122E6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7" creationId="{9D62820B-99DB-9F7C-7643-42C64A08FB6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8" creationId="{E6BEDC9D-24D1-E865-0356-C2AA568EBA0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79" creationId="{4206A499-0C62-8EB7-36FD-B0CAEBD22A4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0" creationId="{F6FBE689-1EED-F249-31AF-EF5E01E96EB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1" creationId="{96A0BBF2-23AA-82E4-9531-A5E7E7E3028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2" creationId="{8C7C6D89-2840-1A77-2CE6-89C368F3FF9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3" creationId="{98EBCFD2-C202-A013-3846-EAEAD10A7BA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4" creationId="{949D3CAC-8926-4013-5026-572B9A25C06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5" creationId="{406A8FEF-6F43-C333-1402-1FFD9AEDD2F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6" creationId="{64C6FB0D-E5C6-FB0D-76C8-02D2BD17DE1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7" creationId="{58B4CA75-3E22-3CBD-6BBD-AEFF6CF3949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8" creationId="{C1360751-5A43-A5BC-118A-7821A96F98F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89" creationId="{7BDF5A7D-FA68-6A8A-2219-4068DB2E21C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0" creationId="{D4A275CB-A836-98CC-4627-DABCE4EAAD1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1" creationId="{7724BF6B-4DD6-294C-16C7-4C4AE5347EE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2" creationId="{DC394708-982A-E435-509D-CE754400C9E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3" creationId="{D59523D4-E9F7-55DD-1986-D2AC0A3ABB32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4" creationId="{EF059626-EC10-7C6D-6B2C-544825E0C4B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5" creationId="{C422B0B6-FB2B-5A92-FA0F-C4D8AF29BD8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6" creationId="{E4481F4E-2101-8438-4CCA-9EFF84908C1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7" creationId="{E3301F33-E88D-D78E-39C3-EF9FE8EDCB9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8" creationId="{B1A6C009-90DA-D480-91CF-8FCBEA5E989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299" creationId="{3FA04BE1-287C-EE60-DEF7-9D9AF13085E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0" creationId="{855E9166-644F-8441-3294-EE53CCC2B8F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1" creationId="{ED0988A2-E5F4-C62D-D253-9EC6FA254CF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2" creationId="{FB79C748-83CC-3AA7-4A2B-C7E2A7C4ED6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3" creationId="{11BE6232-F2E4-F28F-3CA2-B8E7DC9EF92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4" creationId="{05FA67B1-5660-4C59-B9A2-E2653DC7FC5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5" creationId="{D46218B0-4A50-ED81-2AD0-D4E85E6E954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6" creationId="{5170C141-203F-4AE4-01FD-4742F2BBA3A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7" creationId="{478A20B0-BDEB-6040-BA11-8A0B425BA75C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8" creationId="{494F3A0D-74EA-4798-D5A6-179DFA06958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09" creationId="{AC2C02C3-0CCA-4DA1-28E3-AD97666ED99A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0" creationId="{C546AAF6-F50F-7FF6-0521-BF58AB1A4CB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1" creationId="{DBBAB1BF-DC03-706A-69A7-FBF447CD096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2" creationId="{5785A412-E25C-5660-31C4-35A27ACFEFE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3" creationId="{99279ED3-42B8-2C9D-B340-D0374B02DE8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4" creationId="{3527E5BC-2FF9-05D3-3E5D-FFB91873F12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5" creationId="{A85CFC87-5C0A-1F51-9E03-695864BE417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6" creationId="{262CC22E-E575-E0CF-3F6C-0AE8D4AD928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7" creationId="{A2B0EC4C-550F-09B2-3DFF-6744E9E42BEF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8" creationId="{326D03C6-1B0A-6B1B-70E6-4ECB3715733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19" creationId="{33124316-6BB1-DF2E-84A7-8E517FAE8B5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0" creationId="{F1C67473-675A-BA59-6B39-FD8B457C38B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1" creationId="{73D9C40A-F8B7-172F-1206-2A2351A354D0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2" creationId="{C0D8B03E-0144-CBBB-981D-0ACED8A19CF7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3" creationId="{912A52EB-B229-D42D-E4C7-4C1BD1AAE1B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4" creationId="{5EA8E027-9D60-DDB9-078E-5BAA5AEE3866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5" creationId="{7DD97D25-5196-1747-4AFA-0CF7C1693E5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6" creationId="{D90B99FA-0CDA-3F3C-9ED6-3E3EACEF0FD8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7" creationId="{C765EE2E-CAA6-2ECB-8C56-61219980896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8" creationId="{B3DA3429-4D53-2B1F-DFEB-E28ED9165C2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29" creationId="{47C39C9F-4C18-D51B-1D0E-D81FACACC08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0" creationId="{F1BEEEF9-30EF-08F5-BA03-CE2567F0441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1" creationId="{9ADE7268-D8D4-FA5E-BC2C-78ED764A9B93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2" creationId="{BF8E21DD-6DD8-01FE-AF28-02577F3CD505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3" creationId="{271F8A85-7CF1-968D-01C6-99BFB27B7C29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4" creationId="{B45AD6DD-2309-EF95-72D4-97023D90FEC1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5" creationId="{921057AA-AAEB-AD1F-8220-9FA830487344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6" creationId="{9C3E729E-3384-FE9A-400E-B9858F7084FE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7" creationId="{043376DA-8260-3B3B-6153-D9162DA143FB}"/>
          </ac:spMkLst>
        </pc:spChg>
        <pc:spChg chg="mod">
          <ac:chgData name="NGUYEN PHAM ANH THU" userId="baf72463-252b-4d5f-a6ca-5a6327a9888d" providerId="ADAL" clId="{AA0B7857-DBD2-46D0-A31E-B480D1E2A2B6}" dt="2022-06-20T12:18:09.194" v="3453"/>
          <ac:spMkLst>
            <pc:docMk/>
            <pc:sldMk cId="2474882853" sldId="256"/>
            <ac:spMk id="338" creationId="{28D7DFE4-9009-2B07-AF85-B3E2ABD15860}"/>
          </ac:spMkLst>
        </pc:spChg>
        <pc:grpChg chg="add mod">
          <ac:chgData name="NGUYEN PHAM ANH THU" userId="baf72463-252b-4d5f-a6ca-5a6327a9888d" providerId="ADAL" clId="{AA0B7857-DBD2-46D0-A31E-B480D1E2A2B6}" dt="2022-06-20T12:18:15.136" v="3454" actId="1076"/>
          <ac:grpSpMkLst>
            <pc:docMk/>
            <pc:sldMk cId="2474882853" sldId="256"/>
            <ac:grpSpMk id="9" creationId="{DDBC179B-C1F4-0C60-CEF1-4926A3021093}"/>
          </ac:grpSpMkLst>
        </pc:grpChg>
        <pc:grpChg chg="add mod">
          <ac:chgData name="NGUYEN PHAM ANH THU" userId="baf72463-252b-4d5f-a6ca-5a6327a9888d" providerId="ADAL" clId="{AA0B7857-DBD2-46D0-A31E-B480D1E2A2B6}" dt="2022-06-20T12:18:15.136" v="3454" actId="1076"/>
          <ac:grpSpMkLst>
            <pc:docMk/>
            <pc:sldMk cId="2474882853" sldId="256"/>
            <ac:grpSpMk id="221" creationId="{7BAFCD7F-F3E1-3992-6C5D-2BC0648A80A6}"/>
          </ac:grpSpMkLst>
        </pc:grpChg>
        <pc:picChg chg="del">
          <ac:chgData name="NGUYEN PHAM ANH THU" userId="baf72463-252b-4d5f-a6ca-5a6327a9888d" providerId="ADAL" clId="{AA0B7857-DBD2-46D0-A31E-B480D1E2A2B6}" dt="2022-06-20T04:05:03.903" v="246" actId="478"/>
          <ac:picMkLst>
            <pc:docMk/>
            <pc:sldMk cId="2474882853" sldId="256"/>
            <ac:picMk id="7" creationId="{E2684370-D9DC-4156-5E47-5AC8E205B474}"/>
          </ac:picMkLst>
        </pc:picChg>
        <pc:picChg chg="del">
          <ac:chgData name="NGUYEN PHAM ANH THU" userId="baf72463-252b-4d5f-a6ca-5a6327a9888d" providerId="ADAL" clId="{AA0B7857-DBD2-46D0-A31E-B480D1E2A2B6}" dt="2022-06-20T12:17:42.872" v="3449" actId="478"/>
          <ac:picMkLst>
            <pc:docMk/>
            <pc:sldMk cId="2474882853" sldId="256"/>
            <ac:picMk id="11" creationId="{05868DE4-F16F-6BC1-9294-B2483DB0E3EC}"/>
          </ac:picMkLst>
        </pc:picChg>
      </pc:sldChg>
      <pc:sldChg chg="addSp delSp modSp add mod modTransition delAnim modAnim">
        <pc:chgData name="NGUYEN PHAM ANH THU" userId="baf72463-252b-4d5f-a6ca-5a6327a9888d" providerId="ADAL" clId="{AA0B7857-DBD2-46D0-A31E-B480D1E2A2B6}" dt="2022-06-20T12:53:38.486" v="4070"/>
        <pc:sldMkLst>
          <pc:docMk/>
          <pc:sldMk cId="3601259241" sldId="257"/>
        </pc:sldMkLst>
        <pc:spChg chg="add mod">
          <ac:chgData name="NGUYEN PHAM ANH THU" userId="baf72463-252b-4d5f-a6ca-5a6327a9888d" providerId="ADAL" clId="{AA0B7857-DBD2-46D0-A31E-B480D1E2A2B6}" dt="2022-06-20T03:54:18.660" v="237" actId="14100"/>
          <ac:spMkLst>
            <pc:docMk/>
            <pc:sldMk cId="3601259241" sldId="257"/>
            <ac:spMk id="10" creationId="{194CF81D-CF98-D793-8625-09B0A23C75B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" creationId="{C3BDBC21-09FE-5340-2A78-43FAC471271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" creationId="{9D164D47-F7CE-BC74-1294-55E1D36BF45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" creationId="{EA2E8860-D36F-D5B9-6A59-BC76E89DEDF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" creationId="{1526C001-E09B-715C-2CB8-0ECA184CCF0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" creationId="{9D1D1AE0-1A35-7924-C94A-F10AA964A13F}"/>
          </ac:spMkLst>
        </pc:spChg>
        <pc:spChg chg="add mod">
          <ac:chgData name="NGUYEN PHAM ANH THU" userId="baf72463-252b-4d5f-a6ca-5a6327a9888d" providerId="ADAL" clId="{AA0B7857-DBD2-46D0-A31E-B480D1E2A2B6}" dt="2022-06-20T04:04:14.656" v="243" actId="1582"/>
          <ac:spMkLst>
            <pc:docMk/>
            <pc:sldMk cId="3601259241" sldId="257"/>
            <ac:spMk id="18" creationId="{3DF193D3-30CF-9CA5-D365-CACF1CB97978}"/>
          </ac:spMkLst>
        </pc:spChg>
        <pc:spChg chg="add mod">
          <ac:chgData name="NGUYEN PHAM ANH THU" userId="baf72463-252b-4d5f-a6ca-5a6327a9888d" providerId="ADAL" clId="{AA0B7857-DBD2-46D0-A31E-B480D1E2A2B6}" dt="2022-06-20T03:53:12.400" v="223" actId="404"/>
          <ac:spMkLst>
            <pc:docMk/>
            <pc:sldMk cId="3601259241" sldId="257"/>
            <ac:spMk id="19" creationId="{FE5C91BD-4DB7-820E-F5FC-15D297954E2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" creationId="{B47DFECF-97D3-3B50-E456-875EE2B0B381}"/>
          </ac:spMkLst>
        </pc:spChg>
        <pc:spChg chg="add del mod">
          <ac:chgData name="NGUYEN PHAM ANH THU" userId="baf72463-252b-4d5f-a6ca-5a6327a9888d" providerId="ADAL" clId="{AA0B7857-DBD2-46D0-A31E-B480D1E2A2B6}" dt="2022-06-20T03:47:54.509" v="32" actId="478"/>
          <ac:spMkLst>
            <pc:docMk/>
            <pc:sldMk cId="3601259241" sldId="257"/>
            <ac:spMk id="20" creationId="{C376A509-FA69-C2CF-1F6C-D1164AA8E53B}"/>
          </ac:spMkLst>
        </pc:spChg>
        <pc:spChg chg="mod">
          <ac:chgData name="NGUYEN PHAM ANH THU" userId="baf72463-252b-4d5f-a6ca-5a6327a9888d" providerId="ADAL" clId="{AA0B7857-DBD2-46D0-A31E-B480D1E2A2B6}" dt="2022-06-20T03:52:54.942" v="210" actId="692"/>
          <ac:spMkLst>
            <pc:docMk/>
            <pc:sldMk cId="3601259241" sldId="257"/>
            <ac:spMk id="22" creationId="{CC6D8490-829F-A2C7-3662-5B35D0744805}"/>
          </ac:spMkLst>
        </pc:spChg>
        <pc:spChg chg="mod">
          <ac:chgData name="NGUYEN PHAM ANH THU" userId="baf72463-252b-4d5f-a6ca-5a6327a9888d" providerId="ADAL" clId="{AA0B7857-DBD2-46D0-A31E-B480D1E2A2B6}" dt="2022-06-20T03:52:31.324" v="182" actId="404"/>
          <ac:spMkLst>
            <pc:docMk/>
            <pc:sldMk cId="3601259241" sldId="257"/>
            <ac:spMk id="23" creationId="{7583E6E5-609A-CBD7-653A-A30CF071DCF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" creationId="{90A96B91-F966-1702-F4CC-074D72A5DE9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" creationId="{78EE062A-9204-20F3-308B-F7ED25AAA7E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" creationId="{F2768632-41AD-7C7E-C169-0A58BFCFC4E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" creationId="{B3CB54B1-9033-EE58-8E15-65DA032864D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" creationId="{94C2335D-87AD-DDF2-4AC6-6BFB1D0488C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" creationId="{3B73BB9D-88D1-3FC2-C6A8-6B6B2252242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" creationId="{380455F0-BDFD-7721-4E04-80C23266503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" creationId="{46838B65-7B26-604F-7774-1B0EE780DE1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" creationId="{D85AC777-F73B-3F29-5D08-DB3DAA0EAEA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" creationId="{32C4DD0D-7283-A62B-1861-D820466269A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4" creationId="{8F15395E-E7BE-969A-E7D7-3F1A3D2E8D1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5" creationId="{CC42BF68-8364-AB34-36FA-8CB4A631DC1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6" creationId="{B810E0F8-A45D-CE05-FA86-FDA24406309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7" creationId="{30B69224-1185-C035-0CF6-7951A799580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8" creationId="{820A7D2D-5724-9464-783D-E8048EE4979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9" creationId="{40056302-1429-BFC5-CA46-C94FA1582B1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0" creationId="{220B9C93-A396-DD2C-4225-2CA15546CB3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1" creationId="{A6DC8525-5557-A3CA-826B-36AF85E1535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2" creationId="{9428A6C2-AE37-CD18-AC88-E5F35EF4CB6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3" creationId="{43766253-67E1-9FE0-0B65-A57DCB2AB8E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4" creationId="{9FE3333B-DA28-7AF6-F62E-BD1EA603811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5" creationId="{7813BA33-CE7C-324D-1AC7-29DCA685109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6" creationId="{26B5F304-C226-3A2F-D722-7118B932947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7" creationId="{37C285F5-78B8-4A31-6BF3-3C5C3B46A7D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8" creationId="{943F1DB0-0345-DDD8-F00A-18AF39B3426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49" creationId="{BE27E6B5-A86E-E127-6559-6E51A630D1B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0" creationId="{29691088-B851-5711-226D-1FD01CC7899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1" creationId="{5347F5BE-F2E4-A400-7D19-379495BF372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2" creationId="{A7CD39CF-A17E-1CE0-2C58-122850CD061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3" creationId="{F961800E-CC81-BA5B-093C-EAD900EC580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4" creationId="{F0A362E1-EA89-F9ED-13AE-CE6BD73C1A3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5" creationId="{67071822-C37B-75D2-BCC6-6D19F6C549B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6" creationId="{88812E9F-BCB3-0F18-3D91-6AA2B76B40B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7" creationId="{C37E5097-2559-F65E-5BF3-FC58E267644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8" creationId="{5AD55E2A-58CC-DFFF-D805-86A9B267586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59" creationId="{891E6E06-02E6-0302-2640-28685DE7CFC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0" creationId="{DABA5771-64FB-AC51-22FF-F468BA2E289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1" creationId="{E18DD6E8-DF44-01E3-DF81-AB1D80D4182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2" creationId="{648D189C-3663-31E0-D297-5CDBA8E1A1B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3" creationId="{CF4E035F-A084-6F38-C978-8873290AF96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4" creationId="{336F6D86-26FB-715F-FC3B-5373AE209B4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5" creationId="{1AD38269-4C04-64F2-F5AE-9598C3B779B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6" creationId="{A378D669-24AA-3736-0C1E-17DA54502B3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7" creationId="{9A34BA9C-E422-0A60-ABCC-8B10D0062A9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8" creationId="{22CF5F8F-A4EC-C3EA-3EAE-611FAE6B74D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69" creationId="{B46F950C-7D9D-8255-8B47-51D25512F76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0" creationId="{BAC198E5-4FEE-DBDC-68AA-9E07BC0445E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1" creationId="{764C9401-A20A-16E7-49C5-8A2938B80AE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2" creationId="{DCFD487C-053D-39C7-DDC6-1228CFDEFC8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3" creationId="{A8F5B972-620F-858F-9727-0B883F79C01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4" creationId="{B0C41424-C99F-2631-D158-19C801BF46C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5" creationId="{229CF866-C13E-A5CE-F0F7-377469BBBEA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6" creationId="{759B3B6B-644D-6349-7ABB-74BF852147D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7" creationId="{9976077D-BF29-AE88-3DA7-A88D2F59431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8" creationId="{F1D6D05C-94FC-45A4-A699-0838E1A1AC0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79" creationId="{4C9ACBE2-0B35-06C8-90E7-15C8787E83B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0" creationId="{CC90C6F2-B5CC-DA35-4EEC-8D4D142B8F8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1" creationId="{116A7CBF-B894-6228-D748-C8697F178FF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2" creationId="{B9F86819-C916-14F3-FD51-BEED6B8E4EC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3" creationId="{58B24B18-0BDE-3F91-B38A-7D429AD2EF1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4" creationId="{0AB4E027-6215-CE3F-5173-6F0178FD1D5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5" creationId="{19AB83A6-0E51-D445-3DF2-06A2DAFEDC2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6" creationId="{94DA9BD1-D8AF-7A90-B024-0A69EE73698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7" creationId="{689E4DCD-82F5-5C71-C8F3-AA3812A4DB0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8" creationId="{A8056D30-C6C3-5B6E-E268-60A04F1BAE8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89" creationId="{0AD2279E-223A-5D8D-FA4A-255BD1C3CFD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0" creationId="{AB2C153A-43DB-E821-9F22-F119780F5BF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1" creationId="{2E443D6C-C1E8-FF1E-CB50-EB9DA22597D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2" creationId="{7E0BBD26-3F6A-EC54-1832-FCAC362E7A3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3" creationId="{6FB4906D-F9C3-7DCC-9EB4-B4523020FB2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4" creationId="{7902180F-03E4-8CC8-3F26-5A8C6481CD9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5" creationId="{3A6161C4-E84E-55E4-D0CB-8E70553E9EF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6" creationId="{74D5F651-14E1-39A6-CB7E-97C8DB6F1F8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7" creationId="{B1F04A90-58DD-9AD8-B910-5DD99D86ED3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8" creationId="{4C00177C-1196-6C16-CD49-F4D1613D0AB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99" creationId="{29B1B75E-90ED-5E9D-0355-23DAB1A836F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0" creationId="{021B7226-767F-F30F-6DAB-F18A90FE0F5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1" creationId="{39399134-9BC7-4B7A-FC3C-B0560210567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2" creationId="{8ED6FF2A-62E8-99EF-27C9-EA4FFC00272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3" creationId="{7B66345A-978B-E7CC-C4FC-977A5DAC4DD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4" creationId="{F08D80E9-8FB2-6851-28B9-165927B44EE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5" creationId="{DC94D5CD-BBC6-8D0C-FC99-3201F09A9EE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6" creationId="{639087D7-7452-EDBC-8267-67DCE930C43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7" creationId="{F388A1BE-9F2A-0DA0-3FA1-F7B16964E30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8" creationId="{F8B85497-A383-AB26-8563-02B519E0F04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09" creationId="{48FAE8FD-EE70-7566-8C2E-59140D7C784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0" creationId="{DA751C4E-196E-02EF-A693-75373341C79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1" creationId="{6CECE4E6-44FB-E253-587C-F05CC61A9D6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2" creationId="{8DEE3A1C-DE7D-8CD2-7868-1F75F20F0D9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3" creationId="{75049201-A8F1-9BE1-9D33-FF1D21E196A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4" creationId="{9D40F8AA-12C7-346E-B686-0242E6A21B2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5" creationId="{5349F965-BB1F-2B0A-4D8A-F5170CAD6A6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6" creationId="{0EEF6B23-9D93-3539-4AC2-6957A0EC493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7" creationId="{1F72C52B-F66D-9254-8037-44819E5C28E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8" creationId="{589DA784-A61A-3B39-9804-629CEF57E8B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19" creationId="{428D1A8D-9AAB-848E-2DD2-C26A167DC63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0" creationId="{4C6AC57F-9348-60B5-334C-29E9CF56C31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1" creationId="{3D4DB97B-E39E-DDE4-389D-06E9D4D1EEC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2" creationId="{B83B3506-6ADA-60BC-E972-C9C76A132D0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3" creationId="{EFF6E5A3-95D9-9BF9-8584-1F714114E3B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4" creationId="{5284FF52-9B1D-03E0-7207-034C72B72E3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5" creationId="{35001ECA-FB52-FCE8-85FB-6316B112C92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6" creationId="{92C88C3B-B1D4-38BE-94F4-BBA743D63E5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7" creationId="{F0DC0ACA-9015-4A4D-6509-0E84CD1F6A6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8" creationId="{BF5958C7-37CE-A69A-FBA0-6D1BFECB800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29" creationId="{ECAE7585-E2C1-B7AC-6AE1-08D4982ED43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0" creationId="{2B5DE5B1-2B4A-3531-E56B-A0B5F794057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1" creationId="{4E767A01-646E-7D49-B561-85ED1A26D79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2" creationId="{A7E12A5D-29E3-9FB9-090F-D3006EC45F4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3" creationId="{97F25A92-ADBA-BF1D-E3E9-9D001BCFD8B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4" creationId="{6E921437-6913-F1D4-03B1-2166742F881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5" creationId="{57539A57-DF7C-99DA-74A5-A06A31724C0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6" creationId="{B21E7120-A37C-08A8-9BD9-80D3D542708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7" creationId="{1E5E919F-D89A-721B-D201-FFA5F0FD552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8" creationId="{45034FDE-02B2-F337-3B66-98299B4D7E7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39" creationId="{30B911A2-F99F-6D9E-C6DF-8810CBAF7A2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0" creationId="{06995DCC-7466-7EA4-2121-D1D544681E3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1" creationId="{FC335F49-0DCA-71E9-3B95-769F4C08BD0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2" creationId="{AF074001-CBBA-C2EB-59FF-E69E2AD8E43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3" creationId="{9C62AA7F-8C89-D46E-D81B-81F5A725EB5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4" creationId="{D3D774CF-E24B-D649-4621-95F373D72DC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5" creationId="{A401FFC3-4C00-4EA5-16F1-43273CEA4C6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6" creationId="{EA4D4162-7AB4-4A8A-376A-84B9F87725C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7" creationId="{ABAFCD0C-A65A-C9B1-0F00-B274C01DB7D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8" creationId="{5F36DA67-2B27-A6DC-9314-94BC2B5872D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49" creationId="{B58E9E2E-3B93-3A21-1EC5-460959AF5D6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0" creationId="{720A6CFB-17A2-90D6-81D7-02B6873163F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1" creationId="{9E1AE737-3BAB-31C4-DC99-F76F4E2C006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2" creationId="{489166D4-01CB-7545-7114-68B63D4F4D8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3" creationId="{5790B3D4-75AD-50A9-D4B7-7740E6B0D7F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4" creationId="{C80F5F83-425C-DFC8-0A5E-15C62BC3F89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5" creationId="{F0C8E1D9-E728-F61A-E982-E78DA0D6AEC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6" creationId="{CA3797A3-E298-4E0F-EA2A-94C3829DA1F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7" creationId="{DA1D383E-E5FB-309D-FBEA-5C0AD079382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8" creationId="{45C1D18A-52B3-1F12-F5BF-11E72DD7E48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59" creationId="{9F40E8B9-A94E-405F-ED2A-08A805729D5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0" creationId="{4B67F8D5-B19E-2FCF-65DF-6EF1E5D1315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1" creationId="{A3D1AE86-51FA-7F6F-F4D9-8F06E8A082F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2" creationId="{48547747-CD97-EFD1-76BB-DE1EA593D85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3" creationId="{093CD79B-1B13-5D68-8B7E-A521FDB6FBC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4" creationId="{78987B31-B99B-138C-155B-88FBB5DEF5F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5" creationId="{1ADF6B9C-8CBB-F779-13F7-06A6BFE0E61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6" creationId="{FE887369-F044-A10E-2DB8-6CCABA03156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7" creationId="{20DF6A46-63CA-7EC1-825D-5080BEBA723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8" creationId="{C40E3801-99E3-587E-5355-04B544E889E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69" creationId="{2D1DB8DD-E9FB-B658-4EAF-21F4AE6815F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0" creationId="{0A25A941-115B-4FD8-C23E-CF488869E06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1" creationId="{6616AE92-7292-BFE3-3F5C-F3FCB4B3C4B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2" creationId="{300E6E12-53A8-DE99-8409-B271305730B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3" creationId="{C477F63C-7361-43BA-A445-4A3203F76F6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4" creationId="{01615F13-945C-F6EB-E565-290D7D3DBEE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5" creationId="{9698C366-9B2D-8CBE-6B9F-AD05623A89B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6" creationId="{9CF23412-A944-2156-FE29-A0EE536C276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7" creationId="{72B2E048-B8EC-D2D9-12EB-D4D41B455D8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8" creationId="{C2AAF242-9F6B-7646-FF79-23CAD23CC5C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79" creationId="{0A00A127-8E47-32AD-A4DE-269FBAC0219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0" creationId="{46891639-7E03-9235-91AD-03C60957354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1" creationId="{C2B07DE3-EF07-CCA7-B541-36C4FDF99F6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2" creationId="{A6968D0D-21D0-99EA-36C9-CE35F7745AC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3" creationId="{9D3F0B6B-2F32-3E17-FE5E-CA0B5B438C8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4" creationId="{DAF98A06-3141-6CA8-7A12-DEE54E5B460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5" creationId="{9ED64690-1046-6452-DDCC-1F769317A3A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6" creationId="{CD8F50D0-A199-C090-1866-1E7609EF5C8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7" creationId="{4676DD60-1EB5-877A-106C-D5E7A625B2C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8" creationId="{56498718-AD82-8C31-8288-525A1F30CF9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89" creationId="{69288531-627A-2456-C526-C2C60261F27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0" creationId="{28229B94-F2E5-B99A-8AD6-FC3DDE0B0BE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1" creationId="{ED900FC1-2221-3022-1A24-AA66E5E0907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2" creationId="{7848A8A6-AC75-55A4-EC74-EFBDB61F9AF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3" creationId="{2FCBE65D-704B-8439-EE2F-9C64889FEA2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4" creationId="{E779ECEE-876B-B552-474A-512842868BF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5" creationId="{0E906607-7FC5-561B-1D4E-2A626EA4145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6" creationId="{B94A0C59-4875-B538-4FCB-54DBC43929D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7" creationId="{EEF6DC36-3106-2646-B9F1-7276F5EF851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8" creationId="{8E94F466-B7B0-E55C-FBF3-BB0A870A425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199" creationId="{42E370BA-2285-11E6-2C08-D4092F8E8DD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0" creationId="{4BF050FD-EC5C-DA96-9116-16A13356F1B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1" creationId="{30B70110-A47F-909B-4065-85C02856284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2" creationId="{4D699E65-311E-22C2-FB98-08C159EF8EC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3" creationId="{09F0F090-90C6-1D3A-B836-E8424EF89A3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4" creationId="{5DAE7470-9AF9-12FE-FBFE-C50D47045DC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5" creationId="{FE4F41BF-CDAF-DA30-7552-99B36A989E2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6" creationId="{9DB40605-ACCF-A44E-0B01-EEDB3104768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7" creationId="{B735E59C-FC34-7CEF-575F-1530AFE84CB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8" creationId="{D19F05DC-F107-016C-362C-392EF0E2DB3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09" creationId="{F633A582-1487-3FB9-ED86-80FC0E2E0FF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0" creationId="{5E64E1C3-1AE3-F80D-5FB9-78711EB88C8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1" creationId="{3C574B14-DEE5-DB7A-09E3-256DCE1F090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2" creationId="{31EE8951-E05A-8C07-DEF3-5127E34273C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3" creationId="{148F473A-F4FB-A490-9CBD-C2EF5D073C0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4" creationId="{45A66F48-0914-1050-C364-939817172BD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5" creationId="{11873227-2C48-1B30-8FA5-B80B7BA5B67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6" creationId="{0429A39E-E2AA-A8A8-F84F-F5CEDC9EB53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7" creationId="{9CE93E45-E0C9-58A0-7008-E3539E74E30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8" creationId="{0B9D5F08-D323-66B3-A1D2-05718942460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19" creationId="{3F932C89-5FB4-BFB4-3F59-2A863DD6C2E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0" creationId="{78EB4F97-B705-71F4-5261-EFD6909079F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1" creationId="{61460D81-DB11-2ADB-A63D-E03E02590CE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3" creationId="{39642458-CEE9-4A64-F319-D7BFE3CF157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4" creationId="{39DB3997-CD1A-C947-E89A-9030F27E32D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5" creationId="{8CF9EBDA-9BE1-6D04-871F-FB3C5C899AC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6" creationId="{22371544-111F-98E3-38D6-FA6D1FF6729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7" creationId="{E092EC38-0113-B7B7-ED58-79310F1981E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8" creationId="{9456AD2F-D24F-A788-ABC3-DDF4EF2EDFA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29" creationId="{2477D108-B33C-D6AD-EDA6-9DDD81A58D6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0" creationId="{42DC9E6B-F7E1-6C06-6C3D-8D7BE21A7CF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1" creationId="{E08AA67B-1822-2A70-2D3C-BE80F447CBC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2" creationId="{096BB564-BCB9-801E-B8C5-D40269D2651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3" creationId="{AA26AC74-A4D5-8228-58E0-3C8802C0C0D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4" creationId="{45E5D989-600E-7639-ED95-CE9AC13663D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5" creationId="{D4D3BEE6-6C87-15FA-B3A8-30DC31FE0F4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6" creationId="{E2DE6D41-4EE8-5392-950D-9F0D1AD3632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7" creationId="{A67E3AFE-48DA-7F06-5CFE-26A9D78FA79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8" creationId="{90C03102-EA5B-3513-C87F-97C9FA25D32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39" creationId="{4992839F-032C-30A1-C6FE-3FD69C89FCE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0" creationId="{843C31E1-77BB-2C4B-E305-385469BF88B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1" creationId="{2B66D6C0-8BFC-8420-6C6A-110263CA250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2" creationId="{7BB7636E-428B-A605-B3EA-42662E5D382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3" creationId="{1CDEE1F7-71BF-D728-7406-FAE9AA37FCA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4" creationId="{C2FED0DE-3B9C-B014-FD93-BF465ED6D75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5" creationId="{B3190C61-146D-7940-663B-3E417091A85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6" creationId="{4B72E3E6-03B0-6D48-8F27-F29605CBFA3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7" creationId="{48329247-1F2B-7930-052E-98034B75602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8" creationId="{8BFBE85D-B083-157E-16C2-344159E1D44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49" creationId="{E24AB232-5A6C-E178-1334-6ECFEEF1C3F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0" creationId="{7CE6102E-EDA8-0243-2DA0-051AF51EEC5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1" creationId="{6AA7EC4C-8B89-ACAC-3666-EDDA047C416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2" creationId="{50DF2D2C-C1AC-100B-CAFF-F84999BE9F5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3" creationId="{2EABBDDA-988C-12F1-7DC5-C2258C7AF15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4" creationId="{0C199704-A2D9-CE63-60A5-6502095674F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5" creationId="{3D4E066C-7876-6383-401D-430FC456C79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6" creationId="{445082E0-6CDC-7D04-3056-604BE13DCD8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7" creationId="{CB195A6A-E63A-C74A-96EA-E0A3C32B524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8" creationId="{A30410F7-9BEA-3FE0-DDA3-823D303CAF7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59" creationId="{1DE83A1F-475E-D769-47B2-3EB544FB552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0" creationId="{F71FA9D4-8F18-63E0-9373-F9E186ACDDB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1" creationId="{AF90D309-5D8D-F01C-1814-E569CBBF3F5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2" creationId="{91B95717-60E8-7708-BBFD-BE969462772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3" creationId="{C58B4801-CEE4-8600-C8F6-4F7A56AB413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4" creationId="{FE5A7EB2-BEB4-942F-53E0-180DA31FC68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5" creationId="{36443F5F-DE20-3297-5D8E-1E30B866E1C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6" creationId="{1194D453-3950-8899-4E36-35BFFC8F890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7" creationId="{4BE70B1E-8A02-9F38-4659-C5764AF55BC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8" creationId="{3A1BF04A-8404-946C-D9FF-6D2D017B612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69" creationId="{291F30D0-3300-3860-2486-7C26C844756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0" creationId="{851AB7A7-B18E-3D09-DB88-D5DE41DC066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1" creationId="{B3D16517-6442-7AAF-7984-56F34B3E163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2" creationId="{63367993-BC6A-B64D-1708-001238C7EA2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3" creationId="{7956CE75-AE29-852E-D80A-5BD32AA4877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4" creationId="{9A62AD72-72A8-3FEF-E933-625713DF1B7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5" creationId="{6EF6B290-9358-5FD6-B746-16530B56AE3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6" creationId="{6CB6C9A7-9499-6550-B774-956A6D1355E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7" creationId="{7FD13E43-CC84-31C3-3572-72111FF887B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8" creationId="{B392EAD3-6578-C57A-1B10-7639D20BAEF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79" creationId="{B9260210-2686-DFC4-0D65-34ADE0C536B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0" creationId="{30FB4C43-57E6-44C0-C8EB-FE312AEDC97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1" creationId="{7A7831B4-0563-A5EA-A0D5-654FC395EC3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2" creationId="{D45816EA-2BC6-0EC2-D5E4-99205F9B844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3" creationId="{0556228B-F4BB-591D-7A6B-093A71AC04D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4" creationId="{83320321-3F63-AC96-8059-EB9C6AE89B1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5" creationId="{ED7A05E1-08AC-B969-6A00-6E988D6FCB2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6" creationId="{D173E917-2022-C8CE-4159-63118F9A6CF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7" creationId="{ACD9422E-828B-BD85-8DD9-E91904D7EB7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8" creationId="{2B9307BE-1232-A692-7F8A-1D4F6F432F4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89" creationId="{B6CD7D16-3078-825E-3C73-B8703FECBE8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0" creationId="{D675106B-1CD7-6C1C-EA0C-B7EF863D1E7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1" creationId="{ECA1ED12-21F4-C7BF-A83C-402ECE57BEA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2" creationId="{ED88BB58-D8E2-7079-4F63-3D31D2BC0C2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3" creationId="{40150EBB-B4A8-75E8-42EB-236EB8DDF8D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4" creationId="{CB42BFCC-1B86-F69D-8F3A-5245ABF9DE9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5" creationId="{531CD27D-6D45-F49F-F09A-6011539C6CC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6" creationId="{37337BB2-BCE5-16EE-7086-1DC8EB92522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7" creationId="{878DBC43-839F-5190-1102-B9AF24B10022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8" creationId="{9AF6B1DC-8403-C3AA-20C9-57525837E29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299" creationId="{F1F82ED4-18EF-86F0-B612-6288849D903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0" creationId="{598338A6-344A-6450-864B-B196B0A3241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1" creationId="{8001F11A-3810-F0CE-F896-70BFEBF2AAB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2" creationId="{EF55FD52-7A5D-7154-EEC9-BD930A0E4B0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3" creationId="{D6E725D8-40BE-9D07-3AD6-950240D40F3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4" creationId="{263E90EF-F9F0-7D32-0A1E-A0FE15F4733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5" creationId="{1BD5B4A3-1A1B-FF3E-D26A-6528432ABA6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6" creationId="{0C49847C-78D2-A549-CBE3-901EF4CBF22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7" creationId="{3F555BFB-D7C2-F66B-811F-8CC4FB0C5EC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8" creationId="{951AE34E-DD22-51B0-7052-724FBD46B43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09" creationId="{45D5E889-B981-DAED-D430-5A29E493147A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0" creationId="{50B1C94D-8689-6748-AFA9-5DE7FBFCB4E6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1" creationId="{31B33F0A-11D1-2EAF-E5B6-FEB0308EF59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2" creationId="{ED06CE85-822B-040F-0D24-DCBF4ABE00C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3" creationId="{A4B5D5B7-7162-44FD-6917-7D4B3D20102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4" creationId="{CC1BB697-87C4-B61C-DA52-58AA3B05A4A8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5" creationId="{94F8944D-1C02-5937-5DA5-4D19231C26A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6" creationId="{7477712F-A432-134E-6CBF-EE1895771184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7" creationId="{ADAF44A3-BC5D-5C8F-D5E1-A730647C26E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8" creationId="{45E36A64-3385-1FBD-436C-78F803459DA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19" creationId="{3888C326-CE96-EAD9-31CA-D3751A3607D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0" creationId="{026857BD-7F4E-3EF2-3FEC-0BF2E7AB0E9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1" creationId="{D488414D-E77A-2F6A-75E8-24592F6EAF5E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2" creationId="{D9281F20-197B-BFD9-0B1F-EE177038150B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3" creationId="{817E5490-D46C-3168-A5FA-AFB4F3F261E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4" creationId="{98C4404F-14E8-6F79-3E05-9F98AA38178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5" creationId="{61B15B8D-0999-EF3A-5A17-344F95987E0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6" creationId="{CC04BDAB-4DD7-D9A1-CC8E-EBB42B1315F5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7" creationId="{E610C7F8-3D60-C642-84AD-91F03B2BF7E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8" creationId="{2A889326-D6C8-C454-5B61-00713E1C138C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29" creationId="{09867EF8-4C16-247E-FC1A-A335F5B43859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0" creationId="{00A1A65C-542D-71FE-B2F3-585E002312C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1" creationId="{4DB621F1-12C1-F1B1-D80B-C9307E16ABE3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2" creationId="{5F523D8F-1447-A7E1-0897-D30344C2D651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3" creationId="{18F05B8B-21F2-C4E0-E9DB-D6DAB1CAA73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4" creationId="{191F64EA-BB06-4494-1BD0-2983866AA21F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5" creationId="{DAC032A3-1224-EE90-4A44-0A270AD8CC7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6" creationId="{D496413B-EE6E-892B-EE7E-4EA08E83CCFD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7" creationId="{DC719C99-7609-B1C3-0823-FB842FC9D3B0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8" creationId="{1DA3CC77-57D8-F4A5-C4DF-E63E96B8B097}"/>
          </ac:spMkLst>
        </pc:spChg>
        <pc:spChg chg="mod">
          <ac:chgData name="NGUYEN PHAM ANH THU" userId="baf72463-252b-4d5f-a6ca-5a6327a9888d" providerId="ADAL" clId="{AA0B7857-DBD2-46D0-A31E-B480D1E2A2B6}" dt="2022-06-20T12:18:02.733" v="3451"/>
          <ac:spMkLst>
            <pc:docMk/>
            <pc:sldMk cId="3601259241" sldId="257"/>
            <ac:spMk id="339" creationId="{7D6CAC70-6700-86EB-9378-BC1F6F0A01F9}"/>
          </ac:spMkLst>
        </pc:spChg>
        <pc:grpChg chg="add mod">
          <ac:chgData name="NGUYEN PHAM ANH THU" userId="baf72463-252b-4d5f-a6ca-5a6327a9888d" providerId="ADAL" clId="{AA0B7857-DBD2-46D0-A31E-B480D1E2A2B6}" dt="2022-06-20T12:18:06.181" v="3452" actId="1076"/>
          <ac:grpSpMkLst>
            <pc:docMk/>
            <pc:sldMk cId="3601259241" sldId="257"/>
            <ac:grpSpMk id="12" creationId="{08A66918-9B5F-BFA9-B610-DB3E02A6DFB4}"/>
          </ac:grpSpMkLst>
        </pc:grpChg>
        <pc:grpChg chg="del">
          <ac:chgData name="NGUYEN PHAM ANH THU" userId="baf72463-252b-4d5f-a6ca-5a6327a9888d" providerId="ADAL" clId="{AA0B7857-DBD2-46D0-A31E-B480D1E2A2B6}" dt="2022-06-20T03:46:40.481" v="1" actId="478"/>
          <ac:grpSpMkLst>
            <pc:docMk/>
            <pc:sldMk cId="3601259241" sldId="257"/>
            <ac:grpSpMk id="12" creationId="{93551F30-2B3C-1C6C-A0C2-06E0070A09D5}"/>
          </ac:grpSpMkLst>
        </pc:grpChg>
        <pc:grpChg chg="del">
          <ac:chgData name="NGUYEN PHAM ANH THU" userId="baf72463-252b-4d5f-a6ca-5a6327a9888d" providerId="ADAL" clId="{AA0B7857-DBD2-46D0-A31E-B480D1E2A2B6}" dt="2022-06-20T03:46:40.481" v="1" actId="478"/>
          <ac:grpSpMkLst>
            <pc:docMk/>
            <pc:sldMk cId="3601259241" sldId="257"/>
            <ac:grpSpMk id="15" creationId="{25408067-38F6-CB89-CAC8-9B1917254B9B}"/>
          </ac:grpSpMkLst>
        </pc:grpChg>
        <pc:grpChg chg="add mod">
          <ac:chgData name="NGUYEN PHAM ANH THU" userId="baf72463-252b-4d5f-a6ca-5a6327a9888d" providerId="ADAL" clId="{AA0B7857-DBD2-46D0-A31E-B480D1E2A2B6}" dt="2022-06-20T03:54:15.661" v="236" actId="1076"/>
          <ac:grpSpMkLst>
            <pc:docMk/>
            <pc:sldMk cId="3601259241" sldId="257"/>
            <ac:grpSpMk id="21" creationId="{72BA8890-8E55-FA87-D487-CDD5CB2E4F46}"/>
          </ac:grpSpMkLst>
        </pc:grpChg>
        <pc:grpChg chg="add mod">
          <ac:chgData name="NGUYEN PHAM ANH THU" userId="baf72463-252b-4d5f-a6ca-5a6327a9888d" providerId="ADAL" clId="{AA0B7857-DBD2-46D0-A31E-B480D1E2A2B6}" dt="2022-06-20T12:18:06.181" v="3452" actId="1076"/>
          <ac:grpSpMkLst>
            <pc:docMk/>
            <pc:sldMk cId="3601259241" sldId="257"/>
            <ac:grpSpMk id="222" creationId="{0CE7AB6F-A2FE-1485-9753-3FC3A60C13BC}"/>
          </ac:grpSpMkLst>
        </pc:grpChg>
        <pc:picChg chg="mod">
          <ac:chgData name="NGUYEN PHAM ANH THU" userId="baf72463-252b-4d5f-a6ca-5a6327a9888d" providerId="ADAL" clId="{AA0B7857-DBD2-46D0-A31E-B480D1E2A2B6}" dt="2022-06-20T03:51:15.624" v="177" actId="1076"/>
          <ac:picMkLst>
            <pc:docMk/>
            <pc:sldMk cId="3601259241" sldId="257"/>
            <ac:picMk id="7" creationId="{E2684370-D9DC-4156-5E47-5AC8E205B474}"/>
          </ac:picMkLst>
        </pc:picChg>
        <pc:picChg chg="del mod">
          <ac:chgData name="NGUYEN PHAM ANH THU" userId="baf72463-252b-4d5f-a6ca-5a6327a9888d" providerId="ADAL" clId="{AA0B7857-DBD2-46D0-A31E-B480D1E2A2B6}" dt="2022-06-20T12:17:47.709" v="3450" actId="478"/>
          <ac:picMkLst>
            <pc:docMk/>
            <pc:sldMk cId="3601259241" sldId="257"/>
            <ac:picMk id="11" creationId="{05868DE4-F16F-6BC1-9294-B2483DB0E3EC}"/>
          </ac:picMkLst>
        </pc:picChg>
      </pc:sldChg>
      <pc:sldChg chg="addSp delSp modSp add mod modTransition setBg delAnim modAnim">
        <pc:chgData name="NGUYEN PHAM ANH THU" userId="baf72463-252b-4d5f-a6ca-5a6327a9888d" providerId="ADAL" clId="{AA0B7857-DBD2-46D0-A31E-B480D1E2A2B6}" dt="2022-06-20T12:54:19.172" v="4073"/>
        <pc:sldMkLst>
          <pc:docMk/>
          <pc:sldMk cId="2655250004" sldId="258"/>
        </pc:sldMkLst>
        <pc:spChg chg="add del">
          <ac:chgData name="NGUYEN PHAM ANH THU" userId="baf72463-252b-4d5f-a6ca-5a6327a9888d" providerId="ADAL" clId="{AA0B7857-DBD2-46D0-A31E-B480D1E2A2B6}" dt="2022-06-20T04:05:30.515" v="253" actId="478"/>
          <ac:spMkLst>
            <pc:docMk/>
            <pc:sldMk cId="2655250004" sldId="258"/>
            <ac:spMk id="2" creationId="{7429B07D-9B19-3B40-CF9F-A130971B893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" creationId="{7E003ACF-82B1-ED8E-35B7-181A24B6F2B9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8" creationId="{56650162-5F24-4144-5908-0B8154949DAE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9" creationId="{08123F03-0173-7ACE-AA49-99585B758AF0}"/>
          </ac:spMkLst>
        </pc:spChg>
        <pc:spChg chg="del">
          <ac:chgData name="NGUYEN PHAM ANH THU" userId="baf72463-252b-4d5f-a6ca-5a6327a9888d" providerId="ADAL" clId="{AA0B7857-DBD2-46D0-A31E-B480D1E2A2B6}" dt="2022-06-20T04:04:53.561" v="245" actId="478"/>
          <ac:spMkLst>
            <pc:docMk/>
            <pc:sldMk cId="2655250004" sldId="258"/>
            <ac:spMk id="10" creationId="{194CF81D-CF98-D793-8625-09B0A23C75B0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2" creationId="{4F42ED98-7E81-21E3-1FF7-EF88E5AB851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3" creationId="{97EEE764-7E98-E8BD-40C5-670AC9C0749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" creationId="{EACFCF3B-25B9-6B8C-34C9-FEBAE053F79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5" creationId="{6E619DE7-35C2-CD66-6480-0E00706B623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" creationId="{159A1D43-24DF-DF5B-D7A1-D70D699F1BB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7" creationId="{E6FC386A-2179-D27F-16E3-4001EED81991}"/>
          </ac:spMkLst>
        </pc:spChg>
        <pc:spChg chg="del">
          <ac:chgData name="NGUYEN PHAM ANH THU" userId="baf72463-252b-4d5f-a6ca-5a6327a9888d" providerId="ADAL" clId="{AA0B7857-DBD2-46D0-A31E-B480D1E2A2B6}" dt="2022-06-20T04:04:53.561" v="245" actId="478"/>
          <ac:spMkLst>
            <pc:docMk/>
            <pc:sldMk cId="2655250004" sldId="258"/>
            <ac:spMk id="18" creationId="{3DF193D3-30CF-9CA5-D365-CACF1CB97978}"/>
          </ac:spMkLst>
        </pc:spChg>
        <pc:spChg chg="del">
          <ac:chgData name="NGUYEN PHAM ANH THU" userId="baf72463-252b-4d5f-a6ca-5a6327a9888d" providerId="ADAL" clId="{AA0B7857-DBD2-46D0-A31E-B480D1E2A2B6}" dt="2022-06-20T04:04:53.561" v="245" actId="478"/>
          <ac:spMkLst>
            <pc:docMk/>
            <pc:sldMk cId="2655250004" sldId="258"/>
            <ac:spMk id="19" creationId="{FE5C91BD-4DB7-820E-F5FC-15D297954E2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0" creationId="{4B26763E-96A2-B2EF-900A-480921E4BAE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4" creationId="{C03A0CD6-B9B3-6514-0361-8EE4E15FDD1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5" creationId="{B114C475-A23C-EEEF-7889-C9469266C73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" creationId="{6BF0D1D6-10FF-E08D-AF09-B74A9C1A0AE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" creationId="{27107152-C815-FD32-0453-311E05EB0B8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" creationId="{FD09E6B6-A681-D812-9DE4-816EB7C2DB0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9" creationId="{E8625C0F-B157-073E-851C-A0BD8DA8DE5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" creationId="{E0B323F0-4421-73C3-C067-6D4128B523F5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31" creationId="{71F2D31A-5AB1-8571-ED9B-AECCFFE6E9B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2" creationId="{D3C8DABD-631F-37C4-DDA2-5D43CFA2E9D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" creationId="{1A175DB2-9C20-CDCA-9902-471DEA333E1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" creationId="{FD76D117-07C2-6A8E-1D6C-2206BFADA17E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35" creationId="{5FB80AAD-4FD0-C237-2785-D8E169D09F8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6" creationId="{A4C06F4F-0492-181E-5670-1DE67317AFF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7" creationId="{5DD214B4-F507-266D-21B6-5FAC563307C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8" creationId="{7AA8294B-956F-8933-8720-B1AB3F9DF39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9" creationId="{A9E50822-2C04-1129-A9DF-6EC27E4BC6C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" creationId="{88860586-41A7-ACFC-BC5F-1ADE311A84F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" creationId="{D159D0E9-A9B9-33FA-DC3D-2B85AF185C0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" creationId="{E18254E2-CBCA-F5F1-5B36-0F6077FEB6C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3" creationId="{F95F1BAE-BABB-A829-4F1E-1AD8939878F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" creationId="{F6F4ECC6-0421-C531-71EE-D6B521D754C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5" creationId="{DF347654-8A39-A4EC-8E91-035AEA35817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6" creationId="{6F243C32-165A-5119-9BF4-CD31D5F5F73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" creationId="{C556D0C4-D0E3-C7F1-2253-0597E1ECDE5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8" creationId="{DD766E24-9B9B-D140-1B56-047D75282A7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9" creationId="{857C5D18-29F5-8090-7467-A2E9A9E61B0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0" creationId="{3D4299BE-9AFD-41AD-0D79-58BAF0559C4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1" creationId="{28D59F0C-2946-5238-B2FA-D15AACCB363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" creationId="{1C2BCE70-C217-E3F4-5B24-4FD1B675EBA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" creationId="{ADCE2352-BCC2-6E47-9617-B6892FAB47C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4" creationId="{F98F25F9-44BF-5E5B-8EFF-754CC942829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5" creationId="{758E73CE-28E8-F988-3D6E-50C223C333F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6" creationId="{717AC7A6-7ED3-431A-874B-78C5544A641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" creationId="{64A7527F-566E-D840-23DB-391348357EB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8" creationId="{DF5EA07F-45B0-E8C2-D863-5CF9580F7B7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" creationId="{9B09C52C-699A-3006-091F-58988E7F6D6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0" creationId="{1B619698-0059-346D-2206-29CB0FC7BC1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1" creationId="{4A0C8A1E-C29B-FD92-39F7-571BCAB8C51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" creationId="{F8474FAE-6252-D413-CE0F-AD128EFF43B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" creationId="{43DB7CC2-FDC0-EB42-4796-ED1F1492B9A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4" creationId="{202441A2-831A-2F15-0FE6-38C3EBA8F5A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5" creationId="{9757654C-B2AF-0127-A759-54ED7136750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" creationId="{7E5F449E-7168-6030-0BA8-ADA367686629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67" creationId="{6E150C1E-3FD7-2342-13A4-1E7DA2053427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68" creationId="{F9D8F38F-F1BF-3292-54EB-F4B4BCA9450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9" creationId="{C9D9A52E-94FC-9F24-C07F-D31DFA010CD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" creationId="{D99306B2-F97B-9F27-3A74-2FE224971C1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1" creationId="{A27518D4-5817-1141-0A48-79BD2247A91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72" creationId="{621C01FE-7B5D-2583-A0AC-4CFE7B387FE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73" creationId="{FD48D5B7-7ECA-62EB-D98C-61A2391B06E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74" creationId="{B42ADD17-A3D8-E18D-D71A-11360B26353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75" creationId="{2AAD5B32-E7D2-43DA-686A-EF9E828D42D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6" creationId="{C59E6093-92E1-95F9-27A5-3EDCA4D8036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77" creationId="{2E49DD51-0F3B-A017-B60C-2958FE39AC3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8" creationId="{368E1B25-8F59-DAB9-1B13-71FB39CD1F7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9" creationId="{24BC12CC-9915-2DCC-2BDC-55DC18886C0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0" creationId="{783F5122-DE30-1B4C-4193-7F97017EC68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1" creationId="{1ED4BB4C-7D1E-8CD4-FD72-E0DB2DAE9BD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82" creationId="{21479391-6E77-C90E-60CB-4E97912C1F5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3" creationId="{C3885FA6-E643-9308-4E28-ECFFD9070AC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4" creationId="{6E8E1B55-52DD-4413-ED6C-FE212BF610F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5" creationId="{1A1A5EF0-4721-286A-0583-2FC0CB68E48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6" creationId="{DCE1AB52-93B4-F903-01B7-D1BF6A96851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7" creationId="{D2AEDCE7-F901-D39B-F0F3-0EC7DB1C2B8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88" creationId="{8CB4AD7B-F18B-65D2-46E7-5504626471D7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89" creationId="{1016E5E4-7669-F379-D4BA-708A2349FC1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0" creationId="{854E03FB-B714-08A3-7AEB-3D828A0D645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1" creationId="{76A58EF4-03A6-356E-524B-2E2D4B89CB6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2" creationId="{46B6B5BC-83E6-5416-A62C-89B1DBE05BA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3" creationId="{DF8DF837-11C7-55B3-73C0-9D1C6629031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4" creationId="{FEA7761B-14FC-B6D6-B282-7FCEC217F63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5" creationId="{86B4AA05-EDE7-997D-C6AA-A7B8DBBEA5B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6" creationId="{170C79CA-E69F-C688-10EC-A6C3511E509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7" creationId="{82EF4E6C-EDB5-DBF3-C15B-BA3D5916975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8" creationId="{2B92A2D0-21F6-3F3F-162A-D9F75CE32C3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99" creationId="{F16E07E1-3B95-FBCB-EE64-80715AD7E90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0" creationId="{90FFADDD-990F-6384-2629-928D6C05578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1" creationId="{CED21481-1973-AA62-3C6E-41379A11C32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2" creationId="{42C37400-C1E5-234B-AFD4-8E41A00225D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3" creationId="{D85F1347-5686-2D99-1268-D935AC3FEAB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4" creationId="{A07B67CC-8C1A-F7C3-33E6-0E4AAFCC5B1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5" creationId="{770B4209-FDDB-8044-23DF-0C01D326310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6" creationId="{05533405-7B2D-333B-A8C2-EA970F12C2D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7" creationId="{B779F15C-1A6F-DC1D-5FAC-0764D6428EA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8" creationId="{CB319DA4-509E-8B40-0B0A-EF812AA8E6E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09" creationId="{EDF09B27-F6F8-8CB2-FCE8-92425B6C02F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0" creationId="{C8EA5F22-2D58-FAE3-98F3-483D479859D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1" creationId="{E7519473-1338-39EB-EB8E-72D8C51B64B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2" creationId="{7E6846B2-9B84-8D38-5DEE-5ECE91A979B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3" creationId="{CDDDF893-BC9A-03BF-B006-A2F2295417D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4" creationId="{8F98B04F-840D-CFC5-448E-067E34F4AFD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5" creationId="{F30B79AE-0FBA-5860-855A-E43A5731E68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6" creationId="{E5D43D99-8DE6-CC29-E9B7-D8A3BF11C56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7" creationId="{03FBB004-26EB-0610-0615-05A62A65D7C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8" creationId="{16AF0242-C663-C535-F395-B51A11FA501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19" creationId="{6B197114-8081-F27F-6F65-B7E49C63EB8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0" creationId="{3900C518-C2BC-C6B2-C40A-F44E9524840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1" creationId="{EEBFFAEF-37CF-B375-336F-CA372F32EC9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2" creationId="{0067D9CD-C97A-3A73-0223-CF137555C8E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3" creationId="{3F9EFCD2-06B9-6200-72CC-E2A36E83088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4" creationId="{2C902FB0-AD8D-748A-B658-62E77FD35B6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5" creationId="{6F3B1352-7843-CFA8-6B66-578EA323DF0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6" creationId="{2320743F-7B0D-5321-E776-61612F012F0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7" creationId="{760A2A2E-7648-B3C3-486D-D7BC43F9D61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8" creationId="{7D22AE46-27CC-2ABD-879F-70B895667E9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29" creationId="{FD86CE71-7511-2FF5-0698-BB3F785A393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0" creationId="{2EB81CA7-9E78-C662-4E9E-E0038DCA66F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1" creationId="{1F66A78C-FE5A-BECC-775C-8ED0EC84EB7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2" creationId="{EEAC20AD-C24E-ACCA-7047-76F6911D0B5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3" creationId="{80D9742A-330B-7ABD-FFE6-E1459A4B008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4" creationId="{75B6F156-A747-B794-AC04-DB9238E732D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5" creationId="{203DC265-300E-56B4-C632-1358383FD8D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6" creationId="{E471BBFA-0AD5-B82D-8A38-ECE2F9F7222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7" creationId="{3A0972C2-896A-443F-576D-A5C233B27D6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8" creationId="{4C652E17-60A7-1C01-FDB3-5BAE135E7FA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39" creationId="{2B8515DF-2B35-E7D2-6F77-B99A0F2A828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0" creationId="{2E3F8BFE-8B1E-7A65-BD8E-CFBF3A3E482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1" creationId="{F21A0D3F-4EDB-50EE-1081-1CFDF3E2385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2" creationId="{635E91B9-0335-87C8-D56F-5F32608A628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3" creationId="{1E4BBCBE-FA90-B575-FA52-F17F20434D7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4" creationId="{70B98610-AF06-1C13-4510-6AE34956A6F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5" creationId="{2954DDD7-C058-4197-550A-C6EE21604F6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6" creationId="{E09BDB10-0FB2-5108-CED4-2BF733684D4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7" creationId="{2B0D5CD7-0718-0336-8DF7-4CFEFC97987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48" creationId="{91677610-A184-9DBE-BBD8-41A00FF7E628}"/>
          </ac:spMkLst>
        </pc:spChg>
        <pc:spChg chg="mod topLvl">
          <ac:chgData name="NGUYEN PHAM ANH THU" userId="baf72463-252b-4d5f-a6ca-5a6327a9888d" providerId="ADAL" clId="{AA0B7857-DBD2-46D0-A31E-B480D1E2A2B6}" dt="2022-06-20T04:27:49.379" v="514" actId="207"/>
          <ac:spMkLst>
            <pc:docMk/>
            <pc:sldMk cId="2655250004" sldId="258"/>
            <ac:spMk id="149" creationId="{9B0DC672-AD17-E061-39DB-168F8C02D58A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50" creationId="{65750242-25FF-23DA-4B02-1046A185126C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51" creationId="{19631341-0C5B-64D0-B61B-4C65377D113E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52" creationId="{2387209A-2406-AAD3-0203-1A09397792AE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53" creationId="{0D9EF50E-1A38-E624-5BD7-D9AC09767695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54" creationId="{72626B07-61B9-8BB3-3892-87D5D752CC61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55" creationId="{855BECDE-AE2A-4B28-B979-F5572E7C5C2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56" creationId="{99AC39C5-14BB-3341-64E8-BFCED1FFD59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57" creationId="{D6174856-0413-9C5E-1AB6-954A0DDE43BD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158" creationId="{45DB8A27-3D17-E983-8E2C-635F3FF66FF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59" creationId="{69D470E1-65C0-4E17-AAF0-FF9B75A9187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0" creationId="{3E7FE57C-DCD2-B1BC-0733-869AA20F0C8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61" creationId="{86AF59FB-01A6-0DB9-A760-2DB4692D6D7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62" creationId="{A0418C57-979C-22C2-A116-61905E77508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63" creationId="{6C25D2F3-6686-86C6-8285-41FC3185551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4" creationId="{D27FCD05-8491-F327-2EE2-819E7D8872A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5" creationId="{2E83D9FD-906E-C0D6-14E8-40212623CC4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6" creationId="{62197DCC-09F8-625E-E9F8-5BB586E7AF0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7" creationId="{22548789-5266-EE45-C285-413ADBA9AC2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8" creationId="{EBCEFA90-92B5-95BD-A4EE-C634A2095DF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69" creationId="{44ABB8DC-04E7-95B8-B5F8-BEDAFD8133C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0" creationId="{898D6906-63ED-C00B-65F9-05C2F90010C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1" creationId="{2EFB03D9-CE76-517D-8C04-936D97937C6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2" creationId="{0F69DB28-D910-E88C-97B1-755D33B31B6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3" creationId="{7A328D2C-E9E1-CC36-0E93-DD43CF4EDFE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4" creationId="{97C9DBBD-A3B6-1C84-E990-7F40997DBCB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5" creationId="{A98232CB-96BF-B73B-D3D9-C339A7CC86B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6" creationId="{F9D274B4-6983-4214-3893-711786A3F50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7" creationId="{3BBE2359-2BDA-E85B-793C-A275069CBA4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8" creationId="{480C8986-407B-48BF-0B69-EEED5F9128B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79" creationId="{C952C2E0-565B-51EE-D565-6525D8227EC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0" creationId="{5FFAA9F2-865A-46C9-6164-F890FFCD601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1" creationId="{897F1A20-E9AD-A023-7F12-2B1459162E7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2" creationId="{E35DE3F5-88FE-CDF9-F58F-9B9ACE82184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3" creationId="{E925DA17-EC5A-C9B5-6DA6-F4952D9F02E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4" creationId="{46B5ECD7-7D5D-49E2-72DB-01F053C79CE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5" creationId="{8ABB3243-68D6-9331-FFBD-1FCC5609C28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6" creationId="{CC053FF2-D079-778B-B97F-8E7B7253DDA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7" creationId="{453A4E3C-B906-683E-9A59-7FB90350681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8" creationId="{5A65B1AB-55F4-F997-50DE-FD17CFD964F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89" creationId="{666BE285-9882-6919-7B96-80FB82CEF44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90" creationId="{1040440A-1BDE-17C3-909D-8F8EAAEA65E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1" creationId="{7D62F7CF-17A1-1B24-6833-C3444867911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2" creationId="{C7D635B5-56A3-696F-F8ED-47558961CDC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3" creationId="{640751B5-BF92-5EA1-2351-18E6E8101C0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4" creationId="{90AB40A6-F537-DDD6-C719-1DED6278F85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195" creationId="{1EB4DC14-7254-ECBA-3D91-8EF36715D17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6" creationId="{ADABAD63-2DB1-62A3-E1DC-4D1DF4F920C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7" creationId="{92B28B54-1307-D378-9B88-3FA52122A43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8" creationId="{CAE04231-CEB0-4707-948B-F0DD53B9E66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199" creationId="{F9F53FD2-2D80-88D9-044A-68574072E93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0" creationId="{974C9077-E630-0A4A-8380-3DF43EB44DF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1" creationId="{68C319BC-B80C-97BA-44D6-0BF723F1BF4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2" creationId="{63450EAE-B7EF-B74E-D432-42969CCB19D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3" creationId="{1379D8D4-690F-C7B0-FFEB-5EF9E2FFC3B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4" creationId="{A4911C31-38FE-CD81-818E-FEFAC75FD56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5" creationId="{E4452D33-E28E-88E8-4005-1DF295B8A7A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6" creationId="{71515E19-CE34-E2AF-B7C1-8C33CA9A9AC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7" creationId="{18B1C8F4-7228-F299-BC14-C976CA2E714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08" creationId="{D8E87B9B-9796-5E9D-0BAA-EA53F9DC0C1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09" creationId="{B9A47DCC-533D-EF3B-3C11-E11C26AAD6C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10" creationId="{0CDF55AF-FEEE-2ACB-C869-B4843D1B722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11" creationId="{96D42B2F-B2AA-FAA5-3173-A8DC8E82567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12" creationId="{8D9FC0B1-F4A9-CF57-D12E-19674796263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13" creationId="{2AF1406E-5005-3AE0-5181-66B1E317216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14" creationId="{1F05F375-C3B3-04ED-F7DB-16767D4934E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15" creationId="{2EED0E7F-B62A-F9BD-DC15-33998663AD8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16" creationId="{697E8139-7A11-1EBE-8C09-7832D5786A7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17" creationId="{255E1461-4EB0-BC40-0EA9-94A0265490C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18" creationId="{1B03F408-3C0F-25DD-0120-81AA3A8BE25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19" creationId="{FC4BF39C-7BE0-C470-AE45-3E1EFD79A5D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20" creationId="{1EDF50C9-50C6-3C24-BF87-BAB9FCC5F13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21" creationId="{B1FAB928-7349-7721-E804-86D21804093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22" creationId="{D814D3D1-BA8A-0B47-D99E-2B189994F4E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23" creationId="{81BD8B30-716A-9F33-DCA7-F47514892C9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24" creationId="{20376EE1-1584-DE37-5E52-DB323A04405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25" creationId="{115A5380-C74F-A92B-793E-2C7EEFEEA62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26" creationId="{94335326-E9DE-4CBC-39AE-581285FEFFB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27" creationId="{AAA8B9BF-01DC-E6E7-1110-EA16EE5115B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28" creationId="{1D7F41B0-4E02-0ED1-833B-B2D76233D7F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29" creationId="{738C3F12-F4E3-6F83-FA18-B3D23EA7FF7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30" creationId="{37403DCF-7851-D379-C8CB-CC27E7CEC55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31" creationId="{93D2F416-B328-2953-A4A9-535831E406E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32" creationId="{C67B6CBF-1C3C-DFF6-4439-9748EE02992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33" creationId="{59D19763-1345-B94B-FDD8-7965570438D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34" creationId="{AA93DF3E-19AA-D9DE-DE48-D292E3A5030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35" creationId="{802F09B9-BB37-91A9-4B03-3DC9496CBEC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36" creationId="{88D7A9C0-0CDD-C90A-EBD0-D37189B75AA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37" creationId="{3229937F-614F-9718-1636-227A1A88D48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38" creationId="{98CC2A56-D05D-A2E7-4482-849BEAA3401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39" creationId="{9B8D9C5A-066B-4710-218C-55C106FBC25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40" creationId="{18758AFD-9A09-E027-6229-AB25E3E83D6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41" creationId="{1057C0E4-4FA9-6E33-217A-13C9516847A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42" creationId="{F962A780-E7E2-0350-BB23-440D98F93A0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43" creationId="{40849283-6FEA-3529-2BD6-181287F0BD98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244" creationId="{6E638671-9F6A-7CEB-2C68-0570BC748C20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245" creationId="{6971E398-9E1E-32B9-CCF6-2B5FF8F9E99A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246" creationId="{D09974ED-2446-D70D-08A3-CDFCA3C3BCA8}"/>
          </ac:spMkLst>
        </pc:spChg>
        <pc:spChg chg="mod topLvl">
          <ac:chgData name="NGUYEN PHAM ANH THU" userId="baf72463-252b-4d5f-a6ca-5a6327a9888d" providerId="ADAL" clId="{AA0B7857-DBD2-46D0-A31E-B480D1E2A2B6}" dt="2022-06-20T04:19:51.380" v="374" actId="164"/>
          <ac:spMkLst>
            <pc:docMk/>
            <pc:sldMk cId="2655250004" sldId="258"/>
            <ac:spMk id="247" creationId="{017E3CAC-D59F-E5A0-03A6-2AAC8ED7EC1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48" creationId="{ECA79850-E7A7-3359-993D-B957276C64F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49" creationId="{C0D3F866-699A-6CA6-6BAB-5FF3C0A841F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50" creationId="{A8CC583D-9A0A-95C2-AB16-1511B6604CC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1" creationId="{D2C6BA04-01C5-B58B-B430-EA714310BE5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2" creationId="{4A0B8286-5803-EFE3-0013-FC088C2D6D6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3" creationId="{5B5D5DB4-0964-A7B4-E66A-723A0329EC0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4" creationId="{D684FA7D-DF69-2062-E943-0BBE8B7349E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5" creationId="{FFCFE0E6-768A-CFB7-D592-65918A03354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6" creationId="{99CA0ACC-3ADF-CF95-8530-398DB774A64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7" creationId="{9456C5A0-E7DB-557D-4589-670D6154DA8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8" creationId="{41EC06D0-5993-B70D-804E-ED6D2AF5BAF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59" creationId="{053A846A-0331-CE1E-CCD5-B628471D7E3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0" creationId="{52C7E6A1-D35B-C4B0-D8DC-89B00FD8CA9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1" creationId="{30D5D55F-67DB-20BC-F49A-A7A03F76845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2" creationId="{F7EB9F3E-82B3-1138-BDC0-8366EB5F9E5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3" creationId="{866F9478-5B3D-ECCB-A396-154713D177C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4" creationId="{700C54E5-413D-4B2C-97EA-FA8AB5400A7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5" creationId="{115FBB62-07E8-3646-363F-4503F7F717A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6" creationId="{C67312EF-2C7A-7B17-4CB0-1CF11D97FB8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7" creationId="{8B2DDD86-A9FA-0BA6-C6FD-DD98C45697F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8" creationId="{F52025F4-63C5-C644-A717-1D702CD2A9A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69" creationId="{FB91CCA9-537C-4A30-02BD-6BC9745BFBF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0" creationId="{F83D940D-AE7C-15D2-6429-5C02BE6D684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1" creationId="{A0D7814B-CEC8-922A-5899-51A010610DE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2" creationId="{F7D50E03-8692-21AE-5F47-68596EB2DF1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3" creationId="{A28F07BE-9262-3B78-FE8A-A068BE4D050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4" creationId="{2D89DB7F-3457-5240-632D-861A3CDB4FA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5" creationId="{B491B24E-6A2E-21EA-2826-8C5860B39CF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6" creationId="{2659A01D-1EEF-850F-0CA4-4909327F63F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7" creationId="{620DDB06-AA98-4AA6-45E4-2C2B0C5CC67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8" creationId="{E1B5D624-DF1B-3FB5-AC1F-F8FFFD60F28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79" creationId="{A627A70A-0304-89F0-1E9D-399AA815A6E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0" creationId="{80BF7377-D87A-46E5-EF7D-EB15E678EC2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1" creationId="{7A376E96-8C94-5BC5-AE54-4136B52824D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2" creationId="{A6DC1AF7-4C42-D23B-3C7E-AB7565CF309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3" creationId="{1F587FFD-8FA7-2F85-9190-94EE38F105E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4" creationId="{4F9958D6-392C-2775-5C7D-161EC865E11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5" creationId="{20669239-5027-CA22-B894-62625A618E3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6" creationId="{6BA05594-EE41-BF2C-2D16-72754CC5F88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7" creationId="{B02B297B-9170-55A7-4DA3-2BE1DACB0EE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8" creationId="{0E9C9216-E22B-FCF7-A01F-E118CA701AE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89" creationId="{5CA355C2-24FB-1DCA-9776-3C7456F389C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290" creationId="{E88A9773-30A7-D98A-7BAD-5A8D3273996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1" creationId="{8F1DFDFA-CD87-947F-79BF-A3D20615011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2" creationId="{E21F66DB-9E5B-BFB5-88A0-FA01FA06EC6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3" creationId="{BACA4A3F-98AC-4177-C5C5-E67A6098E82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4" creationId="{7366A8A6-17E4-F3EC-72D3-89D884499F0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5" creationId="{E26D8368-79A4-8BCD-CFF1-16F63CC036C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6" creationId="{9A6300AF-7039-EC17-5DBF-2A1038A9417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7" creationId="{DEE2A723-7973-8FEA-7D52-563FE58AB3F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8" creationId="{8FAE1AC2-1FA3-8A7B-53D2-07A3FCBE79C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299" creationId="{F7AD246B-F6FB-7C58-1D81-E20FB581FA4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0" creationId="{8E8DD117-B2AE-EACE-7001-65EDA136BDD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1" creationId="{7C38C13A-DED4-3000-5711-0A6A6CE3343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2" creationId="{8D3A07AD-7857-1D06-A136-8A690866151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3" creationId="{7B11B771-971E-4F02-7E68-7D5999BDF94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4" creationId="{9838EAC3-88A9-F23C-79D3-D92E97B60C8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5" creationId="{FFBEAD8C-C0CD-75ED-A825-8C1A60BCCE2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6" creationId="{1746AD4B-6EAC-E43E-9D05-C084357A6B1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7" creationId="{32E1AFDA-00DC-EC4B-9EF2-FFBD11422DA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8" creationId="{B1E43CD9-5DFC-0C86-7801-5C7BC927562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09" creationId="{3F315384-A54A-EDD9-FC3B-A7A3FF5F9A1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0" creationId="{EDB132A3-B3C4-6BA9-EEE7-8A54C87A6B9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1" creationId="{B072A017-2921-DC65-B26E-598D4BDF7F6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2" creationId="{00EE6531-CBD4-3B67-3D58-285DE7281F9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3" creationId="{4973400B-51B3-3849-89A0-6EDEF48727F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4" creationId="{55927A9D-EEBB-C00B-57F8-07393FE3C59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5" creationId="{410108DF-5C66-CBBF-F514-F0A35416CFE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6" creationId="{653DCD0C-B9E0-9F19-DBD8-DFA89DF2A26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7" creationId="{6212A820-4C34-4BCE-B8C9-4E32A7E49F0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8" creationId="{5320FBBC-6752-65DC-4003-968BC4F7504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19" creationId="{58A5504C-2A96-F48F-FB58-D803911980C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0" creationId="{A4386D42-ABD5-A90E-5EF4-16C6EAFA126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1" creationId="{5A1DFE1D-00DF-5264-309F-3AEA2E4864F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2" creationId="{52462563-1EE1-B637-55F3-C82747CD4F5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3" creationId="{8B8B959F-D69F-5A1C-5812-8D91F02AD87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4" creationId="{583CADF5-FE73-11B8-8E50-E1F29BBC264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5" creationId="{2120BE95-AC3A-906C-FE32-A4D6CF0B1AC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6" creationId="{0C939F52-6E5D-E499-DEE4-CCF762AA7BB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7" creationId="{D1A8C83C-6576-76D5-B8F0-EB617CAF4F8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8" creationId="{D38D1899-5377-7B25-8B90-237FA1FF873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29" creationId="{F7970C33-2428-018B-DDAF-9A9FA624F26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0" creationId="{1AE91C7D-C08A-06C9-BFCC-1BE13DAC9F9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1" creationId="{0DA15F85-D3B2-F4B9-7519-B5641AEDDD5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2" creationId="{E9C578E2-A309-7CF5-E07E-68866576BA8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3" creationId="{A76A772D-AE2B-DD30-C523-AD4A8AB46E0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4" creationId="{C5B693B2-802E-DA7F-5B84-95409E0D827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5" creationId="{FB70A10E-FFFA-6E2B-977F-B391C8E463A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6" creationId="{E69B4E05-F482-320D-51F7-336472B49A7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7" creationId="{3328440C-25EB-23E8-B3B9-76D17170E5A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8" creationId="{6FB50063-B583-DB46-B96F-E0C449B61DB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39" creationId="{D5AFDEDF-C1FA-F056-7441-1A8715C07D1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0" creationId="{298E9E01-4E20-4C0F-D9DA-6124E015AAE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1" creationId="{9B490EF0-DC9A-F17F-C8F9-3F0A4BF2985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2" creationId="{A4901BD1-601E-C5EC-DD69-E914B24055C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3" creationId="{AEABFB50-D5D7-5CC5-5566-52BD38B2D67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4" creationId="{2B726079-8CDB-F155-60FA-3B7A1E48183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5" creationId="{11CA51C0-BCF2-3C8F-1E01-0F6CDE9DDF9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6" creationId="{CBB82D5F-269B-16EE-F4B3-45056935933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7" creationId="{1DFE7F89-F7E2-8E84-A08F-E64A42B1E10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8" creationId="{867274BE-0193-EA51-81BB-2A61B6676C0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49" creationId="{272FAF35-7C21-F11B-54FD-F77CD6750C6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0" creationId="{1FC415B5-FFD6-D9CA-CD19-F0985FCD8FC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1" creationId="{9713BA63-3BAC-89D6-5FFF-7B84AC92082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2" creationId="{7F1A3A49-63B5-979A-AF04-4A4ACB99AD3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3" creationId="{4B072126-AC78-AEB1-4503-FA63B7B86E6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4" creationId="{932B6B83-11AE-F443-F98B-E99702F3A4A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5" creationId="{881AAFFC-F873-F72A-428D-C2C6732F5F2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6" creationId="{EA2C049D-E8C7-964E-710C-5ECD5BAAF9F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7" creationId="{5570EF94-9617-890B-5C8B-7C863D3EA59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8" creationId="{A1CDEA3B-D155-F883-08CB-D4625FE7322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59" creationId="{4C55B8A2-AE18-0DA2-5FE0-17E326F85F7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0" creationId="{2490BACB-024B-E624-ADE0-582FE181C5B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1" creationId="{0A3FDD00-6988-2DCD-75D7-968029F717A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2" creationId="{B31618DF-35F6-4627-BF55-DF1041DC7D0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3" creationId="{BA7DCA29-05C8-58B6-4B48-E07D7065634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4" creationId="{6E7B5949-CC2C-33AA-200F-389619414BE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5" creationId="{70446E94-4F4E-1DAA-1A47-0487404CB23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6" creationId="{F85AD2FE-6E5E-11EE-AB09-6B6A5A01125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7" creationId="{59B17F88-A8B1-D60C-AFC6-036C5AC3894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8" creationId="{3BB7C1C2-A523-F99B-10CB-93B8766094E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69" creationId="{6B573078-919C-A9EF-9A69-A7D7B5655361}"/>
          </ac:spMkLst>
        </pc:spChg>
        <pc:spChg chg="mod topLvl">
          <ac:chgData name="NGUYEN PHAM ANH THU" userId="baf72463-252b-4d5f-a6ca-5a6327a9888d" providerId="ADAL" clId="{AA0B7857-DBD2-46D0-A31E-B480D1E2A2B6}" dt="2022-06-20T04:27:57.295" v="516" actId="207"/>
          <ac:spMkLst>
            <pc:docMk/>
            <pc:sldMk cId="2655250004" sldId="258"/>
            <ac:spMk id="370" creationId="{EF0AF5CB-7DF3-18E3-A38F-6CFB2948E8C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71" creationId="{8085FEFF-B1ED-ECF6-4FD2-77C8BF6D6BC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72" creationId="{72F87732-1B86-78EA-9940-23C2A377C9B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73" creationId="{3A5A48EE-40A2-4B2C-2C73-DAC8F4AB8B7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74" creationId="{9A563CD2-564D-12B6-460F-D13859BB61B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75" creationId="{6B9F3729-113A-E953-2D21-BE60FB5DCBF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76" creationId="{B7FFDB5A-7244-D07E-96CD-E9003B172FB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77" creationId="{0D4BCD22-745A-835E-E286-09E7B30A084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78" creationId="{006135F7-441A-B0F8-E4C4-9D8422F2CD0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79" creationId="{23D0C014-F199-B430-ECCA-643163418AE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80" creationId="{265EAACE-2FCC-24A7-1CD3-031ADE6476A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81" creationId="{8A80356A-4D6C-333C-D784-E5D1BB48C8B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82" creationId="{2CE80DEE-94E8-B8E6-F804-0CA3954F10F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83" creationId="{7B523018-D3D2-12B8-670D-99793A169B2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84" creationId="{72B5B401-3A47-7DD1-529A-D833D2DB005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85" creationId="{8A2A05DE-B372-332C-B27D-A76986C84B9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86" creationId="{2D90FBBA-F76B-B302-1220-E83BAA7B549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87" creationId="{968F39FE-5780-1E78-7F74-B5DC11ADE72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88" creationId="{3FBFE2D4-B1E0-B101-C36B-E62EFB91722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89" creationId="{CB451F3F-046D-DA62-20EA-F731687FF4D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90" creationId="{2174E246-3815-9A98-A4CB-1429AC97A68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91" creationId="{35D63C29-C18E-8E61-5924-7CB0B613BD4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92" creationId="{F81E85CF-B927-515A-5D86-C3436B5A3D3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93" creationId="{FE7BD38F-864F-8388-D739-2DF5FAB0760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94" creationId="{022DA3C9-266B-AD5F-E196-60CA37A8089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95" creationId="{ED4CD990-2DAA-AA6E-9109-1B0C5A405F4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96" creationId="{1166EFFF-F19B-5142-9CA8-5DFDF9F0BF1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397" creationId="{C6E71B5E-C49A-69AE-CCE1-E327533BCDC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98" creationId="{6076B573-FDF6-2C75-0567-57B9FBB3F26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399" creationId="{D028AA4A-2487-56EB-56EF-CEC468C5E10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0" creationId="{876202F8-D5FC-0032-846D-D7F9E11D1AF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1" creationId="{6783EA92-9676-DAF5-466E-C5B9D5F74FC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02" creationId="{0E8693FB-869E-308C-66CB-882F14010E3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3" creationId="{37C0B2D5-FD9F-7038-6070-438E14FC31D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4" creationId="{2E38864E-EF47-A49F-F32B-150930CAA84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5" creationId="{5DF7BE2B-D85A-455D-D60A-61979946B2C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6" creationId="{02F4BCF7-B282-FD7C-ACE2-FFACD65A475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7" creationId="{4354C802-5CA6-5FD1-8274-E9DB14B5217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8" creationId="{7FE4A77F-C22A-C278-ED22-2261BA9E036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09" creationId="{B4141902-A6E4-ADE3-DD9D-1313733EE37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0" creationId="{E699F6FE-7506-06B8-C3AA-2900AEAB340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1" creationId="{26F841B2-7932-4420-9E0F-41F26739038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2" creationId="{1BA937C5-79FF-7448-E9DA-084853B7930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3" creationId="{0BEA5761-8737-B216-94FC-E5E5B27D345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4" creationId="{55894752-9890-562A-DF64-7C51A080B57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5" creationId="{A10D34FC-57AA-3EC6-0B65-2F9512556AD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6" creationId="{2D52D3C5-DDC9-3CC2-06A6-B3F1673B1BA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7" creationId="{EF546039-CAD4-3E27-E31C-A5FCBC157B3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8" creationId="{861E8DDE-8C4D-82CF-FFBC-069D8E58DB7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19" creationId="{E16C1331-6520-4F33-31B7-CED85137E1C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0" creationId="{04ECDD77-1447-0F8E-6D6F-B2C0EA73331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1" creationId="{FEBD6005-3BB1-B18B-930A-ECF471E8A28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2" creationId="{16F025E4-4B2E-7CD7-458F-DBBA1E7C540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3" creationId="{BCCD9E0D-F31C-B3C2-60AA-C08836BEF09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4" creationId="{70DE2E12-6777-DD8F-7516-5DF94459FD2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5" creationId="{44F6A5F0-FDB1-60A6-422C-8D817EAA90C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6" creationId="{2653E080-9E54-F32E-0F02-5D64EE6CFE3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7" creationId="{B1A69DF7-4585-D9AF-51B3-E4C49B1420C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8" creationId="{22039EB0-91BE-BF43-EA0A-F2BB19FCF0D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29" creationId="{11813B53-329B-6C55-4E85-D091156E81E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30" creationId="{F28625BA-46D3-530B-EB1C-91A4EA3C619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31" creationId="{2BD43D30-B11F-EDFA-E7FE-C883580B9C1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32" creationId="{63BF4A80-449A-A0F4-859C-83EABA6217A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33" creationId="{4F53BF9D-EE80-6AB8-C044-248E63BC8BE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34" creationId="{96AA463F-377C-1870-311D-AA0258873DC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35" creationId="{E74616DA-95FE-9E53-1332-4D25FA9654C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36" creationId="{F8A2117F-BEE4-2FDB-4CAD-2A8AB8DCBDE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37" creationId="{4EC71B37-BABF-41F2-9D19-FDD29E3B2E4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38" creationId="{23CA408D-6252-3716-36DC-9C898577604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39" creationId="{E8BB6115-288F-B9F1-AF8B-2122C1F6F3E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0" creationId="{ED6496F7-2161-EDC5-A94C-5C4D6AD0656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1" creationId="{2F22435D-9F8B-BDCF-7E44-2231EEDE049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2" creationId="{F24229CB-C9D3-3B37-9932-F00197ECCB5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3" creationId="{02F94944-B167-36EF-7D09-D5B832665D5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4" creationId="{CD53F0D4-E447-4F08-330D-AFC1F9D7194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5" creationId="{F798F9A9-BBFE-B77D-B0CB-97644EE34BC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6" creationId="{3F249F83-2261-AFBD-E697-A5A4762F605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7" creationId="{2690185D-1126-1356-C31B-5450712061C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8" creationId="{ADF1BEFF-487C-F57A-FB4E-E218E0CCEF7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49" creationId="{AE27C32F-15B1-978F-07F2-97A290E1DA3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50" creationId="{041EAFE1-3913-1C42-044A-3D3EADEC06B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51" creationId="{58DFA866-5BE5-17B4-A7D0-6DB4A293488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52" creationId="{39440E4D-C558-E68C-1B4C-BAB4C363E55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53" creationId="{35BD6647-D8EC-7A9A-2785-7E36B3BDD99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54" creationId="{0C90B8CB-7512-14AA-6204-B9BEA48AFC5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55" creationId="{C3F7E725-A399-F4FF-B8DF-802E2E17A1B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56" creationId="{7AA74347-69ED-7C6E-AA1D-C036F7F57E5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57" creationId="{D8305320-8293-C97B-DABF-689C16D6FB9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58" creationId="{1CF31F36-CE55-A2F9-8E3F-A368D891407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59" creationId="{DB3B0554-6251-DC3E-84AA-9D257BDEFDD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0" creationId="{D4B2EF66-A94E-91C8-622B-A949B2C48A5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1" creationId="{0C7BE17F-FB94-03FA-D57E-F72878EFF19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2" creationId="{EAFE5415-1DA4-B248-54EE-93591F6B582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3" creationId="{F3367F4C-DA27-48D9-45F7-D701BE3B775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4" creationId="{73286B5A-ABB0-86E5-46A1-A32BE18F285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5" creationId="{C34B505E-AB85-B09B-B713-60AA791C13F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6" creationId="{5CBBB07D-8F38-4C54-01AB-1B63EF37CEF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7" creationId="{5F0796BE-C1AA-222F-E42E-38E0CB9AF9A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8" creationId="{29D5CA03-E94B-0C13-9331-B26C2B1C49C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69" creationId="{5FE5A5C2-C355-7D54-48EC-540D67F9789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0" creationId="{AE9E438E-D9A8-1D67-283B-A03CE439E36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1" creationId="{6F925F87-1CE7-6E16-6A01-2A5FA7BD6D3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2" creationId="{91C31150-062B-0EA4-B201-6F58F1E1B61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3" creationId="{214463BC-CDE0-9502-4283-DE6BC0958BB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4" creationId="{7EC2CB88-0426-0B02-6F92-BBE02FA7055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5" creationId="{16B00BB0-B3D2-5E71-DA88-B3381705D82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6" creationId="{510B4992-920B-B65C-FC64-66ADB26F1A8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7" creationId="{8B7C851A-81C5-7887-09A2-97314890F26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8" creationId="{ED509C61-41F4-80BD-76CD-767833FBE59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79" creationId="{B0574E96-41CF-E414-A445-5285789615D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0" creationId="{FDBF8D66-CE5E-7A01-13AA-47C8D4141CBA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1" creationId="{715A8C5C-302F-CF31-4ED4-B3E48E78630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2" creationId="{43D76BEA-3ACC-2313-A18D-77471CFF0F2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3" creationId="{A18BE27F-ADCB-38A2-D416-492574A9CC1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4" creationId="{BEBF2095-0D5D-0FB6-905A-966FA3CA529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5" creationId="{907EA8FB-E4B7-4068-0907-EF4A2C0C71A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6" creationId="{AA8A277A-9AEE-DA2B-6F0F-9B3A46AE7A7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7" creationId="{578E43E8-C0A3-383B-133A-CA235A63CD5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8" creationId="{CA6A1EB6-0032-53E8-4BB7-E6DA13E722C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89" creationId="{AC26ED41-CC68-C337-069A-BC4462BFC2B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90" creationId="{8A69027C-77CE-CDC7-92EC-290C6914B03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91" creationId="{1A982A5D-8FB7-DC21-B46D-49EB705AEF4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492" creationId="{0A8A2E75-532D-6713-2767-8FFD79C3015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93" creationId="{7380EB0D-390C-8765-FDCF-B67E7C411B0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94" creationId="{C309D17C-BD3D-0014-8785-33BB21FD3F8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95" creationId="{28C30495-A81D-4482-B5F3-1F6D12297FF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96" creationId="{48247B89-C94F-2A7E-A246-A5174FC985F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97" creationId="{EE1BEE3E-3EBE-5A08-5841-4374183DB34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98" creationId="{C48D603F-3A37-6093-9D3B-13D2701976A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499" creationId="{0E9C0687-995C-E976-F1D8-14C1FE6DD85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00" creationId="{9EB3EB4B-CC1D-539F-84CA-D033FCB8F53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01" creationId="{ECF6D5EB-7F41-728E-1624-1BDC09D4F11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02" creationId="{FAEE19CD-1F10-7D08-D132-48B2D14B9FD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03" creationId="{934AE948-5C63-8706-0D0C-D743E5FC38F4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04" creationId="{FE03D81A-B355-4D40-2C98-ED2866A9916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05" creationId="{AD3C4867-435A-906C-6BED-ED7386B5F9F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06" creationId="{7DB2E313-77A9-FABC-0768-82EBD5597FF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07" creationId="{41CBB39C-E3F9-776E-D165-1E2BCD2B6AC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08" creationId="{0C0503C5-0139-6E91-584E-6CC2C31D7EB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09" creationId="{0EE596C2-8C97-F824-C5DB-46CFBE63638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10" creationId="{2C1FC050-8589-2593-10E2-C17A38C22CA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11" creationId="{37695E66-2F0E-CFC5-931E-C4A76E89BA3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12" creationId="{851D5137-3467-B648-AEFE-0691D43DE04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13" creationId="{DF6EFDCF-5945-EC82-244E-E33ED40C275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14" creationId="{E55D8C51-E76F-1A61-F01E-658B7E2F6F6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15" creationId="{9E1EB022-0B8C-C0A8-1528-28C5DABE38D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16" creationId="{FF31BBE6-5E37-E041-B302-9CAFBFFDB75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17" creationId="{8ABEC954-48CF-539D-7285-E5B5856588C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18" creationId="{F213E2A9-FA0F-9E0E-EAAE-E47BEF71305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19" creationId="{B1380F91-EA27-A004-197C-FAF43AC8944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0" creationId="{5BA0CCDA-2393-5A25-D9EF-2179D9BDCF9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1" creationId="{02D1B9B2-F511-F3B1-57EE-FF192076F6F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2" creationId="{2FF223A5-5729-DB3F-AC2B-863834EFC7E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3" creationId="{B041428D-BA32-6774-3DE3-98281C412B6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4" creationId="{8888D270-503C-7C86-6EE7-03D8ACABD19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5" creationId="{9B33C741-F3FC-DB1F-C255-9A568CB0379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6" creationId="{37E828F4-6FB1-3DAD-6D1C-65AE8CF6591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7" creationId="{DC3FE662-04AD-0CFB-53C3-513B159539C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8" creationId="{BD23996B-67C4-B5D5-474D-4B46C7405B7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29" creationId="{76068C1C-983D-0F12-EB85-E399465750A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0" creationId="{3D9CD683-6DA9-C501-290B-030FBD27388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1" creationId="{D7D8ADDE-D506-F68E-4E9E-8724C9E4AD5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2" creationId="{04335F28-314C-E7B0-55F7-73F3FBE211B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3" creationId="{AAAF2E78-CDDB-7224-DCD6-8D2A21F0B78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4" creationId="{9C409955-1B87-CAA8-61DA-61F9E96A6B9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5" creationId="{30E686D2-28F3-F9E3-DA48-2E75F073385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6" creationId="{F1FF7E96-F210-178E-67B6-A4EAED7005A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37" creationId="{9C6206F4-F411-3B04-5122-17CE7E8FE64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38" creationId="{4CD27353-AAFC-E4D6-A5D7-0A9A7E03992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39" creationId="{DE4DB87F-D2B8-FD51-4AD3-FBF7185D2B6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40" creationId="{D0BBC9B9-DAAA-F68A-7735-3E2CD8FAC26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41" creationId="{F8143749-1CE7-6B07-60B5-3CD6ADD0D6C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42" creationId="{11AE9768-DFCD-D837-EDE7-513EED2D491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43" creationId="{B5F50431-6318-E33C-5DBF-791D0D43B21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544" creationId="{D0553B48-B716-9133-B78C-DCB83CA7FF5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45" creationId="{321EEEFD-B910-E492-87DF-5D790F94FDF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46" creationId="{AADA757A-0186-08B6-437A-E2F4A2EC571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47" creationId="{DFBF5EBF-9285-C7A8-9918-2E3EA455130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48" creationId="{241AD3C9-8AA8-BFB6-6DCD-B52F99BF546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49" creationId="{C3C7BAC7-A1FC-79E4-1E5F-D059FD5B812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0" creationId="{3F917468-5D0B-5FDD-A981-2D0258412221}"/>
          </ac:spMkLst>
        </pc:spChg>
        <pc:spChg chg="mod topLvl">
          <ac:chgData name="NGUYEN PHAM ANH THU" userId="baf72463-252b-4d5f-a6ca-5a6327a9888d" providerId="ADAL" clId="{AA0B7857-DBD2-46D0-A31E-B480D1E2A2B6}" dt="2022-06-20T04:27:54.502" v="515" actId="207"/>
          <ac:spMkLst>
            <pc:docMk/>
            <pc:sldMk cId="2655250004" sldId="258"/>
            <ac:spMk id="551" creationId="{D6DFCD2A-B050-06A1-464D-98BE3C29BD4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2" creationId="{7B0DDFC7-8118-BCDA-87ED-E4EE04EFE4D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3" creationId="{3C112AA7-7D03-FCFA-C6EA-764EF95A73A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4" creationId="{BC1E587C-B394-BF53-A47D-A21320D916A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5" creationId="{EA304F81-501D-79F2-7A55-72C33948CAC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6" creationId="{D318B611-F08A-FEDA-4CB7-846A66F4195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7" creationId="{D500C088-522E-AE67-1895-E233737EF48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8" creationId="{1F48EF7E-A498-FEEC-849C-D583F9811C4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59" creationId="{3824B3A5-7F1E-EE85-0731-F4931372D76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0" creationId="{CFCEC526-CECD-12AE-D0D6-BB2289C368C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1" creationId="{ECEB2E14-4BCB-0762-8295-DB7BD069E79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2" creationId="{1258A8BB-42CB-2478-63B4-B27173F6701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3" creationId="{B3FCD995-9EFF-100E-6BD7-CAF85790355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4" creationId="{5ABC8304-8270-3AAF-A52A-1CF9DF89DA2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5" creationId="{EE2FF073-E513-DEFD-8604-49D3C4768BF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6" creationId="{43BF25BF-E713-72E0-F123-794B4CFEDCA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7" creationId="{59416C19-948C-CD11-D8F3-4D75B2F500A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8" creationId="{73E2368B-07D3-931E-C21B-666D504934D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69" creationId="{AFA677ED-04C5-3DEA-6852-1FF10441882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0" creationId="{249A36BB-3AD1-ACB6-19F7-C5E39FB1FDA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1" creationId="{168BE44B-6DE5-CDBD-2F01-C217818F7AD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2" creationId="{ACB587D4-974D-3C6D-DEFE-A9BA913AA2E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3" creationId="{E2ABA195-2CFD-542B-8B1E-9344CBF14B8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4" creationId="{586E1E3E-A001-4D31-3C6A-0F6A355DBAA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5" creationId="{448C5F93-8010-1CE1-8252-6F41F97FC5A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6" creationId="{F86796A6-EBB1-304B-FD69-79D40283DF8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7" creationId="{1D6529BC-5B49-8909-3CD0-190A7807E3B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8" creationId="{CBCF57EE-0F3C-D818-C990-277DC9030F8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79" creationId="{15487839-D20D-7810-2A55-258F102CB97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0" creationId="{16BA83C5-8303-BA19-2715-F375D8BEE6D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1" creationId="{1A75CF60-E11A-D38D-67B0-770E8601551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2" creationId="{464F7080-3F28-C460-A6D0-390C6261B8E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3" creationId="{8339B613-8E49-2DDC-ABBC-E5E7D9AE5D0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4" creationId="{517E295E-2510-297A-48BE-5041D58ABBD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5" creationId="{DE39CF2A-3B1A-D8BA-9202-5B59470AC1C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6" creationId="{5914B94E-7BDC-9B5B-72B4-2D5E8FDEC18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7" creationId="{F892928D-3BB0-50BC-2614-4F2C18E8320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8" creationId="{2AAA453F-D913-321B-5882-35CCF448C0B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89" creationId="{D63F5C1B-17E8-100B-57D9-241C135295B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0" creationId="{1861B5C2-A67A-E209-44D6-A261D5278CC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1" creationId="{21DB7064-07C4-3FAB-49D6-906D1ED6F62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2" creationId="{90E91BAA-34CC-2535-0855-E846E21BBF7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3" creationId="{9CA07410-4B65-2ACA-8BAC-42ADDCD9476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4" creationId="{8E156890-40EE-8159-946D-996E214C10C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5" creationId="{2E873F1F-2047-AA70-032D-AD7B4C167BB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6" creationId="{8B8510AE-3543-8018-1CC1-3102121B4A5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7" creationId="{826B2B25-3E80-F169-552E-368C6CEA209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8" creationId="{767FC972-B089-A337-ED97-46CED5D3CF4D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599" creationId="{21378A4C-5E86-40BD-F7FF-9C35D13A2DC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00" creationId="{D987CA45-D903-5DBE-7C12-7B556DE9592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01" creationId="{9D0CB702-A2C0-7FC6-BC45-2E6EE0DD351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02" creationId="{6C25C8FE-D507-D2DF-FE3D-0B4E1DE9FC4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03" creationId="{161AE8D9-078A-1D5F-76C3-CA2042C5F2B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04" creationId="{ACD6A75D-23DA-6B42-B02D-A6E33F9A881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05" creationId="{709E92DA-8C94-BEE0-E19E-2FAC6C312C9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06" creationId="{72FFF85A-9E49-DC68-E8DA-62AB337D413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07" creationId="{81CCCDDE-404D-336E-44F6-C912B0A1A59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08" creationId="{0ECD1E75-DD33-FF49-7DC2-A95F55602B7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09" creationId="{7F315228-B9C2-74BA-9B8D-C2AA57905DF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10" creationId="{F719B69F-3AB3-1117-FC65-1B66FAB66F1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11" creationId="{4CC83609-1D6B-6A25-9CC0-2F553B60526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12" creationId="{515A022C-4CC3-DEB1-3604-E2127EFD0B2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13" creationId="{3C7E44A8-F130-66C9-6D52-4350E127C1C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14" creationId="{F7EF5532-5DD9-1273-05B3-04AFB9CBD94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15" creationId="{73924867-3CB5-8C89-3E3B-A59958FEE8B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16" creationId="{8A24161A-124F-0193-46A4-E7431E03011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17" creationId="{AEFCE741-7464-2A31-6587-6F51B6CC882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18" creationId="{75360B44-2C25-DFFB-6EAC-11BCC675757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19" creationId="{2950F875-C058-25AA-C0F5-EC994DB7BB5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0" creationId="{3157C4B7-2140-8634-3E22-D7D79C756F2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1" creationId="{D1DEA4F6-D97C-93F9-26FA-82997A6717B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2" creationId="{ED52439C-840D-9AA0-B8BB-D732870E2AB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3" creationId="{FBB2A601-5E2A-5A3E-1CD7-7DFF01716D4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4" creationId="{89D789FF-2D9E-2855-1182-3CEA13F4D3F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5" creationId="{47775B9B-E715-C3DD-95B4-0FF6CD66045C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6" creationId="{7C3F0054-469C-A287-5EB8-1B0BC048E0F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7" creationId="{6A2B24E1-0AE2-E462-AB63-B49892BB430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28" creationId="{77310439-BE52-1F7C-08FC-2E07C886988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29" creationId="{ABB7A8C1-99A5-8FC0-3596-DFB6AD6D602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30" creationId="{AAAC545B-6434-29FD-D365-8E2499D8523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1" creationId="{FEE75EDF-2BD7-124F-1FC8-791EBCFEE34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2" creationId="{388D55FB-82B4-C819-14C2-D44472A2459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3" creationId="{682500F6-D2C7-D90F-6CF6-616C730989B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4" creationId="{BD2F5A56-CFFC-34C8-7EB7-4457D7EAB347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5" creationId="{7BD6AB30-141C-C3DD-7EB2-B9F9F0234A2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6" creationId="{92784D75-097B-7D2E-67F3-01DFCBC6E3B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7" creationId="{447835A4-3B5F-4816-C8F1-FC5EAFA77E5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8" creationId="{A66F2C13-1781-98A1-C3DB-878687F60A20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39" creationId="{E63ACD69-0C60-9CC9-3CFF-6FDBCF9EEA8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40" creationId="{FCE2491F-D364-E0EE-F6EF-61382190C68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41" creationId="{26EDCFB7-656B-876E-407F-C19ECF1AB51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42" creationId="{58D05406-6262-2921-C8F9-DFBFD02E433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43" creationId="{5C2935F2-A0CD-F66D-FECF-C8C972D074F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44" creationId="{B0114E8A-269F-429E-7B31-55323F1F928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45" creationId="{15FEBBB7-797C-26CE-CD63-761F3104B0F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46" creationId="{A1BCAD59-FBD3-6CC1-3751-7D9F6B15077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47" creationId="{9E16C204-1762-56AB-2619-EC896D1A12D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48" creationId="{70A08D0F-598A-8FAC-5008-F08936E69D4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49" creationId="{79131570-CFA3-06C0-641F-A60BC6CF51E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0" creationId="{B6746E57-C9BF-FF90-DAF4-B1B01558904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1" creationId="{24984879-BFEB-7B4E-091C-0AFD7CF6B9C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2" creationId="{A59EA16C-AB50-3F92-C47A-33F83585132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3" creationId="{558231DE-0157-2701-09C9-94E5030213A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4" creationId="{AC9406A6-96CC-717D-3865-7C9C1F61F78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5" creationId="{4376F48D-513B-1ABF-4231-655916CA0F5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6" creationId="{E740AB82-9995-9A44-C507-7860D7ABCCC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7" creationId="{BEEDFAA7-8FAA-A601-E9AD-00B2EE29186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8" creationId="{DF8653CE-E82A-C305-9C6F-9A3DA4D00A9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59" creationId="{C2D3AC15-E9B5-94EC-31E2-90E67EFE86B5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60" creationId="{23683698-9FC2-E83B-2179-F5276CE09DD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1" creationId="{0A6F7643-12A3-8515-C5DA-CE02356B5CA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2" creationId="{C7263FB6-8EB2-E18A-EDA4-4774D0091CB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3" creationId="{03A84258-A6E0-3626-25B8-FB9DCAEBC47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4" creationId="{B3BE8E54-F430-33C9-3390-985F1B012D2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5" creationId="{A81791F8-2E08-1376-36E0-FC0540FBB09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6" creationId="{5ABDB350-F0FA-E5C0-198A-5BC52EB2C6A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7" creationId="{0A3A5BBC-8294-5959-B19A-6F4179039AE4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8" creationId="{9BFC45ED-3F9B-6EAD-A23D-32C277E0833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69" creationId="{501B87EE-D5C6-A3FE-49A2-B9CC3D7B3D91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0" creationId="{B3D3E45A-04E5-2563-A1E4-7DB70915674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1" creationId="{EF75F0ED-5D0A-FAE6-041F-8CDE9AD3836F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2" creationId="{AF4867A8-88ED-3677-A367-6EDAC8B2AA05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3" creationId="{68528DED-E2D8-94B8-711E-90A52998967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4" creationId="{05C7BF03-29E7-E473-6A63-82EDD524F20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5" creationId="{A1478B2E-2176-77C1-F720-75F53DDD3417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6" creationId="{5D527D98-75C1-C7EF-3DBB-AFE3C7D2D66E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7" creationId="{9B94F364-ADD0-0AD0-BCF5-DD02E3A97F8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8" creationId="{4DB35C49-C97C-E678-CF06-DB7A5118481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79" creationId="{7476423B-E3A5-21E5-7C4B-67DDB9CF491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80" creationId="{600283AE-F067-46F6-3584-16C3868EBD06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81" creationId="{41854F9E-0E1E-02D2-E52F-29C2F82EA669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82" creationId="{3CB312B0-286A-4BDF-FC38-8AE3B211D82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83" creationId="{1758CF29-B6F7-B397-0130-EFCEBAC083A0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84" creationId="{FFE45EB0-B870-BCF0-0045-384371D6921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85" creationId="{39DAEF96-7D5A-7891-B24B-3396D45823A8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86" creationId="{D8C49F9C-4B47-D958-9C8B-C0E1BCFB85D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87" creationId="{7F86B09B-B185-1379-55F6-739210D1468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88" creationId="{71AD53D8-D6C1-F421-32BB-E341E8405FCC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89" creationId="{D9CBEAF1-176E-3693-8FE9-ECB196D45A7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90" creationId="{83084992-0538-2B2D-FDB3-3310EECF34ED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91" creationId="{EB2C825D-56D8-27FA-7A31-7341941E535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92" creationId="{4A9BDE7B-8271-8A96-1B4E-7730C5BC75C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93" creationId="{324C9838-982D-D043-8492-9710EDD498A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94" creationId="{818FDDE3-E2DD-98AD-CB73-6DB26ECC97E3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95" creationId="{1648A7AE-2FD8-CD1C-08FB-A4A19298CEFA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96" creationId="{B5AF1B56-E3E3-652B-D4B6-FCF75618691B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97" creationId="{526323E3-5641-2C0A-D148-B63FF498E248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698" creationId="{6B7B35C3-06CD-897C-F110-89ABBEBFD69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699" creationId="{D2474973-E692-FF1F-0C9C-6247170C531E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0" creationId="{A65FB6E0-6F80-D388-DD08-A5037B002982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1" creationId="{26067E2D-367B-67A9-5A30-FDED026F8F33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2" creationId="{D2F46972-77FF-B206-4916-71B1648E7FE1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3" creationId="{801E43D0-14D8-C7D0-F99A-8E8B12315839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4" creationId="{D035C320-B2D3-9601-71C7-E90F7D9EDD8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5" creationId="{77F43320-B913-54F7-5AFA-8FBF7ACBC2B2}"/>
          </ac:spMkLst>
        </pc:spChg>
        <pc:spChg chg="mod topLvl">
          <ac:chgData name="NGUYEN PHAM ANH THU" userId="baf72463-252b-4d5f-a6ca-5a6327a9888d" providerId="ADAL" clId="{AA0B7857-DBD2-46D0-A31E-B480D1E2A2B6}" dt="2022-06-20T04:19:04.590" v="367" actId="164"/>
          <ac:spMkLst>
            <pc:docMk/>
            <pc:sldMk cId="2655250004" sldId="258"/>
            <ac:spMk id="706" creationId="{891A184D-0BE5-B406-F72B-3F2D006C474B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7" creationId="{1D5C7B9D-85F3-709B-5ADF-54DF258F58FF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8" creationId="{0A5E5A72-D113-C7D1-E251-E8C0A315FCF6}"/>
          </ac:spMkLst>
        </pc:spChg>
        <pc:spChg chg="mod topLvl">
          <ac:chgData name="NGUYEN PHAM ANH THU" userId="baf72463-252b-4d5f-a6ca-5a6327a9888d" providerId="ADAL" clId="{AA0B7857-DBD2-46D0-A31E-B480D1E2A2B6}" dt="2022-06-20T04:19:01.546" v="366" actId="164"/>
          <ac:spMkLst>
            <pc:docMk/>
            <pc:sldMk cId="2655250004" sldId="258"/>
            <ac:spMk id="709" creationId="{F12AC383-9AD7-9988-A552-640CA4A21574}"/>
          </ac:spMkLst>
        </pc:spChg>
        <pc:spChg chg="mod">
          <ac:chgData name="NGUYEN PHAM ANH THU" userId="baf72463-252b-4d5f-a6ca-5a6327a9888d" providerId="ADAL" clId="{AA0B7857-DBD2-46D0-A31E-B480D1E2A2B6}" dt="2022-06-20T04:26:39.229" v="513" actId="692"/>
          <ac:spMkLst>
            <pc:docMk/>
            <pc:sldMk cId="2655250004" sldId="258"/>
            <ac:spMk id="716" creationId="{F94C3787-88B4-A14B-A6C5-49CC86BA9E37}"/>
          </ac:spMkLst>
        </pc:spChg>
        <pc:spChg chg="mod">
          <ac:chgData name="NGUYEN PHAM ANH THU" userId="baf72463-252b-4d5f-a6ca-5a6327a9888d" providerId="ADAL" clId="{AA0B7857-DBD2-46D0-A31E-B480D1E2A2B6}" dt="2022-06-20T04:25:44.269" v="504" actId="403"/>
          <ac:spMkLst>
            <pc:docMk/>
            <pc:sldMk cId="2655250004" sldId="258"/>
            <ac:spMk id="717" creationId="{541E99F4-D96A-18B0-436E-466D2B8CCA96}"/>
          </ac:spMkLst>
        </pc:spChg>
        <pc:grpChg chg="del mod">
          <ac:chgData name="NGUYEN PHAM ANH THU" userId="baf72463-252b-4d5f-a6ca-5a6327a9888d" providerId="ADAL" clId="{AA0B7857-DBD2-46D0-A31E-B480D1E2A2B6}" dt="2022-06-20T04:18:55.386" v="365" actId="165"/>
          <ac:grpSpMkLst>
            <pc:docMk/>
            <pc:sldMk cId="2655250004" sldId="258"/>
            <ac:grpSpMk id="5" creationId="{F48F4935-F2C3-5020-3339-6233FEB9DB6F}"/>
          </ac:grpSpMkLst>
        </pc:grpChg>
        <pc:grpChg chg="del">
          <ac:chgData name="NGUYEN PHAM ANH THU" userId="baf72463-252b-4d5f-a6ca-5a6327a9888d" providerId="ADAL" clId="{AA0B7857-DBD2-46D0-A31E-B480D1E2A2B6}" dt="2022-06-20T04:04:53.561" v="245" actId="478"/>
          <ac:grpSpMkLst>
            <pc:docMk/>
            <pc:sldMk cId="2655250004" sldId="258"/>
            <ac:grpSpMk id="21" creationId="{72BA8890-8E55-FA87-D487-CDD5CB2E4F46}"/>
          </ac:grpSpMkLst>
        </pc:grpChg>
        <pc:grpChg chg="add mod">
          <ac:chgData name="NGUYEN PHAM ANH THU" userId="baf72463-252b-4d5f-a6ca-5a6327a9888d" providerId="ADAL" clId="{AA0B7857-DBD2-46D0-A31E-B480D1E2A2B6}" dt="2022-06-20T04:20:51.970" v="379" actId="164"/>
          <ac:grpSpMkLst>
            <pc:docMk/>
            <pc:sldMk cId="2655250004" sldId="258"/>
            <ac:grpSpMk id="710" creationId="{EC6885B2-A5A3-4E49-448F-EE2C3119F533}"/>
          </ac:grpSpMkLst>
        </pc:grpChg>
        <pc:grpChg chg="add mod">
          <ac:chgData name="NGUYEN PHAM ANH THU" userId="baf72463-252b-4d5f-a6ca-5a6327a9888d" providerId="ADAL" clId="{AA0B7857-DBD2-46D0-A31E-B480D1E2A2B6}" dt="2022-06-20T04:20:51.970" v="379" actId="164"/>
          <ac:grpSpMkLst>
            <pc:docMk/>
            <pc:sldMk cId="2655250004" sldId="258"/>
            <ac:grpSpMk id="711" creationId="{EA35DC72-E686-1DC5-90C1-CBF608BF5F72}"/>
          </ac:grpSpMkLst>
        </pc:grpChg>
        <pc:grpChg chg="add mod">
          <ac:chgData name="NGUYEN PHAM ANH THU" userId="baf72463-252b-4d5f-a6ca-5a6327a9888d" providerId="ADAL" clId="{AA0B7857-DBD2-46D0-A31E-B480D1E2A2B6}" dt="2022-06-20T04:19:46.018" v="373" actId="164"/>
          <ac:grpSpMkLst>
            <pc:docMk/>
            <pc:sldMk cId="2655250004" sldId="258"/>
            <ac:grpSpMk id="712" creationId="{881F60C5-EB01-3F47-C16E-D582C1B944B1}"/>
          </ac:grpSpMkLst>
        </pc:grpChg>
        <pc:grpChg chg="add mod">
          <ac:chgData name="NGUYEN PHAM ANH THU" userId="baf72463-252b-4d5f-a6ca-5a6327a9888d" providerId="ADAL" clId="{AA0B7857-DBD2-46D0-A31E-B480D1E2A2B6}" dt="2022-06-20T04:20:51.970" v="379" actId="164"/>
          <ac:grpSpMkLst>
            <pc:docMk/>
            <pc:sldMk cId="2655250004" sldId="258"/>
            <ac:grpSpMk id="713" creationId="{52B4E6A8-1B3F-6018-ACAB-D38EF9D70122}"/>
          </ac:grpSpMkLst>
        </pc:grpChg>
        <pc:grpChg chg="add del mod">
          <ac:chgData name="NGUYEN PHAM ANH THU" userId="baf72463-252b-4d5f-a6ca-5a6327a9888d" providerId="ADAL" clId="{AA0B7857-DBD2-46D0-A31E-B480D1E2A2B6}" dt="2022-06-20T04:22:58.458" v="480" actId="1076"/>
          <ac:grpSpMkLst>
            <pc:docMk/>
            <pc:sldMk cId="2655250004" sldId="258"/>
            <ac:grpSpMk id="714" creationId="{CDECE1E3-73C6-A502-493E-621F9C231E4D}"/>
          </ac:grpSpMkLst>
        </pc:grpChg>
        <pc:grpChg chg="add mod">
          <ac:chgData name="NGUYEN PHAM ANH THU" userId="baf72463-252b-4d5f-a6ca-5a6327a9888d" providerId="ADAL" clId="{AA0B7857-DBD2-46D0-A31E-B480D1E2A2B6}" dt="2022-06-20T04:25:52.632" v="505" actId="1076"/>
          <ac:grpSpMkLst>
            <pc:docMk/>
            <pc:sldMk cId="2655250004" sldId="258"/>
            <ac:grpSpMk id="715" creationId="{0CC71BA0-F0E7-6C74-77D2-517CF898BD49}"/>
          </ac:grpSpMkLst>
        </pc:grpChg>
        <pc:picChg chg="add del mod">
          <ac:chgData name="NGUYEN PHAM ANH THU" userId="baf72463-252b-4d5f-a6ca-5a6327a9888d" providerId="ADAL" clId="{AA0B7857-DBD2-46D0-A31E-B480D1E2A2B6}" dt="2022-06-20T04:10:44.242" v="270" actId="27803"/>
          <ac:picMkLst>
            <pc:docMk/>
            <pc:sldMk cId="2655250004" sldId="258"/>
            <ac:picMk id="4" creationId="{93979E0C-0B97-FCCA-D696-B733B9E7814F}"/>
          </ac:picMkLst>
        </pc:picChg>
        <pc:picChg chg="del">
          <ac:chgData name="NGUYEN PHAM ANH THU" userId="baf72463-252b-4d5f-a6ca-5a6327a9888d" providerId="ADAL" clId="{AA0B7857-DBD2-46D0-A31E-B480D1E2A2B6}" dt="2022-06-20T04:05:25.663" v="251" actId="478"/>
          <ac:picMkLst>
            <pc:docMk/>
            <pc:sldMk cId="2655250004" sldId="258"/>
            <ac:picMk id="7" creationId="{E2684370-D9DC-4156-5E47-5AC8E205B474}"/>
          </ac:picMkLst>
        </pc:picChg>
        <pc:picChg chg="del">
          <ac:chgData name="NGUYEN PHAM ANH THU" userId="baf72463-252b-4d5f-a6ca-5a6327a9888d" providerId="ADAL" clId="{AA0B7857-DBD2-46D0-A31E-B480D1E2A2B6}" dt="2022-06-20T04:04:53.561" v="245" actId="478"/>
          <ac:picMkLst>
            <pc:docMk/>
            <pc:sldMk cId="2655250004" sldId="258"/>
            <ac:picMk id="11" creationId="{05868DE4-F16F-6BC1-9294-B2483DB0E3EC}"/>
          </ac:picMkLst>
        </pc:picChg>
      </pc:sldChg>
      <pc:sldChg chg="addSp delSp modSp add mod ord modTransition delAnim modAnim">
        <pc:chgData name="NGUYEN PHAM ANH THU" userId="baf72463-252b-4d5f-a6ca-5a6327a9888d" providerId="ADAL" clId="{AA0B7857-DBD2-46D0-A31E-B480D1E2A2B6}" dt="2022-06-20T12:53:38.486" v="4070"/>
        <pc:sldMkLst>
          <pc:docMk/>
          <pc:sldMk cId="539221391" sldId="259"/>
        </pc:sldMkLst>
        <pc:spChg chg="add del">
          <ac:chgData name="NGUYEN PHAM ANH THU" userId="baf72463-252b-4d5f-a6ca-5a6327a9888d" providerId="ADAL" clId="{AA0B7857-DBD2-46D0-A31E-B480D1E2A2B6}" dt="2022-06-20T04:28:19.312" v="522" actId="478"/>
          <ac:spMkLst>
            <pc:docMk/>
            <pc:sldMk cId="539221391" sldId="259"/>
            <ac:spMk id="2" creationId="{2702F6D3-6764-EE9F-BCA7-83DCA97BE2D4}"/>
          </ac:spMkLst>
        </pc:spChg>
        <pc:spChg chg="add mod">
          <ac:chgData name="NGUYEN PHAM ANH THU" userId="baf72463-252b-4d5f-a6ca-5a6327a9888d" providerId="ADAL" clId="{AA0B7857-DBD2-46D0-A31E-B480D1E2A2B6}" dt="2022-06-20T04:28:44.382" v="534" actId="207"/>
          <ac:spMkLst>
            <pc:docMk/>
            <pc:sldMk cId="539221391" sldId="259"/>
            <ac:spMk id="712" creationId="{F34F28AC-7FDB-3432-E34B-50707C52282A}"/>
          </ac:spMkLst>
        </pc:spChg>
        <pc:spChg chg="add mod">
          <ac:chgData name="NGUYEN PHAM ANH THU" userId="baf72463-252b-4d5f-a6ca-5a6327a9888d" providerId="ADAL" clId="{AA0B7857-DBD2-46D0-A31E-B480D1E2A2B6}" dt="2022-06-20T04:29:59.018" v="744" actId="20577"/>
          <ac:spMkLst>
            <pc:docMk/>
            <pc:sldMk cId="539221391" sldId="259"/>
            <ac:spMk id="718" creationId="{2E8B385F-C773-079E-F277-E98E693D7AFE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21" creationId="{06B88C8A-12B4-3F4C-3CD3-560DB49045C8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22" creationId="{99A19BE2-4601-97C1-3E5F-533D88F1BD35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24" creationId="{1033E780-1100-417E-62B0-24B294A1F003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25" creationId="{AFF4E826-0D5E-8B0D-105A-32B6AAA499AA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26" creationId="{34531C84-3535-5DAE-59AD-94E46F433757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27" creationId="{54E4C6CB-9F11-0FC3-8281-EBD17C218005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0" creationId="{B5ED7D89-082C-8971-6296-2831AF79EB12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1" creationId="{DEA48D19-E860-694A-0648-7D26E98293B6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3" creationId="{21A9D0D2-72CF-F6F2-34F0-FF2F4573F282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4" creationId="{DE7F8867-9268-EC73-8CEE-AF8BCAFD718D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5" creationId="{EA3C747B-AAA9-BABD-AD45-18E489FDD8CE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6" creationId="{31F194AA-4D9B-A6A4-DDBB-5B57B4213178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7" creationId="{044CA342-254E-5A20-AD99-2122CB956BF5}"/>
          </ac:spMkLst>
        </pc:spChg>
        <pc:spChg chg="add 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38" creationId="{3367214D-1332-7A4D-2055-DF42F8266F7C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40" creationId="{47508F01-2555-C30D-980C-0EF4850CD7B9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41" creationId="{CD701AFA-FF1B-8290-A75A-809E7E4029F6}"/>
          </ac:spMkLst>
        </pc:spChg>
        <pc:spChg chg="add 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42" creationId="{86D7E02D-D2CC-BC64-94E7-8BBA464E54B1}"/>
          </ac:spMkLst>
        </pc:spChg>
        <pc:spChg chg="add 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43" creationId="{D8CD3298-5CCC-4EA3-0B73-60B85527A9B4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45" creationId="{A52126FD-AFB0-3072-C935-5AE4A9B998E0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46" creationId="{CA676BEE-AD28-F7C0-60BB-D59165FBB7DC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49" creationId="{93DFAFD4-6BCA-22FB-7926-947879EC009B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50" creationId="{4AB102A8-023E-3894-B139-B1AED39C8E93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52" creationId="{0FF424D4-54B6-CA94-D0E7-62C59F041CC5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53" creationId="{E24285A8-1E54-FFE9-346F-7706857E5CA6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54" creationId="{F8468792-B1E0-5AF9-385B-409D65BC6BC9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55" creationId="{2F2B0F2C-7D71-7657-688F-1CB7503A08EA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56" creationId="{2EA97571-83A2-D165-62C9-BAF1BCEAC95E}"/>
          </ac:spMkLst>
        </pc:spChg>
        <pc:spChg chg="add mod">
          <ac:chgData name="NGUYEN PHAM ANH THU" userId="baf72463-252b-4d5f-a6ca-5a6327a9888d" providerId="ADAL" clId="{AA0B7857-DBD2-46D0-A31E-B480D1E2A2B6}" dt="2022-06-20T04:30:10.345" v="745" actId="20577"/>
          <ac:spMkLst>
            <pc:docMk/>
            <pc:sldMk cId="539221391" sldId="259"/>
            <ac:spMk id="757" creationId="{5E1640B9-7CCC-9F02-3A06-C89DCA8C1C5B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59" creationId="{8CD11975-E0A3-C84C-3B85-CB5F90170F2D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0" creationId="{CA5A93CC-6AB8-23F0-99D9-3A839CAF4926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1" creationId="{14556539-5814-540F-42C5-DF89FEA336F9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2" creationId="{E48DCEEB-D369-B3AF-CC9F-0D4521A3A94B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3" creationId="{B0845600-41AE-81AA-21E3-70D3ABFD2A67}"/>
          </ac:spMkLst>
        </pc:spChg>
        <pc:spChg chg="add 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4" creationId="{F2D5D837-535C-8CE1-C228-ED2A3C4024A2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6" creationId="{CCB64CA8-ACA5-8133-1C61-5DB336AFF944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7" creationId="{7BA2797E-5BFA-E7E9-8CDC-912C00D2D0CB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69" creationId="{B71F4791-2A68-4C6E-A11D-F4CC2700D632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70" creationId="{7D3E0069-60D1-8FD2-0CB9-DD9EA6CDF2E1}"/>
          </ac:spMkLst>
        </pc:spChg>
        <pc:spChg chg="add 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71" creationId="{C6194ECC-341A-7C3C-A241-02227FB8819A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73" creationId="{2C58ACEF-542A-8AF3-6F1C-CB3D4E84495E}"/>
          </ac:spMkLst>
        </pc:spChg>
        <pc:spChg chg="mod">
          <ac:chgData name="NGUYEN PHAM ANH THU" userId="baf72463-252b-4d5f-a6ca-5a6327a9888d" providerId="ADAL" clId="{AA0B7857-DBD2-46D0-A31E-B480D1E2A2B6}" dt="2022-06-20T04:28:31.964" v="523"/>
          <ac:spMkLst>
            <pc:docMk/>
            <pc:sldMk cId="539221391" sldId="259"/>
            <ac:spMk id="774" creationId="{2C9D6324-AA06-C204-F15A-AFFC5C755CCB}"/>
          </ac:spMkLst>
        </pc:spChg>
        <pc:grpChg chg="del">
          <ac:chgData name="NGUYEN PHAM ANH THU" userId="baf72463-252b-4d5f-a6ca-5a6327a9888d" providerId="ADAL" clId="{AA0B7857-DBD2-46D0-A31E-B480D1E2A2B6}" dt="2022-06-20T04:28:13.845" v="520" actId="478"/>
          <ac:grpSpMkLst>
            <pc:docMk/>
            <pc:sldMk cId="539221391" sldId="259"/>
            <ac:grpSpMk id="714" creationId="{CDECE1E3-73C6-A502-493E-621F9C231E4D}"/>
          </ac:grpSpMkLst>
        </pc:grpChg>
        <pc:grpChg chg="del">
          <ac:chgData name="NGUYEN PHAM ANH THU" userId="baf72463-252b-4d5f-a6ca-5a6327a9888d" providerId="ADAL" clId="{AA0B7857-DBD2-46D0-A31E-B480D1E2A2B6}" dt="2022-06-20T04:28:13.845" v="520" actId="478"/>
          <ac:grpSpMkLst>
            <pc:docMk/>
            <pc:sldMk cId="539221391" sldId="259"/>
            <ac:grpSpMk id="715" creationId="{0CC71BA0-F0E7-6C74-77D2-517CF898BD49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19" creationId="{197E8406-1E64-C2AB-8567-FD4AAA0BE478}"/>
          </ac:grpSpMkLst>
        </pc:grpChg>
        <pc:grpChg chg="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20" creationId="{6927D8ED-3061-76BB-6AA8-DC951D5FF587}"/>
          </ac:grpSpMkLst>
        </pc:grpChg>
        <pc:grpChg chg="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23" creationId="{4814ADB4-1EB6-6DCE-4651-8F1AB8C0CF28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28" creationId="{6C421287-8773-0D84-3B8B-3A64E45A9A2F}"/>
          </ac:grpSpMkLst>
        </pc:grpChg>
        <pc:grpChg chg="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29" creationId="{577E8E23-993A-641D-5CD6-E422262482F7}"/>
          </ac:grpSpMkLst>
        </pc:grpChg>
        <pc:grpChg chg="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32" creationId="{DF8D04BC-AA8C-5D5B-6444-E89183F5099C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39" creationId="{D0D67D8E-D176-615C-DAA9-AC210C94AAC9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44" creationId="{145C95E9-9F9F-91B4-FC75-E092EBC77D5F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47" creationId="{5917D249-2F2D-A8D3-FDFA-59516E57AC25}"/>
          </ac:grpSpMkLst>
        </pc:grpChg>
        <pc:grpChg chg="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48" creationId="{9BA32F48-9EE4-6456-580A-39497807A0EE}"/>
          </ac:grpSpMkLst>
        </pc:grpChg>
        <pc:grpChg chg="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51" creationId="{7B15735E-3242-39F2-093E-EED478A8F65C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58" creationId="{1666E94D-2019-11A1-3099-9D1FA9A6DE2F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65" creationId="{E7A7A2EB-58C0-E3DE-957D-E4EFF3E50DF7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68" creationId="{50FA0A98-E0B6-A130-F87E-68C9B88E3021}"/>
          </ac:grpSpMkLst>
        </pc:grpChg>
        <pc:grpChg chg="add mod">
          <ac:chgData name="NGUYEN PHAM ANH THU" userId="baf72463-252b-4d5f-a6ca-5a6327a9888d" providerId="ADAL" clId="{AA0B7857-DBD2-46D0-A31E-B480D1E2A2B6}" dt="2022-06-20T04:28:31.964" v="523"/>
          <ac:grpSpMkLst>
            <pc:docMk/>
            <pc:sldMk cId="539221391" sldId="259"/>
            <ac:grpSpMk id="772" creationId="{E8951977-6AC6-52DC-2377-CE11CABADD6C}"/>
          </ac:grpSpMkLst>
        </pc:grpChg>
      </pc:sldChg>
      <pc:sldChg chg="addSp delSp modSp add mod modTransition delAnim modAnim">
        <pc:chgData name="NGUYEN PHAM ANH THU" userId="baf72463-252b-4d5f-a6ca-5a6327a9888d" providerId="ADAL" clId="{AA0B7857-DBD2-46D0-A31E-B480D1E2A2B6}" dt="2022-06-20T12:53:38.486" v="4070"/>
        <pc:sldMkLst>
          <pc:docMk/>
          <pc:sldMk cId="2700758438" sldId="260"/>
        </pc:sldMkLst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18" creationId="{AC18ACEA-9551-8AE0-CE05-528CA97E28A3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19" creationId="{20AC2F88-5342-14A4-3C42-84DE6D76051B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20" creationId="{C86B53B8-5324-AF7C-025B-EDB1CDB5E9F7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21" creationId="{180159A6-EA86-E58E-9C1B-696E5F5A3938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22" creationId="{7169D7FD-DD8C-B009-6492-DD60EDD2F892}"/>
          </ac:spMkLst>
        </pc:spChg>
        <pc:spChg chg="add mod">
          <ac:chgData name="NGUYEN PHAM ANH THU" userId="baf72463-252b-4d5f-a6ca-5a6327a9888d" providerId="ADAL" clId="{AA0B7857-DBD2-46D0-A31E-B480D1E2A2B6}" dt="2022-06-20T04:31:15.663" v="780" actId="14100"/>
          <ac:spMkLst>
            <pc:docMk/>
            <pc:sldMk cId="2700758438" sldId="260"/>
            <ac:spMk id="723" creationId="{718CCDCE-EA6C-2FB6-0293-A82761511887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25" creationId="{78C546D5-475E-A729-DE55-D38AAFE73893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26" creationId="{9F0A9FB1-0AEB-E402-7060-A187AC7B56C6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28" creationId="{49E4645D-5899-A180-3C78-BD382A6D9007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29" creationId="{D5EA93EE-25F7-7312-78A0-19232339D108}"/>
          </ac:spMkLst>
        </pc:spChg>
        <pc:spChg chg="add mod">
          <ac:chgData name="NGUYEN PHAM ANH THU" userId="baf72463-252b-4d5f-a6ca-5a6327a9888d" providerId="ADAL" clId="{AA0B7857-DBD2-46D0-A31E-B480D1E2A2B6}" dt="2022-06-20T04:31:30.296" v="784" actId="20577"/>
          <ac:spMkLst>
            <pc:docMk/>
            <pc:sldMk cId="2700758438" sldId="260"/>
            <ac:spMk id="730" creationId="{16E0A9A2-3376-4585-5EF8-AD4A8336589D}"/>
          </ac:spMkLst>
        </pc:spChg>
        <pc:spChg chg="add 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31" creationId="{AF3B6C7C-6CA8-F351-56A2-52243F3ACF4C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34" creationId="{58660BA6-CB6C-CA6D-44F9-900297BD853D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35" creationId="{37C83EFB-01A7-C4EA-7200-FB71B14DF721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38" creationId="{9D54A315-C1D7-0F48-4C93-B2EEBBFCA3B9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39" creationId="{702E7591-1BB0-6A50-D770-A2F4AEC2843C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40" creationId="{50634688-3253-870D-5F1F-AC3AB6893E2D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41" creationId="{EB945607-DC58-5E5B-C077-2B0420412E9B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42" creationId="{1F774B28-E189-C5D7-C5CF-2139F1D17BF4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45" creationId="{D6F3ADFE-7F38-3497-1D37-45444D3D42EA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46" creationId="{A9BE86F4-D6B7-29AF-9C6F-377B3D9E0212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48" creationId="{11048D3E-EDF8-38CD-F421-9CA5B28613C3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49" creationId="{2096B885-82DC-85BA-6437-4246AF32B379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50" creationId="{4B06FCD3-E7D6-A72C-05C6-8FCE00F3BC1F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51" creationId="{87B33E01-1A90-AEE8-FBA0-4812C322FEAB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52" creationId="{D5A124FF-70E8-C88A-3FEF-966366A8CF8D}"/>
          </ac:spMkLst>
        </pc:spChg>
        <pc:spChg chg="add 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53" creationId="{2B4E4849-65BB-E31B-029F-DE8DBC28507B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55" creationId="{9D94485A-9130-2266-A4ED-00BD92D7859B}"/>
          </ac:spMkLst>
        </pc:spChg>
        <pc:spChg chg="mod">
          <ac:chgData name="NGUYEN PHAM ANH THU" userId="baf72463-252b-4d5f-a6ca-5a6327a9888d" providerId="ADAL" clId="{AA0B7857-DBD2-46D0-A31E-B480D1E2A2B6}" dt="2022-06-20T04:30:48.144" v="748"/>
          <ac:spMkLst>
            <pc:docMk/>
            <pc:sldMk cId="2700758438" sldId="260"/>
            <ac:spMk id="756" creationId="{5A6C25B2-0122-A8E7-6497-473560EE5F12}"/>
          </ac:spMkLst>
        </pc:spChg>
        <pc:spChg chg="add mod">
          <ac:chgData name="NGUYEN PHAM ANH THU" userId="baf72463-252b-4d5f-a6ca-5a6327a9888d" providerId="ADAL" clId="{AA0B7857-DBD2-46D0-A31E-B480D1E2A2B6}" dt="2022-06-20T04:31:46.144" v="788" actId="20577"/>
          <ac:spMkLst>
            <pc:docMk/>
            <pc:sldMk cId="2700758438" sldId="260"/>
            <ac:spMk id="758" creationId="{837E0A7F-7B3F-B4E9-E3EC-B12AEFFA37FF}"/>
          </ac:spMkLst>
        </pc:spChg>
        <pc:spChg chg="add mod">
          <ac:chgData name="NGUYEN PHAM ANH THU" userId="baf72463-252b-4d5f-a6ca-5a6327a9888d" providerId="ADAL" clId="{AA0B7857-DBD2-46D0-A31E-B480D1E2A2B6}" dt="2022-06-20T04:31:55.685" v="792" actId="20577"/>
          <ac:spMkLst>
            <pc:docMk/>
            <pc:sldMk cId="2700758438" sldId="260"/>
            <ac:spMk id="759" creationId="{F1F18BA8-5F5E-0C1F-2C33-F86C6E412506}"/>
          </ac:spMkLst>
        </pc:spChg>
        <pc:spChg chg="add mod">
          <ac:chgData name="NGUYEN PHAM ANH THU" userId="baf72463-252b-4d5f-a6ca-5a6327a9888d" providerId="ADAL" clId="{AA0B7857-DBD2-46D0-A31E-B480D1E2A2B6}" dt="2022-06-20T04:32:00.677" v="796" actId="20577"/>
          <ac:spMkLst>
            <pc:docMk/>
            <pc:sldMk cId="2700758438" sldId="260"/>
            <ac:spMk id="760" creationId="{BBB8A363-B4CE-5E12-6E72-220945D2A9FF}"/>
          </ac:spMkLst>
        </pc:spChg>
        <pc:spChg chg="add mod ord">
          <ac:chgData name="NGUYEN PHAM ANH THU" userId="baf72463-252b-4d5f-a6ca-5a6327a9888d" providerId="ADAL" clId="{AA0B7857-DBD2-46D0-A31E-B480D1E2A2B6}" dt="2022-06-20T04:31:07.844" v="779" actId="1037"/>
          <ac:spMkLst>
            <pc:docMk/>
            <pc:sldMk cId="2700758438" sldId="260"/>
            <ac:spMk id="761" creationId="{B32ECB00-DB7D-71A8-6132-6C18F9FA47DB}"/>
          </ac:spMkLst>
        </pc:spChg>
        <pc:grpChg chg="add 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12" creationId="{604AA63E-EBB6-551E-57F3-E2C92156FB97}"/>
          </ac:grpSpMkLst>
        </pc:grpChg>
        <pc:grpChg chg="del">
          <ac:chgData name="NGUYEN PHAM ANH THU" userId="baf72463-252b-4d5f-a6ca-5a6327a9888d" providerId="ADAL" clId="{AA0B7857-DBD2-46D0-A31E-B480D1E2A2B6}" dt="2022-06-20T04:30:47.073" v="747" actId="478"/>
          <ac:grpSpMkLst>
            <pc:docMk/>
            <pc:sldMk cId="2700758438" sldId="260"/>
            <ac:grpSpMk id="714" creationId="{CDECE1E3-73C6-A502-493E-621F9C231E4D}"/>
          </ac:grpSpMkLst>
        </pc:grpChg>
        <pc:grpChg chg="del">
          <ac:chgData name="NGUYEN PHAM ANH THU" userId="baf72463-252b-4d5f-a6ca-5a6327a9888d" providerId="ADAL" clId="{AA0B7857-DBD2-46D0-A31E-B480D1E2A2B6}" dt="2022-06-20T04:30:47.073" v="747" actId="478"/>
          <ac:grpSpMkLst>
            <pc:docMk/>
            <pc:sldMk cId="2700758438" sldId="260"/>
            <ac:grpSpMk id="715" creationId="{0CC71BA0-F0E7-6C74-77D2-517CF898BD49}"/>
          </ac:grpSpMkLst>
        </pc:grpChg>
        <pc:grpChg chg="add 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24" creationId="{3165267C-0998-1654-066B-B5A205266B54}"/>
          </ac:grpSpMkLst>
        </pc:grpChg>
        <pc:grpChg chg="add 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27" creationId="{493048C3-D328-8287-761B-68B296D99462}"/>
          </ac:grpSpMkLst>
        </pc:grpChg>
        <pc:grpChg chg="add 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32" creationId="{506E11B5-2097-D3B1-8E29-436460DD09F0}"/>
          </ac:grpSpMkLst>
        </pc:grpChg>
        <pc:grpChg chg="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33" creationId="{5B40F14A-BFB4-68FD-0467-B058ED186297}"/>
          </ac:grpSpMkLst>
        </pc:grpChg>
        <pc:grpChg chg="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36" creationId="{28CA4B80-54D7-6CA6-500F-667FF609AA91}"/>
          </ac:grpSpMkLst>
        </pc:grpChg>
        <pc:grpChg chg="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37" creationId="{1BB00AEB-47FF-D41A-F5F8-79A6B192F55F}"/>
          </ac:grpSpMkLst>
        </pc:grpChg>
        <pc:grpChg chg="add 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43" creationId="{C5A94E10-FFE6-F7DF-88F5-48413C84F15D}"/>
          </ac:grpSpMkLst>
        </pc:grpChg>
        <pc:grpChg chg="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44" creationId="{66766B5A-E724-1210-16D4-4A6D997BD515}"/>
          </ac:grpSpMkLst>
        </pc:grpChg>
        <pc:grpChg chg="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47" creationId="{EBD36476-558B-AAD4-8271-484E8A51C07E}"/>
          </ac:grpSpMkLst>
        </pc:grpChg>
        <pc:grpChg chg="add mod">
          <ac:chgData name="NGUYEN PHAM ANH THU" userId="baf72463-252b-4d5f-a6ca-5a6327a9888d" providerId="ADAL" clId="{AA0B7857-DBD2-46D0-A31E-B480D1E2A2B6}" dt="2022-06-20T04:30:48.144" v="748"/>
          <ac:grpSpMkLst>
            <pc:docMk/>
            <pc:sldMk cId="2700758438" sldId="260"/>
            <ac:grpSpMk id="754" creationId="{8716C984-9E22-8984-8C25-28E25F2ADDD5}"/>
          </ac:grpSpMkLst>
        </pc:grpChg>
        <pc:picChg chg="add mod">
          <ac:chgData name="NGUYEN PHAM ANH THU" userId="baf72463-252b-4d5f-a6ca-5a6327a9888d" providerId="ADAL" clId="{AA0B7857-DBD2-46D0-A31E-B480D1E2A2B6}" dt="2022-06-20T04:30:48.144" v="748"/>
          <ac:picMkLst>
            <pc:docMk/>
            <pc:sldMk cId="2700758438" sldId="260"/>
            <ac:picMk id="757" creationId="{AC17108C-8161-1268-1811-8A9FB0A2E5B2}"/>
          </ac:picMkLst>
        </pc:picChg>
      </pc:sldChg>
      <pc:sldChg chg="addSp delSp modSp add mod modTransition addAnim delAnim modAnim">
        <pc:chgData name="NGUYEN PHAM ANH THU" userId="baf72463-252b-4d5f-a6ca-5a6327a9888d" providerId="ADAL" clId="{AA0B7857-DBD2-46D0-A31E-B480D1E2A2B6}" dt="2022-06-20T12:55:04.627" v="4080"/>
        <pc:sldMkLst>
          <pc:docMk/>
          <pc:sldMk cId="2634555332" sldId="261"/>
        </pc:sldMkLst>
        <pc:spChg chg="add del mod">
          <ac:chgData name="NGUYEN PHAM ANH THU" userId="baf72463-252b-4d5f-a6ca-5a6327a9888d" providerId="ADAL" clId="{AA0B7857-DBD2-46D0-A31E-B480D1E2A2B6}" dt="2022-06-20T04:34:06.426" v="804" actId="478"/>
          <ac:spMkLst>
            <pc:docMk/>
            <pc:sldMk cId="2634555332" sldId="261"/>
            <ac:spMk id="47" creationId="{60ADC183-DE08-58A1-C4E1-4BAF73FA05D7}"/>
          </ac:spMkLst>
        </pc:spChg>
        <pc:spChg chg="add del mod">
          <ac:chgData name="NGUYEN PHAM ANH THU" userId="baf72463-252b-4d5f-a6ca-5a6327a9888d" providerId="ADAL" clId="{AA0B7857-DBD2-46D0-A31E-B480D1E2A2B6}" dt="2022-06-20T04:34:06.426" v="804" actId="478"/>
          <ac:spMkLst>
            <pc:docMk/>
            <pc:sldMk cId="2634555332" sldId="261"/>
            <ac:spMk id="48" creationId="{B25F84AC-4D1E-630C-1EB8-85F3C2CE2401}"/>
          </ac:spMkLst>
        </pc:spChg>
        <pc:spChg chg="add del mod">
          <ac:chgData name="NGUYEN PHAM ANH THU" userId="baf72463-252b-4d5f-a6ca-5a6327a9888d" providerId="ADAL" clId="{AA0B7857-DBD2-46D0-A31E-B480D1E2A2B6}" dt="2022-06-20T04:34:06.426" v="804" actId="478"/>
          <ac:spMkLst>
            <pc:docMk/>
            <pc:sldMk cId="2634555332" sldId="261"/>
            <ac:spMk id="50" creationId="{AC27590E-9D45-434B-916D-BD9FF0F2B5C0}"/>
          </ac:spMkLst>
        </pc:spChg>
        <pc:spChg chg="add del mod">
          <ac:chgData name="NGUYEN PHAM ANH THU" userId="baf72463-252b-4d5f-a6ca-5a6327a9888d" providerId="ADAL" clId="{AA0B7857-DBD2-46D0-A31E-B480D1E2A2B6}" dt="2022-06-20T04:34:06.426" v="804" actId="478"/>
          <ac:spMkLst>
            <pc:docMk/>
            <pc:sldMk cId="2634555332" sldId="261"/>
            <ac:spMk id="52" creationId="{D6C7C95F-1EAC-0AB1-964A-F16B31B92E31}"/>
          </ac:spMkLst>
        </pc:spChg>
        <pc:spChg chg="add mod">
          <ac:chgData name="NGUYEN PHAM ANH THU" userId="baf72463-252b-4d5f-a6ca-5a6327a9888d" providerId="ADAL" clId="{AA0B7857-DBD2-46D0-A31E-B480D1E2A2B6}" dt="2022-06-20T04:36:56.487" v="910" actId="1038"/>
          <ac:spMkLst>
            <pc:docMk/>
            <pc:sldMk cId="2634555332" sldId="261"/>
            <ac:spMk id="55" creationId="{A3650C6B-6DC9-7928-E0FD-EF5A0A3DAE07}"/>
          </ac:spMkLst>
        </pc:spChg>
        <pc:spChg chg="add mod">
          <ac:chgData name="NGUYEN PHAM ANH THU" userId="baf72463-252b-4d5f-a6ca-5a6327a9888d" providerId="ADAL" clId="{AA0B7857-DBD2-46D0-A31E-B480D1E2A2B6}" dt="2022-06-20T04:36:56.487" v="910" actId="1038"/>
          <ac:spMkLst>
            <pc:docMk/>
            <pc:sldMk cId="2634555332" sldId="261"/>
            <ac:spMk id="56" creationId="{8E574787-FB4E-9F0E-FC27-09B99062280E}"/>
          </ac:spMkLst>
        </pc:spChg>
        <pc:spChg chg="add mod">
          <ac:chgData name="NGUYEN PHAM ANH THU" userId="baf72463-252b-4d5f-a6ca-5a6327a9888d" providerId="ADAL" clId="{AA0B7857-DBD2-46D0-A31E-B480D1E2A2B6}" dt="2022-06-20T04:36:56.487" v="910" actId="1038"/>
          <ac:spMkLst>
            <pc:docMk/>
            <pc:sldMk cId="2634555332" sldId="261"/>
            <ac:spMk id="57" creationId="{20573FEB-4653-7306-4978-FD51A7FDB58B}"/>
          </ac:spMkLst>
        </pc:spChg>
        <pc:spChg chg="mod">
          <ac:chgData name="NGUYEN PHAM ANH THU" userId="baf72463-252b-4d5f-a6ca-5a6327a9888d" providerId="ADAL" clId="{AA0B7857-DBD2-46D0-A31E-B480D1E2A2B6}" dt="2022-06-20T04:38:06.614" v="954" actId="14100"/>
          <ac:spMkLst>
            <pc:docMk/>
            <pc:sldMk cId="2634555332" sldId="261"/>
            <ac:spMk id="59" creationId="{41137F43-9A74-8C93-6AF4-EC0D338A5D0C}"/>
          </ac:spMkLst>
        </pc:spChg>
        <pc:spChg chg="mod">
          <ac:chgData name="NGUYEN PHAM ANH THU" userId="baf72463-252b-4d5f-a6ca-5a6327a9888d" providerId="ADAL" clId="{AA0B7857-DBD2-46D0-A31E-B480D1E2A2B6}" dt="2022-06-20T04:39:17.965" v="973" actId="113"/>
          <ac:spMkLst>
            <pc:docMk/>
            <pc:sldMk cId="2634555332" sldId="261"/>
            <ac:spMk id="62" creationId="{0A99B00B-9332-50CB-612A-874216E6F4CB}"/>
          </ac:spMkLst>
        </pc:spChg>
        <pc:spChg chg="mod">
          <ac:chgData name="NGUYEN PHAM ANH THU" userId="baf72463-252b-4d5f-a6ca-5a6327a9888d" providerId="ADAL" clId="{AA0B7857-DBD2-46D0-A31E-B480D1E2A2B6}" dt="2022-06-20T04:40:33.143" v="1074" actId="14100"/>
          <ac:spMkLst>
            <pc:docMk/>
            <pc:sldMk cId="2634555332" sldId="261"/>
            <ac:spMk id="65" creationId="{B456FF44-0AE2-7020-44EC-E1568878DD3C}"/>
          </ac:spMkLst>
        </pc:spChg>
        <pc:spChg chg="mod">
          <ac:chgData name="NGUYEN PHAM ANH THU" userId="baf72463-252b-4d5f-a6ca-5a6327a9888d" providerId="ADAL" clId="{AA0B7857-DBD2-46D0-A31E-B480D1E2A2B6}" dt="2022-06-20T04:42:09.898" v="1101" actId="20577"/>
          <ac:spMkLst>
            <pc:docMk/>
            <pc:sldMk cId="2634555332" sldId="261"/>
            <ac:spMk id="68" creationId="{8422C363-23CB-4D9C-30A3-237535DDA97F}"/>
          </ac:spMkLst>
        </pc:spChg>
        <pc:spChg chg="del">
          <ac:chgData name="NGUYEN PHAM ANH THU" userId="baf72463-252b-4d5f-a6ca-5a6327a9888d" providerId="ADAL" clId="{AA0B7857-DBD2-46D0-A31E-B480D1E2A2B6}" dt="2022-06-20T04:32:32.610" v="798" actId="478"/>
          <ac:spMkLst>
            <pc:docMk/>
            <pc:sldMk cId="2634555332" sldId="261"/>
            <ac:spMk id="723" creationId="{718CCDCE-EA6C-2FB6-0293-A82761511887}"/>
          </ac:spMkLst>
        </pc:spChg>
        <pc:spChg chg="del">
          <ac:chgData name="NGUYEN PHAM ANH THU" userId="baf72463-252b-4d5f-a6ca-5a6327a9888d" providerId="ADAL" clId="{AA0B7857-DBD2-46D0-A31E-B480D1E2A2B6}" dt="2022-06-20T04:32:32.610" v="798" actId="478"/>
          <ac:spMkLst>
            <pc:docMk/>
            <pc:sldMk cId="2634555332" sldId="261"/>
            <ac:spMk id="730" creationId="{16E0A9A2-3376-4585-5EF8-AD4A8336589D}"/>
          </ac:spMkLst>
        </pc:spChg>
        <pc:spChg chg="del">
          <ac:chgData name="NGUYEN PHAM ANH THU" userId="baf72463-252b-4d5f-a6ca-5a6327a9888d" providerId="ADAL" clId="{AA0B7857-DBD2-46D0-A31E-B480D1E2A2B6}" dt="2022-06-20T04:32:32.610" v="798" actId="478"/>
          <ac:spMkLst>
            <pc:docMk/>
            <pc:sldMk cId="2634555332" sldId="261"/>
            <ac:spMk id="731" creationId="{AF3B6C7C-6CA8-F351-56A2-52243F3ACF4C}"/>
          </ac:spMkLst>
        </pc:spChg>
        <pc:spChg chg="del">
          <ac:chgData name="NGUYEN PHAM ANH THU" userId="baf72463-252b-4d5f-a6ca-5a6327a9888d" providerId="ADAL" clId="{AA0B7857-DBD2-46D0-A31E-B480D1E2A2B6}" dt="2022-06-20T04:32:32.610" v="798" actId="478"/>
          <ac:spMkLst>
            <pc:docMk/>
            <pc:sldMk cId="2634555332" sldId="261"/>
            <ac:spMk id="753" creationId="{2B4E4849-65BB-E31B-029F-DE8DBC28507B}"/>
          </ac:spMkLst>
        </pc:spChg>
        <pc:spChg chg="del">
          <ac:chgData name="NGUYEN PHAM ANH THU" userId="baf72463-252b-4d5f-a6ca-5a6327a9888d" providerId="ADAL" clId="{AA0B7857-DBD2-46D0-A31E-B480D1E2A2B6}" dt="2022-06-20T04:32:32.610" v="798" actId="478"/>
          <ac:spMkLst>
            <pc:docMk/>
            <pc:sldMk cId="2634555332" sldId="261"/>
            <ac:spMk id="758" creationId="{837E0A7F-7B3F-B4E9-E3EC-B12AEFFA37FF}"/>
          </ac:spMkLst>
        </pc:spChg>
        <pc:spChg chg="del">
          <ac:chgData name="NGUYEN PHAM ANH THU" userId="baf72463-252b-4d5f-a6ca-5a6327a9888d" providerId="ADAL" clId="{AA0B7857-DBD2-46D0-A31E-B480D1E2A2B6}" dt="2022-06-20T04:32:32.610" v="798" actId="478"/>
          <ac:spMkLst>
            <pc:docMk/>
            <pc:sldMk cId="2634555332" sldId="261"/>
            <ac:spMk id="759" creationId="{F1F18BA8-5F5E-0C1F-2C33-F86C6E412506}"/>
          </ac:spMkLst>
        </pc:spChg>
        <pc:spChg chg="del">
          <ac:chgData name="NGUYEN PHAM ANH THU" userId="baf72463-252b-4d5f-a6ca-5a6327a9888d" providerId="ADAL" clId="{AA0B7857-DBD2-46D0-A31E-B480D1E2A2B6}" dt="2022-06-20T04:32:32.610" v="798" actId="478"/>
          <ac:spMkLst>
            <pc:docMk/>
            <pc:sldMk cId="2634555332" sldId="261"/>
            <ac:spMk id="760" creationId="{BBB8A363-B4CE-5E12-6E72-220945D2A9FF}"/>
          </ac:spMkLst>
        </pc:spChg>
        <pc:spChg chg="mod">
          <ac:chgData name="NGUYEN PHAM ANH THU" userId="baf72463-252b-4d5f-a6ca-5a6327a9888d" providerId="ADAL" clId="{AA0B7857-DBD2-46D0-A31E-B480D1E2A2B6}" dt="2022-06-20T04:34:17.458" v="809" actId="1076"/>
          <ac:spMkLst>
            <pc:docMk/>
            <pc:sldMk cId="2634555332" sldId="261"/>
            <ac:spMk id="761" creationId="{B32ECB00-DB7D-71A8-6132-6C18F9FA47DB}"/>
          </ac:spMkLst>
        </pc:spChg>
        <pc:grpChg chg="add mod">
          <ac:chgData name="NGUYEN PHAM ANH THU" userId="baf72463-252b-4d5f-a6ca-5a6327a9888d" providerId="ADAL" clId="{AA0B7857-DBD2-46D0-A31E-B480D1E2A2B6}" dt="2022-06-20T04:38:09.726" v="955" actId="1076"/>
          <ac:grpSpMkLst>
            <pc:docMk/>
            <pc:sldMk cId="2634555332" sldId="261"/>
            <ac:grpSpMk id="58" creationId="{AB56456F-9B50-076E-2D6E-A03622BF51FD}"/>
          </ac:grpSpMkLst>
        </pc:grpChg>
        <pc:grpChg chg="add mod">
          <ac:chgData name="NGUYEN PHAM ANH THU" userId="baf72463-252b-4d5f-a6ca-5a6327a9888d" providerId="ADAL" clId="{AA0B7857-DBD2-46D0-A31E-B480D1E2A2B6}" dt="2022-06-20T04:38:31.462" v="970" actId="1076"/>
          <ac:grpSpMkLst>
            <pc:docMk/>
            <pc:sldMk cId="2634555332" sldId="261"/>
            <ac:grpSpMk id="61" creationId="{AD037649-3620-6E83-CF90-1A60627D51E8}"/>
          </ac:grpSpMkLst>
        </pc:grpChg>
        <pc:grpChg chg="add mod">
          <ac:chgData name="NGUYEN PHAM ANH THU" userId="baf72463-252b-4d5f-a6ca-5a6327a9888d" providerId="ADAL" clId="{AA0B7857-DBD2-46D0-A31E-B480D1E2A2B6}" dt="2022-06-20T04:40:52.750" v="1079" actId="1076"/>
          <ac:grpSpMkLst>
            <pc:docMk/>
            <pc:sldMk cId="2634555332" sldId="261"/>
            <ac:grpSpMk id="64" creationId="{6AB145E4-DF8B-AB16-B913-BC68F66D3203}"/>
          </ac:grpSpMkLst>
        </pc:grpChg>
        <pc:grpChg chg="add mod">
          <ac:chgData name="NGUYEN PHAM ANH THU" userId="baf72463-252b-4d5f-a6ca-5a6327a9888d" providerId="ADAL" clId="{AA0B7857-DBD2-46D0-A31E-B480D1E2A2B6}" dt="2022-06-20T04:41:56.710" v="1099" actId="1076"/>
          <ac:grpSpMkLst>
            <pc:docMk/>
            <pc:sldMk cId="2634555332" sldId="261"/>
            <ac:grpSpMk id="67" creationId="{48FB4354-CA83-77E9-0805-7FCBAEDF09A1}"/>
          </ac:grpSpMkLst>
        </pc:grpChg>
        <pc:grpChg chg="del">
          <ac:chgData name="NGUYEN PHAM ANH THU" userId="baf72463-252b-4d5f-a6ca-5a6327a9888d" providerId="ADAL" clId="{AA0B7857-DBD2-46D0-A31E-B480D1E2A2B6}" dt="2022-06-20T04:32:34.473" v="800" actId="478"/>
          <ac:grpSpMkLst>
            <pc:docMk/>
            <pc:sldMk cId="2634555332" sldId="261"/>
            <ac:grpSpMk id="712" creationId="{604AA63E-EBB6-551E-57F3-E2C92156FB97}"/>
          </ac:grpSpMkLst>
        </pc:grpChg>
        <pc:grpChg chg="del">
          <ac:chgData name="NGUYEN PHAM ANH THU" userId="baf72463-252b-4d5f-a6ca-5a6327a9888d" providerId="ADAL" clId="{AA0B7857-DBD2-46D0-A31E-B480D1E2A2B6}" dt="2022-06-20T04:32:32.610" v="798" actId="478"/>
          <ac:grpSpMkLst>
            <pc:docMk/>
            <pc:sldMk cId="2634555332" sldId="261"/>
            <ac:grpSpMk id="724" creationId="{3165267C-0998-1654-066B-B5A205266B54}"/>
          </ac:grpSpMkLst>
        </pc:grpChg>
        <pc:grpChg chg="del">
          <ac:chgData name="NGUYEN PHAM ANH THU" userId="baf72463-252b-4d5f-a6ca-5a6327a9888d" providerId="ADAL" clId="{AA0B7857-DBD2-46D0-A31E-B480D1E2A2B6}" dt="2022-06-20T04:32:32.610" v="798" actId="478"/>
          <ac:grpSpMkLst>
            <pc:docMk/>
            <pc:sldMk cId="2634555332" sldId="261"/>
            <ac:grpSpMk id="727" creationId="{493048C3-D328-8287-761B-68B296D99462}"/>
          </ac:grpSpMkLst>
        </pc:grpChg>
        <pc:grpChg chg="del">
          <ac:chgData name="NGUYEN PHAM ANH THU" userId="baf72463-252b-4d5f-a6ca-5a6327a9888d" providerId="ADAL" clId="{AA0B7857-DBD2-46D0-A31E-B480D1E2A2B6}" dt="2022-06-20T04:32:32.610" v="798" actId="478"/>
          <ac:grpSpMkLst>
            <pc:docMk/>
            <pc:sldMk cId="2634555332" sldId="261"/>
            <ac:grpSpMk id="732" creationId="{506E11B5-2097-D3B1-8E29-436460DD09F0}"/>
          </ac:grpSpMkLst>
        </pc:grpChg>
        <pc:grpChg chg="del">
          <ac:chgData name="NGUYEN PHAM ANH THU" userId="baf72463-252b-4d5f-a6ca-5a6327a9888d" providerId="ADAL" clId="{AA0B7857-DBD2-46D0-A31E-B480D1E2A2B6}" dt="2022-06-20T04:32:32.610" v="798" actId="478"/>
          <ac:grpSpMkLst>
            <pc:docMk/>
            <pc:sldMk cId="2634555332" sldId="261"/>
            <ac:grpSpMk id="743" creationId="{C5A94E10-FFE6-F7DF-88F5-48413C84F15D}"/>
          </ac:grpSpMkLst>
        </pc:grpChg>
        <pc:grpChg chg="del">
          <ac:chgData name="NGUYEN PHAM ANH THU" userId="baf72463-252b-4d5f-a6ca-5a6327a9888d" providerId="ADAL" clId="{AA0B7857-DBD2-46D0-A31E-B480D1E2A2B6}" dt="2022-06-20T04:32:33.656" v="799" actId="478"/>
          <ac:grpSpMkLst>
            <pc:docMk/>
            <pc:sldMk cId="2634555332" sldId="261"/>
            <ac:grpSpMk id="754" creationId="{8716C984-9E22-8984-8C25-28E25F2ADDD5}"/>
          </ac:grpSpMkLst>
        </pc:grpChg>
        <pc:picChg chg="add del mod ord">
          <ac:chgData name="NGUYEN PHAM ANH THU" userId="baf72463-252b-4d5f-a6ca-5a6327a9888d" providerId="ADAL" clId="{AA0B7857-DBD2-46D0-A31E-B480D1E2A2B6}" dt="2022-06-20T04:36:56.487" v="910" actId="1038"/>
          <ac:picMkLst>
            <pc:docMk/>
            <pc:sldMk cId="2634555332" sldId="261"/>
            <ac:picMk id="54" creationId="{E5A2788A-0087-6A39-0E0B-FD4ABFC19199}"/>
          </ac:picMkLst>
        </pc:picChg>
        <pc:picChg chg="mod">
          <ac:chgData name="NGUYEN PHAM ANH THU" userId="baf72463-252b-4d5f-a6ca-5a6327a9888d" providerId="ADAL" clId="{AA0B7857-DBD2-46D0-A31E-B480D1E2A2B6}" dt="2022-06-20T04:38:14.206" v="957" actId="1076"/>
          <ac:picMkLst>
            <pc:docMk/>
            <pc:sldMk cId="2634555332" sldId="261"/>
            <ac:picMk id="60" creationId="{96C38B46-CF9F-E3A8-9152-F15C21754007}"/>
          </ac:picMkLst>
        </pc:picChg>
        <pc:picChg chg="mod">
          <ac:chgData name="NGUYEN PHAM ANH THU" userId="baf72463-252b-4d5f-a6ca-5a6327a9888d" providerId="ADAL" clId="{AA0B7857-DBD2-46D0-A31E-B480D1E2A2B6}" dt="2022-06-20T04:37:07.536" v="911"/>
          <ac:picMkLst>
            <pc:docMk/>
            <pc:sldMk cId="2634555332" sldId="261"/>
            <ac:picMk id="63" creationId="{04FCD76E-3BA4-E3A3-BD98-41C8AD8FA272}"/>
          </ac:picMkLst>
        </pc:picChg>
        <pc:picChg chg="mod">
          <ac:chgData name="NGUYEN PHAM ANH THU" userId="baf72463-252b-4d5f-a6ca-5a6327a9888d" providerId="ADAL" clId="{AA0B7857-DBD2-46D0-A31E-B480D1E2A2B6}" dt="2022-06-20T04:40:05.158" v="977"/>
          <ac:picMkLst>
            <pc:docMk/>
            <pc:sldMk cId="2634555332" sldId="261"/>
            <ac:picMk id="66" creationId="{0B341B07-7EC9-E994-1137-610F76BD0A1E}"/>
          </ac:picMkLst>
        </pc:picChg>
        <pc:picChg chg="mod">
          <ac:chgData name="NGUYEN PHAM ANH THU" userId="baf72463-252b-4d5f-a6ca-5a6327a9888d" providerId="ADAL" clId="{AA0B7857-DBD2-46D0-A31E-B480D1E2A2B6}" dt="2022-06-20T04:40:54.229" v="1080"/>
          <ac:picMkLst>
            <pc:docMk/>
            <pc:sldMk cId="2634555332" sldId="261"/>
            <ac:picMk id="69" creationId="{7E35356B-6B8D-99CD-90A9-4B20D9D66D93}"/>
          </ac:picMkLst>
        </pc:picChg>
        <pc:picChg chg="del">
          <ac:chgData name="NGUYEN PHAM ANH THU" userId="baf72463-252b-4d5f-a6ca-5a6327a9888d" providerId="ADAL" clId="{AA0B7857-DBD2-46D0-A31E-B480D1E2A2B6}" dt="2022-06-20T04:32:32.610" v="798" actId="478"/>
          <ac:picMkLst>
            <pc:docMk/>
            <pc:sldMk cId="2634555332" sldId="261"/>
            <ac:picMk id="757" creationId="{AC17108C-8161-1268-1811-8A9FB0A2E5B2}"/>
          </ac:picMkLst>
        </pc:picChg>
        <pc:cxnChg chg="add mod">
          <ac:chgData name="NGUYEN PHAM ANH THU" userId="baf72463-252b-4d5f-a6ca-5a6327a9888d" providerId="ADAL" clId="{AA0B7857-DBD2-46D0-A31E-B480D1E2A2B6}" dt="2022-06-20T04:41:25.283" v="1095" actId="208"/>
          <ac:cxnSpMkLst>
            <pc:docMk/>
            <pc:sldMk cId="2634555332" sldId="261"/>
            <ac:cxnSpMk id="3" creationId="{E6261DE2-A9E1-EB09-30E2-9A7B6A73E7CA}"/>
          </ac:cxnSpMkLst>
        </pc:cxnChg>
        <pc:cxnChg chg="add del mod">
          <ac:chgData name="NGUYEN PHAM ANH THU" userId="baf72463-252b-4d5f-a6ca-5a6327a9888d" providerId="ADAL" clId="{AA0B7857-DBD2-46D0-A31E-B480D1E2A2B6}" dt="2022-06-20T04:34:06.426" v="804" actId="478"/>
          <ac:cxnSpMkLst>
            <pc:docMk/>
            <pc:sldMk cId="2634555332" sldId="261"/>
            <ac:cxnSpMk id="49" creationId="{93CFEC7F-A100-5E61-980E-9B267AB5AC4F}"/>
          </ac:cxnSpMkLst>
        </pc:cxnChg>
        <pc:cxnChg chg="add del mod">
          <ac:chgData name="NGUYEN PHAM ANH THU" userId="baf72463-252b-4d5f-a6ca-5a6327a9888d" providerId="ADAL" clId="{AA0B7857-DBD2-46D0-A31E-B480D1E2A2B6}" dt="2022-06-20T04:34:06.426" v="804" actId="478"/>
          <ac:cxnSpMkLst>
            <pc:docMk/>
            <pc:sldMk cId="2634555332" sldId="261"/>
            <ac:cxnSpMk id="51" creationId="{476D29B3-4DBB-76DB-1BE9-9DD44A5B5033}"/>
          </ac:cxnSpMkLst>
        </pc:cxnChg>
        <pc:cxnChg chg="add del mod">
          <ac:chgData name="NGUYEN PHAM ANH THU" userId="baf72463-252b-4d5f-a6ca-5a6327a9888d" providerId="ADAL" clId="{AA0B7857-DBD2-46D0-A31E-B480D1E2A2B6}" dt="2022-06-20T04:34:06.426" v="804" actId="478"/>
          <ac:cxnSpMkLst>
            <pc:docMk/>
            <pc:sldMk cId="2634555332" sldId="261"/>
            <ac:cxnSpMk id="53" creationId="{3EBF8E1E-91E9-355B-6890-90E05B2CC574}"/>
          </ac:cxnSpMkLst>
        </pc:cxnChg>
      </pc:sldChg>
      <pc:sldChg chg="addSp modSp add mod modTransition modAnim">
        <pc:chgData name="NGUYEN PHAM ANH THU" userId="baf72463-252b-4d5f-a6ca-5a6327a9888d" providerId="ADAL" clId="{AA0B7857-DBD2-46D0-A31E-B480D1E2A2B6}" dt="2022-06-20T12:55:41.370" v="4086"/>
        <pc:sldMkLst>
          <pc:docMk/>
          <pc:sldMk cId="3987455543" sldId="262"/>
        </pc:sldMkLst>
        <pc:spChg chg="mod">
          <ac:chgData name="NGUYEN PHAM ANH THU" userId="baf72463-252b-4d5f-a6ca-5a6327a9888d" providerId="ADAL" clId="{AA0B7857-DBD2-46D0-A31E-B480D1E2A2B6}" dt="2022-06-20T04:42:49.985" v="1109" actId="20577"/>
          <ac:spMkLst>
            <pc:docMk/>
            <pc:sldMk cId="3987455543" sldId="262"/>
            <ac:spMk id="62" creationId="{0A99B00B-9332-50CB-612A-874216E6F4CB}"/>
          </ac:spMkLst>
        </pc:spChg>
        <pc:spChg chg="mod">
          <ac:chgData name="NGUYEN PHAM ANH THU" userId="baf72463-252b-4d5f-a6ca-5a6327a9888d" providerId="ADAL" clId="{AA0B7857-DBD2-46D0-A31E-B480D1E2A2B6}" dt="2022-06-20T04:44:35.135" v="1140" actId="14100"/>
          <ac:spMkLst>
            <pc:docMk/>
            <pc:sldMk cId="3987455543" sldId="262"/>
            <ac:spMk id="65" creationId="{B456FF44-0AE2-7020-44EC-E1568878DD3C}"/>
          </ac:spMkLst>
        </pc:spChg>
        <pc:spChg chg="mod">
          <ac:chgData name="NGUYEN PHAM ANH THU" userId="baf72463-252b-4d5f-a6ca-5a6327a9888d" providerId="ADAL" clId="{AA0B7857-DBD2-46D0-A31E-B480D1E2A2B6}" dt="2022-06-20T04:44:26.289" v="1135" actId="20577"/>
          <ac:spMkLst>
            <pc:docMk/>
            <pc:sldMk cId="3987455543" sldId="262"/>
            <ac:spMk id="68" creationId="{8422C363-23CB-4D9C-30A3-237535DDA97F}"/>
          </ac:spMkLst>
        </pc:spChg>
        <pc:grpChg chg="mod">
          <ac:chgData name="NGUYEN PHAM ANH THU" userId="baf72463-252b-4d5f-a6ca-5a6327a9888d" providerId="ADAL" clId="{AA0B7857-DBD2-46D0-A31E-B480D1E2A2B6}" dt="2022-06-20T04:44:39.214" v="1141" actId="1076"/>
          <ac:grpSpMkLst>
            <pc:docMk/>
            <pc:sldMk cId="3987455543" sldId="262"/>
            <ac:grpSpMk id="64" creationId="{6AB145E4-DF8B-AB16-B913-BC68F66D3203}"/>
          </ac:grpSpMkLst>
        </pc:grpChg>
        <pc:grpChg chg="mod">
          <ac:chgData name="NGUYEN PHAM ANH THU" userId="baf72463-252b-4d5f-a6ca-5a6327a9888d" providerId="ADAL" clId="{AA0B7857-DBD2-46D0-A31E-B480D1E2A2B6}" dt="2022-06-20T04:44:29.532" v="1136" actId="1076"/>
          <ac:grpSpMkLst>
            <pc:docMk/>
            <pc:sldMk cId="3987455543" sldId="262"/>
            <ac:grpSpMk id="67" creationId="{48FB4354-CA83-77E9-0805-7FCBAEDF09A1}"/>
          </ac:grpSpMkLst>
        </pc:grpChg>
        <pc:picChg chg="mod">
          <ac:chgData name="NGUYEN PHAM ANH THU" userId="baf72463-252b-4d5f-a6ca-5a6327a9888d" providerId="ADAL" clId="{AA0B7857-DBD2-46D0-A31E-B480D1E2A2B6}" dt="2022-06-20T04:42:37.742" v="1106" actId="14100"/>
          <ac:picMkLst>
            <pc:docMk/>
            <pc:sldMk cId="3987455543" sldId="262"/>
            <ac:picMk id="54" creationId="{E5A2788A-0087-6A39-0E0B-FD4ABFC19199}"/>
          </ac:picMkLst>
        </pc:picChg>
        <pc:cxnChg chg="add mod">
          <ac:chgData name="NGUYEN PHAM ANH THU" userId="baf72463-252b-4d5f-a6ca-5a6327a9888d" providerId="ADAL" clId="{AA0B7857-DBD2-46D0-A31E-B480D1E2A2B6}" dt="2022-06-20T04:44:54.342" v="1146" actId="14100"/>
          <ac:cxnSpMkLst>
            <pc:docMk/>
            <pc:sldMk cId="3987455543" sldId="262"/>
            <ac:cxnSpMk id="20" creationId="{D34C86DB-1EFC-48B5-CD70-0303A811024B}"/>
          </ac:cxnSpMkLst>
        </pc:cxnChg>
        <pc:cxnChg chg="add mod">
          <ac:chgData name="NGUYEN PHAM ANH THU" userId="baf72463-252b-4d5f-a6ca-5a6327a9888d" providerId="ADAL" clId="{AA0B7857-DBD2-46D0-A31E-B480D1E2A2B6}" dt="2022-06-20T04:45:04" v="1149" actId="14100"/>
          <ac:cxnSpMkLst>
            <pc:docMk/>
            <pc:sldMk cId="3987455543" sldId="262"/>
            <ac:cxnSpMk id="23" creationId="{16C965A2-5A98-DCDC-E14B-3BE8989E0DFD}"/>
          </ac:cxnSpMkLst>
        </pc:cxnChg>
      </pc:sldChg>
      <pc:sldChg chg="modSp add del mod">
        <pc:chgData name="NGUYEN PHAM ANH THU" userId="baf72463-252b-4d5f-a6ca-5a6327a9888d" providerId="ADAL" clId="{AA0B7857-DBD2-46D0-A31E-B480D1E2A2B6}" dt="2022-06-20T04:40:02.694" v="976" actId="47"/>
        <pc:sldMkLst>
          <pc:docMk/>
          <pc:sldMk cId="4213844782" sldId="262"/>
        </pc:sldMkLst>
        <pc:spChg chg="mod">
          <ac:chgData name="NGUYEN PHAM ANH THU" userId="baf72463-252b-4d5f-a6ca-5a6327a9888d" providerId="ADAL" clId="{AA0B7857-DBD2-46D0-A31E-B480D1E2A2B6}" dt="2022-06-20T04:40:01.063" v="975" actId="20577"/>
          <ac:spMkLst>
            <pc:docMk/>
            <pc:sldMk cId="4213844782" sldId="262"/>
            <ac:spMk id="59" creationId="{41137F43-9A74-8C93-6AF4-EC0D338A5D0C}"/>
          </ac:spMkLst>
        </pc:spChg>
      </pc:sldChg>
      <pc:sldChg chg="modSp add mod ord modTransition modAnim">
        <pc:chgData name="NGUYEN PHAM ANH THU" userId="baf72463-252b-4d5f-a6ca-5a6327a9888d" providerId="ADAL" clId="{AA0B7857-DBD2-46D0-A31E-B480D1E2A2B6}" dt="2022-06-20T12:54:24.976" v="4074"/>
        <pc:sldMkLst>
          <pc:docMk/>
          <pc:sldMk cId="1201327817" sldId="263"/>
        </pc:sldMkLst>
        <pc:spChg chg="mod ord">
          <ac:chgData name="NGUYEN PHAM ANH THU" userId="baf72463-252b-4d5f-a6ca-5a6327a9888d" providerId="ADAL" clId="{AA0B7857-DBD2-46D0-A31E-B480D1E2A2B6}" dt="2022-06-20T04:54:03.789" v="1343" actId="171"/>
          <ac:spMkLst>
            <pc:docMk/>
            <pc:sldMk cId="1201327817" sldId="263"/>
            <ac:spMk id="716" creationId="{F94C3787-88B4-A14B-A6C5-49CC86BA9E37}"/>
          </ac:spMkLst>
        </pc:spChg>
        <pc:spChg chg="mod ord">
          <ac:chgData name="NGUYEN PHAM ANH THU" userId="baf72463-252b-4d5f-a6ca-5a6327a9888d" providerId="ADAL" clId="{AA0B7857-DBD2-46D0-A31E-B480D1E2A2B6}" dt="2022-06-20T04:53:47.008" v="1341" actId="171"/>
          <ac:spMkLst>
            <pc:docMk/>
            <pc:sldMk cId="1201327817" sldId="263"/>
            <ac:spMk id="717" creationId="{541E99F4-D96A-18B0-436E-466D2B8CCA96}"/>
          </ac:spMkLst>
        </pc:spChg>
        <pc:grpChg chg="mod">
          <ac:chgData name="NGUYEN PHAM ANH THU" userId="baf72463-252b-4d5f-a6ca-5a6327a9888d" providerId="ADAL" clId="{AA0B7857-DBD2-46D0-A31E-B480D1E2A2B6}" dt="2022-06-20T04:50:05.267" v="1255" actId="1076"/>
          <ac:grpSpMkLst>
            <pc:docMk/>
            <pc:sldMk cId="1201327817" sldId="263"/>
            <ac:grpSpMk id="714" creationId="{CDECE1E3-73C6-A502-493E-621F9C231E4D}"/>
          </ac:grpSpMkLst>
        </pc:grpChg>
        <pc:grpChg chg="mod">
          <ac:chgData name="NGUYEN PHAM ANH THU" userId="baf72463-252b-4d5f-a6ca-5a6327a9888d" providerId="ADAL" clId="{AA0B7857-DBD2-46D0-A31E-B480D1E2A2B6}" dt="2022-06-20T04:52:42.601" v="1334" actId="1037"/>
          <ac:grpSpMkLst>
            <pc:docMk/>
            <pc:sldMk cId="1201327817" sldId="263"/>
            <ac:grpSpMk id="715" creationId="{0CC71BA0-F0E7-6C74-77D2-517CF898BD49}"/>
          </ac:grpSpMkLst>
        </pc:grpChg>
      </pc:sldChg>
      <pc:sldChg chg="addSp delSp modSp add mod ord modTransition delAnim modAnim">
        <pc:chgData name="NGUYEN PHAM ANH THU" userId="baf72463-252b-4d5f-a6ca-5a6327a9888d" providerId="ADAL" clId="{AA0B7857-DBD2-46D0-A31E-B480D1E2A2B6}" dt="2022-06-20T13:31:35.448" v="4114"/>
        <pc:sldMkLst>
          <pc:docMk/>
          <pc:sldMk cId="1539248571" sldId="264"/>
        </pc:sldMkLst>
        <pc:spChg chg="add mod">
          <ac:chgData name="NGUYEN PHAM ANH THU" userId="baf72463-252b-4d5f-a6ca-5a6327a9888d" providerId="ADAL" clId="{AA0B7857-DBD2-46D0-A31E-B480D1E2A2B6}" dt="2022-06-20T05:20:09.392" v="1890" actId="403"/>
          <ac:spMkLst>
            <pc:docMk/>
            <pc:sldMk cId="1539248571" sldId="264"/>
            <ac:spMk id="2" creationId="{DEE834A1-64C4-4F0C-8C34-C0616A30B440}"/>
          </ac:spMkLst>
        </pc:spChg>
        <pc:spChg chg="add mod">
          <ac:chgData name="NGUYEN PHAM ANH THU" userId="baf72463-252b-4d5f-a6ca-5a6327a9888d" providerId="ADAL" clId="{AA0B7857-DBD2-46D0-A31E-B480D1E2A2B6}" dt="2022-06-20T05:20:18.953" v="1930" actId="1038"/>
          <ac:spMkLst>
            <pc:docMk/>
            <pc:sldMk cId="1539248571" sldId="264"/>
            <ac:spMk id="24" creationId="{ED12FADF-064C-4942-4E3B-0EE26B33EAE9}"/>
          </ac:spMkLst>
        </pc:spChg>
        <pc:spChg chg="add mod">
          <ac:chgData name="NGUYEN PHAM ANH THU" userId="baf72463-252b-4d5f-a6ca-5a6327a9888d" providerId="ADAL" clId="{AA0B7857-DBD2-46D0-A31E-B480D1E2A2B6}" dt="2022-06-20T05:20:18.953" v="1930" actId="1038"/>
          <ac:spMkLst>
            <pc:docMk/>
            <pc:sldMk cId="1539248571" sldId="264"/>
            <ac:spMk id="25" creationId="{59C59BDA-BE6C-7FFD-FD03-4344450A495D}"/>
          </ac:spMkLst>
        </pc:spChg>
        <pc:spChg chg="add mod">
          <ac:chgData name="NGUYEN PHAM ANH THU" userId="baf72463-252b-4d5f-a6ca-5a6327a9888d" providerId="ADAL" clId="{AA0B7857-DBD2-46D0-A31E-B480D1E2A2B6}" dt="2022-06-20T05:20:18.953" v="1930" actId="1038"/>
          <ac:spMkLst>
            <pc:docMk/>
            <pc:sldMk cId="1539248571" sldId="264"/>
            <ac:spMk id="27" creationId="{BF0BB0AF-B363-1295-78EE-4E37392E6EF9}"/>
          </ac:spMkLst>
        </pc:spChg>
        <pc:spChg chg="add mod">
          <ac:chgData name="NGUYEN PHAM ANH THU" userId="baf72463-252b-4d5f-a6ca-5a6327a9888d" providerId="ADAL" clId="{AA0B7857-DBD2-46D0-A31E-B480D1E2A2B6}" dt="2022-06-20T05:20:18.953" v="1930" actId="1038"/>
          <ac:spMkLst>
            <pc:docMk/>
            <pc:sldMk cId="1539248571" sldId="264"/>
            <ac:spMk id="29" creationId="{C83A678B-6EA0-1C71-2590-2E0007FFC638}"/>
          </ac:spMkLst>
        </pc:spChg>
        <pc:spChg chg="mod">
          <ac:chgData name="NGUYEN PHAM ANH THU" userId="baf72463-252b-4d5f-a6ca-5a6327a9888d" providerId="ADAL" clId="{AA0B7857-DBD2-46D0-A31E-B480D1E2A2B6}" dt="2022-06-20T05:05:30.464" v="1515" actId="20577"/>
          <ac:spMkLst>
            <pc:docMk/>
            <pc:sldMk cId="1539248571" sldId="264"/>
            <ac:spMk id="32" creationId="{E6A4E538-800D-0034-F012-1415FB990B8D}"/>
          </ac:spMkLst>
        </pc:spChg>
        <pc:spChg chg="mod">
          <ac:chgData name="NGUYEN PHAM ANH THU" userId="baf72463-252b-4d5f-a6ca-5a6327a9888d" providerId="ADAL" clId="{AA0B7857-DBD2-46D0-A31E-B480D1E2A2B6}" dt="2022-06-20T05:05:45.504" v="1549" actId="14100"/>
          <ac:spMkLst>
            <pc:docMk/>
            <pc:sldMk cId="1539248571" sldId="264"/>
            <ac:spMk id="35" creationId="{893C271C-DED4-9573-C577-B01FFD8C6DFB}"/>
          </ac:spMkLst>
        </pc:spChg>
        <pc:spChg chg="add del mod">
          <ac:chgData name="NGUYEN PHAM ANH THU" userId="baf72463-252b-4d5f-a6ca-5a6327a9888d" providerId="ADAL" clId="{AA0B7857-DBD2-46D0-A31E-B480D1E2A2B6}" dt="2022-06-20T05:03:32.544" v="1444" actId="478"/>
          <ac:spMkLst>
            <pc:docMk/>
            <pc:sldMk cId="1539248571" sldId="264"/>
            <ac:spMk id="37" creationId="{1D3668B7-600A-A92C-9BEA-22DC1031ACB0}"/>
          </ac:spMkLst>
        </pc:spChg>
        <pc:spChg chg="add mod">
          <ac:chgData name="NGUYEN PHAM ANH THU" userId="baf72463-252b-4d5f-a6ca-5a6327a9888d" providerId="ADAL" clId="{AA0B7857-DBD2-46D0-A31E-B480D1E2A2B6}" dt="2022-06-20T05:20:18.953" v="1930" actId="1038"/>
          <ac:spMkLst>
            <pc:docMk/>
            <pc:sldMk cId="1539248571" sldId="264"/>
            <ac:spMk id="38" creationId="{0954D565-CA23-7943-A841-E7A761700D05}"/>
          </ac:spMkLst>
        </pc:spChg>
        <pc:spChg chg="del">
          <ac:chgData name="NGUYEN PHAM ANH THU" userId="baf72463-252b-4d5f-a6ca-5a6327a9888d" providerId="ADAL" clId="{AA0B7857-DBD2-46D0-A31E-B480D1E2A2B6}" dt="2022-06-20T05:00:20.042" v="1347" actId="478"/>
          <ac:spMkLst>
            <pc:docMk/>
            <pc:sldMk cId="1539248571" sldId="264"/>
            <ac:spMk id="55" creationId="{A3650C6B-6DC9-7928-E0FD-EF5A0A3DAE07}"/>
          </ac:spMkLst>
        </pc:spChg>
        <pc:spChg chg="del">
          <ac:chgData name="NGUYEN PHAM ANH THU" userId="baf72463-252b-4d5f-a6ca-5a6327a9888d" providerId="ADAL" clId="{AA0B7857-DBD2-46D0-A31E-B480D1E2A2B6}" dt="2022-06-20T05:00:21.071" v="1348" actId="478"/>
          <ac:spMkLst>
            <pc:docMk/>
            <pc:sldMk cId="1539248571" sldId="264"/>
            <ac:spMk id="56" creationId="{8E574787-FB4E-9F0E-FC27-09B99062280E}"/>
          </ac:spMkLst>
        </pc:spChg>
        <pc:spChg chg="del">
          <ac:chgData name="NGUYEN PHAM ANH THU" userId="baf72463-252b-4d5f-a6ca-5a6327a9888d" providerId="ADAL" clId="{AA0B7857-DBD2-46D0-A31E-B480D1E2A2B6}" dt="2022-06-20T05:00:20.042" v="1347" actId="478"/>
          <ac:spMkLst>
            <pc:docMk/>
            <pc:sldMk cId="1539248571" sldId="264"/>
            <ac:spMk id="57" creationId="{20573FEB-4653-7306-4978-FD51A7FDB58B}"/>
          </ac:spMkLst>
        </pc:spChg>
        <pc:grpChg chg="add mod">
          <ac:chgData name="NGUYEN PHAM ANH THU" userId="baf72463-252b-4d5f-a6ca-5a6327a9888d" providerId="ADAL" clId="{AA0B7857-DBD2-46D0-A31E-B480D1E2A2B6}" dt="2022-06-20T05:05:48.846" v="1550" actId="1076"/>
          <ac:grpSpMkLst>
            <pc:docMk/>
            <pc:sldMk cId="1539248571" sldId="264"/>
            <ac:grpSpMk id="31" creationId="{F7FCA231-CDBE-E9FE-AA86-C95D888455B2}"/>
          </ac:grpSpMkLst>
        </pc:grpChg>
        <pc:grpChg chg="add mod">
          <ac:chgData name="NGUYEN PHAM ANH THU" userId="baf72463-252b-4d5f-a6ca-5a6327a9888d" providerId="ADAL" clId="{AA0B7857-DBD2-46D0-A31E-B480D1E2A2B6}" dt="2022-06-20T05:05:51.334" v="1551" actId="1076"/>
          <ac:grpSpMkLst>
            <pc:docMk/>
            <pc:sldMk cId="1539248571" sldId="264"/>
            <ac:grpSpMk id="34" creationId="{B41CACB6-DDA6-8E1D-5598-8CF034C8EDEB}"/>
          </ac:grpSpMkLst>
        </pc:grpChg>
        <pc:grpChg chg="del">
          <ac:chgData name="NGUYEN PHAM ANH THU" userId="baf72463-252b-4d5f-a6ca-5a6327a9888d" providerId="ADAL" clId="{AA0B7857-DBD2-46D0-A31E-B480D1E2A2B6}" dt="2022-06-20T05:00:20.042" v="1347" actId="478"/>
          <ac:grpSpMkLst>
            <pc:docMk/>
            <pc:sldMk cId="1539248571" sldId="264"/>
            <ac:grpSpMk id="58" creationId="{AB56456F-9B50-076E-2D6E-A03622BF51FD}"/>
          </ac:grpSpMkLst>
        </pc:grpChg>
        <pc:grpChg chg="del">
          <ac:chgData name="NGUYEN PHAM ANH THU" userId="baf72463-252b-4d5f-a6ca-5a6327a9888d" providerId="ADAL" clId="{AA0B7857-DBD2-46D0-A31E-B480D1E2A2B6}" dt="2022-06-20T05:00:20.042" v="1347" actId="478"/>
          <ac:grpSpMkLst>
            <pc:docMk/>
            <pc:sldMk cId="1539248571" sldId="264"/>
            <ac:grpSpMk id="61" creationId="{AD037649-3620-6E83-CF90-1A60627D51E8}"/>
          </ac:grpSpMkLst>
        </pc:grpChg>
        <pc:grpChg chg="del">
          <ac:chgData name="NGUYEN PHAM ANH THU" userId="baf72463-252b-4d5f-a6ca-5a6327a9888d" providerId="ADAL" clId="{AA0B7857-DBD2-46D0-A31E-B480D1E2A2B6}" dt="2022-06-20T05:00:20.042" v="1347" actId="478"/>
          <ac:grpSpMkLst>
            <pc:docMk/>
            <pc:sldMk cId="1539248571" sldId="264"/>
            <ac:grpSpMk id="64" creationId="{6AB145E4-DF8B-AB16-B913-BC68F66D3203}"/>
          </ac:grpSpMkLst>
        </pc:grpChg>
        <pc:grpChg chg="del">
          <ac:chgData name="NGUYEN PHAM ANH THU" userId="baf72463-252b-4d5f-a6ca-5a6327a9888d" providerId="ADAL" clId="{AA0B7857-DBD2-46D0-A31E-B480D1E2A2B6}" dt="2022-06-20T05:00:20.042" v="1347" actId="478"/>
          <ac:grpSpMkLst>
            <pc:docMk/>
            <pc:sldMk cId="1539248571" sldId="264"/>
            <ac:grpSpMk id="67" creationId="{48FB4354-CA83-77E9-0805-7FCBAEDF09A1}"/>
          </ac:grpSpMkLst>
        </pc:grpChg>
        <pc:picChg chg="mod">
          <ac:chgData name="NGUYEN PHAM ANH THU" userId="baf72463-252b-4d5f-a6ca-5a6327a9888d" providerId="ADAL" clId="{AA0B7857-DBD2-46D0-A31E-B480D1E2A2B6}" dt="2022-06-20T05:03:14.878" v="1421" actId="1076"/>
          <ac:picMkLst>
            <pc:docMk/>
            <pc:sldMk cId="1539248571" sldId="264"/>
            <ac:picMk id="33" creationId="{146CDF1A-01BA-EA78-3438-EA20C126EADB}"/>
          </ac:picMkLst>
        </pc:picChg>
        <pc:picChg chg="mod">
          <ac:chgData name="NGUYEN PHAM ANH THU" userId="baf72463-252b-4d5f-a6ca-5a6327a9888d" providerId="ADAL" clId="{AA0B7857-DBD2-46D0-A31E-B480D1E2A2B6}" dt="2022-06-20T05:02:17.854" v="1395"/>
          <ac:picMkLst>
            <pc:docMk/>
            <pc:sldMk cId="1539248571" sldId="264"/>
            <ac:picMk id="36" creationId="{6C025329-F7A2-2CDE-74F5-A3185A0A2F28}"/>
          </ac:picMkLst>
        </pc:picChg>
        <pc:picChg chg="del">
          <ac:chgData name="NGUYEN PHAM ANH THU" userId="baf72463-252b-4d5f-a6ca-5a6327a9888d" providerId="ADAL" clId="{AA0B7857-DBD2-46D0-A31E-B480D1E2A2B6}" dt="2022-06-20T05:00:20.042" v="1347" actId="478"/>
          <ac:picMkLst>
            <pc:docMk/>
            <pc:sldMk cId="1539248571" sldId="264"/>
            <ac:picMk id="54" creationId="{E5A2788A-0087-6A39-0E0B-FD4ABFC19199}"/>
          </ac:picMkLst>
        </pc:picChg>
        <pc:cxnChg chg="del mod">
          <ac:chgData name="NGUYEN PHAM ANH THU" userId="baf72463-252b-4d5f-a6ca-5a6327a9888d" providerId="ADAL" clId="{AA0B7857-DBD2-46D0-A31E-B480D1E2A2B6}" dt="2022-06-20T05:00:20.042" v="1347" actId="478"/>
          <ac:cxnSpMkLst>
            <pc:docMk/>
            <pc:sldMk cId="1539248571" sldId="264"/>
            <ac:cxnSpMk id="3" creationId="{E6261DE2-A9E1-EB09-30E2-9A7B6A73E7CA}"/>
          </ac:cxnSpMkLst>
        </pc:cxnChg>
        <pc:cxnChg chg="del mod">
          <ac:chgData name="NGUYEN PHAM ANH THU" userId="baf72463-252b-4d5f-a6ca-5a6327a9888d" providerId="ADAL" clId="{AA0B7857-DBD2-46D0-A31E-B480D1E2A2B6}" dt="2022-06-20T05:00:20.042" v="1347" actId="478"/>
          <ac:cxnSpMkLst>
            <pc:docMk/>
            <pc:sldMk cId="1539248571" sldId="264"/>
            <ac:cxnSpMk id="20" creationId="{D34C86DB-1EFC-48B5-CD70-0303A811024B}"/>
          </ac:cxnSpMkLst>
        </pc:cxnChg>
        <pc:cxnChg chg="del mod">
          <ac:chgData name="NGUYEN PHAM ANH THU" userId="baf72463-252b-4d5f-a6ca-5a6327a9888d" providerId="ADAL" clId="{AA0B7857-DBD2-46D0-A31E-B480D1E2A2B6}" dt="2022-06-20T05:00:20.042" v="1347" actId="478"/>
          <ac:cxnSpMkLst>
            <pc:docMk/>
            <pc:sldMk cId="1539248571" sldId="264"/>
            <ac:cxnSpMk id="23" creationId="{16C965A2-5A98-DCDC-E14B-3BE8989E0DFD}"/>
          </ac:cxnSpMkLst>
        </pc:cxnChg>
        <pc:cxnChg chg="add mod">
          <ac:chgData name="NGUYEN PHAM ANH THU" userId="baf72463-252b-4d5f-a6ca-5a6327a9888d" providerId="ADAL" clId="{AA0B7857-DBD2-46D0-A31E-B480D1E2A2B6}" dt="2022-06-20T05:20:18.953" v="1930" actId="1038"/>
          <ac:cxnSpMkLst>
            <pc:docMk/>
            <pc:sldMk cId="1539248571" sldId="264"/>
            <ac:cxnSpMk id="26" creationId="{22A799BF-D5AD-3F81-3F83-0D04D561D3E6}"/>
          </ac:cxnSpMkLst>
        </pc:cxnChg>
        <pc:cxnChg chg="add mod">
          <ac:chgData name="NGUYEN PHAM ANH THU" userId="baf72463-252b-4d5f-a6ca-5a6327a9888d" providerId="ADAL" clId="{AA0B7857-DBD2-46D0-A31E-B480D1E2A2B6}" dt="2022-06-20T05:20:18.953" v="1930" actId="1038"/>
          <ac:cxnSpMkLst>
            <pc:docMk/>
            <pc:sldMk cId="1539248571" sldId="264"/>
            <ac:cxnSpMk id="28" creationId="{2B4BBBC2-0AEC-DEFF-F62E-9AA82EE3D9F5}"/>
          </ac:cxnSpMkLst>
        </pc:cxnChg>
        <pc:cxnChg chg="add mod">
          <ac:chgData name="NGUYEN PHAM ANH THU" userId="baf72463-252b-4d5f-a6ca-5a6327a9888d" providerId="ADAL" clId="{AA0B7857-DBD2-46D0-A31E-B480D1E2A2B6}" dt="2022-06-20T05:20:18.953" v="1930" actId="1038"/>
          <ac:cxnSpMkLst>
            <pc:docMk/>
            <pc:sldMk cId="1539248571" sldId="264"/>
            <ac:cxnSpMk id="30" creationId="{174A07B0-EAA3-7E23-26F0-A106C5EE4D79}"/>
          </ac:cxnSpMkLst>
        </pc:cxnChg>
      </pc:sldChg>
      <pc:sldChg chg="addSp delSp modSp add mod modTransition delAnim modAnim">
        <pc:chgData name="NGUYEN PHAM ANH THU" userId="baf72463-252b-4d5f-a6ca-5a6327a9888d" providerId="ADAL" clId="{AA0B7857-DBD2-46D0-A31E-B480D1E2A2B6}" dt="2022-06-20T12:56:09.118" v="4087"/>
        <pc:sldMkLst>
          <pc:docMk/>
          <pc:sldMk cId="3567736415" sldId="265"/>
        </pc:sldMkLst>
        <pc:spChg chg="mod">
          <ac:chgData name="NGUYEN PHAM ANH THU" userId="baf72463-252b-4d5f-a6ca-5a6327a9888d" providerId="ADAL" clId="{AA0B7857-DBD2-46D0-A31E-B480D1E2A2B6}" dt="2022-06-20T05:06:19.061" v="1554"/>
          <ac:spMkLst>
            <pc:docMk/>
            <pc:sldMk cId="3567736415" sldId="265"/>
            <ac:spMk id="18" creationId="{EC57EDFB-86B2-D9B4-8714-38468B9D84DF}"/>
          </ac:spMkLst>
        </pc:spChg>
        <pc:spChg chg="mod">
          <ac:chgData name="NGUYEN PHAM ANH THU" userId="baf72463-252b-4d5f-a6ca-5a6327a9888d" providerId="ADAL" clId="{AA0B7857-DBD2-46D0-A31E-B480D1E2A2B6}" dt="2022-06-20T05:06:39.207" v="1571" actId="14100"/>
          <ac:spMkLst>
            <pc:docMk/>
            <pc:sldMk cId="3567736415" sldId="265"/>
            <ac:spMk id="21" creationId="{C25C0054-69AD-D1D9-AB16-602D384A336D}"/>
          </ac:spMkLst>
        </pc:spChg>
        <pc:spChg chg="add mod">
          <ac:chgData name="NGUYEN PHAM ANH THU" userId="baf72463-252b-4d5f-a6ca-5a6327a9888d" providerId="ADAL" clId="{AA0B7857-DBD2-46D0-A31E-B480D1E2A2B6}" dt="2022-06-20T05:20:34.851" v="1932"/>
          <ac:spMkLst>
            <pc:docMk/>
            <pc:sldMk cId="3567736415" sldId="265"/>
            <ac:spMk id="23" creationId="{C693E72D-40F0-4060-0A49-445C85AF6EC5}"/>
          </ac:spMkLst>
        </pc:spChg>
        <pc:spChg chg="del">
          <ac:chgData name="NGUYEN PHAM ANH THU" userId="baf72463-252b-4d5f-a6ca-5a6327a9888d" providerId="ADAL" clId="{AA0B7857-DBD2-46D0-A31E-B480D1E2A2B6}" dt="2022-06-20T05:20:34.487" v="1931" actId="478"/>
          <ac:spMkLst>
            <pc:docMk/>
            <pc:sldMk cId="3567736415" sldId="265"/>
            <ac:spMk id="24" creationId="{ED12FADF-064C-4942-4E3B-0EE26B33EAE9}"/>
          </ac:spMkLst>
        </pc:spChg>
        <pc:spChg chg="del">
          <ac:chgData name="NGUYEN PHAM ANH THU" userId="baf72463-252b-4d5f-a6ca-5a6327a9888d" providerId="ADAL" clId="{AA0B7857-DBD2-46D0-A31E-B480D1E2A2B6}" dt="2022-06-20T05:20:34.487" v="1931" actId="478"/>
          <ac:spMkLst>
            <pc:docMk/>
            <pc:sldMk cId="3567736415" sldId="265"/>
            <ac:spMk id="25" creationId="{59C59BDA-BE6C-7FFD-FD03-4344450A495D}"/>
          </ac:spMkLst>
        </pc:spChg>
        <pc:spChg chg="del">
          <ac:chgData name="NGUYEN PHAM ANH THU" userId="baf72463-252b-4d5f-a6ca-5a6327a9888d" providerId="ADAL" clId="{AA0B7857-DBD2-46D0-A31E-B480D1E2A2B6}" dt="2022-06-20T05:20:34.487" v="1931" actId="478"/>
          <ac:spMkLst>
            <pc:docMk/>
            <pc:sldMk cId="3567736415" sldId="265"/>
            <ac:spMk id="27" creationId="{BF0BB0AF-B363-1295-78EE-4E37392E6EF9}"/>
          </ac:spMkLst>
        </pc:spChg>
        <pc:spChg chg="del">
          <ac:chgData name="NGUYEN PHAM ANH THU" userId="baf72463-252b-4d5f-a6ca-5a6327a9888d" providerId="ADAL" clId="{AA0B7857-DBD2-46D0-A31E-B480D1E2A2B6}" dt="2022-06-20T05:20:34.487" v="1931" actId="478"/>
          <ac:spMkLst>
            <pc:docMk/>
            <pc:sldMk cId="3567736415" sldId="265"/>
            <ac:spMk id="29" creationId="{C83A678B-6EA0-1C71-2590-2E0007FFC638}"/>
          </ac:spMkLst>
        </pc:spChg>
        <pc:spChg chg="add mod">
          <ac:chgData name="NGUYEN PHAM ANH THU" userId="baf72463-252b-4d5f-a6ca-5a6327a9888d" providerId="ADAL" clId="{AA0B7857-DBD2-46D0-A31E-B480D1E2A2B6}" dt="2022-06-20T05:20:34.851" v="1932"/>
          <ac:spMkLst>
            <pc:docMk/>
            <pc:sldMk cId="3567736415" sldId="265"/>
            <ac:spMk id="37" creationId="{A12FABAA-874F-9712-1781-E092F8814B18}"/>
          </ac:spMkLst>
        </pc:spChg>
        <pc:spChg chg="add mod">
          <ac:chgData name="NGUYEN PHAM ANH THU" userId="baf72463-252b-4d5f-a6ca-5a6327a9888d" providerId="ADAL" clId="{AA0B7857-DBD2-46D0-A31E-B480D1E2A2B6}" dt="2022-06-20T05:20:34.851" v="1932"/>
          <ac:spMkLst>
            <pc:docMk/>
            <pc:sldMk cId="3567736415" sldId="265"/>
            <ac:spMk id="39" creationId="{7A6657D0-42DB-25ED-86E3-894D5DFE1708}"/>
          </ac:spMkLst>
        </pc:spChg>
        <pc:spChg chg="add mod">
          <ac:chgData name="NGUYEN PHAM ANH THU" userId="baf72463-252b-4d5f-a6ca-5a6327a9888d" providerId="ADAL" clId="{AA0B7857-DBD2-46D0-A31E-B480D1E2A2B6}" dt="2022-06-20T05:20:34.851" v="1932"/>
          <ac:spMkLst>
            <pc:docMk/>
            <pc:sldMk cId="3567736415" sldId="265"/>
            <ac:spMk id="41" creationId="{F6BCA4C7-FAE8-E5B6-A81E-DDE17783232C}"/>
          </ac:spMkLst>
        </pc:spChg>
        <pc:spChg chg="add mod">
          <ac:chgData name="NGUYEN PHAM ANH THU" userId="baf72463-252b-4d5f-a6ca-5a6327a9888d" providerId="ADAL" clId="{AA0B7857-DBD2-46D0-A31E-B480D1E2A2B6}" dt="2022-06-20T05:20:34.851" v="1932"/>
          <ac:spMkLst>
            <pc:docMk/>
            <pc:sldMk cId="3567736415" sldId="265"/>
            <ac:spMk id="43" creationId="{E290D55D-A740-1808-1AE5-32C12F7D79C9}"/>
          </ac:spMkLst>
        </pc:spChg>
        <pc:grpChg chg="add mod">
          <ac:chgData name="NGUYEN PHAM ANH THU" userId="baf72463-252b-4d5f-a6ca-5a6327a9888d" providerId="ADAL" clId="{AA0B7857-DBD2-46D0-A31E-B480D1E2A2B6}" dt="2022-06-20T05:06:43.584" v="1573" actId="1076"/>
          <ac:grpSpMkLst>
            <pc:docMk/>
            <pc:sldMk cId="3567736415" sldId="265"/>
            <ac:grpSpMk id="17" creationId="{B60F34E8-84DC-78CD-BE4E-7FF3F907375F}"/>
          </ac:grpSpMkLst>
        </pc:grpChg>
        <pc:grpChg chg="add mod">
          <ac:chgData name="NGUYEN PHAM ANH THU" userId="baf72463-252b-4d5f-a6ca-5a6327a9888d" providerId="ADAL" clId="{AA0B7857-DBD2-46D0-A31E-B480D1E2A2B6}" dt="2022-06-20T05:06:44.982" v="1574" actId="1076"/>
          <ac:grpSpMkLst>
            <pc:docMk/>
            <pc:sldMk cId="3567736415" sldId="265"/>
            <ac:grpSpMk id="20" creationId="{61A2C3CD-A896-E26A-90AE-443268EDE8A7}"/>
          </ac:grpSpMkLst>
        </pc:grpChg>
        <pc:grpChg chg="del">
          <ac:chgData name="NGUYEN PHAM ANH THU" userId="baf72463-252b-4d5f-a6ca-5a6327a9888d" providerId="ADAL" clId="{AA0B7857-DBD2-46D0-A31E-B480D1E2A2B6}" dt="2022-06-20T05:05:59.641" v="1553" actId="478"/>
          <ac:grpSpMkLst>
            <pc:docMk/>
            <pc:sldMk cId="3567736415" sldId="265"/>
            <ac:grpSpMk id="31" creationId="{F7FCA231-CDBE-E9FE-AA86-C95D888455B2}"/>
          </ac:grpSpMkLst>
        </pc:grpChg>
        <pc:grpChg chg="del">
          <ac:chgData name="NGUYEN PHAM ANH THU" userId="baf72463-252b-4d5f-a6ca-5a6327a9888d" providerId="ADAL" clId="{AA0B7857-DBD2-46D0-A31E-B480D1E2A2B6}" dt="2022-06-20T05:05:59.641" v="1553" actId="478"/>
          <ac:grpSpMkLst>
            <pc:docMk/>
            <pc:sldMk cId="3567736415" sldId="265"/>
            <ac:grpSpMk id="34" creationId="{B41CACB6-DDA6-8E1D-5598-8CF034C8EDEB}"/>
          </ac:grpSpMkLst>
        </pc:grpChg>
        <pc:picChg chg="mod">
          <ac:chgData name="NGUYEN PHAM ANH THU" userId="baf72463-252b-4d5f-a6ca-5a6327a9888d" providerId="ADAL" clId="{AA0B7857-DBD2-46D0-A31E-B480D1E2A2B6}" dt="2022-06-20T05:06:19.061" v="1554"/>
          <ac:picMkLst>
            <pc:docMk/>
            <pc:sldMk cId="3567736415" sldId="265"/>
            <ac:picMk id="19" creationId="{D1B159AB-F8DB-705E-C826-24A04A1F16C4}"/>
          </ac:picMkLst>
        </pc:picChg>
        <pc:picChg chg="mod">
          <ac:chgData name="NGUYEN PHAM ANH THU" userId="baf72463-252b-4d5f-a6ca-5a6327a9888d" providerId="ADAL" clId="{AA0B7857-DBD2-46D0-A31E-B480D1E2A2B6}" dt="2022-06-20T05:06:19.061" v="1554"/>
          <ac:picMkLst>
            <pc:docMk/>
            <pc:sldMk cId="3567736415" sldId="265"/>
            <ac:picMk id="22" creationId="{09809FCD-AAB6-9D9C-57E1-4E0F086F7CB5}"/>
          </ac:picMkLst>
        </pc:picChg>
        <pc:cxnChg chg="del">
          <ac:chgData name="NGUYEN PHAM ANH THU" userId="baf72463-252b-4d5f-a6ca-5a6327a9888d" providerId="ADAL" clId="{AA0B7857-DBD2-46D0-A31E-B480D1E2A2B6}" dt="2022-06-20T05:20:34.487" v="1931" actId="478"/>
          <ac:cxnSpMkLst>
            <pc:docMk/>
            <pc:sldMk cId="3567736415" sldId="265"/>
            <ac:cxnSpMk id="26" creationId="{22A799BF-D5AD-3F81-3F83-0D04D561D3E6}"/>
          </ac:cxnSpMkLst>
        </pc:cxnChg>
        <pc:cxnChg chg="del">
          <ac:chgData name="NGUYEN PHAM ANH THU" userId="baf72463-252b-4d5f-a6ca-5a6327a9888d" providerId="ADAL" clId="{AA0B7857-DBD2-46D0-A31E-B480D1E2A2B6}" dt="2022-06-20T05:20:34.487" v="1931" actId="478"/>
          <ac:cxnSpMkLst>
            <pc:docMk/>
            <pc:sldMk cId="3567736415" sldId="265"/>
            <ac:cxnSpMk id="28" creationId="{2B4BBBC2-0AEC-DEFF-F62E-9AA82EE3D9F5}"/>
          </ac:cxnSpMkLst>
        </pc:cxnChg>
        <pc:cxnChg chg="del">
          <ac:chgData name="NGUYEN PHAM ANH THU" userId="baf72463-252b-4d5f-a6ca-5a6327a9888d" providerId="ADAL" clId="{AA0B7857-DBD2-46D0-A31E-B480D1E2A2B6}" dt="2022-06-20T05:20:34.487" v="1931" actId="478"/>
          <ac:cxnSpMkLst>
            <pc:docMk/>
            <pc:sldMk cId="3567736415" sldId="265"/>
            <ac:cxnSpMk id="30" creationId="{174A07B0-EAA3-7E23-26F0-A106C5EE4D79}"/>
          </ac:cxnSpMkLst>
        </pc:cxnChg>
        <pc:cxnChg chg="add mod">
          <ac:chgData name="NGUYEN PHAM ANH THU" userId="baf72463-252b-4d5f-a6ca-5a6327a9888d" providerId="ADAL" clId="{AA0B7857-DBD2-46D0-A31E-B480D1E2A2B6}" dt="2022-06-20T05:20:34.851" v="1932"/>
          <ac:cxnSpMkLst>
            <pc:docMk/>
            <pc:sldMk cId="3567736415" sldId="265"/>
            <ac:cxnSpMk id="38" creationId="{F2AF685A-8A98-AFCC-D77D-CA03A9884AD7}"/>
          </ac:cxnSpMkLst>
        </pc:cxnChg>
        <pc:cxnChg chg="add mod">
          <ac:chgData name="NGUYEN PHAM ANH THU" userId="baf72463-252b-4d5f-a6ca-5a6327a9888d" providerId="ADAL" clId="{AA0B7857-DBD2-46D0-A31E-B480D1E2A2B6}" dt="2022-06-20T05:20:34.851" v="1932"/>
          <ac:cxnSpMkLst>
            <pc:docMk/>
            <pc:sldMk cId="3567736415" sldId="265"/>
            <ac:cxnSpMk id="40" creationId="{12B1B88F-2661-10E0-EE9F-BA22BA06C888}"/>
          </ac:cxnSpMkLst>
        </pc:cxnChg>
        <pc:cxnChg chg="add mod">
          <ac:chgData name="NGUYEN PHAM ANH THU" userId="baf72463-252b-4d5f-a6ca-5a6327a9888d" providerId="ADAL" clId="{AA0B7857-DBD2-46D0-A31E-B480D1E2A2B6}" dt="2022-06-20T05:20:34.851" v="1932"/>
          <ac:cxnSpMkLst>
            <pc:docMk/>
            <pc:sldMk cId="3567736415" sldId="265"/>
            <ac:cxnSpMk id="42" creationId="{6E3281CE-5175-2B3E-2FD5-964B733A223F}"/>
          </ac:cxnSpMkLst>
        </pc:cxnChg>
      </pc:sldChg>
      <pc:sldChg chg="addSp delSp modSp add del mod modTransition delAnim modAnim">
        <pc:chgData name="NGUYEN PHAM ANH THU" userId="baf72463-252b-4d5f-a6ca-5a6327a9888d" providerId="ADAL" clId="{AA0B7857-DBD2-46D0-A31E-B480D1E2A2B6}" dt="2022-06-20T12:56:09.118" v="4087"/>
        <pc:sldMkLst>
          <pc:docMk/>
          <pc:sldMk cId="958202045" sldId="266"/>
        </pc:sldMkLst>
        <pc:spChg chg="del">
          <ac:chgData name="NGUYEN PHAM ANH THU" userId="baf72463-252b-4d5f-a6ca-5a6327a9888d" providerId="ADAL" clId="{AA0B7857-DBD2-46D0-A31E-B480D1E2A2B6}" dt="2022-06-20T05:20:43.153" v="1933" actId="478"/>
          <ac:spMkLst>
            <pc:docMk/>
            <pc:sldMk cId="958202045" sldId="266"/>
            <ac:spMk id="24" creationId="{ED12FADF-064C-4942-4E3B-0EE26B33EAE9}"/>
          </ac:spMkLst>
        </pc:spChg>
        <pc:spChg chg="del">
          <ac:chgData name="NGUYEN PHAM ANH THU" userId="baf72463-252b-4d5f-a6ca-5a6327a9888d" providerId="ADAL" clId="{AA0B7857-DBD2-46D0-A31E-B480D1E2A2B6}" dt="2022-06-20T05:20:43.153" v="1933" actId="478"/>
          <ac:spMkLst>
            <pc:docMk/>
            <pc:sldMk cId="958202045" sldId="266"/>
            <ac:spMk id="25" creationId="{59C59BDA-BE6C-7FFD-FD03-4344450A495D}"/>
          </ac:spMkLst>
        </pc:spChg>
        <pc:spChg chg="del">
          <ac:chgData name="NGUYEN PHAM ANH THU" userId="baf72463-252b-4d5f-a6ca-5a6327a9888d" providerId="ADAL" clId="{AA0B7857-DBD2-46D0-A31E-B480D1E2A2B6}" dt="2022-06-20T05:20:43.153" v="1933" actId="478"/>
          <ac:spMkLst>
            <pc:docMk/>
            <pc:sldMk cId="958202045" sldId="266"/>
            <ac:spMk id="27" creationId="{BF0BB0AF-B363-1295-78EE-4E37392E6EF9}"/>
          </ac:spMkLst>
        </pc:spChg>
        <pc:spChg chg="del">
          <ac:chgData name="NGUYEN PHAM ANH THU" userId="baf72463-252b-4d5f-a6ca-5a6327a9888d" providerId="ADAL" clId="{AA0B7857-DBD2-46D0-A31E-B480D1E2A2B6}" dt="2022-06-20T05:20:43.153" v="1933" actId="478"/>
          <ac:spMkLst>
            <pc:docMk/>
            <pc:sldMk cId="958202045" sldId="266"/>
            <ac:spMk id="29" creationId="{C83A678B-6EA0-1C71-2590-2E0007FFC638}"/>
          </ac:spMkLst>
        </pc:spChg>
        <pc:spChg chg="mod">
          <ac:chgData name="NGUYEN PHAM ANH THU" userId="baf72463-252b-4d5f-a6ca-5a6327a9888d" providerId="ADAL" clId="{AA0B7857-DBD2-46D0-A31E-B480D1E2A2B6}" dt="2022-06-20T05:07:38.070" v="1638" actId="14100"/>
          <ac:spMkLst>
            <pc:docMk/>
            <pc:sldMk cId="958202045" sldId="266"/>
            <ac:spMk id="31" creationId="{243388C9-C03A-2DC6-3376-4C1C91E6521D}"/>
          </ac:spMkLst>
        </pc:spChg>
        <pc:spChg chg="mod">
          <ac:chgData name="NGUYEN PHAM ANH THU" userId="baf72463-252b-4d5f-a6ca-5a6327a9888d" providerId="ADAL" clId="{AA0B7857-DBD2-46D0-A31E-B480D1E2A2B6}" dt="2022-06-20T05:07:51.998" v="1646" actId="20577"/>
          <ac:spMkLst>
            <pc:docMk/>
            <pc:sldMk cId="958202045" sldId="266"/>
            <ac:spMk id="34" creationId="{136295FE-A0A2-890F-AA98-D5F9E2B5B1B8}"/>
          </ac:spMkLst>
        </pc:spChg>
        <pc:spChg chg="add mod">
          <ac:chgData name="NGUYEN PHAM ANH THU" userId="baf72463-252b-4d5f-a6ca-5a6327a9888d" providerId="ADAL" clId="{AA0B7857-DBD2-46D0-A31E-B480D1E2A2B6}" dt="2022-06-20T05:20:43.495" v="1934"/>
          <ac:spMkLst>
            <pc:docMk/>
            <pc:sldMk cId="958202045" sldId="266"/>
            <ac:spMk id="36" creationId="{3B1D7F91-226E-648F-7680-4B7E7F6E3547}"/>
          </ac:spMkLst>
        </pc:spChg>
        <pc:spChg chg="add mod">
          <ac:chgData name="NGUYEN PHAM ANH THU" userId="baf72463-252b-4d5f-a6ca-5a6327a9888d" providerId="ADAL" clId="{AA0B7857-DBD2-46D0-A31E-B480D1E2A2B6}" dt="2022-06-20T05:20:43.495" v="1934"/>
          <ac:spMkLst>
            <pc:docMk/>
            <pc:sldMk cId="958202045" sldId="266"/>
            <ac:spMk id="37" creationId="{4BDD70D6-F67B-1D4F-BFD1-51DDEAE6CD05}"/>
          </ac:spMkLst>
        </pc:spChg>
        <pc:spChg chg="add mod">
          <ac:chgData name="NGUYEN PHAM ANH THU" userId="baf72463-252b-4d5f-a6ca-5a6327a9888d" providerId="ADAL" clId="{AA0B7857-DBD2-46D0-A31E-B480D1E2A2B6}" dt="2022-06-20T05:20:43.495" v="1934"/>
          <ac:spMkLst>
            <pc:docMk/>
            <pc:sldMk cId="958202045" sldId="266"/>
            <ac:spMk id="39" creationId="{18224BD7-B237-2C39-7E87-19A9A9D1E5CE}"/>
          </ac:spMkLst>
        </pc:spChg>
        <pc:spChg chg="add mod">
          <ac:chgData name="NGUYEN PHAM ANH THU" userId="baf72463-252b-4d5f-a6ca-5a6327a9888d" providerId="ADAL" clId="{AA0B7857-DBD2-46D0-A31E-B480D1E2A2B6}" dt="2022-06-20T05:20:43.495" v="1934"/>
          <ac:spMkLst>
            <pc:docMk/>
            <pc:sldMk cId="958202045" sldId="266"/>
            <ac:spMk id="41" creationId="{B7D37858-F731-7408-5ABE-D0D9020E05B6}"/>
          </ac:spMkLst>
        </pc:spChg>
        <pc:spChg chg="add mod">
          <ac:chgData name="NGUYEN PHAM ANH THU" userId="baf72463-252b-4d5f-a6ca-5a6327a9888d" providerId="ADAL" clId="{AA0B7857-DBD2-46D0-A31E-B480D1E2A2B6}" dt="2022-06-20T05:20:43.495" v="1934"/>
          <ac:spMkLst>
            <pc:docMk/>
            <pc:sldMk cId="958202045" sldId="266"/>
            <ac:spMk id="43" creationId="{16C1C713-C629-C634-D65B-DBDA24B44FA6}"/>
          </ac:spMkLst>
        </pc:spChg>
        <pc:grpChg chg="del">
          <ac:chgData name="NGUYEN PHAM ANH THU" userId="baf72463-252b-4d5f-a6ca-5a6327a9888d" providerId="ADAL" clId="{AA0B7857-DBD2-46D0-A31E-B480D1E2A2B6}" dt="2022-06-20T05:07:03.476" v="1576" actId="478"/>
          <ac:grpSpMkLst>
            <pc:docMk/>
            <pc:sldMk cId="958202045" sldId="266"/>
            <ac:grpSpMk id="17" creationId="{B60F34E8-84DC-78CD-BE4E-7FF3F907375F}"/>
          </ac:grpSpMkLst>
        </pc:grpChg>
        <pc:grpChg chg="del">
          <ac:chgData name="NGUYEN PHAM ANH THU" userId="baf72463-252b-4d5f-a6ca-5a6327a9888d" providerId="ADAL" clId="{AA0B7857-DBD2-46D0-A31E-B480D1E2A2B6}" dt="2022-06-20T05:07:03.476" v="1576" actId="478"/>
          <ac:grpSpMkLst>
            <pc:docMk/>
            <pc:sldMk cId="958202045" sldId="266"/>
            <ac:grpSpMk id="20" creationId="{61A2C3CD-A896-E26A-90AE-443268EDE8A7}"/>
          </ac:grpSpMkLst>
        </pc:grpChg>
        <pc:grpChg chg="add mod">
          <ac:chgData name="NGUYEN PHAM ANH THU" userId="baf72463-252b-4d5f-a6ca-5a6327a9888d" providerId="ADAL" clId="{AA0B7857-DBD2-46D0-A31E-B480D1E2A2B6}" dt="2022-06-20T05:07:44.333" v="1641" actId="1076"/>
          <ac:grpSpMkLst>
            <pc:docMk/>
            <pc:sldMk cId="958202045" sldId="266"/>
            <ac:grpSpMk id="23" creationId="{00A48B23-7700-1DBE-854A-E9AFDF7CFC5B}"/>
          </ac:grpSpMkLst>
        </pc:grpChg>
        <pc:grpChg chg="add mod">
          <ac:chgData name="NGUYEN PHAM ANH THU" userId="baf72463-252b-4d5f-a6ca-5a6327a9888d" providerId="ADAL" clId="{AA0B7857-DBD2-46D0-A31E-B480D1E2A2B6}" dt="2022-06-20T05:07:46.550" v="1642" actId="1076"/>
          <ac:grpSpMkLst>
            <pc:docMk/>
            <pc:sldMk cId="958202045" sldId="266"/>
            <ac:grpSpMk id="33" creationId="{D8785EF2-8AB8-4B02-9051-3293B719317F}"/>
          </ac:grpSpMkLst>
        </pc:grpChg>
        <pc:picChg chg="mod">
          <ac:chgData name="NGUYEN PHAM ANH THU" userId="baf72463-252b-4d5f-a6ca-5a6327a9888d" providerId="ADAL" clId="{AA0B7857-DBD2-46D0-A31E-B480D1E2A2B6}" dt="2022-06-20T05:07:41.543" v="1640" actId="1076"/>
          <ac:picMkLst>
            <pc:docMk/>
            <pc:sldMk cId="958202045" sldId="266"/>
            <ac:picMk id="32" creationId="{9284ED67-C5C7-121C-8D49-BC128898C8FC}"/>
          </ac:picMkLst>
        </pc:picChg>
        <pc:picChg chg="mod">
          <ac:chgData name="NGUYEN PHAM ANH THU" userId="baf72463-252b-4d5f-a6ca-5a6327a9888d" providerId="ADAL" clId="{AA0B7857-DBD2-46D0-A31E-B480D1E2A2B6}" dt="2022-06-20T05:07:03.803" v="1577"/>
          <ac:picMkLst>
            <pc:docMk/>
            <pc:sldMk cId="958202045" sldId="266"/>
            <ac:picMk id="35" creationId="{7287289F-CF39-4EC4-C85A-44550BBE23E5}"/>
          </ac:picMkLst>
        </pc:picChg>
        <pc:cxnChg chg="del">
          <ac:chgData name="NGUYEN PHAM ANH THU" userId="baf72463-252b-4d5f-a6ca-5a6327a9888d" providerId="ADAL" clId="{AA0B7857-DBD2-46D0-A31E-B480D1E2A2B6}" dt="2022-06-20T05:20:43.153" v="1933" actId="478"/>
          <ac:cxnSpMkLst>
            <pc:docMk/>
            <pc:sldMk cId="958202045" sldId="266"/>
            <ac:cxnSpMk id="26" creationId="{22A799BF-D5AD-3F81-3F83-0D04D561D3E6}"/>
          </ac:cxnSpMkLst>
        </pc:cxnChg>
        <pc:cxnChg chg="del">
          <ac:chgData name="NGUYEN PHAM ANH THU" userId="baf72463-252b-4d5f-a6ca-5a6327a9888d" providerId="ADAL" clId="{AA0B7857-DBD2-46D0-A31E-B480D1E2A2B6}" dt="2022-06-20T05:20:43.153" v="1933" actId="478"/>
          <ac:cxnSpMkLst>
            <pc:docMk/>
            <pc:sldMk cId="958202045" sldId="266"/>
            <ac:cxnSpMk id="28" creationId="{2B4BBBC2-0AEC-DEFF-F62E-9AA82EE3D9F5}"/>
          </ac:cxnSpMkLst>
        </pc:cxnChg>
        <pc:cxnChg chg="del">
          <ac:chgData name="NGUYEN PHAM ANH THU" userId="baf72463-252b-4d5f-a6ca-5a6327a9888d" providerId="ADAL" clId="{AA0B7857-DBD2-46D0-A31E-B480D1E2A2B6}" dt="2022-06-20T05:20:43.153" v="1933" actId="478"/>
          <ac:cxnSpMkLst>
            <pc:docMk/>
            <pc:sldMk cId="958202045" sldId="266"/>
            <ac:cxnSpMk id="30" creationId="{174A07B0-EAA3-7E23-26F0-A106C5EE4D79}"/>
          </ac:cxnSpMkLst>
        </pc:cxnChg>
        <pc:cxnChg chg="add mod">
          <ac:chgData name="NGUYEN PHAM ANH THU" userId="baf72463-252b-4d5f-a6ca-5a6327a9888d" providerId="ADAL" clId="{AA0B7857-DBD2-46D0-A31E-B480D1E2A2B6}" dt="2022-06-20T05:20:43.495" v="1934"/>
          <ac:cxnSpMkLst>
            <pc:docMk/>
            <pc:sldMk cId="958202045" sldId="266"/>
            <ac:cxnSpMk id="38" creationId="{B1872F1B-A2F9-08A6-C45D-DB5ABF67D370}"/>
          </ac:cxnSpMkLst>
        </pc:cxnChg>
        <pc:cxnChg chg="add mod">
          <ac:chgData name="NGUYEN PHAM ANH THU" userId="baf72463-252b-4d5f-a6ca-5a6327a9888d" providerId="ADAL" clId="{AA0B7857-DBD2-46D0-A31E-B480D1E2A2B6}" dt="2022-06-20T05:20:43.495" v="1934"/>
          <ac:cxnSpMkLst>
            <pc:docMk/>
            <pc:sldMk cId="958202045" sldId="266"/>
            <ac:cxnSpMk id="40" creationId="{09B51E94-8731-26A5-BC61-102361928E36}"/>
          </ac:cxnSpMkLst>
        </pc:cxnChg>
        <pc:cxnChg chg="add mod">
          <ac:chgData name="NGUYEN PHAM ANH THU" userId="baf72463-252b-4d5f-a6ca-5a6327a9888d" providerId="ADAL" clId="{AA0B7857-DBD2-46D0-A31E-B480D1E2A2B6}" dt="2022-06-20T05:20:43.495" v="1934"/>
          <ac:cxnSpMkLst>
            <pc:docMk/>
            <pc:sldMk cId="958202045" sldId="266"/>
            <ac:cxnSpMk id="42" creationId="{DA444136-47E2-4FE4-1F9E-2A2BEF6D9FBF}"/>
          </ac:cxnSpMkLst>
        </pc:cxnChg>
      </pc:sldChg>
      <pc:sldChg chg="addSp delSp modSp add mod modTransition delAnim modAnim">
        <pc:chgData name="NGUYEN PHAM ANH THU" userId="baf72463-252b-4d5f-a6ca-5a6327a9888d" providerId="ADAL" clId="{AA0B7857-DBD2-46D0-A31E-B480D1E2A2B6}" dt="2022-06-20T12:56:09.118" v="4087"/>
        <pc:sldMkLst>
          <pc:docMk/>
          <pc:sldMk cId="2513318226" sldId="267"/>
        </pc:sldMkLst>
        <pc:spChg chg="mod">
          <ac:chgData name="NGUYEN PHAM ANH THU" userId="baf72463-252b-4d5f-a6ca-5a6327a9888d" providerId="ADAL" clId="{AA0B7857-DBD2-46D0-A31E-B480D1E2A2B6}" dt="2022-06-20T05:08:25.888" v="1672" actId="14100"/>
          <ac:spMkLst>
            <pc:docMk/>
            <pc:sldMk cId="2513318226" sldId="267"/>
            <ac:spMk id="18" creationId="{BA1C946E-F959-D60F-AE2F-8D3C898C024D}"/>
          </ac:spMkLst>
        </pc:spChg>
        <pc:spChg chg="mod">
          <ac:chgData name="NGUYEN PHAM ANH THU" userId="baf72463-252b-4d5f-a6ca-5a6327a9888d" providerId="ADAL" clId="{AA0B7857-DBD2-46D0-A31E-B480D1E2A2B6}" dt="2022-06-20T05:09:51.502" v="1742" actId="113"/>
          <ac:spMkLst>
            <pc:docMk/>
            <pc:sldMk cId="2513318226" sldId="267"/>
            <ac:spMk id="21" creationId="{879FD7E0-C1AB-69BC-0F7D-5743A2C44ACC}"/>
          </ac:spMkLst>
        </pc:spChg>
        <pc:spChg chg="del">
          <ac:chgData name="NGUYEN PHAM ANH THU" userId="baf72463-252b-4d5f-a6ca-5a6327a9888d" providerId="ADAL" clId="{AA0B7857-DBD2-46D0-A31E-B480D1E2A2B6}" dt="2022-06-20T05:20:48.272" v="1935" actId="478"/>
          <ac:spMkLst>
            <pc:docMk/>
            <pc:sldMk cId="2513318226" sldId="267"/>
            <ac:spMk id="24" creationId="{ED12FADF-064C-4942-4E3B-0EE26B33EAE9}"/>
          </ac:spMkLst>
        </pc:spChg>
        <pc:spChg chg="del">
          <ac:chgData name="NGUYEN PHAM ANH THU" userId="baf72463-252b-4d5f-a6ca-5a6327a9888d" providerId="ADAL" clId="{AA0B7857-DBD2-46D0-A31E-B480D1E2A2B6}" dt="2022-06-20T05:20:48.272" v="1935" actId="478"/>
          <ac:spMkLst>
            <pc:docMk/>
            <pc:sldMk cId="2513318226" sldId="267"/>
            <ac:spMk id="25" creationId="{59C59BDA-BE6C-7FFD-FD03-4344450A495D}"/>
          </ac:spMkLst>
        </pc:spChg>
        <pc:spChg chg="del">
          <ac:chgData name="NGUYEN PHAM ANH THU" userId="baf72463-252b-4d5f-a6ca-5a6327a9888d" providerId="ADAL" clId="{AA0B7857-DBD2-46D0-A31E-B480D1E2A2B6}" dt="2022-06-20T05:20:48.272" v="1935" actId="478"/>
          <ac:spMkLst>
            <pc:docMk/>
            <pc:sldMk cId="2513318226" sldId="267"/>
            <ac:spMk id="27" creationId="{BF0BB0AF-B363-1295-78EE-4E37392E6EF9}"/>
          </ac:spMkLst>
        </pc:spChg>
        <pc:spChg chg="del">
          <ac:chgData name="NGUYEN PHAM ANH THU" userId="baf72463-252b-4d5f-a6ca-5a6327a9888d" providerId="ADAL" clId="{AA0B7857-DBD2-46D0-A31E-B480D1E2A2B6}" dt="2022-06-20T05:20:48.272" v="1935" actId="478"/>
          <ac:spMkLst>
            <pc:docMk/>
            <pc:sldMk cId="2513318226" sldId="267"/>
            <ac:spMk id="29" creationId="{C83A678B-6EA0-1C71-2590-2E0007FFC638}"/>
          </ac:spMkLst>
        </pc:spChg>
        <pc:spChg chg="add mod">
          <ac:chgData name="NGUYEN PHAM ANH THU" userId="baf72463-252b-4d5f-a6ca-5a6327a9888d" providerId="ADAL" clId="{AA0B7857-DBD2-46D0-A31E-B480D1E2A2B6}" dt="2022-06-20T05:20:48.530" v="1936"/>
          <ac:spMkLst>
            <pc:docMk/>
            <pc:sldMk cId="2513318226" sldId="267"/>
            <ac:spMk id="36" creationId="{6745B402-11F4-EFBA-F294-06D70DFCB8E4}"/>
          </ac:spMkLst>
        </pc:spChg>
        <pc:spChg chg="add mod">
          <ac:chgData name="NGUYEN PHAM ANH THU" userId="baf72463-252b-4d5f-a6ca-5a6327a9888d" providerId="ADAL" clId="{AA0B7857-DBD2-46D0-A31E-B480D1E2A2B6}" dt="2022-06-20T05:20:48.530" v="1936"/>
          <ac:spMkLst>
            <pc:docMk/>
            <pc:sldMk cId="2513318226" sldId="267"/>
            <ac:spMk id="37" creationId="{62E39FA9-27C9-7460-CB52-D8D9660F9380}"/>
          </ac:spMkLst>
        </pc:spChg>
        <pc:spChg chg="add mod">
          <ac:chgData name="NGUYEN PHAM ANH THU" userId="baf72463-252b-4d5f-a6ca-5a6327a9888d" providerId="ADAL" clId="{AA0B7857-DBD2-46D0-A31E-B480D1E2A2B6}" dt="2022-06-20T05:20:48.530" v="1936"/>
          <ac:spMkLst>
            <pc:docMk/>
            <pc:sldMk cId="2513318226" sldId="267"/>
            <ac:spMk id="39" creationId="{53AE70BF-4DF5-7E60-21C1-B405617572A8}"/>
          </ac:spMkLst>
        </pc:spChg>
        <pc:spChg chg="add mod">
          <ac:chgData name="NGUYEN PHAM ANH THU" userId="baf72463-252b-4d5f-a6ca-5a6327a9888d" providerId="ADAL" clId="{AA0B7857-DBD2-46D0-A31E-B480D1E2A2B6}" dt="2022-06-20T05:20:48.530" v="1936"/>
          <ac:spMkLst>
            <pc:docMk/>
            <pc:sldMk cId="2513318226" sldId="267"/>
            <ac:spMk id="41" creationId="{D67EFA64-0AEA-093E-04D0-77CD67D710B6}"/>
          </ac:spMkLst>
        </pc:spChg>
        <pc:spChg chg="add mod">
          <ac:chgData name="NGUYEN PHAM ANH THU" userId="baf72463-252b-4d5f-a6ca-5a6327a9888d" providerId="ADAL" clId="{AA0B7857-DBD2-46D0-A31E-B480D1E2A2B6}" dt="2022-06-20T05:20:48.530" v="1936"/>
          <ac:spMkLst>
            <pc:docMk/>
            <pc:sldMk cId="2513318226" sldId="267"/>
            <ac:spMk id="43" creationId="{18590B68-F24C-56CD-BA0F-891C346E0670}"/>
          </ac:spMkLst>
        </pc:spChg>
        <pc:grpChg chg="add mod">
          <ac:chgData name="NGUYEN PHAM ANH THU" userId="baf72463-252b-4d5f-a6ca-5a6327a9888d" providerId="ADAL" clId="{AA0B7857-DBD2-46D0-A31E-B480D1E2A2B6}" dt="2022-06-20T05:08:33.437" v="1675" actId="1076"/>
          <ac:grpSpMkLst>
            <pc:docMk/>
            <pc:sldMk cId="2513318226" sldId="267"/>
            <ac:grpSpMk id="17" creationId="{C846B586-6A70-2587-3BC3-77106A1BDC30}"/>
          </ac:grpSpMkLst>
        </pc:grpChg>
        <pc:grpChg chg="add mod">
          <ac:chgData name="NGUYEN PHAM ANH THU" userId="baf72463-252b-4d5f-a6ca-5a6327a9888d" providerId="ADAL" clId="{AA0B7857-DBD2-46D0-A31E-B480D1E2A2B6}" dt="2022-06-20T05:09:24.120" v="1734" actId="1076"/>
          <ac:grpSpMkLst>
            <pc:docMk/>
            <pc:sldMk cId="2513318226" sldId="267"/>
            <ac:grpSpMk id="20" creationId="{7CA08503-3BBA-E3AD-14FE-19280C3F7098}"/>
          </ac:grpSpMkLst>
        </pc:grpChg>
        <pc:grpChg chg="del">
          <ac:chgData name="NGUYEN PHAM ANH THU" userId="baf72463-252b-4d5f-a6ca-5a6327a9888d" providerId="ADAL" clId="{AA0B7857-DBD2-46D0-A31E-B480D1E2A2B6}" dt="2022-06-20T05:08:13.417" v="1649" actId="478"/>
          <ac:grpSpMkLst>
            <pc:docMk/>
            <pc:sldMk cId="2513318226" sldId="267"/>
            <ac:grpSpMk id="23" creationId="{00A48B23-7700-1DBE-854A-E9AFDF7CFC5B}"/>
          </ac:grpSpMkLst>
        </pc:grpChg>
        <pc:grpChg chg="del">
          <ac:chgData name="NGUYEN PHAM ANH THU" userId="baf72463-252b-4d5f-a6ca-5a6327a9888d" providerId="ADAL" clId="{AA0B7857-DBD2-46D0-A31E-B480D1E2A2B6}" dt="2022-06-20T05:08:11.190" v="1648" actId="478"/>
          <ac:grpSpMkLst>
            <pc:docMk/>
            <pc:sldMk cId="2513318226" sldId="267"/>
            <ac:grpSpMk id="33" creationId="{D8785EF2-8AB8-4B02-9051-3293B719317F}"/>
          </ac:grpSpMkLst>
        </pc:grpChg>
        <pc:picChg chg="mod">
          <ac:chgData name="NGUYEN PHAM ANH THU" userId="baf72463-252b-4d5f-a6ca-5a6327a9888d" providerId="ADAL" clId="{AA0B7857-DBD2-46D0-A31E-B480D1E2A2B6}" dt="2022-06-20T05:08:29.255" v="1674" actId="1076"/>
          <ac:picMkLst>
            <pc:docMk/>
            <pc:sldMk cId="2513318226" sldId="267"/>
            <ac:picMk id="19" creationId="{6E451DAC-0D91-2A05-DE38-AC9C51DACE13}"/>
          </ac:picMkLst>
        </pc:picChg>
        <pc:picChg chg="mod">
          <ac:chgData name="NGUYEN PHAM ANH THU" userId="baf72463-252b-4d5f-a6ca-5a6327a9888d" providerId="ADAL" clId="{AA0B7857-DBD2-46D0-A31E-B480D1E2A2B6}" dt="2022-06-20T05:08:13.748" v="1650"/>
          <ac:picMkLst>
            <pc:docMk/>
            <pc:sldMk cId="2513318226" sldId="267"/>
            <ac:picMk id="22" creationId="{E086FE15-25C8-2EB3-EFC5-4A0330DF5B69}"/>
          </ac:picMkLst>
        </pc:picChg>
        <pc:cxnChg chg="del">
          <ac:chgData name="NGUYEN PHAM ANH THU" userId="baf72463-252b-4d5f-a6ca-5a6327a9888d" providerId="ADAL" clId="{AA0B7857-DBD2-46D0-A31E-B480D1E2A2B6}" dt="2022-06-20T05:20:48.272" v="1935" actId="478"/>
          <ac:cxnSpMkLst>
            <pc:docMk/>
            <pc:sldMk cId="2513318226" sldId="267"/>
            <ac:cxnSpMk id="26" creationId="{22A799BF-D5AD-3F81-3F83-0D04D561D3E6}"/>
          </ac:cxnSpMkLst>
        </pc:cxnChg>
        <pc:cxnChg chg="del">
          <ac:chgData name="NGUYEN PHAM ANH THU" userId="baf72463-252b-4d5f-a6ca-5a6327a9888d" providerId="ADAL" clId="{AA0B7857-DBD2-46D0-A31E-B480D1E2A2B6}" dt="2022-06-20T05:20:48.272" v="1935" actId="478"/>
          <ac:cxnSpMkLst>
            <pc:docMk/>
            <pc:sldMk cId="2513318226" sldId="267"/>
            <ac:cxnSpMk id="28" creationId="{2B4BBBC2-0AEC-DEFF-F62E-9AA82EE3D9F5}"/>
          </ac:cxnSpMkLst>
        </pc:cxnChg>
        <pc:cxnChg chg="del">
          <ac:chgData name="NGUYEN PHAM ANH THU" userId="baf72463-252b-4d5f-a6ca-5a6327a9888d" providerId="ADAL" clId="{AA0B7857-DBD2-46D0-A31E-B480D1E2A2B6}" dt="2022-06-20T05:20:48.272" v="1935" actId="478"/>
          <ac:cxnSpMkLst>
            <pc:docMk/>
            <pc:sldMk cId="2513318226" sldId="267"/>
            <ac:cxnSpMk id="30" creationId="{174A07B0-EAA3-7E23-26F0-A106C5EE4D79}"/>
          </ac:cxnSpMkLst>
        </pc:cxnChg>
        <pc:cxnChg chg="add mod">
          <ac:chgData name="NGUYEN PHAM ANH THU" userId="baf72463-252b-4d5f-a6ca-5a6327a9888d" providerId="ADAL" clId="{AA0B7857-DBD2-46D0-A31E-B480D1E2A2B6}" dt="2022-06-20T05:20:48.530" v="1936"/>
          <ac:cxnSpMkLst>
            <pc:docMk/>
            <pc:sldMk cId="2513318226" sldId="267"/>
            <ac:cxnSpMk id="38" creationId="{AB67AA4C-60E2-0894-3984-881BCCF70790}"/>
          </ac:cxnSpMkLst>
        </pc:cxnChg>
        <pc:cxnChg chg="add mod">
          <ac:chgData name="NGUYEN PHAM ANH THU" userId="baf72463-252b-4d5f-a6ca-5a6327a9888d" providerId="ADAL" clId="{AA0B7857-DBD2-46D0-A31E-B480D1E2A2B6}" dt="2022-06-20T05:20:48.530" v="1936"/>
          <ac:cxnSpMkLst>
            <pc:docMk/>
            <pc:sldMk cId="2513318226" sldId="267"/>
            <ac:cxnSpMk id="40" creationId="{92B4C784-5C9A-1EA8-DCAC-C75EF01CC4DF}"/>
          </ac:cxnSpMkLst>
        </pc:cxnChg>
        <pc:cxnChg chg="add mod">
          <ac:chgData name="NGUYEN PHAM ANH THU" userId="baf72463-252b-4d5f-a6ca-5a6327a9888d" providerId="ADAL" clId="{AA0B7857-DBD2-46D0-A31E-B480D1E2A2B6}" dt="2022-06-20T05:20:48.530" v="1936"/>
          <ac:cxnSpMkLst>
            <pc:docMk/>
            <pc:sldMk cId="2513318226" sldId="267"/>
            <ac:cxnSpMk id="42" creationId="{77EB76A2-EB3C-C2F3-03F5-0B27A91038EB}"/>
          </ac:cxnSpMkLst>
        </pc:cxnChg>
      </pc:sldChg>
      <pc:sldChg chg="addSp delSp modSp add mod modTransition delAnim modAnim">
        <pc:chgData name="NGUYEN PHAM ANH THU" userId="baf72463-252b-4d5f-a6ca-5a6327a9888d" providerId="ADAL" clId="{AA0B7857-DBD2-46D0-A31E-B480D1E2A2B6}" dt="2022-06-20T12:53:38.486" v="4070"/>
        <pc:sldMkLst>
          <pc:docMk/>
          <pc:sldMk cId="1497779280" sldId="268"/>
        </pc:sldMkLst>
        <pc:spChg chg="del">
          <ac:chgData name="NGUYEN PHAM ANH THU" userId="baf72463-252b-4d5f-a6ca-5a6327a9888d" providerId="ADAL" clId="{AA0B7857-DBD2-46D0-A31E-B480D1E2A2B6}" dt="2022-06-20T05:10:05.716" v="1744" actId="478"/>
          <ac:spMkLst>
            <pc:docMk/>
            <pc:sldMk cId="1497779280" sldId="268"/>
            <ac:spMk id="24" creationId="{ED12FADF-064C-4942-4E3B-0EE26B33EAE9}"/>
          </ac:spMkLst>
        </pc:spChg>
        <pc:spChg chg="del">
          <ac:chgData name="NGUYEN PHAM ANH THU" userId="baf72463-252b-4d5f-a6ca-5a6327a9888d" providerId="ADAL" clId="{AA0B7857-DBD2-46D0-A31E-B480D1E2A2B6}" dt="2022-06-20T05:10:05.716" v="1744" actId="478"/>
          <ac:spMkLst>
            <pc:docMk/>
            <pc:sldMk cId="1497779280" sldId="268"/>
            <ac:spMk id="25" creationId="{59C59BDA-BE6C-7FFD-FD03-4344450A495D}"/>
          </ac:spMkLst>
        </pc:spChg>
        <pc:spChg chg="del">
          <ac:chgData name="NGUYEN PHAM ANH THU" userId="baf72463-252b-4d5f-a6ca-5a6327a9888d" providerId="ADAL" clId="{AA0B7857-DBD2-46D0-A31E-B480D1E2A2B6}" dt="2022-06-20T05:10:05.716" v="1744" actId="478"/>
          <ac:spMkLst>
            <pc:docMk/>
            <pc:sldMk cId="1497779280" sldId="268"/>
            <ac:spMk id="27" creationId="{BF0BB0AF-B363-1295-78EE-4E37392E6EF9}"/>
          </ac:spMkLst>
        </pc:spChg>
        <pc:spChg chg="del">
          <ac:chgData name="NGUYEN PHAM ANH THU" userId="baf72463-252b-4d5f-a6ca-5a6327a9888d" providerId="ADAL" clId="{AA0B7857-DBD2-46D0-A31E-B480D1E2A2B6}" dt="2022-06-20T05:10:05.716" v="1744" actId="478"/>
          <ac:spMkLst>
            <pc:docMk/>
            <pc:sldMk cId="1497779280" sldId="268"/>
            <ac:spMk id="29" creationId="{C83A678B-6EA0-1C71-2590-2E0007FFC63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" creationId="{B45B8E31-33FB-B423-D396-B2D589427BC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" creationId="{BCA17859-70D1-8F0E-8660-7F8083FBA14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" creationId="{9298CA91-8314-F608-CBA1-667855DAAC6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" creationId="{86D53E66-4188-7EFD-D540-7B19E17ADF2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" creationId="{A6F35A53-1365-D67A-2725-41CEC7E310F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" creationId="{497A2A86-ACBA-6692-4FC9-749B3041DFE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" creationId="{7CF5F038-97B8-B473-543B-925BAF93E6A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" creationId="{95C6504A-3A68-57C3-CFC7-2D9E0563444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" creationId="{CE71DF64-4130-24CA-7FCC-5F9A47C8FCA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" creationId="{661A71D0-006B-0E99-67E6-4CB43BDD0BE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" creationId="{59FB5FA3-C0E4-FF04-E0B7-87258E9421C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" creationId="{F2EADABB-2135-4B57-A751-46F557B8F52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" creationId="{E22F7A93-5CFA-1DAE-CC2A-721E1355148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" creationId="{9B194A43-FEEA-8435-BC67-AC41A57F009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" creationId="{1BBD84D8-9112-6F15-AF80-9EE6EABA64C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" creationId="{5D01B494-29C0-D2B6-FBF1-0043DEF0A43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" creationId="{78FC1784-CFB4-3400-FE38-FB243784DB5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" creationId="{1AD60751-FA57-D2E3-2A13-22000893E46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" creationId="{03991BC6-FF56-1633-FBAB-72F171A958A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" creationId="{EACB10F9-AFFE-5D8C-A867-6D1016C28C2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" creationId="{AC11BBCC-6C30-B3E6-A4DC-EB215F99BFE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" creationId="{CEAA1532-CA58-A817-3BD9-8455F33071D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" creationId="{E70D827D-2A44-0FA7-0021-F46A8FF398E5}"/>
          </ac:spMkLst>
        </pc:spChg>
        <pc:spChg chg="del mod">
          <ac:chgData name="NGUYEN PHAM ANH THU" userId="baf72463-252b-4d5f-a6ca-5a6327a9888d" providerId="ADAL" clId="{AA0B7857-DBD2-46D0-A31E-B480D1E2A2B6}" dt="2022-06-20T05:14:45.082" v="1836" actId="478"/>
          <ac:spMkLst>
            <pc:docMk/>
            <pc:sldMk cId="1497779280" sldId="268"/>
            <ac:spMk id="57" creationId="{2DBFF4AF-F9E0-F178-267C-52BF16F125C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" creationId="{E7D495A4-3A82-ACEE-41B5-7A428B970D1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" creationId="{1B2464A7-CA25-308B-B32F-B38E8EF34A5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" creationId="{14723378-C3D3-12F9-20C0-2744F776E6F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" creationId="{937B5B47-7CCE-A386-7438-68759626129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" creationId="{DEB1C767-2F8A-165D-9AEE-A9B6099CF7F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" creationId="{F2A793A8-1CBD-9491-EBE3-EB8BE72518F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" creationId="{5AEDE5CD-6A95-E7CA-0A70-0F612BD9EA6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" creationId="{86BFBE00-0C79-25F2-62E4-26FD8867753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" creationId="{3DB11547-B79E-50E0-48B7-A9A80EA9129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" creationId="{33F5EFF9-3F57-A466-FA22-69BD452DA20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" creationId="{54E29AE9-61DA-1111-6007-A13D60D806C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" creationId="{22A9D1FD-D352-2667-6B74-070A2B60D0A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" creationId="{716D32A4-BE82-4A3F-A1D9-B649DACEFCC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" creationId="{F6B30668-1624-8B6F-7906-8AC1602C163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" creationId="{89D3B78C-7545-1D65-EED2-C8759A6FF62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3" creationId="{D7385184-15D3-CE3B-2B98-E324C3F8CC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4" creationId="{E3AC2349-4C49-BAAA-4A02-7D7AEB26052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5" creationId="{58E4AA56-F3F3-D6F9-EA9F-5B9CE1982AF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6" creationId="{89DA9956-F919-2D5F-CD1E-EC521435950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7" creationId="{6FBF8507-69ED-1D65-4827-14AE302BC95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8" creationId="{50E4C6D9-5432-15F2-43CC-E39B7759D13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9" creationId="{C8A2EB98-239F-FAF7-A855-BE95F312E5E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0" creationId="{80158352-13FF-0682-DFBC-D5F0CFD9D22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1" creationId="{E0394AD0-E0DF-CC33-90A2-1B52A0F44B9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2" creationId="{0E0F7DA0-70A2-E113-0351-19D02360EF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3" creationId="{1DD8C25B-76FC-F724-7967-767C408DA83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4" creationId="{05F41025-D0E6-4A2D-BB1B-7A4642719D2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5" creationId="{7204AC11-F70E-7F08-7790-DC5D2CDF47D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6" creationId="{9A7697F8-2D03-ED07-381D-F5FD329FCE1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7" creationId="{94C6D301-C1DC-D4D5-2920-68486DFE3F4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8" creationId="{E1FF1F64-3D9D-EFA8-B366-8A9E63FE56D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89" creationId="{24396627-BC41-26F5-73A1-4D926E61B87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0" creationId="{7AFF1C3D-73BA-4D24-B905-4D7D8E5A089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1" creationId="{A13028D5-FE37-CBEE-9765-7CDF6302418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2" creationId="{4238FF05-3F5C-C528-AA45-113C30E778E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3" creationId="{9D40D474-BB76-8BB3-105D-D71AEA79352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4" creationId="{89B90F7C-FFC9-7967-2A31-3F1B56E5D02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5" creationId="{259DC8C7-0191-CDFC-B347-76C8173FCCB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6" creationId="{7CC43D20-C027-E1FA-8BB6-3501BCAE192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7" creationId="{0B6E8EEF-334B-57A7-4E21-CBCD5D46A2D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8" creationId="{F7B13888-FA1B-2F86-B295-6E6C8FBA506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99" creationId="{5A805619-2890-FD7B-5665-11B5791D9FE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0" creationId="{A86B804C-63AB-4CBC-1356-C658A47EDB3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1" creationId="{F68ACDF1-02BB-95FC-97DB-59E2EBB0D7C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2" creationId="{87091DB7-91EC-67D2-65E5-3BE061DE539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3" creationId="{4EAB8364-8AA9-DBB8-C5ED-7E324D03296D}"/>
          </ac:spMkLst>
        </pc:spChg>
        <pc:spChg chg="del mod">
          <ac:chgData name="NGUYEN PHAM ANH THU" userId="baf72463-252b-4d5f-a6ca-5a6327a9888d" providerId="ADAL" clId="{AA0B7857-DBD2-46D0-A31E-B480D1E2A2B6}" dt="2022-06-20T05:14:52.486" v="1839" actId="478"/>
          <ac:spMkLst>
            <pc:docMk/>
            <pc:sldMk cId="1497779280" sldId="268"/>
            <ac:spMk id="104" creationId="{8B0CADAF-5121-6DEB-7364-581F7D7BD54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5" creationId="{7E7DA938-7299-89E8-E73C-E79B86AFDA3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6" creationId="{9636C014-90CA-9DAF-ED43-EC7F2B718DE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7" creationId="{A98CE097-1BCB-4F3F-DD3A-ED1D0BCEF97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8" creationId="{88B5CA3A-5D4D-7876-3EFB-3C0662E6E90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09" creationId="{899A34FA-B703-3170-C309-E59A011A1F8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0" creationId="{042E0622-FE08-83C8-0E9C-5507DAF311B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1" creationId="{3CDDFCD6-0CE4-EBCF-DB56-98B23CF7000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2" creationId="{38BFE39C-D993-99F3-CBE0-95939897750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3" creationId="{335D6D23-A556-8021-D5F3-76AAD04FC1E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4" creationId="{A2157911-9C76-BD8B-DF6E-C600EA18483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5" creationId="{B8EF0397-2EB7-C8C2-D112-558CB331B0F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6" creationId="{D6051D9A-F59E-89EC-446B-7FB1444F9CC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7" creationId="{2ECCD899-775F-6FD8-730A-2973305CEAC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8" creationId="{FA3A9D47-5959-1C1E-2FDF-DA86A3E3D74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19" creationId="{011B9E06-D7B1-985E-032C-8E97394965EB}"/>
          </ac:spMkLst>
        </pc:spChg>
        <pc:spChg chg="add del mod">
          <ac:chgData name="NGUYEN PHAM ANH THU" userId="baf72463-252b-4d5f-a6ca-5a6327a9888d" providerId="ADAL" clId="{AA0B7857-DBD2-46D0-A31E-B480D1E2A2B6}" dt="2022-06-20T05:15:09.868" v="1844" actId="478"/>
          <ac:spMkLst>
            <pc:docMk/>
            <pc:sldMk cId="1497779280" sldId="268"/>
            <ac:spMk id="120" creationId="{F595AC12-83A0-14C7-EEED-72D19608EF5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1" creationId="{89E45BC6-0A15-7E18-F2B1-42A5DBEFD83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2" creationId="{68EF4265-5731-1D8B-0E26-ADDCC931500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3" creationId="{CBE965C9-DC95-89D2-4991-AA777B4B058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4" creationId="{F8D6ED98-A553-9312-7EB6-DC6D9F9D413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5" creationId="{4F9787A4-8469-4FC5-C43A-83AD68901D1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6" creationId="{4D51ED68-22C2-A24D-8058-10067185961A}"/>
          </ac:spMkLst>
        </pc:spChg>
        <pc:spChg chg="add del mod">
          <ac:chgData name="NGUYEN PHAM ANH THU" userId="baf72463-252b-4d5f-a6ca-5a6327a9888d" providerId="ADAL" clId="{AA0B7857-DBD2-46D0-A31E-B480D1E2A2B6}" dt="2022-06-20T05:14:32.847" v="1834" actId="478"/>
          <ac:spMkLst>
            <pc:docMk/>
            <pc:sldMk cId="1497779280" sldId="268"/>
            <ac:spMk id="127" creationId="{D5731167-592D-61DF-BC20-C2D7CF922DE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8" creationId="{D4DB8189-1016-38CB-5163-5514F569035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29" creationId="{A6D81BA9-4483-B9B6-C63A-3520C783604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0" creationId="{3404C6F4-3597-6913-F816-E74AE010DD4E}"/>
          </ac:spMkLst>
        </pc:spChg>
        <pc:spChg chg="del mod">
          <ac:chgData name="NGUYEN PHAM ANH THU" userId="baf72463-252b-4d5f-a6ca-5a6327a9888d" providerId="ADAL" clId="{AA0B7857-DBD2-46D0-A31E-B480D1E2A2B6}" dt="2022-06-20T05:14:50.199" v="1838" actId="478"/>
          <ac:spMkLst>
            <pc:docMk/>
            <pc:sldMk cId="1497779280" sldId="268"/>
            <ac:spMk id="131" creationId="{CF029A16-3E37-0842-4067-6CD34BE0A29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2" creationId="{7F5A05C8-7553-D742-7496-D5DAADB5553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3" creationId="{AE8ED2D3-E200-CD93-4671-775435A3C2E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4" creationId="{3AC79A40-4A2A-5C9C-7CC7-41D1D293DF3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5" creationId="{8F33866C-37F3-620F-B9F5-ECC725036B56}"/>
          </ac:spMkLst>
        </pc:spChg>
        <pc:spChg chg="del mod">
          <ac:chgData name="NGUYEN PHAM ANH THU" userId="baf72463-252b-4d5f-a6ca-5a6327a9888d" providerId="ADAL" clId="{AA0B7857-DBD2-46D0-A31E-B480D1E2A2B6}" dt="2022-06-20T05:14:48.139" v="1837" actId="478"/>
          <ac:spMkLst>
            <pc:docMk/>
            <pc:sldMk cId="1497779280" sldId="268"/>
            <ac:spMk id="136" creationId="{7DD8F1D8-A9A9-704A-943A-C9ACC403B55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7" creationId="{B1C761C6-6B0D-472C-0428-6DEAAA94651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8" creationId="{76BA4FFF-A6E5-C5C3-5BF7-EBAAA4F1FDD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39" creationId="{D7C1B146-77D7-0452-696D-D8E1B12F252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0" creationId="{1D6995E1-74D1-6F1F-FF54-9B69DE1CEDB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1" creationId="{9F2C490E-4C40-9B76-7B4A-52E4BB89079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2" creationId="{D6DEAE4F-C0E2-A948-C450-6DDE47E6749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3" creationId="{700C9BFF-424E-2072-7E3F-7ABB1979C40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4" creationId="{9F993477-881E-12FC-C57F-F2A177618078}"/>
          </ac:spMkLst>
        </pc:spChg>
        <pc:spChg chg="del mod">
          <ac:chgData name="NGUYEN PHAM ANH THU" userId="baf72463-252b-4d5f-a6ca-5a6327a9888d" providerId="ADAL" clId="{AA0B7857-DBD2-46D0-A31E-B480D1E2A2B6}" dt="2022-06-20T05:14:58.230" v="1841" actId="478"/>
          <ac:spMkLst>
            <pc:docMk/>
            <pc:sldMk cId="1497779280" sldId="268"/>
            <ac:spMk id="145" creationId="{22C95A14-B249-CAF0-2817-9CDE51019361}"/>
          </ac:spMkLst>
        </pc:spChg>
        <pc:spChg chg="del mod">
          <ac:chgData name="NGUYEN PHAM ANH THU" userId="baf72463-252b-4d5f-a6ca-5a6327a9888d" providerId="ADAL" clId="{AA0B7857-DBD2-46D0-A31E-B480D1E2A2B6}" dt="2022-06-20T05:14:55.395" v="1840" actId="478"/>
          <ac:spMkLst>
            <pc:docMk/>
            <pc:sldMk cId="1497779280" sldId="268"/>
            <ac:spMk id="146" creationId="{456ED609-C0CB-E9D8-F05A-6706F2223A6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7" creationId="{EC891C02-992A-D7AC-172F-C7EBBF331BC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8" creationId="{22324B41-AE4F-5AB3-E6FA-C8F9BBCC0BA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49" creationId="{36193CAD-63FC-F4E5-5604-EAC74B89981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0" creationId="{CF29B111-ACBE-029D-3F4F-53AC65AB3A4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1" creationId="{6889CA2E-BD33-D9A9-FDAE-536F8D2317B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2" creationId="{648C7C5E-0C65-F2CA-EA46-4135016C4A8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3" creationId="{9D2AC5FA-08CF-E3E4-958B-73B1630D439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4" creationId="{70744407-A777-0A6D-58DC-CDA714BB0ED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5" creationId="{4C9C8C11-F4D8-A708-038E-6210218FF6D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6" creationId="{16CD9AD6-47A2-9D18-4964-70FBABCD6B5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7" creationId="{9952E4FC-F18D-58E7-E62D-3892589ED19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8" creationId="{164C721A-C25F-1B7A-C8F5-EDC35ADB463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59" creationId="{E209840A-C326-3539-C3D9-01CD81E3647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0" creationId="{F56CECFA-11F6-EBEE-2782-19EEB82FD74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1" creationId="{6755070B-6FA3-A19B-B3DF-537188DBD98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2" creationId="{F6541812-2661-4E7D-674F-E823A3A94C0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3" creationId="{B2C63B9E-6DD3-EB04-2CC6-7CC6FDE269B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4" creationId="{F0F97C4A-2365-F18A-C4D7-6FD280A4E13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5" creationId="{4E63C990-2FA8-6E22-F89B-8CBA57E0DED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6" creationId="{5CE25BC1-E284-5922-2BAF-2DC96DC1760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7" creationId="{DF015266-F0BB-0A2A-1A7C-C2A65724412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8" creationId="{4897B926-F972-074C-8C56-7742453CD81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69" creationId="{847AED12-30BE-72A4-1E3F-53E8166733E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0" creationId="{BB8F5FE1-194B-B3C0-4ECD-0DB56E80224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1" creationId="{13C526CF-53C0-C47A-60A4-5155BEED2AD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2" creationId="{697D9D08-95EF-4D81-DAC9-9B3D0D8871B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3" creationId="{BBCA1982-07F0-CF11-38EF-9936C1F30BF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4" creationId="{2F9DE044-BF02-748D-2EB7-D269A90CE16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5" creationId="{2B772249-7558-DA52-0576-DE790B6FBEA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6" creationId="{84AC7F4C-8A48-DBD9-99AC-76D2D529798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7" creationId="{A15019BC-0F3A-35F9-E994-007E36A5FD7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8" creationId="{5020E375-9990-3482-A19B-2C46A985F65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79" creationId="{1334CE95-BB3F-5CE6-485B-FC36D09A7D6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0" creationId="{14BF7E93-1498-E1D9-961C-4DA005518E8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1" creationId="{506F7522-098F-5380-C039-7EFA600BE1C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2" creationId="{2156B881-B923-56C4-D034-91EB395A4B6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3" creationId="{6114BAF5-D4C9-9223-D001-3E6D4C0E8D4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4" creationId="{34329833-9937-7B84-B50A-E7AF657E019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5" creationId="{40AFDB7D-A283-5A03-E36B-2445BE341FF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6" creationId="{BABEB1E0-18AC-5086-8562-A1148E53E1D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7" creationId="{9466E8C4-6E9C-BD2C-00D5-3633D2FD3E5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8" creationId="{4522AB3E-F2F4-18EE-8A51-A64F9F6B58E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89" creationId="{A612C9BF-7A56-2914-53FF-2E5BA1EC93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0" creationId="{280A6644-5791-8C84-9C95-1330FFD128F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1" creationId="{D4F7B7DF-F70F-F0B7-65B2-55A76F114B2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2" creationId="{A7F82B56-D717-75E5-4574-D0F649D57C9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3" creationId="{1BDD0F2F-B8A2-D394-0CE9-9F2AA2A3E82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4" creationId="{45936EF9-5764-36BF-F411-2C0E6CAC249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5" creationId="{A7EFD22D-B95B-88EF-00DE-8EBF7554D0F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6" creationId="{80D8E612-C1AC-33FD-5007-DE8D0AD2029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7" creationId="{ECADA005-9575-FCC8-DC05-122AE4FFBEA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8" creationId="{C351E064-2D3B-FAD5-5E80-5F9C7AF1C15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199" creationId="{012DA7EF-2C40-B309-333D-80EECBDBD50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0" creationId="{BC101ABD-5FE6-B8D0-05F5-2BA53CA196D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1" creationId="{B4556B1D-F1DA-8A1A-0FBD-ECD146A974C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2" creationId="{E4A70547-CD1B-6795-B4B9-08DFE8B5C0B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3" creationId="{0ACC0819-51F7-FAE6-811D-4A71562BE92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4" creationId="{AB174878-C231-61AA-5849-1F2448C15A0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5" creationId="{9DD574C6-3E6F-240B-DAB1-CC3F1F3B111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6" creationId="{7B2B86A0-E54D-5ED3-44CE-99667F03C87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7" creationId="{D4705A15-99BA-C44B-1527-E2CDA1BADAA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8" creationId="{F0A49DBB-A17E-4DA8-77A0-1FA29879A2F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09" creationId="{A01DC936-EDD6-4C31-DCA4-1125A7342DD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0" creationId="{B594BA05-64AE-2D4F-D408-923225D81A0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1" creationId="{6F015B0E-F0EF-1908-15EA-5916D4D73A6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2" creationId="{8E51DEA4-7919-C02C-6FA2-9D938F2D37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3" creationId="{39F491AB-9BCA-32E9-B5FD-E0B3E5C35BC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4" creationId="{790F7A5E-DAE6-020F-1941-66AE14A0A3C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5" creationId="{CD7187CB-D540-837A-E667-40A33C94FA4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6" creationId="{D0C80A62-97BB-45B8-C2E2-A04E58DD6AA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7" creationId="{46D46CB6-1556-BCAA-85C9-28CCC5FEF31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8" creationId="{DBCAFB44-88A3-BEAE-CBAE-9B74380EE5B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19" creationId="{2D13E27F-E6E1-998B-15BC-251DCE51AFE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0" creationId="{FA0621C0-FC80-DB19-9B9D-EADE6C4B159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1" creationId="{E55A79C9-134B-2F5C-6AD8-2591236472A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2" creationId="{EE75AD11-7B8D-709D-1144-BB882C9C026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3" creationId="{5DA271F8-6DB4-B33F-747D-842737D1B67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4" creationId="{97470858-E2E6-462B-D91C-4F308E02683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5" creationId="{05F7C67F-1EFE-CEA9-9E52-BA94142A6E4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6" creationId="{DD2E0549-1480-23A8-2D0A-D57995407E5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7" creationId="{F8914A49-5FA6-92F9-C0D9-3D68F7CF22C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8" creationId="{04950957-E2BF-178D-864B-A6F16395E34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29" creationId="{C66A2D78-D278-B5C1-21D6-BB5EBCE5C47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30" creationId="{65725482-CB17-001C-1A8F-D56194D15691}"/>
          </ac:spMkLst>
        </pc:spChg>
        <pc:spChg chg="del mod">
          <ac:chgData name="NGUYEN PHAM ANH THU" userId="baf72463-252b-4d5f-a6ca-5a6327a9888d" providerId="ADAL" clId="{AA0B7857-DBD2-46D0-A31E-B480D1E2A2B6}" dt="2022-06-20T05:14:37.049" v="1835" actId="478"/>
          <ac:spMkLst>
            <pc:docMk/>
            <pc:sldMk cId="1497779280" sldId="268"/>
            <ac:spMk id="231" creationId="{CD5137B8-EFF9-6BBA-0B61-B048CF909C86}"/>
          </ac:spMkLst>
        </pc:spChg>
        <pc:spChg chg="add del mod">
          <ac:chgData name="NGUYEN PHAM ANH THU" userId="baf72463-252b-4d5f-a6ca-5a6327a9888d" providerId="ADAL" clId="{AA0B7857-DBD2-46D0-A31E-B480D1E2A2B6}" dt="2022-06-20T05:15:13.071" v="1846" actId="478"/>
          <ac:spMkLst>
            <pc:docMk/>
            <pc:sldMk cId="1497779280" sldId="268"/>
            <ac:spMk id="232" creationId="{29181729-6A77-821A-3DE0-DDD1C8E999E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33" creationId="{523DFDAE-CC1B-2150-2E65-B263D133B24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34" creationId="{BDD110DF-DD59-C6DA-AE3A-BCF34E317B9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35" creationId="{0F9ED6BB-4992-7EE0-6427-704FF02158D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36" creationId="{06BE8DF1-8449-8267-D77E-AB6A6493D126}"/>
          </ac:spMkLst>
        </pc:spChg>
        <pc:spChg chg="del mod">
          <ac:chgData name="NGUYEN PHAM ANH THU" userId="baf72463-252b-4d5f-a6ca-5a6327a9888d" providerId="ADAL" clId="{AA0B7857-DBD2-46D0-A31E-B480D1E2A2B6}" dt="2022-06-20T05:14:21.200" v="1831" actId="478"/>
          <ac:spMkLst>
            <pc:docMk/>
            <pc:sldMk cId="1497779280" sldId="268"/>
            <ac:spMk id="237" creationId="{6D90AE84-E715-359A-B18E-0053B506B4D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38" creationId="{5BD35551-6AF4-7856-EF28-D013801F950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39" creationId="{4F540D04-24F5-DDF0-08FA-4018DD83BF7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0" creationId="{770393F3-8C1B-818A-F484-53C76712005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1" creationId="{05D57DA5-6F9F-D0C0-9EC3-9299083F0E4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2" creationId="{AA9A6742-7B33-AB12-F3C7-96C19C3651F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3" creationId="{2995FACC-2541-7A51-8372-492C39EF8F1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4" creationId="{DCF72C80-1169-90E9-A5FD-7E8C732CED9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5" creationId="{B3A5CC49-CB2C-1977-4647-19FC58E59CB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6" creationId="{293E7777-D9A7-B084-9447-198ABA184C7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7" creationId="{9214D27D-3086-4E5C-6527-0F1D054B928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8" creationId="{B2DE5601-5FAE-B015-83DB-B8AE98EC47A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49" creationId="{37E563EC-E3D2-031B-96C8-393387249CE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0" creationId="{1465BFDB-A63F-905F-F50B-75B24563138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1" creationId="{4CECE52D-23F0-B8E9-122D-85089344D94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2" creationId="{31B2DF21-4077-617E-5BC1-B2462461757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3" creationId="{17B054EA-441C-1983-D8BE-E64F4B9538B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4" creationId="{DA94A8FA-DFB2-ABB5-3753-2C68772F356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5" creationId="{BB74852E-D9CD-8D57-F6A7-5D4A0F0840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6" creationId="{F8CD8C0A-7ADF-3BEE-1A08-47E948F9B00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7" creationId="{F7DFCE93-28B4-FFC8-876A-828DBB5D395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8" creationId="{001A3357-92FD-610D-B421-6DE0D6B7D02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59" creationId="{162E27B1-991F-66F9-7C7C-389632FDB4F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0" creationId="{7006B771-D649-9E3C-0D2D-502E684B8DC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1" creationId="{F7C3ACCB-FBBC-7799-3C1B-99ED4457F80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2" creationId="{53391ABD-C023-C9C0-99C6-5F4804E4550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3" creationId="{DD0703B2-C356-CE36-1960-01A1668DE87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4" creationId="{E1AE58DB-7A0F-0583-8EEC-69725D78AB9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5" creationId="{06E0AC7F-F5F3-5FA6-D993-518612EA342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6" creationId="{3FA7A576-935A-4E61-3376-A85700B20ED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7" creationId="{310E8AF9-B052-BA61-8C0E-99AC89DA40A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8" creationId="{6BC36EAD-67A1-7C5F-6178-015C623148E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69" creationId="{B6064A28-669C-A261-9044-C2A626483B4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0" creationId="{9E10F9C5-6FC9-091E-1DF5-1BF48E3B8A7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1" creationId="{66D2BDFD-7F9B-A260-BE1E-E6AE6A73741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2" creationId="{40410EC1-5558-D620-67A0-22AA029FD3F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3" creationId="{9DF7B29E-D309-A903-AB39-21F6053EE07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4" creationId="{AB77ED25-8C24-BD09-7DA8-E978CA1F7F0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5" creationId="{1DA51C94-C24A-74A9-FFAB-8E1A42EE3B1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6" creationId="{C367963F-07BA-91C6-8FF5-DB5A1F5C36B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7" creationId="{4A9C5AD9-2CF4-A96D-ACC8-BF9B02108A3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8" creationId="{5C5E4EBE-742C-EC24-3154-EF88EF99216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79" creationId="{96F2ECA6-A613-34F6-4952-A08B42D1DF3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0" creationId="{0D861E17-3BF6-96A8-3B4D-4C1B3C86CED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1" creationId="{99ECD879-5CBB-D5E6-E053-9446275C94A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2" creationId="{43EB771B-5F42-DA27-DB32-72EF96FEA91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3" creationId="{5712816C-3E9B-7D71-AEAE-41864C3CB03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4" creationId="{006A6A8C-9D1D-06F9-866E-4CCFBA20761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5" creationId="{C7080197-0A00-1C19-894B-EA99CDB8D5A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6" creationId="{3FCD0323-2EE9-2A74-6D47-9454550A55E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7" creationId="{F3E7ACB1-5002-DFE9-B006-541C8ED80AB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8" creationId="{962C460D-5B4D-9DA5-F7B1-C31804C00C7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89" creationId="{DFC83A60-7208-6110-4ACE-72651BE4E58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0" creationId="{A2F8BB3C-D5E4-B340-0411-4FAF690EB07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1" creationId="{B2BE32AF-35C2-720C-CF11-52E6D970F1C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2" creationId="{F22616E6-78B9-85A3-37B3-B56D004B93E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3" creationId="{E4940A12-13D1-BAEF-170B-E238B13E718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4" creationId="{9884866B-6098-FCF7-490E-51DA81CBB03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5" creationId="{ECFEE724-5BE1-0512-4B00-D8EA555D8F4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6" creationId="{0515407E-987E-CBAF-4928-F71FDA7388B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7" creationId="{3D087E18-446D-A884-B70B-4C33999A547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8" creationId="{309C213B-890F-2624-9041-AE0D34A7298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299" creationId="{9FDBD86A-D7B9-BB18-5D7F-9AFA750130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0" creationId="{41B119FC-2E3B-1E7C-CD5C-E3F6F1F3360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1" creationId="{8A757F06-3DB2-178D-927D-31827B9C756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2" creationId="{12652885-ECE2-26E0-8896-D43A0BFB911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3" creationId="{F83DB158-EECA-C90D-8303-F9159A70B47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4" creationId="{ACCD3A43-1E2B-24ED-9118-070EFF2ED71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5" creationId="{E872F93B-1C0E-7703-1656-E5CD90D4E81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6" creationId="{863D7463-130A-87F6-74FA-77F35B91052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7" creationId="{1D14CAAB-F7C6-49C0-C8C1-151047E1D0A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8" creationId="{090A4750-F7AD-F00D-DF48-B9FDA42DB8A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09" creationId="{191D4E52-973D-F0C7-58BC-C42AC694094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0" creationId="{F5989F47-84AA-D669-DBE4-321C11EDF9F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1" creationId="{F478B238-C919-26EC-C9DB-776DC9FFBDE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2" creationId="{E3473F4C-5B4C-E2BA-96A0-6289C583651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3" creationId="{224A896E-497E-B247-5F73-3C7D27EB3FE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4" creationId="{BE0B8335-69F8-054E-EBE5-71A01D6476C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5" creationId="{E0CC114D-2B4F-B0B2-97E3-3FEF1C58FFB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6" creationId="{2DBD443C-C8AE-9FEA-229B-5CD08D84FCD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7" creationId="{32326F62-4253-ACA5-2D1A-A9DC40A96C2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8" creationId="{5145648D-C964-278E-1797-588F9BC3E69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19" creationId="{3BEED621-4B06-072A-CBD4-B754FD44B9C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0" creationId="{DBDFBEBA-F0D3-8B5A-6360-D646E1C814F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1" creationId="{F1D4687D-10FD-0993-AD6F-70D4FCE2A49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2" creationId="{CBA1C7DF-E0BD-D048-7471-2D8DE0DE811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3" creationId="{DFD2C06C-5E1C-D0B0-9952-A13B26DB562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4" creationId="{17B7B0C2-F522-5204-DCAA-294A485CE99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5" creationId="{84B95A16-F3B9-3B31-9D54-38D48BC74BB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6" creationId="{26C47B35-6BF1-548D-5501-C6DED04648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7" creationId="{717D3FB7-E428-4A9D-5417-36699F00058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8" creationId="{64AF6B97-D7A1-DFF0-E37D-D408C39177E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29" creationId="{4D8DE90D-ED18-D782-4323-EACFC88E937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0" creationId="{A88DDC5F-BCAB-6D5B-6CD7-4A764EBFF03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1" creationId="{D5DD5307-50D2-1D3C-2475-8835B2CC905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2" creationId="{F05F3F70-93D3-12C9-EC69-25BB2E3CA8F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3" creationId="{9685DD7C-C8B1-95E7-B47D-3B393AF98F7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4" creationId="{8B1CFA2E-1E64-CCF7-B4AB-817E6F46DA1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5" creationId="{32911423-1087-07A0-CB89-590611A0909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6" creationId="{3CADE7A6-9059-FBD6-E7CF-7BB8CF0CA6A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7" creationId="{2221E912-1872-3023-2020-24637AF0F95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8" creationId="{7128238C-A653-5F66-0C9A-3486430B3D1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39" creationId="{D0BB382D-9A09-A7F5-E45A-8DD2A00AA93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0" creationId="{9CEC5EC9-203C-72D9-035E-1BAD63A1940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1" creationId="{6CD72BA9-68B7-B9AB-2FD5-686EC578E19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2" creationId="{B6FD3298-E413-C2DA-AD44-1055906F04D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3" creationId="{B350C374-4C44-0DF5-1DA7-522251F71CD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4" creationId="{5AB79BBE-C29C-5C47-DC1D-61A15C99B2F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5" creationId="{8C9FC5B5-F76B-A989-6C28-C75D269D3E0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6" creationId="{954D98F1-9C24-C3A4-F703-71CEBF6A99F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7" creationId="{3874913D-E23A-3E32-E695-D53EE57A5AA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8" creationId="{35D944F9-2C25-EF23-74A9-D02E060204A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49" creationId="{7532E06A-4A2E-982F-EF5B-77F64B97535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0" creationId="{78E701B0-D704-BAAE-BF6C-08FAD7878E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1" creationId="{52D9506E-C3F9-43C6-075C-BCD27C59AD4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2" creationId="{0C269F49-DA05-B318-50C7-F22A804E27B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3" creationId="{2D2A961A-82FF-DF3F-E7E2-C38D943F2BB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4" creationId="{11D6628E-F4B0-B3D5-07E0-FEBE8796578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5" creationId="{35CF041D-D562-208E-5517-110565D123C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6" creationId="{769E4614-7ED9-B766-9244-65ECFAD07BF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7" creationId="{A8F26BAE-5AB5-780A-C8A2-B58D04DE3EE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8" creationId="{4DAB9C9B-81E4-1478-AAF3-5344311F23E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59" creationId="{60610DCF-1CB2-B766-B06C-A0B8F07D893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0" creationId="{B32D949D-68C0-831B-AA94-A45A2BDA01B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1" creationId="{D7D07F3D-2CD4-4496-1B1B-FEF5BE1F4F5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2" creationId="{3C044349-AB63-DFA5-FD9E-54E9D998EF9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3" creationId="{1CB93021-7183-0BFA-6E43-C602C4E289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4" creationId="{900EB7BD-2C12-174B-7DC9-0758BD55A50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5" creationId="{B775D5FF-2421-4249-5340-E8C80923B10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6" creationId="{2B944029-795A-EF43-6F82-0A1ED3E8BF7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7" creationId="{398ABD16-DAA8-9606-804C-10D8D8BC88A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8" creationId="{BDEB5098-91BB-C7BF-F03E-D22CA848EBF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69" creationId="{F7A74D80-1F69-9312-0685-38E48689779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0" creationId="{94EB861F-89F8-E4D4-40AF-5E0095CAD65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1" creationId="{A180734E-0FED-26BB-0506-F5D7ED4FE1A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2" creationId="{D10CEDAB-6375-23BE-2D76-739507DA909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3" creationId="{41CB0825-3B16-DDFC-3345-4546ECB7251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4" creationId="{24776053-6AB0-666E-F127-0BEDB4D2DBF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5" creationId="{DBAA74BC-A96A-E2B5-10ED-4D2FA1D1A12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6" creationId="{1F23A03B-AA0C-A4EA-7692-BB884849618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7" creationId="{12BE0DE9-7567-6246-B0FD-12A97B62C87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8" creationId="{38385452-92E5-1ABD-2C00-2BB8978D10B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79" creationId="{6B78C469-3447-7E65-786C-742CFA4C0E8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0" creationId="{F55AC5BE-B1B8-2D25-0453-AE3738B0982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1" creationId="{FF175D0B-44CB-36CE-0459-4DE7E9918D3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2" creationId="{3682A273-AF99-836E-E3BA-4FD3DA63ACA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3" creationId="{AFD91C84-6FCB-9A98-2E75-531FF5A5A7D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4" creationId="{B4AF3882-F4EB-FBB2-C7BD-1F5957F8CC2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5" creationId="{D9F1C499-A9E5-1535-2E25-68875D5248E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6" creationId="{B7903E74-D593-E310-B469-E1A4CD36780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7" creationId="{7A12DAFE-3B50-99F3-76A9-F1073F73A95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8" creationId="{DB3C632A-5A52-C9B6-1D1D-0703295C1E6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89" creationId="{9E241CDD-30E0-E8EC-381A-0FE3E08DCFC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0" creationId="{0278FE44-4671-170E-E4F7-E408D42215D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1" creationId="{75367FE4-D4FB-1B75-CC6B-50104077513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2" creationId="{616C137D-B8A5-3358-7E70-96C63E7E13E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3" creationId="{E3A2B72D-D8ED-BBFD-2D3E-DEED71143DB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4" creationId="{9A7A81F5-548B-C9AF-D410-97E55D15921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5" creationId="{C3C58124-42F7-1610-23A8-24D724420A6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6" creationId="{243E3F63-F5CF-3F19-CD2E-956DDA20851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7" creationId="{1AB88587-0774-9E81-AF75-04FB922C453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8" creationId="{39506275-0006-B72B-8934-D9BA7C90AC0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399" creationId="{DBFB9502-CE42-C9EA-1DBC-00E4C446665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0" creationId="{1444DD8A-FA30-8572-9C31-AA7CDD05D4E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1" creationId="{64A02431-D267-4615-2EA7-C16DCCCCC92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2" creationId="{D9D076A9-CE29-2851-1A37-7EF3B69907D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3" creationId="{76237A93-CD23-D123-C1E7-61A8DDD8880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4" creationId="{25DE0A36-47BC-6B27-320C-779F7D9E346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5" creationId="{FDE35D88-36D0-0217-F43D-B26719A57BF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6" creationId="{D39878A5-89E1-9A8F-35D8-C68A5E30842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7" creationId="{9626D33C-7B61-B74E-B7B9-2ED9ED62F16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8" creationId="{1C0008F4-B451-EFE4-03F7-55FD303A7CD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09" creationId="{5AA32049-F958-7B21-75EA-AACD3C1C760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0" creationId="{F81564BB-3DFC-7C47-14B2-2E8F0476654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1" creationId="{7841C05E-4B83-232A-3044-99A875FBC21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2" creationId="{8B362E10-4F19-ABFF-2F4B-EBBDF24D593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3" creationId="{8163F8B5-0F6B-F690-D378-31025BA6381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4" creationId="{23514AF2-DC86-41FE-F381-9114D20036F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5" creationId="{7BBB3849-6F65-E388-43F6-6AEC0C4B474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6" creationId="{32A32DFC-C0B5-A939-8513-227CA48E13E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7" creationId="{3CD2E83E-00DC-CBE8-9096-D57DFCA7C08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8" creationId="{A5E1E8C1-D3DA-7557-44A8-8B057BDEB27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19" creationId="{B2E89933-A7DF-B27E-8A19-B5440A787B1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0" creationId="{1C2D919F-2E2F-6AE0-26B5-81311F40152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1" creationId="{39AA6370-8BE3-A380-BB79-C871AA6A82B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2" creationId="{C2405DF1-E2CF-90B1-5590-8EA87B166ED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3" creationId="{BF9F0EE7-DC33-96C1-04FA-ECDF6D1AAAB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4" creationId="{6252D757-2878-2E5A-7238-26663FB3403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5" creationId="{FCB37C35-549E-A039-ACDB-68AB889AFD9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6" creationId="{C0888525-F453-A0D5-0C20-5CB1EC2C1D9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7" creationId="{31F1D2A5-26C9-81F8-B906-A85B4C71AE9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8" creationId="{C17C7D3F-1EE8-3D1D-3143-22DBEDAD7E0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29" creationId="{264F0B8B-AD5C-5D89-A8BE-75119E7C79A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0" creationId="{510B8210-E469-2C08-D97D-F1B04DB92B3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1" creationId="{17D65B76-D24B-2267-77C2-A85A6FE5B47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2" creationId="{6526777D-9ECF-D665-647F-67797460CA9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3" creationId="{C34DE7ED-2061-3102-42A0-F7C8C2B141C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4" creationId="{E0113817-5025-EE4C-EE85-D170181A1B1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5" creationId="{0FB12062-E46E-1533-E5EF-F2355F4A142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6" creationId="{EBAC5334-B0D7-D294-1AE6-E79709BC734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7" creationId="{2077F115-120E-4BB2-8E48-CDF623B6FCD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8" creationId="{97C97D9C-EAF5-4ABC-6409-4187B9BC1E5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39" creationId="{1E2B6E1A-8EEB-4782-6546-9F2D56D53C5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0" creationId="{5784D5E8-0521-DC6C-3997-2B6CBF06607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1" creationId="{57BFCC16-46D8-84F7-E88F-3281FABE87C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2" creationId="{0752248B-B44C-B67E-25C3-5B835F6D2D0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3" creationId="{01DC2F16-D983-7101-0220-8E4CF4C43EA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4" creationId="{A67B4BEC-C6EF-6541-2551-AE03012CB01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5" creationId="{7EAAA8E3-0C60-2C04-07BE-50EACCC5543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6" creationId="{D1E2BBB7-1864-5E82-1D05-8730A6A61FE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7" creationId="{8A0A4B3D-1174-27B9-BF0F-FB9D17194E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8" creationId="{C979FCA0-FBFE-D957-270C-1E2D421B9D8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49" creationId="{05718660-3C79-9FD0-2526-386D856AF72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0" creationId="{86BE5675-1EB8-72D5-1ED3-5D18EB4BD2B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1" creationId="{BD805B04-7B4C-8861-5E20-8F3B625ED80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2" creationId="{C55E2FF1-4BA2-1005-99D8-A9B2A2D543E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3" creationId="{D1C06C1C-D040-FD32-3AAD-1AC63E24B2E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4" creationId="{4EC2CFCF-C955-7F81-3851-2DCFFC1DEA9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5" creationId="{6633DA5E-0360-C1A7-1983-76C52B1A3DA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6" creationId="{284088E2-C9A5-743D-0EC3-385A5754FEB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7" creationId="{38C950E7-A0B6-3137-A685-6DAFAC9F9EA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8" creationId="{629F07B5-012A-F2DF-F946-39DD78E088B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59" creationId="{17635122-A274-E2A0-C4D0-716E47BE1D9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0" creationId="{3924C990-8069-4F52-EA44-C98659BE53D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1" creationId="{D7A3C36E-406C-7EC2-7324-93182BB82F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2" creationId="{B8ACD169-DC59-7DBC-891F-FDB73350B82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3" creationId="{C44C09FE-5939-8787-D53B-C590E5D0918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4" creationId="{604A9108-75ED-855A-1470-2048251599D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5" creationId="{C1558BF3-4E27-CFDF-D896-8A7BAE004D6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6" creationId="{6725403F-173F-3596-4A7F-3AB932B64A2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7" creationId="{FEC0D0D1-ED06-18A8-7C97-BC61F011C1C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8" creationId="{22049714-5B19-B0C0-12C6-AEAE51EF97D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69" creationId="{4978FFCD-15AD-EA7D-DE30-9BAC0C45093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0" creationId="{50AC2D2B-4928-9274-714F-36F6DB90C4B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1" creationId="{5C193814-1BAF-5A15-DB70-4534DC9A19F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2" creationId="{6A24F45C-C218-FAEE-7F89-1E2CABE2D5F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3" creationId="{F71F02DF-B20F-D8C9-889C-E1583664E26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4" creationId="{998F8882-514E-4AA6-C161-BF6C7EDC295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5" creationId="{44C9B89C-5712-74EC-ACB4-2F8196EB299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6" creationId="{B43D339B-17AB-B474-0CE4-46AE8DEB234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7" creationId="{F7712A8C-C773-89A6-A1C8-F566CCA0B2D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8" creationId="{7DE35818-9CF8-86FD-A7E9-9D4F3187631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79" creationId="{649674FF-B607-3C62-322D-034D121C7F7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0" creationId="{EA44EA26-4B7A-F0F7-B008-1AAE619D09F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1" creationId="{76D282F0-EFB0-F203-DBBA-24E07B5D1C9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2" creationId="{1E5CD16A-7C8D-B99E-4DC6-1FD7A9E5035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3" creationId="{295507B3-A43D-5560-82C0-044DCEDA6F5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4" creationId="{22A9243A-3CD0-BAE4-1E63-EDA2246EFCF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5" creationId="{07F9B27F-2AAA-8D3E-EA64-54014C4995B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6" creationId="{2A5F5E11-FA0C-6556-5F2C-B734A9B24B7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7" creationId="{218938E8-1C15-1238-D00B-355587BD0A8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8" creationId="{A09B6A0F-4357-E281-AE7C-0CE96400AD1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89" creationId="{D6B40726-7517-A1B3-E072-AF994BAFB19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0" creationId="{53D2D87B-DEE2-786C-B155-1197CB9BCFB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1" creationId="{97CDA747-D14B-CA0E-EBC6-85B28BBCFBF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2" creationId="{30D50583-7642-0487-C000-C4DF5EA2D06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3" creationId="{09F847FC-2322-3023-B8BE-484A5B30E86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4" creationId="{7EE5B7B3-A10D-E172-1AFA-A42BFB12B0D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5" creationId="{60BED5FF-F9B0-E459-75A4-9FA99F63EF7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6" creationId="{3D45F774-5918-4E74-B5B5-0FB88172A8D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7" creationId="{B78A553F-1E04-8806-2A31-F9B4FCF8C63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8" creationId="{6AA8BF86-D2EE-4175-E4EE-EC3834D62B4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499" creationId="{F318A9FC-6342-1228-8340-8416E710831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0" creationId="{416E377F-CF1D-C0CE-F1D8-3B4CE5994AA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1" creationId="{72106C37-24B3-A539-2021-C0F233B6D3E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2" creationId="{9ADFD111-1B79-8C35-7696-FE27E6C8A93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3" creationId="{57E07A88-3C09-DA03-11C4-CEC5A62707B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4" creationId="{39DED0EF-A805-77B5-A820-4E0D0EA6F29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5" creationId="{94FA2847-35AA-6828-C55B-C64FC1DD0C5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6" creationId="{D0549F9E-C47B-68B7-C47B-368F23E1CA5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7" creationId="{0ED90460-0EB1-6735-E803-1FCBFD2C357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8" creationId="{FB0A71E2-D120-6722-1CD6-F67004553F8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09" creationId="{AA3737DF-970A-BE26-187B-E352870C10C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0" creationId="{173C92BF-119A-C948-7969-0FB584484E2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1" creationId="{48F27F47-3A83-23B4-0864-5BD16EFD54D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2" creationId="{00512E74-10D5-4C51-C7A1-462161FC73E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3" creationId="{CF938459-F605-3FD4-E475-BD8AAF9B5F0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4" creationId="{06D629D2-09C7-1F46-7AB7-760B525A28B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5" creationId="{27E06E20-8538-0C69-75AB-D74742C98C8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6" creationId="{B1830513-0CBB-84F5-D8F1-2158FCD6E7B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7" creationId="{DB8569BA-38F5-8D02-75BA-5366FC05352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8" creationId="{BF28F0EA-983C-CABC-FABE-F8D41BEE676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19" creationId="{2F2E8532-EF36-1B47-3733-4173D7E655D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0" creationId="{585D2DED-9A84-9F0E-019D-05310B6C133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1" creationId="{855648CA-F24E-95BB-DE4E-13CD801BD62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2" creationId="{E52AF465-A341-26A9-0151-2ECE59E4245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3" creationId="{A30DE042-D348-FAB4-304D-631A2510896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4" creationId="{0530B736-021B-1471-6038-A98EBDC44C2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5" creationId="{0D1C903C-92EB-D965-B94E-8A8D5CD0AA4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6" creationId="{D42828E3-2273-DF11-A355-EFBED9823BD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7" creationId="{2F171F7C-8797-E5CC-4017-D680460E16B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8" creationId="{33AC8366-3090-3E6E-9373-0A358635D64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29" creationId="{D93DD94C-A4C0-0865-8DEC-B3FFB3F994F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0" creationId="{C1D97D31-41CC-8F1F-B682-C5213CEC2A5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1" creationId="{5E05AF9A-DFE3-BD39-890D-E84314FE77C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2" creationId="{8F549494-DABC-E33E-AB3E-F0C458EC2C4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3" creationId="{F58A31F4-84A6-B88F-D616-6330074E766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4" creationId="{621DC596-5292-28E8-7C02-1AB59AD846D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5" creationId="{CBA5BFAC-B3C0-FED8-AF8C-B55F9F57903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6" creationId="{BC93E7DC-8E49-B667-7707-1252BF4546C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7" creationId="{D328BA1B-B087-2CCB-215F-901C5B575F3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8" creationId="{5B51376B-C7B9-7028-49E8-DC422A18430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39" creationId="{20C3AADD-7DB3-6DA1-3E06-264FC0E1F6E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0" creationId="{20CE2550-EEF0-8196-1439-F7EE983E23D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1" creationId="{0E5679DE-77D2-9417-3B55-8F378998AE3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2" creationId="{C82EE97D-2CD6-F0DE-2EB2-612837665D0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3" creationId="{486A6926-DEB3-5878-8C74-6263DEBB78F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4" creationId="{0CDF7593-6A7F-C7E3-9A45-19689A7C4AB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5" creationId="{45784557-19B6-901F-EF84-B2B3FAB42B7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6" creationId="{5BA4A9A2-4C09-E6CF-3003-F04DA550452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7" creationId="{A7A5929F-78CD-0249-D445-4EBB29D405A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8" creationId="{6F6E352E-03AE-4EDD-C2D9-437034A0D91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49" creationId="{A5A29B1E-CA29-4365-E562-73AD36579AC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0" creationId="{BAF23723-9377-54A4-A37A-1A75E31DC3C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1" creationId="{69C7B6E3-2FF0-04AD-E573-E5FC4194573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2" creationId="{40AD5245-0F59-CA56-9C3B-E7BD27CF339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3" creationId="{7D12E072-9957-BC78-BF04-A4453CA4606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4" creationId="{90C19493-6886-5FBB-60B4-B577DA1FCA8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5" creationId="{AA98C5D2-6441-A3E9-3EA4-311813BCDFD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6" creationId="{8DD54769-5862-8F1D-4351-C2FBEE07022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7" creationId="{83694556-B7BE-A57F-40C7-201FE8C87C5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8" creationId="{79938C69-0013-2ABE-F969-2D5F5D845BD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59" creationId="{E6B7A50B-BDCB-2D3F-0592-75FF594CA19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0" creationId="{320809BF-CD67-685B-D132-1E10618C7A9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1" creationId="{B0CB2412-5AC6-4E63-6ACE-B6CA70892DE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2" creationId="{5AA31763-69B3-A545-D85D-51D421A4FDD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3" creationId="{5BCD13AE-DB85-FD85-A1E6-36E6525A7F4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4" creationId="{C5F53E95-1F6A-F3D8-9640-C34C00B22C5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5" creationId="{A9220554-68E4-DB39-6E28-FD3A54CB0D9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6" creationId="{65562915-E7A8-C1E0-06B7-B76046739EB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7" creationId="{CD41A4D4-A33D-EC18-3849-9F51820DDA0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8" creationId="{6C1F8973-A1AF-93DD-4325-D1236FA3D0B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69" creationId="{131D346B-4F96-122D-4842-4C0903DECF9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0" creationId="{DE1ED763-D354-E452-F5F7-8C1185545AC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1" creationId="{13E15C93-F348-A96F-801A-92E38D53304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2" creationId="{A210B2C7-7954-66DB-D060-7E602085E7C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3" creationId="{15CDA42D-AC44-0239-D43E-1315D5E1DC8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4" creationId="{0CEB3AA5-C387-F43B-3421-03F88F1A910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5" creationId="{18E6E6AE-39D9-DDD3-4506-78406B5CD0F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6" creationId="{83CB578D-5478-6E11-92C8-D0320BF0FA2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7" creationId="{E40FB635-09FB-057A-8AEF-2503CC0E009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8" creationId="{D297EED2-E63F-E89A-0761-7F75B240C0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79" creationId="{C5B7B9FB-89B0-E414-16E2-1FAEDAD5E4A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0" creationId="{97FCA2A2-142A-A8FA-96A9-F3C36179254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1" creationId="{62343743-E976-8F1D-C3A3-B17F25F061E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2" creationId="{A8C3460E-F255-090E-1EC5-73A6A556089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3" creationId="{244F831F-7A0F-36D6-7B93-EE4D30F9A51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4" creationId="{310EED6A-8289-5532-AEE2-38D442C3D99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5" creationId="{896D0DBC-0510-6089-1BB5-783BFE5401D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6" creationId="{DD1D6F3D-1248-4B0A-E804-4405442C80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7" creationId="{DC4C418C-9E57-5E29-2D6D-9423079E5E6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8" creationId="{343CD16B-BD1C-1362-76A7-2DD6E7BDB36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89" creationId="{7B99F4C4-5AD6-C1E9-AFE1-02888CF75AE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0" creationId="{9AD8E553-4EA9-AAB5-12A0-D8EC3EA1310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1" creationId="{577EAF97-57FC-DD76-F46A-621C3F2E974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2" creationId="{F820011A-2E6A-773F-2DDB-6B3935F7D89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3" creationId="{9291F956-7E33-3A59-07B8-3BE21961CC9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4" creationId="{B1C6A4F8-5359-82BB-643F-6565174B250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5" creationId="{C71DC33B-5FC7-5FE6-1D64-298A9C8EE3C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6" creationId="{D6CA52F5-F61F-A650-2A25-C5C62BBEF2A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7" creationId="{49AC813D-A145-777B-B7C0-E0C8557C0F1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8" creationId="{4961F4A6-D7B9-CC31-9864-33047D14B18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599" creationId="{349CE913-5631-5882-493C-722556AF577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0" creationId="{EF416F94-9C11-A3A5-BA26-DAB12F3AE5F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1" creationId="{CDECA9FD-9E4C-E9DD-C27C-6C9AD9B571E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2" creationId="{C864714A-4659-873D-8848-B2A70D7785E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3" creationId="{8DE238B4-10BC-87A7-0B2F-3D5044BFDBE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4" creationId="{43154890-C85D-911C-623A-71FF04DC122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5" creationId="{3B6C6D62-83CC-4AA8-1CAB-177D718FA9A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6" creationId="{EA1D8E3A-C7EE-0CAE-11AB-8C24B0EF3B2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7" creationId="{BB003B28-5171-19CC-CEC8-BBC8F88BE7D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8" creationId="{C6516340-0F14-B813-820F-216FBE3AFB4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09" creationId="{99358FC6-BB04-46F4-1ADD-710BE5B9692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0" creationId="{AEF36364-EA46-1582-4EB7-3D47946CD84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1" creationId="{FDD1DE9A-EE2B-3408-AF43-F397E012E45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2" creationId="{D0592787-CA45-973F-4875-3ADC759D894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3" creationId="{8F457E6E-FC2F-14F0-A001-C76EF55B6E1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4" creationId="{1F9F4BF5-7C72-3D94-FF68-0818E8A932B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5" creationId="{06FCC052-309C-29BF-E851-DC303E799AF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6" creationId="{76D44758-C831-F93F-2D55-69AC08BA10F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7" creationId="{D5924DAE-F3F5-3081-7984-97EE4EBE219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8" creationId="{11479658-435B-2C69-BDE0-BAA6F8E1AC9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19" creationId="{0937083C-0756-5232-750E-C6BF71DAD45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0" creationId="{30CF93B7-76E9-759A-C747-C7E8624ED35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1" creationId="{220E0EDF-AA65-CC67-D99A-DD97C0C5BA0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2" creationId="{BED8713F-A76B-5F94-856F-B0BFA312378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3" creationId="{2F4D336E-9437-A963-08F6-8BADE84D2FC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4" creationId="{8FFD1DB8-554D-4DD5-CC39-F217C86C973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5" creationId="{C8C6906C-AE74-1FD0-3BFC-00EC1F341E7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6" creationId="{B3BD5C0E-3BBE-DCD7-6855-22597F1483A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7" creationId="{F578B1B9-D8D2-41F1-4B79-28482376225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8" creationId="{7DAC315B-56FF-FF94-439C-3D2A48BE688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29" creationId="{5867D301-4B2E-5051-23DD-B548961EA5B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0" creationId="{A350D0D3-50C5-2EBE-DE3C-4D9253ED95A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1" creationId="{03DAF4D2-F978-58C4-87D6-84FF50F571D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2" creationId="{7F44580F-7544-63F7-4005-ECFF243DDE7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3" creationId="{E9826FE2-4EA3-75F1-2141-918613F6151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4" creationId="{DD54F72F-01D2-2574-1667-1DC71B78C67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5" creationId="{36093A02-89DD-F724-712F-365E93E2B3DF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6" creationId="{73F05F02-FB42-3090-27B9-23550F505B2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7" creationId="{425A33F0-2E66-E685-7EBE-4D7CCF01CB2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8" creationId="{B2C68DC4-D6A7-4008-06C4-06157850878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39" creationId="{46BFB0CA-17AD-D2AC-58B9-DB807D431F4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0" creationId="{29AD919A-01A4-A293-AC95-121D329CB7F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1" creationId="{1EEF4842-E1A7-45E2-C377-2A20729EFC8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2" creationId="{692DE527-A291-DF82-D3C1-3FD52094AF2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3" creationId="{99F54584-A67D-8373-A049-B1CCB217661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4" creationId="{4EA461B2-14B0-F2E4-F988-748F73CA338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5" creationId="{DCCE0817-3EC2-50D8-E372-C193A6BBC12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6" creationId="{091F5B4C-F424-E974-EAB0-2D29031DA37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7" creationId="{BB808AB4-4AE4-B625-DB1B-0423F749448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8" creationId="{A0C91172-1808-28B2-4DFA-54439661F3B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49" creationId="{564F5B95-6E41-4EDA-7EB0-C2B59674DAE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0" creationId="{DEE04A86-06AA-D9E5-7EFC-B3DD69F3BDE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1" creationId="{68B8A376-3C46-7B2C-E781-F0CE407F144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2" creationId="{6933EE21-19FA-CDF2-0137-624A3D5FDDB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3" creationId="{97190854-F2A1-80FB-E7DF-A3DE2390C42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4" creationId="{36D16803-CAC0-C975-85A3-3AA30F5A589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5" creationId="{51513B37-5E45-D96E-B661-ADECCD5393A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6" creationId="{87A3131C-765D-84E5-D3F5-7616992280C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7" creationId="{096909C7-6C13-7F9B-AE6B-23B783854A5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8" creationId="{EB87E06B-657F-1AD6-B50E-8DE01BCE4AA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59" creationId="{571FE438-7466-42C6-F3CE-CCCDCA841AF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0" creationId="{52FF35B7-A9EA-7C9C-BDF9-7B7E3C63999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1" creationId="{A736FE20-0841-DCBD-F40E-18E377172CC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2" creationId="{6BB83E2B-DEA6-ABF4-862B-98A14D124E0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3" creationId="{8C2F5B55-7084-919A-17DE-DDB9C93DCF0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4" creationId="{9BA280F3-5837-D8D2-6AF1-FD92C2CBAB5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5" creationId="{9558076E-67A6-1D24-DDA7-E33FB472FB8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6" creationId="{ADC3DAC1-DADA-7B09-E792-DD8A2234DBA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7" creationId="{4BFD03F8-FA77-2C98-9A61-BD91509D257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8" creationId="{6536B928-7C6D-A02C-BCCA-764EC9E8F27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69" creationId="{16C5D808-3DCA-C843-638B-F19865C4814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0" creationId="{43679F11-DA84-232A-8E0A-5083AB85706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1" creationId="{0CDA0E7C-18DF-5DF4-586C-C1AA29464C4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2" creationId="{38BCF191-93DD-ED34-5DAE-3C4B4D96DC7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3" creationId="{A1435BA7-0680-DD42-DB06-A71E0605896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4" creationId="{06970494-8F6B-616A-66F2-75F9E6AABAC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5" creationId="{50C6C6D9-D281-C317-7CEE-66A66234CF8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6" creationId="{2336964D-5797-C751-D20D-F0C1CBCEC41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7" creationId="{B7679B6A-6C19-69A9-2EFD-0CBAB6B0B92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8" creationId="{2D8187AC-D0C2-022D-E70D-91B70088B4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79" creationId="{357EB87F-B56F-8148-3CC5-D450F4C7038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0" creationId="{9E4DA2CC-347D-7B10-15DB-3A0CA3FA362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1" creationId="{4E1FA801-E3C0-6B90-4DD6-B2A244E4116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2" creationId="{5482BE88-8130-2035-B350-30979010F03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3" creationId="{A07259E1-E6F0-EA94-C6A0-2EDEFD99C9C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4" creationId="{F0D3A585-B783-674C-B43D-DD4BF84BD0B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5" creationId="{BFD085D1-C572-9750-0B78-75F211B635D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6" creationId="{6F745B0E-1DE5-0FA8-EE2C-F000DCA7402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7" creationId="{D74AAB68-38F2-1C63-9418-46F92894866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8" creationId="{E794D665-6556-FF9A-9842-D881FF11E6B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89" creationId="{37B5D476-E274-457F-A18B-B361AA637833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0" creationId="{16DCEC1D-380F-0A1F-6EB1-2E2664EB7D7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1" creationId="{6FCE5C4F-4575-7100-474F-610108CD869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2" creationId="{C8EA0EEB-9712-F2EF-1BF6-018E1A768EC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3" creationId="{EBAC131D-042A-B83F-8ADC-00DBC9A3930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4" creationId="{EBA336C0-8189-80C3-0891-836FFD4EA4FA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5" creationId="{AB6D2890-2BC6-B3C4-4B06-18D2916D725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6" creationId="{40D00951-8EBE-312C-3256-C83480424C4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7" creationId="{45259324-5353-A614-D38D-19AF0A8C9C9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8" creationId="{BA0E4BBF-9A2B-4036-88B3-148DF1C2004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699" creationId="{092957B3-72D5-093A-AC2F-6A423844CB5B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0" creationId="{8F384347-5157-7E51-2631-D86A721F826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1" creationId="{B6B64127-723E-FC9C-4EDA-7517E1CF2CE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2" creationId="{09CDBAC0-ED01-421B-6041-12816460CB7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3" creationId="{BBE2FCB8-4CE4-56AD-6D89-6739B55D1F0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4" creationId="{ED566DD0-9D5C-B0EA-BF03-72CCFB1832C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5" creationId="{838641A4-C327-0932-CF3D-1CFA693BD9C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6" creationId="{9AC0CE08-50EC-961A-257E-AD89CC7CCC2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7" creationId="{964E4EEC-7C48-987D-148E-4B72B7A5C268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8" creationId="{351853A1-C96C-0DCE-0661-66AF21F0147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09" creationId="{A7449764-6EBC-1550-F0C1-6722DD296437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0" creationId="{AB84950D-B65B-2502-111F-739FC3ECD83E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1" creationId="{A458757A-E6B0-D402-8CAF-351D4500C3A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2" creationId="{43EA8D85-14E1-FBDD-40E2-F9E9E45854C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3" creationId="{8B9FFE31-E846-EA33-6F1F-80DDCB1496C2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4" creationId="{26799F93-1FDA-1FA8-EA33-849A4A458EE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5" creationId="{4B77706B-451B-4A37-B469-DB2DB271F53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6" creationId="{DF21D121-DB7F-7C88-C9E7-33E20EC0143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7" creationId="{DE5E2C17-1161-0B62-55C2-5B9D8049D710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8" creationId="{5710E0A4-3618-E95C-64F1-273E80F7904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19" creationId="{2DCBA5FF-2B42-4CBF-AF92-F437E33E5E56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0" creationId="{7CFE1945-B43F-E7B6-5582-C91D965A0CB4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1" creationId="{FA59A755-B3E2-24AC-4C90-C59C4F91888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2" creationId="{413C8CE2-EF47-1035-52C7-ECDACFF0C609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3" creationId="{57937A2C-6E60-23AB-FDAC-45AFC6707291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4" creationId="{2E95769B-EBE2-78DD-0359-B0EC14D405F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5" creationId="{37D8BA2C-50A9-A543-43B4-8AC05C6F88CC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6" creationId="{FAEB05B4-E15F-D794-8C56-1BB9F697E42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7" creationId="{581B6744-7578-32DA-E50C-A4A7B664DBE5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8" creationId="{88B1D14E-4F6A-58B1-A982-26529613B77D}"/>
          </ac:spMkLst>
        </pc:spChg>
        <pc:spChg chg="mod">
          <ac:chgData name="NGUYEN PHAM ANH THU" userId="baf72463-252b-4d5f-a6ca-5a6327a9888d" providerId="ADAL" clId="{AA0B7857-DBD2-46D0-A31E-B480D1E2A2B6}" dt="2022-06-20T05:14:14.793" v="1829" actId="165"/>
          <ac:spMkLst>
            <pc:docMk/>
            <pc:sldMk cId="1497779280" sldId="268"/>
            <ac:spMk id="729" creationId="{F9D08312-A1AD-33A8-630D-DFB68BB1ECB7}"/>
          </ac:spMkLst>
        </pc:spChg>
        <pc:spChg chg="add del mod">
          <ac:chgData name="NGUYEN PHAM ANH THU" userId="baf72463-252b-4d5f-a6ca-5a6327a9888d" providerId="ADAL" clId="{AA0B7857-DBD2-46D0-A31E-B480D1E2A2B6}" dt="2022-06-20T05:17:20.278" v="1860" actId="478"/>
          <ac:spMkLst>
            <pc:docMk/>
            <pc:sldMk cId="1497779280" sldId="268"/>
            <ac:spMk id="730" creationId="{B1BBD40D-A6D5-78E0-90CF-CC01270FC72B}"/>
          </ac:spMkLst>
        </pc:spChg>
        <pc:spChg chg="mod">
          <ac:chgData name="NGUYEN PHAM ANH THU" userId="baf72463-252b-4d5f-a6ca-5a6327a9888d" providerId="ADAL" clId="{AA0B7857-DBD2-46D0-A31E-B480D1E2A2B6}" dt="2022-06-20T05:18:17.414" v="1868" actId="113"/>
          <ac:spMkLst>
            <pc:docMk/>
            <pc:sldMk cId="1497779280" sldId="268"/>
            <ac:spMk id="732" creationId="{DCD5B72B-5D26-566D-7B85-8507742ED8AB}"/>
          </ac:spMkLst>
        </pc:spChg>
        <pc:grpChg chg="del">
          <ac:chgData name="NGUYEN PHAM ANH THU" userId="baf72463-252b-4d5f-a6ca-5a6327a9888d" providerId="ADAL" clId="{AA0B7857-DBD2-46D0-A31E-B480D1E2A2B6}" dt="2022-06-20T05:10:05.716" v="1744" actId="478"/>
          <ac:grpSpMkLst>
            <pc:docMk/>
            <pc:sldMk cId="1497779280" sldId="268"/>
            <ac:grpSpMk id="17" creationId="{C846B586-6A70-2587-3BC3-77106A1BDC30}"/>
          </ac:grpSpMkLst>
        </pc:grpChg>
        <pc:grpChg chg="del">
          <ac:chgData name="NGUYEN PHAM ANH THU" userId="baf72463-252b-4d5f-a6ca-5a6327a9888d" providerId="ADAL" clId="{AA0B7857-DBD2-46D0-A31E-B480D1E2A2B6}" dt="2022-06-20T05:10:05.716" v="1744" actId="478"/>
          <ac:grpSpMkLst>
            <pc:docMk/>
            <pc:sldMk cId="1497779280" sldId="268"/>
            <ac:grpSpMk id="20" creationId="{7CA08503-3BBA-E3AD-14FE-19280C3F7098}"/>
          </ac:grpSpMkLst>
        </pc:grpChg>
        <pc:grpChg chg="add del mod">
          <ac:chgData name="NGUYEN PHAM ANH THU" userId="baf72463-252b-4d5f-a6ca-5a6327a9888d" providerId="ADAL" clId="{AA0B7857-DBD2-46D0-A31E-B480D1E2A2B6}" dt="2022-06-20T05:14:14.793" v="1829" actId="165"/>
          <ac:grpSpMkLst>
            <pc:docMk/>
            <pc:sldMk cId="1497779280" sldId="268"/>
            <ac:grpSpMk id="23" creationId="{93DD978B-2999-A7B2-AAC2-887135738A4E}"/>
          </ac:grpSpMkLst>
        </pc:grpChg>
        <pc:grpChg chg="del mod topLvl">
          <ac:chgData name="NGUYEN PHAM ANH THU" userId="baf72463-252b-4d5f-a6ca-5a6327a9888d" providerId="ADAL" clId="{AA0B7857-DBD2-46D0-A31E-B480D1E2A2B6}" dt="2022-06-20T05:14:17.889" v="1830" actId="478"/>
          <ac:grpSpMkLst>
            <pc:docMk/>
            <pc:sldMk cId="1497779280" sldId="268"/>
            <ac:grpSpMk id="31" creationId="{72A8BDB0-AEA7-1808-F04B-D83588902A1C}"/>
          </ac:grpSpMkLst>
        </pc:grpChg>
        <pc:grpChg chg="del mod topLvl">
          <ac:chgData name="NGUYEN PHAM ANH THU" userId="baf72463-252b-4d5f-a6ca-5a6327a9888d" providerId="ADAL" clId="{AA0B7857-DBD2-46D0-A31E-B480D1E2A2B6}" dt="2022-06-20T05:15:19.697" v="1848" actId="478"/>
          <ac:grpSpMkLst>
            <pc:docMk/>
            <pc:sldMk cId="1497779280" sldId="268"/>
            <ac:grpSpMk id="32" creationId="{97183050-415F-C655-D649-F4C814BC2B05}"/>
          </ac:grpSpMkLst>
        </pc:grpChg>
        <pc:grpChg chg="del mod topLvl">
          <ac:chgData name="NGUYEN PHAM ANH THU" userId="baf72463-252b-4d5f-a6ca-5a6327a9888d" providerId="ADAL" clId="{AA0B7857-DBD2-46D0-A31E-B480D1E2A2B6}" dt="2022-06-20T05:15:20.365" v="1849" actId="478"/>
          <ac:grpSpMkLst>
            <pc:docMk/>
            <pc:sldMk cId="1497779280" sldId="268"/>
            <ac:grpSpMk id="33" creationId="{49C05603-46CE-6A53-3A76-D7AAA4627BDE}"/>
          </ac:grpSpMkLst>
        </pc:grpChg>
        <pc:grpChg chg="add mod">
          <ac:chgData name="NGUYEN PHAM ANH THU" userId="baf72463-252b-4d5f-a6ca-5a6327a9888d" providerId="ADAL" clId="{AA0B7857-DBD2-46D0-A31E-B480D1E2A2B6}" dt="2022-06-20T05:17:34.550" v="1865" actId="1076"/>
          <ac:grpSpMkLst>
            <pc:docMk/>
            <pc:sldMk cId="1497779280" sldId="268"/>
            <ac:grpSpMk id="731" creationId="{D3CCCBF1-D8ED-7F53-A4B8-A301D74D3BB6}"/>
          </ac:grpSpMkLst>
        </pc:grpChg>
        <pc:picChg chg="add del">
          <ac:chgData name="NGUYEN PHAM ANH THU" userId="baf72463-252b-4d5f-a6ca-5a6327a9888d" providerId="ADAL" clId="{AA0B7857-DBD2-46D0-A31E-B480D1E2A2B6}" dt="2022-06-20T06:36:04.222" v="2511" actId="478"/>
          <ac:picMkLst>
            <pc:docMk/>
            <pc:sldMk cId="1497779280" sldId="268"/>
            <ac:picMk id="4" creationId="{E92B7ABB-7822-B2E8-5B4F-8874B7D780B3}"/>
          </ac:picMkLst>
        </pc:picChg>
        <pc:picChg chg="add del mod">
          <ac:chgData name="NGUYEN PHAM ANH THU" userId="baf72463-252b-4d5f-a6ca-5a6327a9888d" providerId="ADAL" clId="{AA0B7857-DBD2-46D0-A31E-B480D1E2A2B6}" dt="2022-06-20T06:36:02.327" v="2509" actId="478"/>
          <ac:picMkLst>
            <pc:docMk/>
            <pc:sldMk cId="1497779280" sldId="268"/>
            <ac:picMk id="5" creationId="{8A8FB43B-1035-1F89-21F9-DE2A0F6BB5F1}"/>
          </ac:picMkLst>
        </pc:picChg>
        <pc:picChg chg="add mod">
          <ac:chgData name="NGUYEN PHAM ANH THU" userId="baf72463-252b-4d5f-a6ca-5a6327a9888d" providerId="ADAL" clId="{AA0B7857-DBD2-46D0-A31E-B480D1E2A2B6}" dt="2022-06-20T06:36:20.057" v="2516" actId="1076"/>
          <ac:picMkLst>
            <pc:docMk/>
            <pc:sldMk cId="1497779280" sldId="268"/>
            <ac:picMk id="7" creationId="{F657F8AF-BF1A-BA70-E61E-E397CEA69815}"/>
          </ac:picMkLst>
        </pc:picChg>
        <pc:picChg chg="mod">
          <ac:chgData name="NGUYEN PHAM ANH THU" userId="baf72463-252b-4d5f-a6ca-5a6327a9888d" providerId="ADAL" clId="{AA0B7857-DBD2-46D0-A31E-B480D1E2A2B6}" dt="2022-06-20T05:17:10.985" v="1857"/>
          <ac:picMkLst>
            <pc:docMk/>
            <pc:sldMk cId="1497779280" sldId="268"/>
            <ac:picMk id="733" creationId="{F6D61822-7CF2-B61D-F772-7D3013FE8C5F}"/>
          </ac:picMkLst>
        </pc:picChg>
        <pc:cxnChg chg="del">
          <ac:chgData name="NGUYEN PHAM ANH THU" userId="baf72463-252b-4d5f-a6ca-5a6327a9888d" providerId="ADAL" clId="{AA0B7857-DBD2-46D0-A31E-B480D1E2A2B6}" dt="2022-06-20T05:10:05.716" v="1744" actId="478"/>
          <ac:cxnSpMkLst>
            <pc:docMk/>
            <pc:sldMk cId="1497779280" sldId="268"/>
            <ac:cxnSpMk id="26" creationId="{22A799BF-D5AD-3F81-3F83-0D04D561D3E6}"/>
          </ac:cxnSpMkLst>
        </pc:cxnChg>
        <pc:cxnChg chg="del">
          <ac:chgData name="NGUYEN PHAM ANH THU" userId="baf72463-252b-4d5f-a6ca-5a6327a9888d" providerId="ADAL" clId="{AA0B7857-DBD2-46D0-A31E-B480D1E2A2B6}" dt="2022-06-20T05:10:05.716" v="1744" actId="478"/>
          <ac:cxnSpMkLst>
            <pc:docMk/>
            <pc:sldMk cId="1497779280" sldId="268"/>
            <ac:cxnSpMk id="28" creationId="{2B4BBBC2-0AEC-DEFF-F62E-9AA82EE3D9F5}"/>
          </ac:cxnSpMkLst>
        </pc:cxnChg>
        <pc:cxnChg chg="del">
          <ac:chgData name="NGUYEN PHAM ANH THU" userId="baf72463-252b-4d5f-a6ca-5a6327a9888d" providerId="ADAL" clId="{AA0B7857-DBD2-46D0-A31E-B480D1E2A2B6}" dt="2022-06-20T05:10:05.716" v="1744" actId="478"/>
          <ac:cxnSpMkLst>
            <pc:docMk/>
            <pc:sldMk cId="1497779280" sldId="268"/>
            <ac:cxnSpMk id="30" creationId="{174A07B0-EAA3-7E23-26F0-A106C5EE4D79}"/>
          </ac:cxnSpMkLst>
        </pc:cxnChg>
      </pc:sldChg>
      <pc:sldChg chg="addSp delSp modSp add mod ord modTransition modAnim">
        <pc:chgData name="NGUYEN PHAM ANH THU" userId="baf72463-252b-4d5f-a6ca-5a6327a9888d" providerId="ADAL" clId="{AA0B7857-DBD2-46D0-A31E-B480D1E2A2B6}" dt="2022-06-20T13:32:07.971" v="4120"/>
        <pc:sldMkLst>
          <pc:docMk/>
          <pc:sldMk cId="3974201995" sldId="269"/>
        </pc:sldMkLst>
        <pc:spChg chg="mod">
          <ac:chgData name="NGUYEN PHAM ANH THU" userId="baf72463-252b-4d5f-a6ca-5a6327a9888d" providerId="ADAL" clId="{AA0B7857-DBD2-46D0-A31E-B480D1E2A2B6}" dt="2022-06-20T05:18:38.512" v="1874" actId="20577"/>
          <ac:spMkLst>
            <pc:docMk/>
            <pc:sldMk cId="3974201995" sldId="269"/>
            <ac:spMk id="2" creationId="{DEE834A1-64C4-4F0C-8C34-C0616A30B440}"/>
          </ac:spMkLst>
        </pc:spChg>
        <pc:spChg chg="add mod">
          <ac:chgData name="NGUYEN PHAM ANH THU" userId="baf72463-252b-4d5f-a6ca-5a6327a9888d" providerId="ADAL" clId="{AA0B7857-DBD2-46D0-A31E-B480D1E2A2B6}" dt="2022-06-20T05:21:44.142" v="1969" actId="14100"/>
          <ac:spMkLst>
            <pc:docMk/>
            <pc:sldMk cId="3974201995" sldId="269"/>
            <ac:spMk id="17" creationId="{841D5FFA-F3C4-635B-0061-581891EA85D1}"/>
          </ac:spMkLst>
        </pc:spChg>
        <pc:spChg chg="add mod">
          <ac:chgData name="NGUYEN PHAM ANH THU" userId="baf72463-252b-4d5f-a6ca-5a6327a9888d" providerId="ADAL" clId="{AA0B7857-DBD2-46D0-A31E-B480D1E2A2B6}" dt="2022-06-20T05:20:59.924" v="1958" actId="1038"/>
          <ac:spMkLst>
            <pc:docMk/>
            <pc:sldMk cId="3974201995" sldId="269"/>
            <ac:spMk id="18" creationId="{E88FF618-C257-BC06-9B52-CDEF5952215B}"/>
          </ac:spMkLst>
        </pc:spChg>
        <pc:spChg chg="add mod">
          <ac:chgData name="NGUYEN PHAM ANH THU" userId="baf72463-252b-4d5f-a6ca-5a6327a9888d" providerId="ADAL" clId="{AA0B7857-DBD2-46D0-A31E-B480D1E2A2B6}" dt="2022-06-20T05:21:58.323" v="1986" actId="1038"/>
          <ac:spMkLst>
            <pc:docMk/>
            <pc:sldMk cId="3974201995" sldId="269"/>
            <ac:spMk id="20" creationId="{DA784161-9864-42F5-DD2D-B69DA349F7BE}"/>
          </ac:spMkLst>
        </pc:spChg>
        <pc:spChg chg="add mod">
          <ac:chgData name="NGUYEN PHAM ANH THU" userId="baf72463-252b-4d5f-a6ca-5a6327a9888d" providerId="ADAL" clId="{AA0B7857-DBD2-46D0-A31E-B480D1E2A2B6}" dt="2022-06-20T05:21:53.898" v="1983" actId="1038"/>
          <ac:spMkLst>
            <pc:docMk/>
            <pc:sldMk cId="3974201995" sldId="269"/>
            <ac:spMk id="22" creationId="{13D423FF-FBC5-1471-82D6-D8DA72895190}"/>
          </ac:spMkLst>
        </pc:spChg>
        <pc:spChg chg="del">
          <ac:chgData name="NGUYEN PHAM ANH THU" userId="baf72463-252b-4d5f-a6ca-5a6327a9888d" providerId="ADAL" clId="{AA0B7857-DBD2-46D0-A31E-B480D1E2A2B6}" dt="2022-06-20T05:20:54.430" v="1937" actId="478"/>
          <ac:spMkLst>
            <pc:docMk/>
            <pc:sldMk cId="3974201995" sldId="269"/>
            <ac:spMk id="24" creationId="{ED12FADF-064C-4942-4E3B-0EE26B33EAE9}"/>
          </ac:spMkLst>
        </pc:spChg>
        <pc:spChg chg="del">
          <ac:chgData name="NGUYEN PHAM ANH THU" userId="baf72463-252b-4d5f-a6ca-5a6327a9888d" providerId="ADAL" clId="{AA0B7857-DBD2-46D0-A31E-B480D1E2A2B6}" dt="2022-06-20T05:20:54.430" v="1937" actId="478"/>
          <ac:spMkLst>
            <pc:docMk/>
            <pc:sldMk cId="3974201995" sldId="269"/>
            <ac:spMk id="25" creationId="{59C59BDA-BE6C-7FFD-FD03-4344450A495D}"/>
          </ac:spMkLst>
        </pc:spChg>
        <pc:spChg chg="del">
          <ac:chgData name="NGUYEN PHAM ANH THU" userId="baf72463-252b-4d5f-a6ca-5a6327a9888d" providerId="ADAL" clId="{AA0B7857-DBD2-46D0-A31E-B480D1E2A2B6}" dt="2022-06-20T05:20:54.430" v="1937" actId="478"/>
          <ac:spMkLst>
            <pc:docMk/>
            <pc:sldMk cId="3974201995" sldId="269"/>
            <ac:spMk id="27" creationId="{BF0BB0AF-B363-1295-78EE-4E37392E6EF9}"/>
          </ac:spMkLst>
        </pc:spChg>
        <pc:spChg chg="del">
          <ac:chgData name="NGUYEN PHAM ANH THU" userId="baf72463-252b-4d5f-a6ca-5a6327a9888d" providerId="ADAL" clId="{AA0B7857-DBD2-46D0-A31E-B480D1E2A2B6}" dt="2022-06-20T05:20:54.430" v="1937" actId="478"/>
          <ac:spMkLst>
            <pc:docMk/>
            <pc:sldMk cId="3974201995" sldId="269"/>
            <ac:spMk id="29" creationId="{C83A678B-6EA0-1C71-2590-2E0007FFC638}"/>
          </ac:spMkLst>
        </pc:spChg>
        <pc:spChg chg="mod">
          <ac:chgData name="NGUYEN PHAM ANH THU" userId="baf72463-252b-4d5f-a6ca-5a6327a9888d" providerId="ADAL" clId="{AA0B7857-DBD2-46D0-A31E-B480D1E2A2B6}" dt="2022-06-20T05:22:20.582" v="1995" actId="20577"/>
          <ac:spMkLst>
            <pc:docMk/>
            <pc:sldMk cId="3974201995" sldId="269"/>
            <ac:spMk id="35" creationId="{893C271C-DED4-9573-C577-B01FFD8C6DFB}"/>
          </ac:spMkLst>
        </pc:spChg>
        <pc:spChg chg="add mod">
          <ac:chgData name="NGUYEN PHAM ANH THU" userId="baf72463-252b-4d5f-a6ca-5a6327a9888d" providerId="ADAL" clId="{AA0B7857-DBD2-46D0-A31E-B480D1E2A2B6}" dt="2022-06-20T05:22:15.346" v="1994" actId="20577"/>
          <ac:spMkLst>
            <pc:docMk/>
            <pc:sldMk cId="3974201995" sldId="269"/>
            <ac:spMk id="37" creationId="{1F05E9F2-4165-1806-C707-A6085DCD8EC0}"/>
          </ac:spMkLst>
        </pc:spChg>
        <pc:cxnChg chg="add mod">
          <ac:chgData name="NGUYEN PHAM ANH THU" userId="baf72463-252b-4d5f-a6ca-5a6327a9888d" providerId="ADAL" clId="{AA0B7857-DBD2-46D0-A31E-B480D1E2A2B6}" dt="2022-06-20T05:20:59.924" v="1958" actId="1038"/>
          <ac:cxnSpMkLst>
            <pc:docMk/>
            <pc:sldMk cId="3974201995" sldId="269"/>
            <ac:cxnSpMk id="19" creationId="{1F787079-6D46-98A6-D511-CC212958DCD4}"/>
          </ac:cxnSpMkLst>
        </pc:cxnChg>
        <pc:cxnChg chg="add mod">
          <ac:chgData name="NGUYEN PHAM ANH THU" userId="baf72463-252b-4d5f-a6ca-5a6327a9888d" providerId="ADAL" clId="{AA0B7857-DBD2-46D0-A31E-B480D1E2A2B6}" dt="2022-06-20T05:20:59.924" v="1958" actId="1038"/>
          <ac:cxnSpMkLst>
            <pc:docMk/>
            <pc:sldMk cId="3974201995" sldId="269"/>
            <ac:cxnSpMk id="21" creationId="{7E1EDA39-2797-8A39-36A8-3ADC10432350}"/>
          </ac:cxnSpMkLst>
        </pc:cxnChg>
        <pc:cxnChg chg="add mod">
          <ac:chgData name="NGUYEN PHAM ANH THU" userId="baf72463-252b-4d5f-a6ca-5a6327a9888d" providerId="ADAL" clId="{AA0B7857-DBD2-46D0-A31E-B480D1E2A2B6}" dt="2022-06-20T05:21:53.898" v="1983" actId="1038"/>
          <ac:cxnSpMkLst>
            <pc:docMk/>
            <pc:sldMk cId="3974201995" sldId="269"/>
            <ac:cxnSpMk id="23" creationId="{55BC7406-7E39-E21E-9AA8-DD2F7C22E28D}"/>
          </ac:cxnSpMkLst>
        </pc:cxnChg>
        <pc:cxnChg chg="del">
          <ac:chgData name="NGUYEN PHAM ANH THU" userId="baf72463-252b-4d5f-a6ca-5a6327a9888d" providerId="ADAL" clId="{AA0B7857-DBD2-46D0-A31E-B480D1E2A2B6}" dt="2022-06-20T05:20:54.430" v="1937" actId="478"/>
          <ac:cxnSpMkLst>
            <pc:docMk/>
            <pc:sldMk cId="3974201995" sldId="269"/>
            <ac:cxnSpMk id="26" creationId="{22A799BF-D5AD-3F81-3F83-0D04D561D3E6}"/>
          </ac:cxnSpMkLst>
        </pc:cxnChg>
        <pc:cxnChg chg="del">
          <ac:chgData name="NGUYEN PHAM ANH THU" userId="baf72463-252b-4d5f-a6ca-5a6327a9888d" providerId="ADAL" clId="{AA0B7857-DBD2-46D0-A31E-B480D1E2A2B6}" dt="2022-06-20T05:20:54.430" v="1937" actId="478"/>
          <ac:cxnSpMkLst>
            <pc:docMk/>
            <pc:sldMk cId="3974201995" sldId="269"/>
            <ac:cxnSpMk id="28" creationId="{2B4BBBC2-0AEC-DEFF-F62E-9AA82EE3D9F5}"/>
          </ac:cxnSpMkLst>
        </pc:cxnChg>
        <pc:cxnChg chg="del">
          <ac:chgData name="NGUYEN PHAM ANH THU" userId="baf72463-252b-4d5f-a6ca-5a6327a9888d" providerId="ADAL" clId="{AA0B7857-DBD2-46D0-A31E-B480D1E2A2B6}" dt="2022-06-20T05:20:54.430" v="1937" actId="478"/>
          <ac:cxnSpMkLst>
            <pc:docMk/>
            <pc:sldMk cId="3974201995" sldId="269"/>
            <ac:cxnSpMk id="30" creationId="{174A07B0-EAA3-7E23-26F0-A106C5EE4D79}"/>
          </ac:cxnSpMkLst>
        </pc:cxnChg>
      </pc:sldChg>
      <pc:sldChg chg="addSp delSp modSp add mod ord modTransition">
        <pc:chgData name="NGUYEN PHAM ANH THU" userId="baf72463-252b-4d5f-a6ca-5a6327a9888d" providerId="ADAL" clId="{AA0B7857-DBD2-46D0-A31E-B480D1E2A2B6}" dt="2022-06-20T12:56:15.345" v="4088"/>
        <pc:sldMkLst>
          <pc:docMk/>
          <pc:sldMk cId="2429708713" sldId="270"/>
        </pc:sldMkLst>
        <pc:spChg chg="mod">
          <ac:chgData name="NGUYEN PHAM ANH THU" userId="baf72463-252b-4d5f-a6ca-5a6327a9888d" providerId="ADAL" clId="{AA0B7857-DBD2-46D0-A31E-B480D1E2A2B6}" dt="2022-06-20T05:23:15.490" v="2001" actId="20577"/>
          <ac:spMkLst>
            <pc:docMk/>
            <pc:sldMk cId="2429708713" sldId="270"/>
            <ac:spMk id="2" creationId="{DEE834A1-64C4-4F0C-8C34-C0616A30B440}"/>
          </ac:spMkLst>
        </pc:spChg>
        <pc:spChg chg="mod">
          <ac:chgData name="NGUYEN PHAM ANH THU" userId="baf72463-252b-4d5f-a6ca-5a6327a9888d" providerId="ADAL" clId="{AA0B7857-DBD2-46D0-A31E-B480D1E2A2B6}" dt="2022-06-20T05:23:28.487" v="2009" actId="20577"/>
          <ac:spMkLst>
            <pc:docMk/>
            <pc:sldMk cId="2429708713" sldId="270"/>
            <ac:spMk id="21" creationId="{C25C0054-69AD-D1D9-AB16-602D384A336D}"/>
          </ac:spMkLst>
        </pc:spChg>
        <pc:spChg chg="del">
          <ac:chgData name="NGUYEN PHAM ANH THU" userId="baf72463-252b-4d5f-a6ca-5a6327a9888d" providerId="ADAL" clId="{AA0B7857-DBD2-46D0-A31E-B480D1E2A2B6}" dt="2022-06-20T05:23:18.936" v="2002" actId="478"/>
          <ac:spMkLst>
            <pc:docMk/>
            <pc:sldMk cId="2429708713" sldId="270"/>
            <ac:spMk id="23" creationId="{C693E72D-40F0-4060-0A49-445C85AF6EC5}"/>
          </ac:spMkLst>
        </pc:spChg>
        <pc:spChg chg="add mod">
          <ac:chgData name="NGUYEN PHAM ANH THU" userId="baf72463-252b-4d5f-a6ca-5a6327a9888d" providerId="ADAL" clId="{AA0B7857-DBD2-46D0-A31E-B480D1E2A2B6}" dt="2022-06-20T05:23:23.885" v="2003"/>
          <ac:spMkLst>
            <pc:docMk/>
            <pc:sldMk cId="2429708713" sldId="270"/>
            <ac:spMk id="24" creationId="{943C77FE-C801-0113-DF74-F3242B7DAA1D}"/>
          </ac:spMkLst>
        </pc:spChg>
        <pc:spChg chg="add mod">
          <ac:chgData name="NGUYEN PHAM ANH THU" userId="baf72463-252b-4d5f-a6ca-5a6327a9888d" providerId="ADAL" clId="{AA0B7857-DBD2-46D0-A31E-B480D1E2A2B6}" dt="2022-06-20T05:23:23.885" v="2003"/>
          <ac:spMkLst>
            <pc:docMk/>
            <pc:sldMk cId="2429708713" sldId="270"/>
            <ac:spMk id="25" creationId="{942ABB74-75F8-BAFD-32DA-912D1E81F88B}"/>
          </ac:spMkLst>
        </pc:spChg>
        <pc:spChg chg="add mod">
          <ac:chgData name="NGUYEN PHAM ANH THU" userId="baf72463-252b-4d5f-a6ca-5a6327a9888d" providerId="ADAL" clId="{AA0B7857-DBD2-46D0-A31E-B480D1E2A2B6}" dt="2022-06-20T05:23:23.885" v="2003"/>
          <ac:spMkLst>
            <pc:docMk/>
            <pc:sldMk cId="2429708713" sldId="270"/>
            <ac:spMk id="27" creationId="{AED0790C-F8FB-94AF-AF6B-252369877678}"/>
          </ac:spMkLst>
        </pc:spChg>
        <pc:spChg chg="add mod">
          <ac:chgData name="NGUYEN PHAM ANH THU" userId="baf72463-252b-4d5f-a6ca-5a6327a9888d" providerId="ADAL" clId="{AA0B7857-DBD2-46D0-A31E-B480D1E2A2B6}" dt="2022-06-20T05:23:23.885" v="2003"/>
          <ac:spMkLst>
            <pc:docMk/>
            <pc:sldMk cId="2429708713" sldId="270"/>
            <ac:spMk id="29" creationId="{C5DFE23D-B941-1C01-40D8-7555B4B4A0FD}"/>
          </ac:spMkLst>
        </pc:spChg>
        <pc:spChg chg="add mod">
          <ac:chgData name="NGUYEN PHAM ANH THU" userId="baf72463-252b-4d5f-a6ca-5a6327a9888d" providerId="ADAL" clId="{AA0B7857-DBD2-46D0-A31E-B480D1E2A2B6}" dt="2022-06-20T05:23:23.885" v="2003"/>
          <ac:spMkLst>
            <pc:docMk/>
            <pc:sldMk cId="2429708713" sldId="270"/>
            <ac:spMk id="31" creationId="{B4106F29-6E35-BAC7-BFA2-D6950AF282DA}"/>
          </ac:spMkLst>
        </pc:spChg>
        <pc:spChg chg="del">
          <ac:chgData name="NGUYEN PHAM ANH THU" userId="baf72463-252b-4d5f-a6ca-5a6327a9888d" providerId="ADAL" clId="{AA0B7857-DBD2-46D0-A31E-B480D1E2A2B6}" dt="2022-06-20T05:23:18.936" v="2002" actId="478"/>
          <ac:spMkLst>
            <pc:docMk/>
            <pc:sldMk cId="2429708713" sldId="270"/>
            <ac:spMk id="37" creationId="{A12FABAA-874F-9712-1781-E092F8814B18}"/>
          </ac:spMkLst>
        </pc:spChg>
        <pc:spChg chg="del">
          <ac:chgData name="NGUYEN PHAM ANH THU" userId="baf72463-252b-4d5f-a6ca-5a6327a9888d" providerId="ADAL" clId="{AA0B7857-DBD2-46D0-A31E-B480D1E2A2B6}" dt="2022-06-20T05:23:18.936" v="2002" actId="478"/>
          <ac:spMkLst>
            <pc:docMk/>
            <pc:sldMk cId="2429708713" sldId="270"/>
            <ac:spMk id="39" creationId="{7A6657D0-42DB-25ED-86E3-894D5DFE1708}"/>
          </ac:spMkLst>
        </pc:spChg>
        <pc:spChg chg="del">
          <ac:chgData name="NGUYEN PHAM ANH THU" userId="baf72463-252b-4d5f-a6ca-5a6327a9888d" providerId="ADAL" clId="{AA0B7857-DBD2-46D0-A31E-B480D1E2A2B6}" dt="2022-06-20T05:23:18.936" v="2002" actId="478"/>
          <ac:spMkLst>
            <pc:docMk/>
            <pc:sldMk cId="2429708713" sldId="270"/>
            <ac:spMk id="41" creationId="{F6BCA4C7-FAE8-E5B6-A81E-DDE17783232C}"/>
          </ac:spMkLst>
        </pc:spChg>
        <pc:spChg chg="del">
          <ac:chgData name="NGUYEN PHAM ANH THU" userId="baf72463-252b-4d5f-a6ca-5a6327a9888d" providerId="ADAL" clId="{AA0B7857-DBD2-46D0-A31E-B480D1E2A2B6}" dt="2022-06-20T05:23:18.936" v="2002" actId="478"/>
          <ac:spMkLst>
            <pc:docMk/>
            <pc:sldMk cId="2429708713" sldId="270"/>
            <ac:spMk id="43" creationId="{E290D55D-A740-1808-1AE5-32C12F7D79C9}"/>
          </ac:spMkLst>
        </pc:spChg>
        <pc:cxnChg chg="add mod">
          <ac:chgData name="NGUYEN PHAM ANH THU" userId="baf72463-252b-4d5f-a6ca-5a6327a9888d" providerId="ADAL" clId="{AA0B7857-DBD2-46D0-A31E-B480D1E2A2B6}" dt="2022-06-20T05:23:23.885" v="2003"/>
          <ac:cxnSpMkLst>
            <pc:docMk/>
            <pc:sldMk cId="2429708713" sldId="270"/>
            <ac:cxnSpMk id="26" creationId="{8E415986-3E42-B118-52AC-2E5FAE19A96A}"/>
          </ac:cxnSpMkLst>
        </pc:cxnChg>
        <pc:cxnChg chg="add mod">
          <ac:chgData name="NGUYEN PHAM ANH THU" userId="baf72463-252b-4d5f-a6ca-5a6327a9888d" providerId="ADAL" clId="{AA0B7857-DBD2-46D0-A31E-B480D1E2A2B6}" dt="2022-06-20T05:23:23.885" v="2003"/>
          <ac:cxnSpMkLst>
            <pc:docMk/>
            <pc:sldMk cId="2429708713" sldId="270"/>
            <ac:cxnSpMk id="28" creationId="{8E2B1825-31FF-FDA9-8A1B-5F274AC163E1}"/>
          </ac:cxnSpMkLst>
        </pc:cxnChg>
        <pc:cxnChg chg="add mod">
          <ac:chgData name="NGUYEN PHAM ANH THU" userId="baf72463-252b-4d5f-a6ca-5a6327a9888d" providerId="ADAL" clId="{AA0B7857-DBD2-46D0-A31E-B480D1E2A2B6}" dt="2022-06-20T05:23:23.885" v="2003"/>
          <ac:cxnSpMkLst>
            <pc:docMk/>
            <pc:sldMk cId="2429708713" sldId="270"/>
            <ac:cxnSpMk id="30" creationId="{A0479F72-A6FE-FA83-7510-8043FA0B58FB}"/>
          </ac:cxnSpMkLst>
        </pc:cxnChg>
        <pc:cxnChg chg="del">
          <ac:chgData name="NGUYEN PHAM ANH THU" userId="baf72463-252b-4d5f-a6ca-5a6327a9888d" providerId="ADAL" clId="{AA0B7857-DBD2-46D0-A31E-B480D1E2A2B6}" dt="2022-06-20T05:23:18.936" v="2002" actId="478"/>
          <ac:cxnSpMkLst>
            <pc:docMk/>
            <pc:sldMk cId="2429708713" sldId="270"/>
            <ac:cxnSpMk id="38" creationId="{F2AF685A-8A98-AFCC-D77D-CA03A9884AD7}"/>
          </ac:cxnSpMkLst>
        </pc:cxnChg>
        <pc:cxnChg chg="del">
          <ac:chgData name="NGUYEN PHAM ANH THU" userId="baf72463-252b-4d5f-a6ca-5a6327a9888d" providerId="ADAL" clId="{AA0B7857-DBD2-46D0-A31E-B480D1E2A2B6}" dt="2022-06-20T05:23:18.936" v="2002" actId="478"/>
          <ac:cxnSpMkLst>
            <pc:docMk/>
            <pc:sldMk cId="2429708713" sldId="270"/>
            <ac:cxnSpMk id="40" creationId="{12B1B88F-2661-10E0-EE9F-BA22BA06C888}"/>
          </ac:cxnSpMkLst>
        </pc:cxnChg>
        <pc:cxnChg chg="del">
          <ac:chgData name="NGUYEN PHAM ANH THU" userId="baf72463-252b-4d5f-a6ca-5a6327a9888d" providerId="ADAL" clId="{AA0B7857-DBD2-46D0-A31E-B480D1E2A2B6}" dt="2022-06-20T05:23:18.936" v="2002" actId="478"/>
          <ac:cxnSpMkLst>
            <pc:docMk/>
            <pc:sldMk cId="2429708713" sldId="270"/>
            <ac:cxnSpMk id="42" creationId="{6E3281CE-5175-2B3E-2FD5-964B733A223F}"/>
          </ac:cxnSpMkLst>
        </pc:cxnChg>
      </pc:sldChg>
      <pc:sldChg chg="addSp delSp modSp add mod ord modTransition">
        <pc:chgData name="NGUYEN PHAM ANH THU" userId="baf72463-252b-4d5f-a6ca-5a6327a9888d" providerId="ADAL" clId="{AA0B7857-DBD2-46D0-A31E-B480D1E2A2B6}" dt="2022-06-20T12:56:15.345" v="4088"/>
        <pc:sldMkLst>
          <pc:docMk/>
          <pc:sldMk cId="504970698" sldId="271"/>
        </pc:sldMkLst>
        <pc:spChg chg="mod">
          <ac:chgData name="NGUYEN PHAM ANH THU" userId="baf72463-252b-4d5f-a6ca-5a6327a9888d" providerId="ADAL" clId="{AA0B7857-DBD2-46D0-A31E-B480D1E2A2B6}" dt="2022-06-20T05:23:50.228" v="2018" actId="20577"/>
          <ac:spMkLst>
            <pc:docMk/>
            <pc:sldMk cId="504970698" sldId="271"/>
            <ac:spMk id="2" creationId="{DEE834A1-64C4-4F0C-8C34-C0616A30B440}"/>
          </ac:spMkLst>
        </pc:spChg>
        <pc:spChg chg="add mod">
          <ac:chgData name="NGUYEN PHAM ANH THU" userId="baf72463-252b-4d5f-a6ca-5a6327a9888d" providerId="ADAL" clId="{AA0B7857-DBD2-46D0-A31E-B480D1E2A2B6}" dt="2022-06-20T05:23:56.266" v="2019"/>
          <ac:spMkLst>
            <pc:docMk/>
            <pc:sldMk cId="504970698" sldId="271"/>
            <ac:spMk id="18" creationId="{E641E86B-222C-9F1B-9B61-998BEA9BEBD7}"/>
          </ac:spMkLst>
        </pc:spChg>
        <pc:spChg chg="add mod">
          <ac:chgData name="NGUYEN PHAM ANH THU" userId="baf72463-252b-4d5f-a6ca-5a6327a9888d" providerId="ADAL" clId="{AA0B7857-DBD2-46D0-A31E-B480D1E2A2B6}" dt="2022-06-20T05:23:56.266" v="2019"/>
          <ac:spMkLst>
            <pc:docMk/>
            <pc:sldMk cId="504970698" sldId="271"/>
            <ac:spMk id="19" creationId="{F9597FCA-EF57-60A6-9D39-B29EA24680CC}"/>
          </ac:spMkLst>
        </pc:spChg>
        <pc:spChg chg="add mod">
          <ac:chgData name="NGUYEN PHAM ANH THU" userId="baf72463-252b-4d5f-a6ca-5a6327a9888d" providerId="ADAL" clId="{AA0B7857-DBD2-46D0-A31E-B480D1E2A2B6}" dt="2022-06-20T05:23:56.266" v="2019"/>
          <ac:spMkLst>
            <pc:docMk/>
            <pc:sldMk cId="504970698" sldId="271"/>
            <ac:spMk id="21" creationId="{EE115AB4-1ADA-78E5-3D00-53F2A5DDD01E}"/>
          </ac:spMkLst>
        </pc:spChg>
        <pc:spChg chg="add mod">
          <ac:chgData name="NGUYEN PHAM ANH THU" userId="baf72463-252b-4d5f-a6ca-5a6327a9888d" providerId="ADAL" clId="{AA0B7857-DBD2-46D0-A31E-B480D1E2A2B6}" dt="2022-06-20T05:23:56.266" v="2019"/>
          <ac:spMkLst>
            <pc:docMk/>
            <pc:sldMk cId="504970698" sldId="271"/>
            <ac:spMk id="24" creationId="{1A550BB2-C0FD-AF7E-423B-D24DB6284DD1}"/>
          </ac:spMkLst>
        </pc:spChg>
        <pc:spChg chg="add mod">
          <ac:chgData name="NGUYEN PHAM ANH THU" userId="baf72463-252b-4d5f-a6ca-5a6327a9888d" providerId="ADAL" clId="{AA0B7857-DBD2-46D0-A31E-B480D1E2A2B6}" dt="2022-06-20T05:23:56.266" v="2019"/>
          <ac:spMkLst>
            <pc:docMk/>
            <pc:sldMk cId="504970698" sldId="271"/>
            <ac:spMk id="26" creationId="{509266E0-4ECB-7009-28C4-319E3F97CC57}"/>
          </ac:spMkLst>
        </pc:spChg>
        <pc:spChg chg="mod">
          <ac:chgData name="NGUYEN PHAM ANH THU" userId="baf72463-252b-4d5f-a6ca-5a6327a9888d" providerId="ADAL" clId="{AA0B7857-DBD2-46D0-A31E-B480D1E2A2B6}" dt="2022-06-20T05:24:25.498" v="2024" actId="20577"/>
          <ac:spMkLst>
            <pc:docMk/>
            <pc:sldMk cId="504970698" sldId="271"/>
            <ac:spMk id="31" creationId="{243388C9-C03A-2DC6-3376-4C1C91E6521D}"/>
          </ac:spMkLst>
        </pc:spChg>
        <pc:spChg chg="mod">
          <ac:chgData name="NGUYEN PHAM ANH THU" userId="baf72463-252b-4d5f-a6ca-5a6327a9888d" providerId="ADAL" clId="{AA0B7857-DBD2-46D0-A31E-B480D1E2A2B6}" dt="2022-06-20T05:24:34.295" v="2030" actId="14100"/>
          <ac:spMkLst>
            <pc:docMk/>
            <pc:sldMk cId="504970698" sldId="271"/>
            <ac:spMk id="34" creationId="{136295FE-A0A2-890F-AA98-D5F9E2B5B1B8}"/>
          </ac:spMkLst>
        </pc:spChg>
        <pc:spChg chg="del">
          <ac:chgData name="NGUYEN PHAM ANH THU" userId="baf72463-252b-4d5f-a6ca-5a6327a9888d" providerId="ADAL" clId="{AA0B7857-DBD2-46D0-A31E-B480D1E2A2B6}" dt="2022-06-20T05:23:47.130" v="2015" actId="478"/>
          <ac:spMkLst>
            <pc:docMk/>
            <pc:sldMk cId="504970698" sldId="271"/>
            <ac:spMk id="36" creationId="{3B1D7F91-226E-648F-7680-4B7E7F6E3547}"/>
          </ac:spMkLst>
        </pc:spChg>
        <pc:spChg chg="del">
          <ac:chgData name="NGUYEN PHAM ANH THU" userId="baf72463-252b-4d5f-a6ca-5a6327a9888d" providerId="ADAL" clId="{AA0B7857-DBD2-46D0-A31E-B480D1E2A2B6}" dt="2022-06-20T05:23:47.130" v="2015" actId="478"/>
          <ac:spMkLst>
            <pc:docMk/>
            <pc:sldMk cId="504970698" sldId="271"/>
            <ac:spMk id="37" creationId="{4BDD70D6-F67B-1D4F-BFD1-51DDEAE6CD05}"/>
          </ac:spMkLst>
        </pc:spChg>
        <pc:spChg chg="del">
          <ac:chgData name="NGUYEN PHAM ANH THU" userId="baf72463-252b-4d5f-a6ca-5a6327a9888d" providerId="ADAL" clId="{AA0B7857-DBD2-46D0-A31E-B480D1E2A2B6}" dt="2022-06-20T05:23:47.130" v="2015" actId="478"/>
          <ac:spMkLst>
            <pc:docMk/>
            <pc:sldMk cId="504970698" sldId="271"/>
            <ac:spMk id="39" creationId="{18224BD7-B237-2C39-7E87-19A9A9D1E5CE}"/>
          </ac:spMkLst>
        </pc:spChg>
        <pc:spChg chg="del">
          <ac:chgData name="NGUYEN PHAM ANH THU" userId="baf72463-252b-4d5f-a6ca-5a6327a9888d" providerId="ADAL" clId="{AA0B7857-DBD2-46D0-A31E-B480D1E2A2B6}" dt="2022-06-20T05:23:47.130" v="2015" actId="478"/>
          <ac:spMkLst>
            <pc:docMk/>
            <pc:sldMk cId="504970698" sldId="271"/>
            <ac:spMk id="41" creationId="{B7D37858-F731-7408-5ABE-D0D9020E05B6}"/>
          </ac:spMkLst>
        </pc:spChg>
        <pc:spChg chg="del">
          <ac:chgData name="NGUYEN PHAM ANH THU" userId="baf72463-252b-4d5f-a6ca-5a6327a9888d" providerId="ADAL" clId="{AA0B7857-DBD2-46D0-A31E-B480D1E2A2B6}" dt="2022-06-20T05:23:47.130" v="2015" actId="478"/>
          <ac:spMkLst>
            <pc:docMk/>
            <pc:sldMk cId="504970698" sldId="271"/>
            <ac:spMk id="43" creationId="{16C1C713-C629-C634-D65B-DBDA24B44FA6}"/>
          </ac:spMkLst>
        </pc:spChg>
        <pc:cxnChg chg="add mod">
          <ac:chgData name="NGUYEN PHAM ANH THU" userId="baf72463-252b-4d5f-a6ca-5a6327a9888d" providerId="ADAL" clId="{AA0B7857-DBD2-46D0-A31E-B480D1E2A2B6}" dt="2022-06-20T05:23:56.266" v="2019"/>
          <ac:cxnSpMkLst>
            <pc:docMk/>
            <pc:sldMk cId="504970698" sldId="271"/>
            <ac:cxnSpMk id="20" creationId="{1DE8CEDE-F5EC-49C3-73BA-008C83F8DFD3}"/>
          </ac:cxnSpMkLst>
        </pc:cxnChg>
        <pc:cxnChg chg="add mod">
          <ac:chgData name="NGUYEN PHAM ANH THU" userId="baf72463-252b-4d5f-a6ca-5a6327a9888d" providerId="ADAL" clId="{AA0B7857-DBD2-46D0-A31E-B480D1E2A2B6}" dt="2022-06-20T05:23:56.266" v="2019"/>
          <ac:cxnSpMkLst>
            <pc:docMk/>
            <pc:sldMk cId="504970698" sldId="271"/>
            <ac:cxnSpMk id="22" creationId="{E0ECA26D-3E59-FF24-8245-079B0A9270A5}"/>
          </ac:cxnSpMkLst>
        </pc:cxnChg>
        <pc:cxnChg chg="add mod">
          <ac:chgData name="NGUYEN PHAM ANH THU" userId="baf72463-252b-4d5f-a6ca-5a6327a9888d" providerId="ADAL" clId="{AA0B7857-DBD2-46D0-A31E-B480D1E2A2B6}" dt="2022-06-20T05:23:56.266" v="2019"/>
          <ac:cxnSpMkLst>
            <pc:docMk/>
            <pc:sldMk cId="504970698" sldId="271"/>
            <ac:cxnSpMk id="25" creationId="{CBBB0E1F-FB76-7DB0-C64E-B77F6896E7A5}"/>
          </ac:cxnSpMkLst>
        </pc:cxnChg>
        <pc:cxnChg chg="del">
          <ac:chgData name="NGUYEN PHAM ANH THU" userId="baf72463-252b-4d5f-a6ca-5a6327a9888d" providerId="ADAL" clId="{AA0B7857-DBD2-46D0-A31E-B480D1E2A2B6}" dt="2022-06-20T05:23:47.130" v="2015" actId="478"/>
          <ac:cxnSpMkLst>
            <pc:docMk/>
            <pc:sldMk cId="504970698" sldId="271"/>
            <ac:cxnSpMk id="38" creationId="{B1872F1B-A2F9-08A6-C45D-DB5ABF67D370}"/>
          </ac:cxnSpMkLst>
        </pc:cxnChg>
        <pc:cxnChg chg="del">
          <ac:chgData name="NGUYEN PHAM ANH THU" userId="baf72463-252b-4d5f-a6ca-5a6327a9888d" providerId="ADAL" clId="{AA0B7857-DBD2-46D0-A31E-B480D1E2A2B6}" dt="2022-06-20T05:23:47.130" v="2015" actId="478"/>
          <ac:cxnSpMkLst>
            <pc:docMk/>
            <pc:sldMk cId="504970698" sldId="271"/>
            <ac:cxnSpMk id="40" creationId="{09B51E94-8731-26A5-BC61-102361928E36}"/>
          </ac:cxnSpMkLst>
        </pc:cxnChg>
        <pc:cxnChg chg="del">
          <ac:chgData name="NGUYEN PHAM ANH THU" userId="baf72463-252b-4d5f-a6ca-5a6327a9888d" providerId="ADAL" clId="{AA0B7857-DBD2-46D0-A31E-B480D1E2A2B6}" dt="2022-06-20T05:23:47.130" v="2015" actId="478"/>
          <ac:cxnSpMkLst>
            <pc:docMk/>
            <pc:sldMk cId="504970698" sldId="271"/>
            <ac:cxnSpMk id="42" creationId="{DA444136-47E2-4FE4-1F9E-2A2BEF6D9FBF}"/>
          </ac:cxnSpMkLst>
        </pc:cxnChg>
      </pc:sldChg>
      <pc:sldChg chg="addSp delSp modSp add mod ord modTransition">
        <pc:chgData name="NGUYEN PHAM ANH THU" userId="baf72463-252b-4d5f-a6ca-5a6327a9888d" providerId="ADAL" clId="{AA0B7857-DBD2-46D0-A31E-B480D1E2A2B6}" dt="2022-06-20T12:56:15.345" v="4088"/>
        <pc:sldMkLst>
          <pc:docMk/>
          <pc:sldMk cId="2394849125" sldId="272"/>
        </pc:sldMkLst>
        <pc:spChg chg="mod">
          <ac:chgData name="NGUYEN PHAM ANH THU" userId="baf72463-252b-4d5f-a6ca-5a6327a9888d" providerId="ADAL" clId="{AA0B7857-DBD2-46D0-A31E-B480D1E2A2B6}" dt="2022-06-20T05:24:58.014" v="2043" actId="20577"/>
          <ac:spMkLst>
            <pc:docMk/>
            <pc:sldMk cId="2394849125" sldId="272"/>
            <ac:spMk id="2" creationId="{DEE834A1-64C4-4F0C-8C34-C0616A30B440}"/>
          </ac:spMkLst>
        </pc:spChg>
        <pc:spChg chg="mod">
          <ac:chgData name="NGUYEN PHAM ANH THU" userId="baf72463-252b-4d5f-a6ca-5a6327a9888d" providerId="ADAL" clId="{AA0B7857-DBD2-46D0-A31E-B480D1E2A2B6}" dt="2022-06-20T05:24:49.536" v="2037" actId="14100"/>
          <ac:spMkLst>
            <pc:docMk/>
            <pc:sldMk cId="2394849125" sldId="272"/>
            <ac:spMk id="18" creationId="{BA1C946E-F959-D60F-AE2F-8D3C898C024D}"/>
          </ac:spMkLst>
        </pc:spChg>
        <pc:spChg chg="mod">
          <ac:chgData name="NGUYEN PHAM ANH THU" userId="baf72463-252b-4d5f-a6ca-5a6327a9888d" providerId="ADAL" clId="{AA0B7857-DBD2-46D0-A31E-B480D1E2A2B6}" dt="2022-06-20T05:25:17.402" v="2085" actId="20577"/>
          <ac:spMkLst>
            <pc:docMk/>
            <pc:sldMk cId="2394849125" sldId="272"/>
            <ac:spMk id="21" creationId="{879FD7E0-C1AB-69BC-0F7D-5743A2C44ACC}"/>
          </ac:spMkLst>
        </pc:spChg>
        <pc:spChg chg="add mod">
          <ac:chgData name="NGUYEN PHAM ANH THU" userId="baf72463-252b-4d5f-a6ca-5a6327a9888d" providerId="ADAL" clId="{AA0B7857-DBD2-46D0-A31E-B480D1E2A2B6}" dt="2022-06-20T05:25:05.075" v="2044"/>
          <ac:spMkLst>
            <pc:docMk/>
            <pc:sldMk cId="2394849125" sldId="272"/>
            <ac:spMk id="23" creationId="{27DE0FBB-5ADF-3466-8369-76FDD25EC8D9}"/>
          </ac:spMkLst>
        </pc:spChg>
        <pc:spChg chg="add mod">
          <ac:chgData name="NGUYEN PHAM ANH THU" userId="baf72463-252b-4d5f-a6ca-5a6327a9888d" providerId="ADAL" clId="{AA0B7857-DBD2-46D0-A31E-B480D1E2A2B6}" dt="2022-06-20T05:25:05.075" v="2044"/>
          <ac:spMkLst>
            <pc:docMk/>
            <pc:sldMk cId="2394849125" sldId="272"/>
            <ac:spMk id="24" creationId="{0BAFC5CB-E628-CC2E-2601-0DB7B234F568}"/>
          </ac:spMkLst>
        </pc:spChg>
        <pc:spChg chg="add mod">
          <ac:chgData name="NGUYEN PHAM ANH THU" userId="baf72463-252b-4d5f-a6ca-5a6327a9888d" providerId="ADAL" clId="{AA0B7857-DBD2-46D0-A31E-B480D1E2A2B6}" dt="2022-06-20T05:25:05.075" v="2044"/>
          <ac:spMkLst>
            <pc:docMk/>
            <pc:sldMk cId="2394849125" sldId="272"/>
            <ac:spMk id="26" creationId="{E834B115-1857-C0D5-4E45-CD913DE58667}"/>
          </ac:spMkLst>
        </pc:spChg>
        <pc:spChg chg="add mod">
          <ac:chgData name="NGUYEN PHAM ANH THU" userId="baf72463-252b-4d5f-a6ca-5a6327a9888d" providerId="ADAL" clId="{AA0B7857-DBD2-46D0-A31E-B480D1E2A2B6}" dt="2022-06-20T05:25:05.075" v="2044"/>
          <ac:spMkLst>
            <pc:docMk/>
            <pc:sldMk cId="2394849125" sldId="272"/>
            <ac:spMk id="28" creationId="{8F2FCA08-E985-47FC-7F06-752244852A97}"/>
          </ac:spMkLst>
        </pc:spChg>
        <pc:spChg chg="add mod">
          <ac:chgData name="NGUYEN PHAM ANH THU" userId="baf72463-252b-4d5f-a6ca-5a6327a9888d" providerId="ADAL" clId="{AA0B7857-DBD2-46D0-A31E-B480D1E2A2B6}" dt="2022-06-20T05:25:05.075" v="2044"/>
          <ac:spMkLst>
            <pc:docMk/>
            <pc:sldMk cId="2394849125" sldId="272"/>
            <ac:spMk id="30" creationId="{65323E40-C7C4-6771-E39F-695E7DE9426C}"/>
          </ac:spMkLst>
        </pc:spChg>
        <pc:spChg chg="del">
          <ac:chgData name="NGUYEN PHAM ANH THU" userId="baf72463-252b-4d5f-a6ca-5a6327a9888d" providerId="ADAL" clId="{AA0B7857-DBD2-46D0-A31E-B480D1E2A2B6}" dt="2022-06-20T05:24:54.680" v="2038" actId="478"/>
          <ac:spMkLst>
            <pc:docMk/>
            <pc:sldMk cId="2394849125" sldId="272"/>
            <ac:spMk id="36" creationId="{6745B402-11F4-EFBA-F294-06D70DFCB8E4}"/>
          </ac:spMkLst>
        </pc:spChg>
        <pc:spChg chg="del">
          <ac:chgData name="NGUYEN PHAM ANH THU" userId="baf72463-252b-4d5f-a6ca-5a6327a9888d" providerId="ADAL" clId="{AA0B7857-DBD2-46D0-A31E-B480D1E2A2B6}" dt="2022-06-20T05:24:54.680" v="2038" actId="478"/>
          <ac:spMkLst>
            <pc:docMk/>
            <pc:sldMk cId="2394849125" sldId="272"/>
            <ac:spMk id="37" creationId="{62E39FA9-27C9-7460-CB52-D8D9660F9380}"/>
          </ac:spMkLst>
        </pc:spChg>
        <pc:spChg chg="del">
          <ac:chgData name="NGUYEN PHAM ANH THU" userId="baf72463-252b-4d5f-a6ca-5a6327a9888d" providerId="ADAL" clId="{AA0B7857-DBD2-46D0-A31E-B480D1E2A2B6}" dt="2022-06-20T05:24:54.680" v="2038" actId="478"/>
          <ac:spMkLst>
            <pc:docMk/>
            <pc:sldMk cId="2394849125" sldId="272"/>
            <ac:spMk id="39" creationId="{53AE70BF-4DF5-7E60-21C1-B405617572A8}"/>
          </ac:spMkLst>
        </pc:spChg>
        <pc:spChg chg="del">
          <ac:chgData name="NGUYEN PHAM ANH THU" userId="baf72463-252b-4d5f-a6ca-5a6327a9888d" providerId="ADAL" clId="{AA0B7857-DBD2-46D0-A31E-B480D1E2A2B6}" dt="2022-06-20T05:24:54.680" v="2038" actId="478"/>
          <ac:spMkLst>
            <pc:docMk/>
            <pc:sldMk cId="2394849125" sldId="272"/>
            <ac:spMk id="41" creationId="{D67EFA64-0AEA-093E-04D0-77CD67D710B6}"/>
          </ac:spMkLst>
        </pc:spChg>
        <pc:spChg chg="del">
          <ac:chgData name="NGUYEN PHAM ANH THU" userId="baf72463-252b-4d5f-a6ca-5a6327a9888d" providerId="ADAL" clId="{AA0B7857-DBD2-46D0-A31E-B480D1E2A2B6}" dt="2022-06-20T05:24:54.680" v="2038" actId="478"/>
          <ac:spMkLst>
            <pc:docMk/>
            <pc:sldMk cId="2394849125" sldId="272"/>
            <ac:spMk id="43" creationId="{18590B68-F24C-56CD-BA0F-891C346E0670}"/>
          </ac:spMkLst>
        </pc:spChg>
        <pc:cxnChg chg="add mod">
          <ac:chgData name="NGUYEN PHAM ANH THU" userId="baf72463-252b-4d5f-a6ca-5a6327a9888d" providerId="ADAL" clId="{AA0B7857-DBD2-46D0-A31E-B480D1E2A2B6}" dt="2022-06-20T05:25:05.075" v="2044"/>
          <ac:cxnSpMkLst>
            <pc:docMk/>
            <pc:sldMk cId="2394849125" sldId="272"/>
            <ac:cxnSpMk id="25" creationId="{A9BE33DB-23E7-BBC8-F5F2-8BAC69A2D241}"/>
          </ac:cxnSpMkLst>
        </pc:cxnChg>
        <pc:cxnChg chg="add mod">
          <ac:chgData name="NGUYEN PHAM ANH THU" userId="baf72463-252b-4d5f-a6ca-5a6327a9888d" providerId="ADAL" clId="{AA0B7857-DBD2-46D0-A31E-B480D1E2A2B6}" dt="2022-06-20T05:25:05.075" v="2044"/>
          <ac:cxnSpMkLst>
            <pc:docMk/>
            <pc:sldMk cId="2394849125" sldId="272"/>
            <ac:cxnSpMk id="27" creationId="{3C7BDC76-B36A-8CD8-01B3-84B4D7025C8D}"/>
          </ac:cxnSpMkLst>
        </pc:cxnChg>
        <pc:cxnChg chg="add mod">
          <ac:chgData name="NGUYEN PHAM ANH THU" userId="baf72463-252b-4d5f-a6ca-5a6327a9888d" providerId="ADAL" clId="{AA0B7857-DBD2-46D0-A31E-B480D1E2A2B6}" dt="2022-06-20T05:25:05.075" v="2044"/>
          <ac:cxnSpMkLst>
            <pc:docMk/>
            <pc:sldMk cId="2394849125" sldId="272"/>
            <ac:cxnSpMk id="29" creationId="{8AAEA5B4-3304-3A57-A65D-C24BA810DB16}"/>
          </ac:cxnSpMkLst>
        </pc:cxnChg>
        <pc:cxnChg chg="del">
          <ac:chgData name="NGUYEN PHAM ANH THU" userId="baf72463-252b-4d5f-a6ca-5a6327a9888d" providerId="ADAL" clId="{AA0B7857-DBD2-46D0-A31E-B480D1E2A2B6}" dt="2022-06-20T05:24:54.680" v="2038" actId="478"/>
          <ac:cxnSpMkLst>
            <pc:docMk/>
            <pc:sldMk cId="2394849125" sldId="272"/>
            <ac:cxnSpMk id="38" creationId="{AB67AA4C-60E2-0894-3984-881BCCF70790}"/>
          </ac:cxnSpMkLst>
        </pc:cxnChg>
        <pc:cxnChg chg="del">
          <ac:chgData name="NGUYEN PHAM ANH THU" userId="baf72463-252b-4d5f-a6ca-5a6327a9888d" providerId="ADAL" clId="{AA0B7857-DBD2-46D0-A31E-B480D1E2A2B6}" dt="2022-06-20T05:24:54.680" v="2038" actId="478"/>
          <ac:cxnSpMkLst>
            <pc:docMk/>
            <pc:sldMk cId="2394849125" sldId="272"/>
            <ac:cxnSpMk id="40" creationId="{92B4C784-5C9A-1EA8-DCAC-C75EF01CC4DF}"/>
          </ac:cxnSpMkLst>
        </pc:cxnChg>
        <pc:cxnChg chg="del">
          <ac:chgData name="NGUYEN PHAM ANH THU" userId="baf72463-252b-4d5f-a6ca-5a6327a9888d" providerId="ADAL" clId="{AA0B7857-DBD2-46D0-A31E-B480D1E2A2B6}" dt="2022-06-20T05:24:54.680" v="2038" actId="478"/>
          <ac:cxnSpMkLst>
            <pc:docMk/>
            <pc:sldMk cId="2394849125" sldId="272"/>
            <ac:cxnSpMk id="42" creationId="{77EB76A2-EB3C-C2F3-03F5-0B27A91038EB}"/>
          </ac:cxnSpMkLst>
        </pc:cxnChg>
      </pc:sldChg>
      <pc:sldChg chg="addSp delSp modSp add mod ord modTransition addAnim delAnim modAnim">
        <pc:chgData name="NGUYEN PHAM ANH THU" userId="baf72463-252b-4d5f-a6ca-5a6327a9888d" providerId="ADAL" clId="{AA0B7857-DBD2-46D0-A31E-B480D1E2A2B6}" dt="2022-06-20T13:42:05.047" v="4365"/>
        <pc:sldMkLst>
          <pc:docMk/>
          <pc:sldMk cId="811337342" sldId="273"/>
        </pc:sldMkLst>
        <pc:spChg chg="add del mod">
          <ac:chgData name="NGUYEN PHAM ANH THU" userId="baf72463-252b-4d5f-a6ca-5a6327a9888d" providerId="ADAL" clId="{AA0B7857-DBD2-46D0-A31E-B480D1E2A2B6}" dt="2022-06-20T12:51:22.727" v="4043" actId="478"/>
          <ac:spMkLst>
            <pc:docMk/>
            <pc:sldMk cId="811337342" sldId="273"/>
            <ac:spMk id="2" creationId="{DEE834A1-64C4-4F0C-8C34-C0616A30B440}"/>
          </ac:spMkLst>
        </pc:spChg>
        <pc:spChg chg="add mod">
          <ac:chgData name="NGUYEN PHAM ANH THU" userId="baf72463-252b-4d5f-a6ca-5a6327a9888d" providerId="ADAL" clId="{AA0B7857-DBD2-46D0-A31E-B480D1E2A2B6}" dt="2022-06-20T12:51:52.692" v="4047"/>
          <ac:spMkLst>
            <pc:docMk/>
            <pc:sldMk cId="811337342" sldId="273"/>
            <ac:spMk id="9" creationId="{E9807CDD-3D88-0866-FF3E-AA0762F23125}"/>
          </ac:spMkLst>
        </pc:spChg>
        <pc:spChg chg="add mod">
          <ac:chgData name="NGUYEN PHAM ANH THU" userId="baf72463-252b-4d5f-a6ca-5a6327a9888d" providerId="ADAL" clId="{AA0B7857-DBD2-46D0-A31E-B480D1E2A2B6}" dt="2022-06-20T12:51:58.110" v="4048" actId="14100"/>
          <ac:spMkLst>
            <pc:docMk/>
            <pc:sldMk cId="811337342" sldId="273"/>
            <ac:spMk id="10" creationId="{E216063E-9A8C-E8D6-BEE5-26006D77476B}"/>
          </ac:spMkLst>
        </pc:spChg>
        <pc:spChg chg="add mod">
          <ac:chgData name="NGUYEN PHAM ANH THU" userId="baf72463-252b-4d5f-a6ca-5a6327a9888d" providerId="ADAL" clId="{AA0B7857-DBD2-46D0-A31E-B480D1E2A2B6}" dt="2022-06-20T12:51:58.110" v="4048" actId="14100"/>
          <ac:spMkLst>
            <pc:docMk/>
            <pc:sldMk cId="811337342" sldId="273"/>
            <ac:spMk id="12" creationId="{D4C9D7D1-786A-B473-A93A-A25D132AA998}"/>
          </ac:spMkLst>
        </pc:spChg>
        <pc:spChg chg="add mod">
          <ac:chgData name="NGUYEN PHAM ANH THU" userId="baf72463-252b-4d5f-a6ca-5a6327a9888d" providerId="ADAL" clId="{AA0B7857-DBD2-46D0-A31E-B480D1E2A2B6}" dt="2022-06-20T12:51:58.110" v="4048" actId="14100"/>
          <ac:spMkLst>
            <pc:docMk/>
            <pc:sldMk cId="811337342" sldId="273"/>
            <ac:spMk id="14" creationId="{5A415F46-50AE-F12C-3795-9EE0B6E50AF9}"/>
          </ac:spMkLst>
        </pc:spChg>
        <pc:spChg chg="add mod">
          <ac:chgData name="NGUYEN PHAM ANH THU" userId="baf72463-252b-4d5f-a6ca-5a6327a9888d" providerId="ADAL" clId="{AA0B7857-DBD2-46D0-A31E-B480D1E2A2B6}" dt="2022-06-20T12:51:58.110" v="4048" actId="14100"/>
          <ac:spMkLst>
            <pc:docMk/>
            <pc:sldMk cId="811337342" sldId="273"/>
            <ac:spMk id="16" creationId="{CA6B4A89-3743-4649-32FB-CEE071E59D38}"/>
          </ac:spMkLst>
        </pc:spChg>
        <pc:spChg chg="mod">
          <ac:chgData name="NGUYEN PHAM ANH THU" userId="baf72463-252b-4d5f-a6ca-5a6327a9888d" providerId="ADAL" clId="{AA0B7857-DBD2-46D0-A31E-B480D1E2A2B6}" dt="2022-06-20T05:25:41.902" v="2135" actId="14100"/>
          <ac:spMkLst>
            <pc:docMk/>
            <pc:sldMk cId="811337342" sldId="273"/>
            <ac:spMk id="732" creationId="{DCD5B72B-5D26-566D-7B85-8507742ED8AB}"/>
          </ac:spMkLst>
        </pc:spChg>
        <pc:grpChg chg="add del mod">
          <ac:chgData name="NGUYEN PHAM ANH THU" userId="baf72463-252b-4d5f-a6ca-5a6327a9888d" providerId="ADAL" clId="{AA0B7857-DBD2-46D0-A31E-B480D1E2A2B6}" dt="2022-06-20T12:51:22.727" v="4043" actId="478"/>
          <ac:grpSpMkLst>
            <pc:docMk/>
            <pc:sldMk cId="811337342" sldId="273"/>
            <ac:grpSpMk id="731" creationId="{D3CCCBF1-D8ED-7F53-A4B8-A301D74D3BB6}"/>
          </ac:grpSpMkLst>
        </pc:grpChg>
        <pc:picChg chg="add del mod">
          <ac:chgData name="NGUYEN PHAM ANH THU" userId="baf72463-252b-4d5f-a6ca-5a6327a9888d" providerId="ADAL" clId="{AA0B7857-DBD2-46D0-A31E-B480D1E2A2B6}" dt="2022-06-20T12:51:23.616" v="4044" actId="478"/>
          <ac:picMkLst>
            <pc:docMk/>
            <pc:sldMk cId="811337342" sldId="273"/>
            <ac:picMk id="4" creationId="{0E3C8543-5811-BA24-66C7-2204CF311EF6}"/>
          </ac:picMkLst>
        </pc:picChg>
        <pc:picChg chg="add del mod">
          <ac:chgData name="NGUYEN PHAM ANH THU" userId="baf72463-252b-4d5f-a6ca-5a6327a9888d" providerId="ADAL" clId="{AA0B7857-DBD2-46D0-A31E-B480D1E2A2B6}" dt="2022-06-20T12:51:31.317" v="4046" actId="196"/>
          <ac:picMkLst>
            <pc:docMk/>
            <pc:sldMk cId="811337342" sldId="273"/>
            <ac:picMk id="5" creationId="{8A8FB43B-1035-1F89-21F9-DE2A0F6BB5F1}"/>
          </ac:picMkLst>
        </pc:picChg>
        <pc:picChg chg="add mod">
          <ac:chgData name="NGUYEN PHAM ANH THU" userId="baf72463-252b-4d5f-a6ca-5a6327a9888d" providerId="ADAL" clId="{AA0B7857-DBD2-46D0-A31E-B480D1E2A2B6}" dt="2022-06-20T12:51:52.692" v="4047"/>
          <ac:picMkLst>
            <pc:docMk/>
            <pc:sldMk cId="811337342" sldId="273"/>
            <ac:picMk id="11" creationId="{186C3ABE-27E6-69AB-9ACD-F47DC3BED1C5}"/>
          </ac:picMkLst>
        </pc:picChg>
        <pc:picChg chg="add mod">
          <ac:chgData name="NGUYEN PHAM ANH THU" userId="baf72463-252b-4d5f-a6ca-5a6327a9888d" providerId="ADAL" clId="{AA0B7857-DBD2-46D0-A31E-B480D1E2A2B6}" dt="2022-06-20T12:51:52.692" v="4047"/>
          <ac:picMkLst>
            <pc:docMk/>
            <pc:sldMk cId="811337342" sldId="273"/>
            <ac:picMk id="13" creationId="{9AECC7B3-3FD8-D78D-2D20-0040FECF31F8}"/>
          </ac:picMkLst>
        </pc:picChg>
        <pc:picChg chg="add mod">
          <ac:chgData name="NGUYEN PHAM ANH THU" userId="baf72463-252b-4d5f-a6ca-5a6327a9888d" providerId="ADAL" clId="{AA0B7857-DBD2-46D0-A31E-B480D1E2A2B6}" dt="2022-06-20T12:51:52.692" v="4047"/>
          <ac:picMkLst>
            <pc:docMk/>
            <pc:sldMk cId="811337342" sldId="273"/>
            <ac:picMk id="15" creationId="{A3D47914-44B4-4E9E-38AA-CFB317D27918}"/>
          </ac:picMkLst>
        </pc:picChg>
        <pc:picChg chg="add mod">
          <ac:chgData name="NGUYEN PHAM ANH THU" userId="baf72463-252b-4d5f-a6ca-5a6327a9888d" providerId="ADAL" clId="{AA0B7857-DBD2-46D0-A31E-B480D1E2A2B6}" dt="2022-06-20T12:51:52.692" v="4047"/>
          <ac:picMkLst>
            <pc:docMk/>
            <pc:sldMk cId="811337342" sldId="273"/>
            <ac:picMk id="17" creationId="{27DB0D52-492D-30DF-DB82-7CEF07A694DA}"/>
          </ac:picMkLst>
        </pc:picChg>
      </pc:sldChg>
      <pc:sldChg chg="addSp delSp modSp add mod modTransition setBg delAnim modAnim">
        <pc:chgData name="NGUYEN PHAM ANH THU" userId="baf72463-252b-4d5f-a6ca-5a6327a9888d" providerId="ADAL" clId="{AA0B7857-DBD2-46D0-A31E-B480D1E2A2B6}" dt="2022-06-20T13:34:55.455" v="4290"/>
        <pc:sldMkLst>
          <pc:docMk/>
          <pc:sldMk cId="1213264374" sldId="274"/>
        </pc:sldMkLst>
        <pc:spChg chg="add mod">
          <ac:chgData name="NGUYEN PHAM ANH THU" userId="baf72463-252b-4d5f-a6ca-5a6327a9888d" providerId="ADAL" clId="{AA0B7857-DBD2-46D0-A31E-B480D1E2A2B6}" dt="2022-06-20T09:32:30.506" v="2713" actId="1038"/>
          <ac:spMkLst>
            <pc:docMk/>
            <pc:sldMk cId="1213264374" sldId="274"/>
            <ac:spMk id="2" creationId="{352BED5E-E545-6C24-5A6A-1A99CB25CF55}"/>
          </ac:spMkLst>
        </pc:spChg>
        <pc:spChg chg="del">
          <ac:chgData name="NGUYEN PHAM ANH THU" userId="baf72463-252b-4d5f-a6ca-5a6327a9888d" providerId="ADAL" clId="{AA0B7857-DBD2-46D0-A31E-B480D1E2A2B6}" dt="2022-06-20T05:30:12.529" v="2138" actId="478"/>
          <ac:spMkLst>
            <pc:docMk/>
            <pc:sldMk cId="1213264374" sldId="274"/>
            <ac:spMk id="2" creationId="{DEE834A1-64C4-4F0C-8C34-C0616A30B440}"/>
          </ac:spMkLst>
        </pc:spChg>
        <pc:spChg chg="add mod">
          <ac:chgData name="NGUYEN PHAM ANH THU" userId="baf72463-252b-4d5f-a6ca-5a6327a9888d" providerId="ADAL" clId="{AA0B7857-DBD2-46D0-A31E-B480D1E2A2B6}" dt="2022-06-20T09:39:31.219" v="2815" actId="20577"/>
          <ac:spMkLst>
            <pc:docMk/>
            <pc:sldMk cId="1213264374" sldId="274"/>
            <ac:spMk id="3" creationId="{1B461C59-4F96-05B8-3FD9-5B2556FF0C5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" creationId="{77A8A046-0631-74A5-12DC-49AB68BF3AD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" creationId="{C8D47173-4CF7-4F56-856B-E2EC3D7AFD6D}"/>
          </ac:spMkLst>
        </pc:spChg>
        <pc:spChg chg="add mod">
          <ac:chgData name="NGUYEN PHAM ANH THU" userId="baf72463-252b-4d5f-a6ca-5a6327a9888d" providerId="ADAL" clId="{AA0B7857-DBD2-46D0-A31E-B480D1E2A2B6}" dt="2022-06-20T09:40:23.271" v="2833" actId="1076"/>
          <ac:spMkLst>
            <pc:docMk/>
            <pc:sldMk cId="1213264374" sldId="274"/>
            <ac:spMk id="7" creationId="{FDE1E8F2-5A3D-1ED7-65E4-8AE749871B6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" creationId="{40C0318D-0A03-C05D-64AD-09FBB9E8784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" creationId="{C969BE9B-84FA-455D-E72D-389CF9A3165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" creationId="{4234F2BF-AD68-C56C-7C9C-88D230BBBC2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" creationId="{26125253-9EF6-E917-A2D7-F82CD4312FC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" creationId="{2FCAD025-E8CF-DE40-0683-7DB4A35948C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" creationId="{A36758D8-1B50-7022-1D08-B107B232C3F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" creationId="{40055E4B-7EE1-FE00-4B0E-BF4F4395DCC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" creationId="{51E154A0-E74F-7E71-AC16-7C103315A2A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" creationId="{48434B2E-11EF-BD5D-7FA5-3B720EE604C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" creationId="{3F5CFF91-B91E-6950-25FD-61334208F5F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" creationId="{8F7CD51C-86EE-A89E-1D7E-611A2A78073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" creationId="{0D82B66D-7558-A684-3022-27EE93F049E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" creationId="{216A376F-9D32-A77C-8CE5-986AF35C2BF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" creationId="{B70F6092-FD36-8E60-1E9C-149E19BE965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" creationId="{EAEF68F6-2C9D-1DDA-8E7E-02A50412E6D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" creationId="{052CCF49-5F2C-6554-3BE3-B6139129093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" creationId="{B8FB00C7-7CF7-88AD-23ED-D4856751DBC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" creationId="{C859C371-D572-445B-C0D7-C5BF9FABDF1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" creationId="{65AB35DC-464B-04BD-20CA-36432AF1D05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" creationId="{5D266F94-13F2-6169-B886-B7CB4A38EFD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" creationId="{2E5150DE-FF1D-3EC9-39FB-2D06367B477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" creationId="{3F2E99F0-1CD3-3B66-F6C2-FAB34EE544B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" creationId="{8C40F337-E1DB-161A-A3BB-CA06E5B98BF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3" creationId="{E4F67573-9D3A-762C-87BB-ADB7B3A5079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4" creationId="{7A8A3C2E-86D8-2357-51E8-CA2E8C11241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5" creationId="{26AB341D-79FB-9EC8-411A-E816B48D25E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6" creationId="{9C6936CA-6EB7-F41F-D045-2841D0A336A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7" creationId="{AAA783F1-F6FB-4130-EB2B-AE9465FF5D9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8" creationId="{101E8CC8-D5EB-F39E-D426-BFC05367972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9" creationId="{58D472C0-1F9C-F624-D32E-6E0AA8DF41E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0" creationId="{21A2BC8A-2A03-6B44-50DA-AF94F0B4045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1" creationId="{FAE65B6E-FE2F-F325-54D0-BD2C5F2C09A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2" creationId="{40C5AB2D-073D-665E-79A5-6B5A0B76366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3" creationId="{21E7E90E-78B0-3D7D-B9A8-B92D52D6693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4" creationId="{E784CA09-1B2F-3448-D348-C715A3F2965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5" creationId="{89003557-E845-BF18-1C01-A61547F46AE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6" creationId="{FFDED259-F333-1961-BA05-66FE04290BF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7" creationId="{42D3473E-0CE8-14B1-01D1-3C9F8CC0BE2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8" creationId="{03672695-2DC5-98F3-6937-85DBCD4B9DC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49" creationId="{F885C516-6FB3-F5F2-2D95-BC7393815FA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0" creationId="{4219B687-B069-DE62-805D-47303F3FFB9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1" creationId="{92C0BB2C-D8BF-0ABD-EE94-E224E74F403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2" creationId="{B0C3230D-CBAB-F5AD-B3F2-BF303BDC50C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3" creationId="{65A3C877-5819-E6E8-E918-FB213E8FCA3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4" creationId="{1CAB6560-9652-2945-CE28-F36AB7A0BA9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5" creationId="{08D48BF1-07FA-D56C-A400-3072B019550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6" creationId="{4473A998-DB4B-C752-4270-E974B572B08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7" creationId="{734E8757-1444-157A-D363-9CACAA0F18B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8" creationId="{9D84A074-B3C9-4A5A-6D9B-BADA814290B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59" creationId="{5518E480-CC85-3032-50AD-5CADA6E6368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0" creationId="{48E149A9-3543-2920-722B-0BF65B0C80F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1" creationId="{3EDC3BEE-FA6F-EA49-32A4-B603EE21EA7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2" creationId="{A911594C-021B-E8D9-31DE-24341C9D174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3" creationId="{18D65BBB-6B30-5ECE-79DE-3A207023D80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4" creationId="{63066FC7-6179-2F6D-718E-B9703F70157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5" creationId="{17D5354D-7E64-451C-9DC3-8AE0A45DAB0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6" creationId="{A13B628C-B373-87C3-1784-9CD59E278A1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7" creationId="{5869DE90-4E51-1A12-5038-039A6E0C2BE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8" creationId="{DF9EB413-7069-FEEB-66FD-60BB64758FE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69" creationId="{8DA5BDDE-EF75-2015-BF94-981B01E0C4D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0" creationId="{B82A614B-1293-00B2-AB61-77562E588EF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1" creationId="{C4B3F8D5-D6FD-71AF-B48E-B8396A88DDF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2" creationId="{1814FCDD-933D-D8AA-7154-989E4051D05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3" creationId="{64DDBE2C-15AE-A423-22DA-9A08C6F20DD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4" creationId="{12E68383-4FE2-DE88-25A3-15E54A444CF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5" creationId="{AB4EC5FE-0270-2463-A5F4-1678206E554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6" creationId="{4AFF1807-D797-2B0E-32C6-3C5714756C4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7" creationId="{33E017F1-F83E-84D4-AA13-41118194A59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8" creationId="{E0620B9F-F099-5033-4D37-F4000206929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79" creationId="{B2AB82F2-FCF2-35BA-FD46-9E3CE0158CC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0" creationId="{877FA075-C087-A09F-60E3-C3B3709F0A7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1" creationId="{6BC6A6F7-3D86-B57B-2BC2-6B4439BF8D6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2" creationId="{C92C08FF-B621-F5DC-A785-AF4D605B9AD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3" creationId="{50E7FFB6-4223-52DE-E2CA-A3D0BFD4214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4" creationId="{988E1812-7898-6813-B2EE-D124C7EDEDF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5" creationId="{C40437ED-4222-3502-CAB0-4AFC89F2811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6" creationId="{6EB7A891-C07D-1F8F-107F-85CDEB63651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7" creationId="{B3F8B41F-44C2-51E5-A502-CE4D604EB77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8" creationId="{AA4AC3D0-DE48-EA47-9FE1-1885BBDA93D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89" creationId="{FEE978F3-39D1-CB5B-F788-42439EC016C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0" creationId="{D7EDD161-FAFD-F49D-D9F3-A7AA0FB7AD0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1" creationId="{690E68F4-538A-0B7F-B88A-83B3E5F5019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2" creationId="{B7EA4C2C-7748-1B8D-DE93-82EFC847AAE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3" creationId="{97CCAC99-DD7F-25DB-056A-4AD2FAD92B1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4" creationId="{7A718459-90FF-542A-AF39-929803E5B54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5" creationId="{49D5D585-20C4-42E7-18D5-74FC3FBC4DF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6" creationId="{48139279-DA82-15E2-A5E9-9813888FCCE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7" creationId="{2B3541E2-D4A4-D87A-52E2-D63DF0EFEBC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8" creationId="{33C89FBB-90A8-2778-3028-9F7FC69824F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99" creationId="{C5253D68-6597-A7F7-2DEF-B3101958E09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0" creationId="{59346EC8-6556-6621-013B-3455772C85F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1" creationId="{8B84D94F-C7AB-1F91-853D-F0E0920A9D2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2" creationId="{59A7A912-BB3D-15EC-911A-934ED44DD38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3" creationId="{56B598F6-22F0-FCC2-2E74-69D42FCBCC3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4" creationId="{44F8578E-7778-E38A-E069-9F06E6F4127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5" creationId="{A52FD4E6-1CBA-0C5D-4346-79C737E080E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6" creationId="{3105A57A-FF56-1A6E-74B4-DC000A64704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7" creationId="{0CFADFA2-072D-4D20-17C0-760DA00A81C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8" creationId="{CB1FA006-2FBC-DC5F-0042-F83844A51DF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09" creationId="{D6127764-7DE0-D89B-C868-B94A178429C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0" creationId="{CBE291CC-DCCF-5E18-C189-B042AF6EB72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1" creationId="{B95FF750-4E20-195A-9CE1-E217D71D65B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2" creationId="{D55EC5C0-1F30-605D-9836-B00A7465D66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3" creationId="{198945A0-91A3-D099-8AF7-B79016C74A5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4" creationId="{8A31932D-E38B-D246-0A71-89C366AFB34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5" creationId="{A35DCEB1-D4CA-80B2-B9C2-5D31B567B19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6" creationId="{CB17C9A9-46BF-54EB-8363-E9D24198B01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7" creationId="{C18A42CB-D59A-D4D4-AABA-87BFC3194AB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8" creationId="{127AF830-2FD3-CE90-790A-9AEA16FACC4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19" creationId="{A586EBD9-A67B-2598-9C96-263D0228FF7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0" creationId="{AC2421C9-DFAE-68AC-CE6F-6CC79CBC01E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1" creationId="{CA33BB97-544E-A21D-4C92-D1E01BBF454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2" creationId="{FBAC4A35-3FF7-DC28-A71C-AAE4FF370BC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3" creationId="{4AF8461C-E3B3-36E9-DC24-893C0D767FE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4" creationId="{69D10ADA-2506-89E2-8AAB-58350F55B8E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5" creationId="{8EDC2A4B-774D-8836-71E8-5CD1D64378F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6" creationId="{4241C59C-3927-9E66-C30D-ABB2A579A93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7" creationId="{233FDB53-DD6C-F95E-F14E-CE755177354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8" creationId="{56A6B28B-1AA5-38B1-4E11-1CE5F8865F8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29" creationId="{21B9D748-9B7B-99F5-2271-57F022704B8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0" creationId="{85950339-A0E9-797E-9C63-91D45CF960C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1" creationId="{96B65751-C7F8-9825-8E38-705ED6AD24D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2" creationId="{2E873BB7-508C-27AF-DF5A-573FD37DC11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3" creationId="{FC9AFB27-4169-DFDD-AD3D-CCAFF07CB99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4" creationId="{146DA4AF-0248-4A8B-BB1C-ED386810459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5" creationId="{16A03CF2-438C-655B-E425-E9272E1E3D8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6" creationId="{EDF1F518-9941-09DB-2C0C-4A9D7BA458E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7" creationId="{504DC162-8E35-81AF-3C13-33181A9DEDB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8" creationId="{3F47C966-F65C-72F5-4C03-E490E54C7AB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39" creationId="{A5BABF8E-8488-E9E9-417C-D7C922CD215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0" creationId="{E3CBB62D-7547-340F-5B80-01307E92007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1" creationId="{C16C2978-69AD-96CF-3EB0-22BC25DBEBA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2" creationId="{B25018D2-8702-D7A0-37C8-1430B8C820F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3" creationId="{E04A5B47-26AE-2E4B-2420-8C546F678C2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4" creationId="{E7F37EBB-37DD-58CE-D027-4764F44176C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5" creationId="{9091F443-941E-2B3E-1A84-E3997ABB020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6" creationId="{ED63BCCF-520A-286C-81B7-EFC13E8DFC0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7" creationId="{90C4C292-4642-BC19-0ACC-871DA07F7A8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8" creationId="{5EC27222-5C5E-03E7-1DFF-9CA47DBA8A5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49" creationId="{F55FEA20-F855-6CBA-31B2-35DDA99F822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0" creationId="{12E1C06D-43DD-44D1-BD43-D2EFED619BA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1" creationId="{70277049-CEBE-DE57-7C5B-AC8E1386322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2" creationId="{EB94BC23-FF22-0CBB-9E57-C575B7CF66D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3" creationId="{5174F3F8-163A-43BD-B912-1C5CA9EC797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4" creationId="{4B460629-2B6A-FFF4-3C28-70D49767461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5" creationId="{593D0D21-A5B6-7896-7F06-C0A35968ACF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6" creationId="{195CEB4E-7E72-3BD1-2439-4A3BD4E3BE4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7" creationId="{3C87879A-16C9-1D99-0F0E-BA445A0780A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8" creationId="{5F280763-68F2-D83D-08D0-BC94FB29B28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59" creationId="{0DBB31BA-F053-DC23-786E-A878DBAFDFF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0" creationId="{96EE93C0-913F-4232-5A75-8FD7026A688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1" creationId="{62C8C963-D149-5C1E-8FAC-96B83866B17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2" creationId="{21344F2C-AAB8-3EB3-6193-41D1FF31BF4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3" creationId="{0385F464-3BAD-76AA-A66B-E0B98D52C90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4" creationId="{C635910F-2A8C-0D46-0DF7-62E893FF6EE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5" creationId="{8633C9AD-1F4F-2318-095A-6435EF71D40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6" creationId="{CB7406DE-9FE4-8D6A-2882-E8DFA1FF2E8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7" creationId="{4B5A874C-DF56-3484-59FF-8CF0B27E17B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8" creationId="{8F8DA2DB-66E9-F877-19D5-F75B3E6EC29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69" creationId="{AA98746A-243B-3B2D-E5EF-1E3C7A2FFF8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0" creationId="{DD5BD9C2-6942-49F8-0291-76BF0E6DEFE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1" creationId="{82B5E328-83D6-054B-4E7E-4F98CFE0727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2" creationId="{9864C48C-34EA-7AEA-3C4E-474327FF053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3" creationId="{07068907-206C-77BC-F79D-DDA5CA26B78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4" creationId="{46023CC4-5E87-1421-3628-D41D160B152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5" creationId="{1B8A1DCF-DE75-825D-F1CE-D086E60E321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6" creationId="{2849EAD5-6F7A-0801-D699-0286B58AE3E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7" creationId="{D61AE360-B280-BC0F-5249-13F1E6BF71B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8" creationId="{181A8D23-1D92-77B3-DB68-595391E6905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79" creationId="{4BF5CE38-45A7-A0A9-3807-45660608D2A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0" creationId="{2E136F59-935C-A416-FFC4-B1E55C09BD0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1" creationId="{B197504D-25B0-0D2E-082C-672339FC431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2" creationId="{F3B2D02F-3801-5D86-807E-9CDFA29235B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3" creationId="{E646432C-45CB-6F33-CEDB-54DCC32B40A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4" creationId="{390883C7-A126-D1C0-157D-9F809E02658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5" creationId="{5F41005B-FABA-5C7B-3E9A-53FA10D47A6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6" creationId="{60AC9611-E8C3-A8AB-41E4-7684C3B3A85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7" creationId="{149C4D72-A070-50A9-B971-157CD586B3D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8" creationId="{EC92A199-59DC-CAB7-C0EE-E25A87EB352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89" creationId="{DBABFC3F-8705-12D1-DC4A-513DA386327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0" creationId="{74EB3932-0E81-1E3C-ACD0-F2C105FB5C5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1" creationId="{40A968DA-9E98-048E-0917-6628FCB3661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2" creationId="{80DF6827-624B-5395-378F-1E0706FE71A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3" creationId="{F06B8F3D-05B2-D019-62E8-C07815F0F2A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4" creationId="{5B4B13FB-3883-C828-BA89-7AB6DA4EE13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5" creationId="{EB4CDE73-D9DF-0C07-5B77-B550D68B19B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6" creationId="{FEEA1E96-FADF-7231-383C-6DCF4C6721C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7" creationId="{EE6679FF-86B0-BA55-6D7C-9757AA9F850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8" creationId="{290DCDAE-F96D-942E-1468-9006C8DB70E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199" creationId="{5F0769B5-7611-ED04-9FCD-1F4CB00DA42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0" creationId="{ED649E8A-1B3B-4358-1CBC-CCA3396BC6A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1" creationId="{6C9E624F-397F-E847-BDFD-3942912FB08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2" creationId="{8DFCD6BA-C958-5A09-2B80-35F461CCCDC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3" creationId="{1A850652-BB10-85E2-19B7-371BEB4768C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4" creationId="{0F581DAE-142F-BABF-A3F5-9A00F0F3353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5" creationId="{CB398AD3-8ED3-CB57-1366-AD63F1A38E0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6" creationId="{2C0DE8DA-07B5-D9A4-E1A5-90AD4BF908F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7" creationId="{BF938CE1-EED2-90BD-0924-7B0873ADF9A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8" creationId="{362A01AF-BA75-AD78-BA27-8B7D33E2F7F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09" creationId="{E43CF4CE-D058-AE5A-1D3A-BE9512A9BAC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0" creationId="{3ACB2BB8-EAAB-0502-C178-FAA6A378488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1" creationId="{994F7E8C-4E81-77AA-5EEF-1BB0A3CAE13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2" creationId="{D2E98946-C540-047E-2D12-F06AA7AF4E7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3" creationId="{0795AAB7-BA60-630D-E2AE-F25E37BE36C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4" creationId="{3C016C76-8056-0758-F1B6-0D04A2E545F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5" creationId="{3A387B12-FD48-90B3-6138-A0806E3BBBF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6" creationId="{48793933-EAA0-26E6-8C24-28F35AEEB04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7" creationId="{4CE7017E-C375-1384-9A48-3236BDD16B6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8" creationId="{51592D6B-0367-405D-D5B2-B48AF4132C8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19" creationId="{34BB0246-6D92-7D40-B703-E5AF1C3B2E6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0" creationId="{8ACA9F88-9ABA-85F3-72FA-D0490E08F12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1" creationId="{3F418CE1-FCCF-A9FB-2D0D-CB534142DEE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2" creationId="{34CE7ED8-0121-F8DB-06C9-69252B12EFB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3" creationId="{56B21127-038E-7759-B02E-DABCFB034DB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4" creationId="{3089E8BA-5134-0A17-EC82-78DB1F49F60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5" creationId="{76C3D531-F3BF-B46A-88B4-522D800C70C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6" creationId="{B827C700-8F07-8563-9AC0-EB88C30D02A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7" creationId="{F8A51BEC-3139-039F-4D5B-41AF170F220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8" creationId="{E1B65115-3C7B-FD88-DC09-E9118155BB5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29" creationId="{59C86ABB-4CE2-1319-153F-9876BA5265D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0" creationId="{B2752997-E739-0C29-FE2A-7BC90B1835B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1" creationId="{9635B119-DAF5-D268-67C3-A4A3B38A62A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2" creationId="{EA757F2B-7494-8F23-952C-44DB4C18F09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3" creationId="{ADADB26B-88ED-7312-B812-275EF405E93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4" creationId="{D002C7A5-82D6-E841-D992-A1EC50E77DE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5" creationId="{71E0D017-A888-6083-ED95-9E4910875CE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6" creationId="{E406B13C-F6FF-A0F6-E444-CF1155BEA54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7" creationId="{A167FC6E-47F2-FFA0-7520-594D5C73772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8" creationId="{F4B6CB6D-EA5A-DAE6-0F68-EBB89C6ED2B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39" creationId="{FCD2B24E-335F-D6BD-BD63-7ADA7546B64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0" creationId="{FFE387B7-68D6-39C6-E34C-BDC158E0395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1" creationId="{4FE385C8-83E4-66A4-C9A8-BBCEA87EF22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2" creationId="{BCA32A4E-DF94-E55C-8B1A-D7AAA0D1E53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3" creationId="{BC2B8A03-A228-2066-D24D-505FB6AADED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4" creationId="{6C5FC063-477C-9194-B813-41751EFCC46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5" creationId="{860BDE46-8392-E7AA-5340-8EC05283359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6" creationId="{4A32D641-BF7E-09E4-36EB-EF8E4BD3DDA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7" creationId="{35FD6764-0E9F-77BF-09CD-0DBFD795FF1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8" creationId="{F836D4AD-8F26-8FA7-65F2-2E6C8B9DABD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49" creationId="{947F78FC-5D21-2FE8-4989-CEF971CA601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0" creationId="{2709B49F-3F90-7035-F4B0-45DDAE0810E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1" creationId="{F69D514A-E7BA-AE5F-6E93-9F939481B0B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2" creationId="{11CC4F4D-3680-DE37-F927-E61F8FF0A31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3" creationId="{DDF1D483-18C5-EFCD-FEBD-5C7D43176DC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4" creationId="{9963DA67-A72F-DDEF-B9B3-E99B88DCEA8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5" creationId="{CF8043AD-9E5F-1FC6-F360-FFF7C3C6579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6" creationId="{DF92E1D2-BCE9-6F5D-5131-0BCA54583AB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7" creationId="{9477053F-FFE8-768F-4829-B78DD766DA5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8" creationId="{3E0B6B22-7435-651C-CB5C-3AD231D1311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59" creationId="{D84BB192-DB5C-5824-CC22-09CDF00A2F6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0" creationId="{05EC150E-1802-E1F4-898E-EF45F5827F9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1" creationId="{2DB61CA2-AC2E-0220-8D66-E261F4B5677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2" creationId="{2482768B-5D97-63A7-1959-32E3B0DF255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3" creationId="{58DC373A-8B44-054D-CCDD-2AC8C68FDF9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4" creationId="{A138227F-F16F-CC46-D5F7-365CEEB5CC1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5" creationId="{9BF4FD93-6F7C-BE60-78F9-3F67D6EBABC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6" creationId="{DCB4D348-92CB-1722-C279-F44EB52AFAE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7" creationId="{2DD7580A-F97F-B057-D6DA-6F72D904F24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8" creationId="{B4E8DBDF-E293-8E85-F373-100D1C6D86B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69" creationId="{E18D4C4F-82EF-4146-98C7-0F87D40DB13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0" creationId="{ABACA313-FDFD-5496-5956-4E040DD6A1F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1" creationId="{18A01C11-D8F3-B559-0C2B-E7DF355A719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2" creationId="{8042C7D1-4748-CADF-7A78-190EA4A78EE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3" creationId="{7300FF54-51DA-CF46-495F-6807E5D97A7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4" creationId="{CEF6A311-7BDC-3563-CA05-0B9FB3CEA2C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5" creationId="{C97958ED-15BA-0A9F-BB17-D107838DEB6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6" creationId="{F1F96B1E-7A0C-0A5E-6B89-1F090930001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7" creationId="{CF79BE5B-BD4A-4FBB-AB14-AF73E284706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8" creationId="{8A9CDAB6-FD2F-4AF4-8BA7-5218D98C469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79" creationId="{2C62DEF1-3D04-3A2F-FC5D-F549C13EEF0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0" creationId="{4F7161AA-3019-0CF8-A6DD-53498537BDF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1" creationId="{E13564FB-D2AC-E565-A455-5126F49C7F1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2" creationId="{C8E105C7-8095-F828-8C40-CC1434F5B77C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3" creationId="{09D806FF-49ED-7599-CE7F-701EC95C7FD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4" creationId="{9103E492-C34D-5622-C237-F523506B046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5" creationId="{F24128FD-1A53-38BF-FAB7-773D7A771D78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6" creationId="{D05FF70E-5399-EDC9-260A-C2E5F9EAC95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7" creationId="{0EF78CC6-6BAA-7994-BD5A-2CE331ED9CD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8" creationId="{38A71696-A733-8DE7-E12B-6842E0CC17C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89" creationId="{257C1616-9542-D48B-5E89-82B69B49C82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0" creationId="{8513E3A5-13D7-4AEF-6749-B5004EDE78AF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1" creationId="{D25AABB6-C58D-D9FF-3914-E16F6C0AC59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2" creationId="{99585C08-7E79-5A8B-35F4-CE05A25AC65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3" creationId="{3E248DF1-9835-B9F3-B3A8-95B1F1E9C0D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4" creationId="{5059EE11-4551-4B8D-B0FC-5027616A108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5" creationId="{1944896A-CB25-56D6-B721-E5F9761EC9C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6" creationId="{7AEF005F-5451-127D-C8F8-EDE48D00A70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7" creationId="{2CD37377-9182-CD95-AA50-8B2B9C1F3ED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8" creationId="{757E2A89-1C9C-323F-9F81-6470948ABE0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299" creationId="{BD9B143F-A0A5-2234-9664-EB4589366325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0" creationId="{FB2CCDD1-656A-9140-884A-5F93BA01D5A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1" creationId="{3E64F053-CFA5-35CA-8F8B-3D568BBB00F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2" creationId="{D75C5E10-E730-D48E-5518-8AE2DAC91B2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3" creationId="{2CA396B4-7F44-4746-174B-6FEF71EB834A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4" creationId="{FA2414F7-FBA9-E690-9A2A-8BDB77CCE0B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5" creationId="{6AB23A12-9F3F-C9A7-C0DF-A79856C036D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6" creationId="{C259372E-495B-0C0D-E39C-AF09EA41229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7" creationId="{D76E30BC-7BF5-B79C-F48A-6C9822905F5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8" creationId="{1C9A26E6-6528-0F23-345B-FCFA939AD7FB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09" creationId="{AF22141D-7BEA-B701-4F19-AA2E743B3D2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0" creationId="{D1755B04-16D7-F6CE-A085-8C8BCA5ADE1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1" creationId="{47BB60FD-8C72-CC9F-A6D7-377C03330B2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2" creationId="{0EC0569A-6396-9DC5-71BB-97C57F56A003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3" creationId="{B35233D3-34ED-0334-BEE1-0B97201942B2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4" creationId="{4AA63602-10BA-583D-FD90-9CDA54715DB0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5" creationId="{77380556-E66B-3A89-4E45-EED83E21A7E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6" creationId="{1285D50E-D208-C0C3-D4AB-61FDE032FF47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7" creationId="{171BF69E-C095-E37A-4699-BE90E3EDB6A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8" creationId="{7F5B2805-B0E7-C763-21B0-B6450A834DA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19" creationId="{C3037C51-7C6D-6619-8967-585755E6DE5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0" creationId="{5E4921A0-B848-91B0-33CD-150024FEDD5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1" creationId="{64F701E7-091B-E7D8-8528-A20035A8BEB6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2" creationId="{D24EEC8D-B23C-B1BC-4F4B-D2EF9927FE3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3" creationId="{B42005F1-1F5D-5819-333C-1A931915A909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4" creationId="{3CAEC0FD-32E0-F473-105E-C4F747BA5E91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5" creationId="{C512A164-A10C-7B2F-89CE-7B5F640A45AD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6" creationId="{922C9BE3-059F-D903-6223-6314DA9686AE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7" creationId="{BCA8547D-3F47-091F-F55C-68A58CE924EC}"/>
          </ac:spMkLst>
        </pc:spChg>
        <pc:spChg chg="add mod">
          <ac:chgData name="NGUYEN PHAM ANH THU" userId="baf72463-252b-4d5f-a6ca-5a6327a9888d" providerId="ADAL" clId="{AA0B7857-DBD2-46D0-A31E-B480D1E2A2B6}" dt="2022-06-20T09:32:51.262" v="2714"/>
          <ac:spMkLst>
            <pc:docMk/>
            <pc:sldMk cId="1213264374" sldId="274"/>
            <ac:spMk id="328" creationId="{22B3C7D5-CF54-7367-DAF8-345C7231CD64}"/>
          </ac:spMkLst>
        </pc:spChg>
        <pc:spChg chg="del mod topLvl">
          <ac:chgData name="NGUYEN PHAM ANH THU" userId="baf72463-252b-4d5f-a6ca-5a6327a9888d" providerId="ADAL" clId="{AA0B7857-DBD2-46D0-A31E-B480D1E2A2B6}" dt="2022-06-20T06:42:11.752" v="2534" actId="478"/>
          <ac:spMkLst>
            <pc:docMk/>
            <pc:sldMk cId="1213264374" sldId="274"/>
            <ac:spMk id="328" creationId="{D6EE4EC8-4AB0-BA72-9A37-EC73C5F0A55C}"/>
          </ac:spMkLst>
        </pc:spChg>
        <pc:spChg chg="add mod">
          <ac:chgData name="NGUYEN PHAM ANH THU" userId="baf72463-252b-4d5f-a6ca-5a6327a9888d" providerId="ADAL" clId="{AA0B7857-DBD2-46D0-A31E-B480D1E2A2B6}" dt="2022-06-20T09:33:01.022" v="2732" actId="14100"/>
          <ac:spMkLst>
            <pc:docMk/>
            <pc:sldMk cId="1213264374" sldId="274"/>
            <ac:spMk id="329" creationId="{0CF336BB-DCC7-26EC-0E87-FF5240394735}"/>
          </ac:spMkLst>
        </pc:spChg>
        <pc:spChg chg="add mod">
          <ac:chgData name="NGUYEN PHAM ANH THU" userId="baf72463-252b-4d5f-a6ca-5a6327a9888d" providerId="ADAL" clId="{AA0B7857-DBD2-46D0-A31E-B480D1E2A2B6}" dt="2022-06-20T09:40:08.783" v="2831" actId="1076"/>
          <ac:spMkLst>
            <pc:docMk/>
            <pc:sldMk cId="1213264374" sldId="274"/>
            <ac:spMk id="330" creationId="{19C14C00-1A25-B563-BABF-DF099E94AA8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33" creationId="{D480CFEF-57CB-FC93-15B2-787258799FC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34" creationId="{07F7F446-C2E7-21AB-A033-F841407920E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35" creationId="{4B5D42D2-B2FF-0E2C-846B-DC7342BACFB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36" creationId="{04A53F9E-3C2B-8A00-DFD2-12DBDFDCF29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37" creationId="{43E5427A-2853-D22E-14A4-D0E841B9C4A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38" creationId="{3B224AB0-9B04-F719-E989-D031997A1FD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39" creationId="{118AF674-5C29-CA17-DE4D-5E99A99CA3D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0" creationId="{451DFAB3-8082-6148-BDFD-DA41C4C39EF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1" creationId="{0045AB33-85FB-9855-F94C-E2A51E65D77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2" creationId="{4EA456E9-4608-2B83-3F0C-0568162E13D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3" creationId="{D1A4028B-C838-B300-FD6E-E306E340DB9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4" creationId="{BE631A06-DFF8-21D3-582F-C73352C9DB3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5" creationId="{DBF457C5-EFD4-1F81-40F7-A798776A5F1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6" creationId="{5DE48965-598D-5DD6-3AB9-F2CAD9EEAD8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7" creationId="{37D4B295-A4EC-EE34-088B-92622FB5EA7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8" creationId="{E1EE7E0C-C7B8-F030-8E39-577FC744438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49" creationId="{B8023EE3-3870-3E8A-4515-22A59FEFFA4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0" creationId="{6C6FA783-D1AA-005A-6118-3C28D01382D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1" creationId="{151A3104-22DB-DAB2-156E-BFC225DFD47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2" creationId="{590357A4-BFD9-41A6-07CD-8F0C66500BA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3" creationId="{503FBBCA-AB8F-42F4-B7B3-24706D9D411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4" creationId="{89CBEEAE-9BDE-E0F8-6F3A-C46D6CFE90D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5" creationId="{7100F7F7-3115-A32D-AECE-3ADEDDFDFEE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6" creationId="{534F9F4A-3DCE-2BCC-A94E-FDAF87B72FA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7" creationId="{2B04FB17-237A-A831-C9F5-B7A908CA4D7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8" creationId="{FC8615DE-D785-9BAB-15E9-5E35384CC0E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59" creationId="{FBA0F0D9-9A19-7919-C40A-8379B4AA565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0" creationId="{5C8FDFCF-D8A0-67C0-A46F-62EFA83D2A7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1" creationId="{C4FC767D-23ED-BC0C-88F4-183532F4CE4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2" creationId="{2058C1C9-91C4-C31E-33BB-2BD7C6EE566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3" creationId="{D984F369-20AF-0A95-8ADE-B42F197FFBE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4" creationId="{070084E3-602B-C2A7-1046-02B05AD1B48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5" creationId="{8B0CA7C3-1F93-7C5D-9E9B-EC50E7263AD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6" creationId="{CEED7D34-C2E6-D840-ABF4-CFBA0FA40C8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7" creationId="{C9A36F5D-3C05-23E9-69C4-80D1B7891BA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8" creationId="{7F9D50BE-05DE-C188-A7CE-6099266EDCC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69" creationId="{08973ABC-6FBA-154C-BEFD-7DE348BD34C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0" creationId="{BDA8A8D5-F8FE-FA37-4724-73D470CB11E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1" creationId="{E4574D0F-DE2F-458F-5F22-228FD758406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2" creationId="{1EF50293-5F2A-6B37-AF30-DCC086111E7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3" creationId="{7E22EDD0-141E-CD6B-7984-C87EAF88569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4" creationId="{F16E080B-4BC8-F0AB-50F8-43410433326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5" creationId="{B3B09778-A956-69CF-0781-217CC2A0EAB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6" creationId="{F1F01262-D65F-F3A3-6C70-04FF3AB1212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7" creationId="{55EA42C6-22FF-A420-4AF3-7E209AB704C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8" creationId="{5746F9CF-7802-5C80-3D9A-1B9D1CE2F0E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79" creationId="{292C04D0-7901-E581-F775-FC11F7F9032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0" creationId="{90FE1136-E7A5-285F-0B35-0CBF1C3A37A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1" creationId="{56B6485D-39FA-8063-97E8-EBC72EC32C5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2" creationId="{F065515A-7136-CBB4-C329-07911565461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3" creationId="{5F3F2D45-C61D-31C3-0447-CEA6C260D97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4" creationId="{42CA25F3-FC82-645C-8DD6-CD4BF8FF79F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5" creationId="{0E53158E-AE1E-D16B-3033-7CB9CB007ED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6" creationId="{C50264FF-1A55-4FCA-45A7-41043C94E49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7" creationId="{24E84957-68E5-C9A1-A6A5-28CBB0528D6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8" creationId="{D79F160C-4BE6-6C53-8FD7-F135168D6FD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89" creationId="{AAA9ECE5-95A1-9B59-00ED-828E62F50A4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0" creationId="{5D93F779-7367-762F-033F-E12FEF54D9A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1" creationId="{AB876276-037D-DC66-A2D4-013738EDADE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2" creationId="{96E4BA9F-D70B-763B-2041-45F995620F0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3" creationId="{E7E2FDCC-B179-7893-480C-3C21DFC4EB5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4" creationId="{86BE03AD-3266-7FCF-28A6-F34D0F732C4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5" creationId="{4469021E-6CA2-AE6D-EE4A-6567F200CBF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6" creationId="{982BA786-304C-FA65-5667-D14AA321649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7" creationId="{FE3731A7-7C30-51FC-F328-823EEB2FA8F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8" creationId="{4554F4F3-3EAF-1A0C-C173-24A41BB73EC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399" creationId="{43F1FEED-99AD-4BBC-32EC-E7A5A79D72C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0" creationId="{D81D56ED-25DD-52F9-DBA3-64B5C4E01F8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1" creationId="{146E79B3-5276-AB44-F965-2CAB07A1873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2" creationId="{D7919F1D-47D2-1528-2771-9A8D8BBC14A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3" creationId="{6F2927E2-3CAD-FB74-AABC-5696B66EC90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4" creationId="{11870C3F-C315-9792-DD40-D17A0DADF76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5" creationId="{F9DDAEE8-D5F1-5BE0-B558-588508B6F6A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6" creationId="{7426F802-E084-E305-FE2D-51E0376F8A2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7" creationId="{797B785A-7ED6-135E-7D97-C43FABFDE51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8" creationId="{8E2F9CB7-37EA-0F53-882D-8BC54C2A379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09" creationId="{37AF2F9E-B634-6F09-F518-29EDC960D5F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0" creationId="{4BC49514-25ED-9083-9E06-58513A9775D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1" creationId="{68B38DDC-BFE6-B459-FBF3-FEB227264E7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2" creationId="{D7297B83-6F91-1868-2F48-3192BA5DDA0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3" creationId="{3721DB2C-9195-2399-9C64-95CE309981B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4" creationId="{AB8653C9-9B5D-1BCF-4B07-7919DC419B8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5" creationId="{8913C2B7-AF9F-D3B4-525A-A4A36551159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6" creationId="{D7BD1EC5-8795-FF75-E347-9750DFA7D7A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7" creationId="{CB8A0561-E8A9-4364-3D31-B2E65719D56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8" creationId="{E0360858-A437-99F2-979B-B53901C36D2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19" creationId="{A2FDC4F1-B50C-4715-D6E8-1D72B26D2B0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0" creationId="{605C5390-91C1-F5CB-6F57-193FB742400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1" creationId="{01DFF504-7DB8-132E-CCD9-C6729BE99BA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2" creationId="{49CE1FA4-DA7A-4B12-BFFC-5A7C3A5490D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3" creationId="{8D78D9D1-6AE4-BE9C-B162-3E5CFA55415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4" creationId="{839D2D42-94F1-246C-2DE5-C5A77E38447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5" creationId="{AD6958F9-669A-3F7E-785B-77C35A70E29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6" creationId="{14611A32-B20F-650A-2544-6F6C0D036BE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7" creationId="{A83E2A8A-925E-272A-5632-3CB1FF361BC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8" creationId="{8048B801-A895-A4F0-F4E5-93BA2700CCC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29" creationId="{8EEB7A91-67D9-E5DF-CC77-0FA88F7714D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0" creationId="{19A4A5D0-729C-2AFC-C7A3-17C1602B285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1" creationId="{F904DE7B-63EB-1429-FCC3-E649114DBB2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2" creationId="{799737E6-5974-7DC3-82D1-8DFB4BAC1AD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3" creationId="{B879672A-A9CC-F9D9-D365-E9E86AD2078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4" creationId="{B68CC800-FF4D-6F9A-9329-F1FD1DEDD0D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5" creationId="{7514D4BC-4D02-599A-09DD-83A587AE405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6" creationId="{F4AEEADC-9BC8-DA2E-4838-78E50CB04D9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7" creationId="{208B7CA2-189C-52FB-7CAA-79FF0B10CE8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8" creationId="{4F0D1396-D088-F709-8C31-49F4F754C51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39" creationId="{1A424051-EAB2-83E8-D6F7-F1EC067CCAB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0" creationId="{275FDDF6-6614-BF46-13DE-D94F974E033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1" creationId="{0B799555-3FB5-4499-8716-2673DC886A5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2" creationId="{78CB6ABA-E5B1-B1FD-FCBE-22FAD9D2ADE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3" creationId="{24098802-127B-778D-A3D9-379B4BEF841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4" creationId="{58B051A6-D137-1D05-CCE1-02AA0C00026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5" creationId="{43BAB1A8-8761-6554-FCD5-954974DCF48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6" creationId="{E85C6E57-5132-A557-8311-A102457D8F8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7" creationId="{4793E1AA-CCE7-9E7C-A780-9B55ACF8142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8" creationId="{92294F2F-2A72-426F-0202-6841D1FF6F8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49" creationId="{DAA6DA46-79CE-5978-A24A-427E848EBCC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0" creationId="{1CE1A24A-4461-CDA0-8A2A-AF7CAA9EB08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1" creationId="{57075833-78E4-CE25-CE7A-BAF7244978D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2" creationId="{CFBB33B8-7140-DF24-1165-984DB2B3C11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3" creationId="{734665B5-334A-4EFA-B24B-6ABEB5FD5DD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4" creationId="{F16B1378-7F56-0A95-6378-7FD2FDB83C7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5" creationId="{F614F0AB-5685-4308-35A4-ABD788508A8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6" creationId="{562F48BF-1309-4819-C6F5-65634A4AC21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7" creationId="{A108DF8F-1EE8-3800-05C1-39FAFFBFB69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8" creationId="{D2EDC8BD-71DF-DCA0-81ED-44940C3D2B5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59" creationId="{60DF04DE-B426-D457-53F4-42ED47A69BA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0" creationId="{A5A7C588-5372-1CB4-67D0-9C797B1C8F8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1" creationId="{6E3A2609-262E-CA19-8EA2-22FE40AE280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2" creationId="{4C19A679-522B-673D-E7AE-B21A9F4BAC3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3" creationId="{D6DAF7D1-515A-30D0-D340-2A928F1804B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4" creationId="{813C654C-0BA4-8F46-C279-B1AF0D50FCB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5" creationId="{141AFA58-926C-498E-AAFC-CA4AC676D89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6" creationId="{F097ABAA-42F0-0726-7A53-4B5B7916E8C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7" creationId="{7A4E9F4A-5446-8EA3-9060-31C63089BC9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8" creationId="{B0B14E6A-E651-D4F9-4F44-8365FF0C0AF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69" creationId="{81F61B55-CA9F-D14F-C6A8-15B05AD9370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0" creationId="{B6E1DDFD-0A1B-4491-C550-BD1E93751B6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1" creationId="{454790B0-1ED5-66B5-7AD6-ED705178095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2" creationId="{A3EB62A8-93EB-5BB8-2297-EE7B0164A20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3" creationId="{3AA13072-9ED0-8270-20F2-48D9C5F23D7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4" creationId="{5D08D833-5801-08F8-CA01-7BC8E27B276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5" creationId="{CF31214B-2928-0808-31E6-DFE80FF9BCD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6" creationId="{DC3FD4BE-A0F8-95A2-04DA-0CF9A0635E5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7" creationId="{177815DE-517D-7787-15AC-47CDD4B9EDD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8" creationId="{3FC628C3-6B7B-65F9-3BE7-BB6A6FEC623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79" creationId="{54F3F4F3-4F1B-AFB5-F994-824AD43FD4E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0" creationId="{4E2AD39A-7AB7-BA67-4ECC-6905D35B40B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1" creationId="{BB9EA6A6-38EE-0230-DF2B-80AB1E9AFC6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2" creationId="{3C5A46E1-29EE-61AC-FEED-97E07B5FF88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3" creationId="{D411DB20-AA65-009F-0E10-5E34007E414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4" creationId="{38061CA8-7198-0775-6688-AE6F147CA3F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5" creationId="{97BC3BC0-ABDF-0A2C-2AA4-BAE3DBD3220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6" creationId="{D9F1EFF2-C237-A85F-B630-C7C33287C5F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7" creationId="{D56F3FC9-14DF-A00B-C7E8-9CDC0734BDB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8" creationId="{89AEE967-C565-76C2-7E46-B1DE3DBEECF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89" creationId="{81C89692-2895-8924-6FCA-53EE3197512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0" creationId="{5320E285-7858-4063-14FA-E3502BD55BA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1" creationId="{F8F4645E-7BBE-C7C5-3256-CC50E314403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2" creationId="{69EA0144-87C1-3205-9C74-B9DA52C61DA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3" creationId="{74A50954-7640-0E79-A8DA-5A35923590E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4" creationId="{F7FA282E-883C-991A-860B-FFC849ED879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5" creationId="{5D8F1640-D4C6-628F-CAD0-E438ED8B204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6" creationId="{106C77C4-29BA-F426-A943-3838DC5EC74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7" creationId="{3E9BE32F-E935-EA1C-885A-98B2FDB7A65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8" creationId="{D8D4A29A-3011-7758-B0F3-08B574EAF20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499" creationId="{03397D95-F97A-F8CF-49DD-79588188FEA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0" creationId="{6E15EDE7-7234-1E53-078E-728C848B278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1" creationId="{11115D02-0EB4-06DD-1A43-647C0F6BF0A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2" creationId="{D07AE935-378A-CDF4-B711-9CA903319D5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3" creationId="{04D69E24-FCCE-54A7-3BD2-36200EC19B4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4" creationId="{33ABE2FF-0176-B822-09BF-F6964DF0351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5" creationId="{4273D23D-1DD5-A8C0-472D-F2DFA1402D1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6" creationId="{98154C48-C6B6-6A8D-B9E8-4C09E7D147D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7" creationId="{AE643158-D4BE-A541-C917-4581868F1EA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8" creationId="{789097A2-4BDA-AD93-B6AF-90218CEDEE1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09" creationId="{F062D0C3-B621-FA67-3999-E1E0770D471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0" creationId="{A0513DE9-12D7-426A-0556-0BFBAD65474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1" creationId="{6C5AFB10-B0D5-3E39-C75F-C53521AB715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2" creationId="{0995CB19-3D6F-3259-03E5-A6F64F9E585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3" creationId="{22004FCB-1E17-2F6B-7349-24DF4A7C2F2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4" creationId="{14D8B07C-4B85-2CD1-B7B7-4901FD8EEC5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5" creationId="{9010A671-D7BC-9E7D-8F5F-FEB8C21FB4F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6" creationId="{8656370A-C9B8-7248-6444-E6CC0F28377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7" creationId="{FEA0120F-4715-4EAA-6080-9E2C8E311B0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8" creationId="{9CAEA0EA-9B6F-4661-F982-1AF427115A8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19" creationId="{24D569F5-1B2F-A846-64A4-F2877263FBA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0" creationId="{06FE6CF5-0869-6249-7A78-32F6941C08F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1" creationId="{4896B272-CE0C-D09B-251F-4D1D6BFE9D6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2" creationId="{2CCFFB54-50FD-B779-4B14-F259BAA62B4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3" creationId="{B65BCE6A-6C3E-E9D7-2E9C-AD078131A3B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4" creationId="{5D53CD96-D57C-33AA-F6C5-3FDBA45B71C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5" creationId="{77E86F49-ED6A-302F-3EEC-AF315E99996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6" creationId="{90A651A3-46D7-F7D2-5C85-DD2D280A188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7" creationId="{A617692E-E61C-8724-20C4-3EF8F8E50F9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8" creationId="{C26254A2-DCBF-EAD8-C254-9A1E0FD7CBA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29" creationId="{31979248-C474-AB01-03EC-D1551A559B3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0" creationId="{A8311AC6-3B1E-440A-0AB2-BF33089B64E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1" creationId="{2B63BA29-AF15-8653-6086-2EB6FFC79EA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2" creationId="{836689E0-286A-73BF-EE51-DD489706291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3" creationId="{935DDB85-F894-F19D-8CD5-0EFF7C08122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4" creationId="{97D33F53-D9EC-31FA-EDB4-F7DD19A748D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5" creationId="{98E3DF49-1312-283C-9AC5-4777DDE48ED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6" creationId="{5CBA9ACF-7AFE-A30C-867E-9844AD1FE02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8" creationId="{427A306F-57F4-20D6-0213-C230F9F143F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39" creationId="{F6DAD998-7A91-0759-C0BF-442132A2719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0" creationId="{F490E55F-84FE-37FC-D862-FDF13C4589C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1" creationId="{571BB59B-482D-C448-961E-14ADE7302C7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2" creationId="{57EE662F-7AF4-9275-ECF6-6956D17B3DD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3" creationId="{CB81FC11-BBF6-27B2-7658-5D94385AA68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4" creationId="{FB924ED5-2E81-9971-A162-C0756B71026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5" creationId="{75FFA3EF-B99A-F85C-2448-187E7CFB491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6" creationId="{0C9F7F70-54F9-2309-FEF3-BE0F5830C00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7" creationId="{AEB0B648-4CE6-5B9A-C060-DC9A1371D27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8" creationId="{25D980B9-D55A-4BA4-936C-8A53C8E5D81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49" creationId="{BD343665-5087-2848-7A02-E5BEB17D7A0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0" creationId="{AB56CE87-2850-4A19-1F50-B4115DB3284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1" creationId="{096AFC8D-48AB-2609-C7CA-23610869838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2" creationId="{F4CC719E-9E35-FC56-90FC-E17EF745B63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3" creationId="{07DD29C2-98DF-954E-ABAD-C1F639A81A6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4" creationId="{13716479-AD2A-FEB9-66CF-BCF36228CA3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5" creationId="{826D4265-73AD-099D-1C2C-1144575A556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6" creationId="{69CE0A39-6893-CE92-117F-72A5D1F901E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7" creationId="{70B23FBB-487C-C0BD-F747-3A4B494D251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8" creationId="{BB4AA96C-22A6-7DAE-4E63-A0A168F141D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59" creationId="{F842CBE0-17D3-5C49-0D9F-0D745A92E69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0" creationId="{19D297D6-8C75-C398-AB55-999790FD694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1" creationId="{6ACD0B0E-6CB5-9130-1AAD-68FDB9DE789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2" creationId="{62A179E1-B597-A047-0A8A-46870088F6D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3" creationId="{BD96AF76-9F1C-5355-90EC-5C4A4FF68EE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4" creationId="{B4FC270A-4CD4-DEE7-B75C-003A1D80858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5" creationId="{DE38378B-D86C-85D0-596B-B782D810EA0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6" creationId="{F5FF011A-CDAC-35D7-5022-CD53ED34D07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7" creationId="{9B0A8C1B-A0BA-1605-FB2D-7CD90EECFBF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8" creationId="{E54B17BF-A7CE-CE69-18AC-9BF2CE86A3E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69" creationId="{35EABF47-7CA4-82A7-84FF-9DD2B33F4CC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0" creationId="{CA1A000C-890B-8329-21C8-8CB3A245999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1" creationId="{4857A75F-ADA9-2EFE-A278-08D43F56549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2" creationId="{80C188BD-F834-9CC3-036C-F1AF394F78D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3" creationId="{95C53182-CDDD-DA4A-DA26-FAEE33DFBEA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4" creationId="{9A9B5703-7412-94E5-E653-FCF7E3A07E3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5" creationId="{36C79552-55F3-06A8-B7C4-45D46A620FF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6" creationId="{6911E0DF-71C1-16A9-974F-F77AF4B8032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7" creationId="{31882026-7CDB-5CBE-BB45-08D7BD3631C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8" creationId="{12A3CC54-B6D7-E7E5-CE39-6B68015BC2D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79" creationId="{EA38BD93-CCB4-A0C4-06FC-9C3BBB48B5E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0" creationId="{59943931-CAC3-6323-69F6-50C9D5B4E30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1" creationId="{DE25FE92-3D33-E710-204F-5F623A3EB659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2" creationId="{801F31E0-ECC6-8240-A35B-7D96525D6F4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3" creationId="{FC60421D-C942-905D-5DA9-7E13CD7454E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4" creationId="{C28742E8-398D-D50A-B1CF-6F0F7FA632F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5" creationId="{19C55081-3DEA-7E21-1D05-0F51946B474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6" creationId="{CE21F239-2AEA-4A90-0B5B-CA7F4E6EA0A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7" creationId="{91642FAE-561A-841C-4E52-8EB8B7AA05A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8" creationId="{648C82E3-7151-D3B1-BD58-8FD03772FFF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89" creationId="{BBEEC6B6-C965-B462-6838-EE1BB44CC25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0" creationId="{674120AC-117A-850B-BE46-6A91A662113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1" creationId="{396D02BD-2DD3-3C2B-A8E9-CC524F2AB17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2" creationId="{5E535666-9A6A-F02E-BFA0-0850B1679EF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3" creationId="{E172E93F-2F93-8841-FF27-DDC15DB68A7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4" creationId="{DF5D9B22-7035-5B5B-56F6-2A37884B0F3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5" creationId="{539ECB6F-7798-DAB6-9C93-9D24B36498F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6" creationId="{088E6A85-78DE-A8A1-3B79-5B6CC65484C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7" creationId="{92E4AE7A-F607-2B71-7489-24AFD6317AE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8" creationId="{F9CCCD5F-444C-81CA-F897-555FA4E5A91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599" creationId="{F92B983E-68E7-6CD4-1BEC-8EAB892C0CF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0" creationId="{B3F415E2-6964-8195-7FD6-CE0F0D5241D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1" creationId="{6AB7E436-8647-2474-A960-DB9D38D87EB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2" creationId="{3CF43F20-25A2-3A31-37C1-CFECE8518C9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3" creationId="{68C93FDD-A20A-C02A-54C6-7BF07D68395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4" creationId="{B1C37527-0F2D-F26B-2284-017A927AEB5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5" creationId="{5F5B1B04-C515-15DF-B365-387A9D2EAD2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6" creationId="{F18D97D0-0240-1C58-D3AC-BC764929FD7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7" creationId="{A3F711B4-D7BC-7A41-814E-D5D0734DD20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8" creationId="{327C14B7-A815-19E6-2B04-8E13D5A3E81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09" creationId="{4067726B-50D7-3832-5CF3-CC4DFB492DD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0" creationId="{61DA9F93-DCE5-5A3B-EC47-60D56319DE6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1" creationId="{ACCEE8CE-29BB-26DA-C9C7-EF0264E58BE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2" creationId="{7762ECCF-89E9-0D78-D7A1-C8991BBF157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3" creationId="{7DF9EFF3-0E79-0C4C-0AD5-730993BDACD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4" creationId="{529D9A68-69B4-96F5-0690-C541BB55CBA6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5" creationId="{A751B00A-8AD2-5104-C750-C39B43C8121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6" creationId="{320C65D5-7105-2B81-7BE7-B4E0B70DB50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7" creationId="{F79A020B-ED7B-4C10-86E7-5BB273029BA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8" creationId="{91D53B2F-37F7-C293-D1A9-99F4E6EEA4E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19" creationId="{9F86A76E-7262-08C0-D3B0-1861D284597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0" creationId="{D22E1D7D-5366-09B1-5129-37E1159CCAC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1" creationId="{EA448B2C-57E8-AC04-DF9E-35330B9606D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2" creationId="{3A7796B1-38C4-CB33-41C9-EF204BC5B63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3" creationId="{1381106C-0356-68AB-B21C-A12DF8BA20A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4" creationId="{A0C94315-9DD3-9F78-5777-ABA40ED48CC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5" creationId="{CA721E78-57E8-9B58-B8EC-391E441629E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6" creationId="{806E41EC-F2BD-0678-4032-E3A0A060FBA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7" creationId="{A4EEB4CD-A707-2774-1507-A01A85BFFC9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8" creationId="{B3829A0A-0594-6699-B427-6766A48F8470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29" creationId="{8A1DA2FD-D843-F093-A4F0-9B36517DB97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0" creationId="{A89490A0-AA6F-4458-540D-C70C921BE23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1" creationId="{099E4098-D91C-59BC-35A6-43F90D68CC1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2" creationId="{4F520AAF-F97A-11F2-DED4-6178864468D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3" creationId="{AF225B16-4DC6-A6FD-0CCD-6C04C5AF305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4" creationId="{849D7610-9E81-1088-1EB2-7EB2F52F141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5" creationId="{9D4DDA8F-17BD-11EA-6140-6C5EEB56208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6" creationId="{E41EC653-F986-6B2C-A825-4F1C11E6BF8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7" creationId="{8ABA210F-E67A-7B27-E487-E92EB82DF01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8" creationId="{E8B8A686-5CF1-264B-CCDC-9984CA7DE62D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39" creationId="{0025985B-04BB-53AB-90AF-0E9BEB141B1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0" creationId="{9C6C12DA-8CE5-FE0C-5315-827A872C284A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1" creationId="{FB696EA3-A670-42BA-F42C-D0C2913AFA2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2" creationId="{BA96AFE5-159C-CDDD-BD01-94CF9A0F6FF2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3" creationId="{785BE865-7347-3293-FFA5-210780C598F1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4" creationId="{05FF162E-2C05-CC4D-E010-0A10B1AFABD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5" creationId="{01DF7A44-DC64-479A-64CE-C901121297CC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6" creationId="{7695D3C6-8603-7F9B-8CDC-A085C9623F5E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7" creationId="{D443D987-B4D3-DC97-769D-05A28F9FDFB3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8" creationId="{4D0E764F-83C3-B430-DB85-C62143E81954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49" creationId="{7177CE26-175E-047D-E52C-5574E6D8567F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50" creationId="{683978D7-C5D7-BBF8-E72F-1BC455606958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51" creationId="{08ECAA14-4AB3-B019-197B-36E6A4DA3CB7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52" creationId="{30DBB877-5230-849E-8FD4-D7F37289A925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53" creationId="{5491544A-04D2-541F-4A0A-D7FD823EDB3B}"/>
          </ac:spMkLst>
        </pc:spChg>
        <pc:spChg chg="mod">
          <ac:chgData name="NGUYEN PHAM ANH THU" userId="baf72463-252b-4d5f-a6ca-5a6327a9888d" providerId="ADAL" clId="{AA0B7857-DBD2-46D0-A31E-B480D1E2A2B6}" dt="2022-06-20T06:42:44.136" v="2537" actId="27803"/>
          <ac:spMkLst>
            <pc:docMk/>
            <pc:sldMk cId="1213264374" sldId="274"/>
            <ac:spMk id="654" creationId="{8D0F62CA-49AC-3E86-FC5C-05B217FB7C5C}"/>
          </ac:spMkLst>
        </pc:spChg>
        <pc:spChg chg="mod">
          <ac:chgData name="NGUYEN PHAM ANH THU" userId="baf72463-252b-4d5f-a6ca-5a6327a9888d" providerId="ADAL" clId="{AA0B7857-DBD2-46D0-A31E-B480D1E2A2B6}" dt="2022-06-20T09:35:39.043" v="2764"/>
          <ac:spMkLst>
            <pc:docMk/>
            <pc:sldMk cId="1213264374" sldId="274"/>
            <ac:spMk id="655" creationId="{E6418AF9-B1ED-40E4-4D2A-51A3D783EE0F}"/>
          </ac:spMkLst>
        </pc:spChg>
        <pc:spChg chg="add mod">
          <ac:chgData name="NGUYEN PHAM ANH THU" userId="baf72463-252b-4d5f-a6ca-5a6327a9888d" providerId="ADAL" clId="{AA0B7857-DBD2-46D0-A31E-B480D1E2A2B6}" dt="2022-06-20T09:40:56.858" v="2847" actId="20577"/>
          <ac:spMkLst>
            <pc:docMk/>
            <pc:sldMk cId="1213264374" sldId="274"/>
            <ac:spMk id="659" creationId="{465C550E-295E-9C73-1E68-437E9B99C2E9}"/>
          </ac:spMkLst>
        </pc:spChg>
        <pc:spChg chg="add mod">
          <ac:chgData name="NGUYEN PHAM ANH THU" userId="baf72463-252b-4d5f-a6ca-5a6327a9888d" providerId="ADAL" clId="{AA0B7857-DBD2-46D0-A31E-B480D1E2A2B6}" dt="2022-06-20T09:41:08.943" v="2851" actId="1076"/>
          <ac:spMkLst>
            <pc:docMk/>
            <pc:sldMk cId="1213264374" sldId="274"/>
            <ac:spMk id="661" creationId="{D528F6A4-9AA2-31E3-4126-C50F3FEF5CA8}"/>
          </ac:spMkLst>
        </pc:spChg>
        <pc:spChg chg="del">
          <ac:chgData name="NGUYEN PHAM ANH THU" userId="baf72463-252b-4d5f-a6ca-5a6327a9888d" providerId="ADAL" clId="{AA0B7857-DBD2-46D0-A31E-B480D1E2A2B6}" dt="2022-06-20T05:34:18.509" v="2139" actId="478"/>
          <ac:spMkLst>
            <pc:docMk/>
            <pc:sldMk cId="1213264374" sldId="274"/>
            <ac:spMk id="761" creationId="{B32ECB00-DB7D-71A8-6132-6C18F9FA47DB}"/>
          </ac:spMkLst>
        </pc:spChg>
        <pc:grpChg chg="del mod">
          <ac:chgData name="NGUYEN PHAM ANH THU" userId="baf72463-252b-4d5f-a6ca-5a6327a9888d" providerId="ADAL" clId="{AA0B7857-DBD2-46D0-A31E-B480D1E2A2B6}" dt="2022-06-20T06:42:06.590" v="2533" actId="165"/>
          <ac:grpSpMkLst>
            <pc:docMk/>
            <pc:sldMk cId="1213264374" sldId="274"/>
            <ac:grpSpMk id="5" creationId="{A8B4EA62-E2C7-CFA8-A7FA-4C1B4E6B74FF}"/>
          </ac:grpSpMkLst>
        </pc:grpChg>
        <pc:grpChg chg="del mod">
          <ac:chgData name="NGUYEN PHAM ANH THU" userId="baf72463-252b-4d5f-a6ca-5a6327a9888d" providerId="ADAL" clId="{AA0B7857-DBD2-46D0-A31E-B480D1E2A2B6}" dt="2022-06-20T06:42:44.136" v="2537" actId="27803"/>
          <ac:grpSpMkLst>
            <pc:docMk/>
            <pc:sldMk cId="1213264374" sldId="274"/>
            <ac:grpSpMk id="331" creationId="{1B68E34D-C896-615D-8308-AC11F00F15B7}"/>
          </ac:grpSpMkLst>
        </pc:grpChg>
        <pc:grpChg chg="add mod">
          <ac:chgData name="NGUYEN PHAM ANH THU" userId="baf72463-252b-4d5f-a6ca-5a6327a9888d" providerId="ADAL" clId="{AA0B7857-DBD2-46D0-A31E-B480D1E2A2B6}" dt="2022-06-20T09:35:48.794" v="2766" actId="1076"/>
          <ac:grpSpMkLst>
            <pc:docMk/>
            <pc:sldMk cId="1213264374" sldId="274"/>
            <ac:grpSpMk id="331" creationId="{3A3D4327-A3CA-7735-796C-3F3206C58FBE}"/>
          </ac:grpSpMkLst>
        </pc:grpChg>
        <pc:grpChg chg="mod">
          <ac:chgData name="NGUYEN PHAM ANH THU" userId="baf72463-252b-4d5f-a6ca-5a6327a9888d" providerId="ADAL" clId="{AA0B7857-DBD2-46D0-A31E-B480D1E2A2B6}" dt="2022-06-20T06:43:11.947" v="2547" actId="1076"/>
          <ac:grpSpMkLst>
            <pc:docMk/>
            <pc:sldMk cId="1213264374" sldId="274"/>
            <ac:grpSpMk id="332" creationId="{8BB68F19-64B9-3276-2887-CE345CEE3E52}"/>
          </ac:grpSpMkLst>
        </pc:grpChg>
        <pc:grpChg chg="mod">
          <ac:chgData name="NGUYEN PHAM ANH THU" userId="baf72463-252b-4d5f-a6ca-5a6327a9888d" providerId="ADAL" clId="{AA0B7857-DBD2-46D0-A31E-B480D1E2A2B6}" dt="2022-06-20T06:43:15.134" v="2548" actId="1076"/>
          <ac:grpSpMkLst>
            <pc:docMk/>
            <pc:sldMk cId="1213264374" sldId="274"/>
            <ac:grpSpMk id="537" creationId="{526892A3-4DEB-CA34-E4C4-4657E0C7B838}"/>
          </ac:grpSpMkLst>
        </pc:grpChg>
        <pc:grpChg chg="mod">
          <ac:chgData name="NGUYEN PHAM ANH THU" userId="baf72463-252b-4d5f-a6ca-5a6327a9888d" providerId="ADAL" clId="{AA0B7857-DBD2-46D0-A31E-B480D1E2A2B6}" dt="2022-06-20T09:35:39.043" v="2764"/>
          <ac:grpSpMkLst>
            <pc:docMk/>
            <pc:sldMk cId="1213264374" sldId="274"/>
            <ac:grpSpMk id="656" creationId="{EDAC966D-221F-B72C-5921-572C57ED2827}"/>
          </ac:grpSpMkLst>
        </pc:grpChg>
        <pc:grpChg chg="del">
          <ac:chgData name="NGUYEN PHAM ANH THU" userId="baf72463-252b-4d5f-a6ca-5a6327a9888d" providerId="ADAL" clId="{AA0B7857-DBD2-46D0-A31E-B480D1E2A2B6}" dt="2022-06-20T05:30:12.529" v="2138" actId="478"/>
          <ac:grpSpMkLst>
            <pc:docMk/>
            <pc:sldMk cId="1213264374" sldId="274"/>
            <ac:grpSpMk id="731" creationId="{D3CCCBF1-D8ED-7F53-A4B8-A301D74D3BB6}"/>
          </ac:grpSpMkLst>
        </pc:grpChg>
        <pc:picChg chg="add del mod">
          <ac:chgData name="NGUYEN PHAM ANH THU" userId="baf72463-252b-4d5f-a6ca-5a6327a9888d" providerId="ADAL" clId="{AA0B7857-DBD2-46D0-A31E-B480D1E2A2B6}" dt="2022-06-20T06:42:01.030" v="2532" actId="27803"/>
          <ac:picMkLst>
            <pc:docMk/>
            <pc:sldMk cId="1213264374" sldId="274"/>
            <ac:picMk id="3" creationId="{B2EB2D64-13EE-A10A-D72A-CEC15D992055}"/>
          </ac:picMkLst>
        </pc:picChg>
        <pc:picChg chg="add del mod">
          <ac:chgData name="NGUYEN PHAM ANH THU" userId="baf72463-252b-4d5f-a6ca-5a6327a9888d" providerId="ADAL" clId="{AA0B7857-DBD2-46D0-A31E-B480D1E2A2B6}" dt="2022-06-20T06:25:45.994" v="2299" actId="478"/>
          <ac:picMkLst>
            <pc:docMk/>
            <pc:sldMk cId="1213264374" sldId="274"/>
            <ac:picMk id="4" creationId="{9A936991-4E79-035A-7B7A-CE7AEF2F3519}"/>
          </ac:picMkLst>
        </pc:picChg>
        <pc:picChg chg="del">
          <ac:chgData name="NGUYEN PHAM ANH THU" userId="baf72463-252b-4d5f-a6ca-5a6327a9888d" providerId="ADAL" clId="{AA0B7857-DBD2-46D0-A31E-B480D1E2A2B6}" dt="2022-06-20T05:30:12.529" v="2138" actId="478"/>
          <ac:picMkLst>
            <pc:docMk/>
            <pc:sldMk cId="1213264374" sldId="274"/>
            <ac:picMk id="5" creationId="{8A8FB43B-1035-1F89-21F9-DE2A0F6BB5F1}"/>
          </ac:picMkLst>
        </pc:picChg>
        <pc:picChg chg="add del mod">
          <ac:chgData name="NGUYEN PHAM ANH THU" userId="baf72463-252b-4d5f-a6ca-5a6327a9888d" providerId="ADAL" clId="{AA0B7857-DBD2-46D0-A31E-B480D1E2A2B6}" dt="2022-06-20T06:41:46.903" v="2527" actId="478"/>
          <ac:picMkLst>
            <pc:docMk/>
            <pc:sldMk cId="1213264374" sldId="274"/>
            <ac:picMk id="8" creationId="{0CCF378F-5907-4E2D-5D3B-551C530D5908}"/>
          </ac:picMkLst>
        </pc:picChg>
        <pc:picChg chg="add del mod">
          <ac:chgData name="NGUYEN PHAM ANH THU" userId="baf72463-252b-4d5f-a6ca-5a6327a9888d" providerId="ADAL" clId="{AA0B7857-DBD2-46D0-A31E-B480D1E2A2B6}" dt="2022-06-20T06:25:45.490" v="2298" actId="478"/>
          <ac:picMkLst>
            <pc:docMk/>
            <pc:sldMk cId="1213264374" sldId="274"/>
            <ac:picMk id="11" creationId="{B9B84D36-EEB3-9D9D-6B61-4F647E9A97E4}"/>
          </ac:picMkLst>
        </pc:picChg>
        <pc:picChg chg="add mod ord">
          <ac:chgData name="NGUYEN PHAM ANH THU" userId="baf72463-252b-4d5f-a6ca-5a6327a9888d" providerId="ADAL" clId="{AA0B7857-DBD2-46D0-A31E-B480D1E2A2B6}" dt="2022-06-20T09:30:27.967" v="2678" actId="171"/>
          <ac:picMkLst>
            <pc:docMk/>
            <pc:sldMk cId="1213264374" sldId="274"/>
            <ac:picMk id="325" creationId="{0616BE66-82F7-1E2E-177A-3D89726B940A}"/>
          </ac:picMkLst>
        </pc:picChg>
        <pc:picChg chg="add mod">
          <ac:chgData name="NGUYEN PHAM ANH THU" userId="baf72463-252b-4d5f-a6ca-5a6327a9888d" providerId="ADAL" clId="{AA0B7857-DBD2-46D0-A31E-B480D1E2A2B6}" dt="2022-06-20T09:30:52.135" v="2683" actId="1076"/>
          <ac:picMkLst>
            <pc:docMk/>
            <pc:sldMk cId="1213264374" sldId="274"/>
            <ac:picMk id="326" creationId="{F5BC4117-7E5C-A949-55A2-FB91055990E5}"/>
          </ac:picMkLst>
        </pc:picChg>
        <pc:picChg chg="add del mod">
          <ac:chgData name="NGUYEN PHAM ANH THU" userId="baf72463-252b-4d5f-a6ca-5a6327a9888d" providerId="ADAL" clId="{AA0B7857-DBD2-46D0-A31E-B480D1E2A2B6}" dt="2022-06-20T06:42:44.136" v="2537" actId="27803"/>
          <ac:picMkLst>
            <pc:docMk/>
            <pc:sldMk cId="1213264374" sldId="274"/>
            <ac:picMk id="330" creationId="{E585E1CF-2044-EFB1-9659-935FE323E487}"/>
          </ac:picMkLst>
        </pc:picChg>
        <pc:picChg chg="mod">
          <ac:chgData name="NGUYEN PHAM ANH THU" userId="baf72463-252b-4d5f-a6ca-5a6327a9888d" providerId="ADAL" clId="{AA0B7857-DBD2-46D0-A31E-B480D1E2A2B6}" dt="2022-06-20T09:35:39.043" v="2764"/>
          <ac:picMkLst>
            <pc:docMk/>
            <pc:sldMk cId="1213264374" sldId="274"/>
            <ac:picMk id="657" creationId="{88C9A5D9-B284-058F-49D4-DEC7AFBB75C3}"/>
          </ac:picMkLst>
        </pc:picChg>
        <pc:picChg chg="mod">
          <ac:chgData name="NGUYEN PHAM ANH THU" userId="baf72463-252b-4d5f-a6ca-5a6327a9888d" providerId="ADAL" clId="{AA0B7857-DBD2-46D0-A31E-B480D1E2A2B6}" dt="2022-06-20T09:35:39.043" v="2764"/>
          <ac:picMkLst>
            <pc:docMk/>
            <pc:sldMk cId="1213264374" sldId="274"/>
            <ac:picMk id="658" creationId="{A2367293-1CD0-1F1F-60D0-7EDFCA94F31E}"/>
          </ac:picMkLst>
        </pc:picChg>
        <pc:cxnChg chg="add mod">
          <ac:chgData name="NGUYEN PHAM ANH THU" userId="baf72463-252b-4d5f-a6ca-5a6327a9888d" providerId="ADAL" clId="{AA0B7857-DBD2-46D0-A31E-B480D1E2A2B6}" dt="2022-06-20T09:38:09.140" v="2798" actId="1582"/>
          <ac:cxnSpMkLst>
            <pc:docMk/>
            <pc:sldMk cId="1213264374" sldId="274"/>
            <ac:cxnSpMk id="5" creationId="{BC40D27E-1F95-D7CD-FCDA-E712454CF881}"/>
          </ac:cxnSpMkLst>
        </pc:cxnChg>
        <pc:cxnChg chg="add mod">
          <ac:chgData name="NGUYEN PHAM ANH THU" userId="baf72463-252b-4d5f-a6ca-5a6327a9888d" providerId="ADAL" clId="{AA0B7857-DBD2-46D0-A31E-B480D1E2A2B6}" dt="2022-06-20T09:40:48.639" v="2837" actId="1076"/>
          <ac:cxnSpMkLst>
            <pc:docMk/>
            <pc:sldMk cId="1213264374" sldId="274"/>
            <ac:cxnSpMk id="660" creationId="{F0705CBB-514E-31B7-5126-4A4EE537041E}"/>
          </ac:cxnSpMkLst>
        </pc:cxnChg>
      </pc:sldChg>
      <pc:sldChg chg="addSp delSp modSp add mod ord modTransition modAnim modNotesTx">
        <pc:chgData name="NGUYEN PHAM ANH THU" userId="baf72463-252b-4d5f-a6ca-5a6327a9888d" providerId="ADAL" clId="{AA0B7857-DBD2-46D0-A31E-B480D1E2A2B6}" dt="2022-06-20T13:33:23.987" v="4280" actId="113"/>
        <pc:sldMkLst>
          <pc:docMk/>
          <pc:sldMk cId="2835000794" sldId="275"/>
        </pc:sldMkLst>
        <pc:spChg chg="mod">
          <ac:chgData name="NGUYEN PHAM ANH THU" userId="baf72463-252b-4d5f-a6ca-5a6327a9888d" providerId="ADAL" clId="{AA0B7857-DBD2-46D0-A31E-B480D1E2A2B6}" dt="2022-06-20T06:57:47.987" v="2582" actId="403"/>
          <ac:spMkLst>
            <pc:docMk/>
            <pc:sldMk cId="2835000794" sldId="275"/>
            <ac:spMk id="16" creationId="{B42C3595-5268-D324-9BED-363D17C29CB3}"/>
          </ac:spMkLst>
        </pc:spChg>
        <pc:spChg chg="mod">
          <ac:chgData name="NGUYEN PHAM ANH THU" userId="baf72463-252b-4d5f-a6ca-5a6327a9888d" providerId="ADAL" clId="{AA0B7857-DBD2-46D0-A31E-B480D1E2A2B6}" dt="2022-06-20T09:13:37.379" v="2618" actId="1076"/>
          <ac:spMkLst>
            <pc:docMk/>
            <pc:sldMk cId="2835000794" sldId="275"/>
            <ac:spMk id="17" creationId="{8E45A31A-009D-8503-8A11-252B9FC5945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" creationId="{289AF1F4-A4F6-008A-71F7-0468A2ED9DA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" creationId="{2B6059EF-36AC-B9B1-DEEB-4391870B04B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" creationId="{C04E3E3F-97E1-C845-385D-C027DE55CCF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" creationId="{8E7AB8FF-B8A5-D4C8-298A-E0799ACBD05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" creationId="{1DF33E42-9D90-1F18-F0D1-7D2AE9E282D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" creationId="{719D3498-BB5B-A2D4-6818-077F9B6D0F9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" creationId="{E1188BD2-C263-9243-B9BD-1C484D014B1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" creationId="{2DB62E0E-BEBF-BF20-5AAF-32D00E306FD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" creationId="{3F6CBC4D-3BF8-4F6A-2E9A-1431B0521CD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" creationId="{1422CA5B-154B-59A7-52C7-804EFEFDCD5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" creationId="{D54B4325-872F-6C38-F2A4-97BAD387AF0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" creationId="{DD7F20DB-D04C-35EB-21FF-A2C78297FC9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" creationId="{62F2E43A-7580-83B9-3F08-3FFF3A1702A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" creationId="{F42E4541-7BF4-B921-E75F-476E8B313D2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" creationId="{E2FB73C3-3F77-4BC4-E2F1-5B08607EC9E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4" creationId="{58D58BE7-0D19-B0A1-C9D8-2E46038F4F8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5" creationId="{BFD3781B-897F-D5EB-A476-D423CBDD2ED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6" creationId="{8B2A80AC-A4C6-E2CD-AB41-63D18935D61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7" creationId="{E43DC9A6-D981-BBBB-7819-3AAC37E7697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8" creationId="{3F34A704-E476-541D-6DC5-7C427A663D6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9" creationId="{DAFE1876-6153-48F4-B55A-9CC9E855B98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0" creationId="{34C89A73-84DA-D531-DD51-837CD46D907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1" creationId="{BABDC32B-3048-4B73-E6E2-3CA0DDCADE1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2" creationId="{9940D9E7-C197-B0B4-3853-E9FBFD89554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3" creationId="{9AF6DD8C-BC9B-B933-FBAC-F9597AF796D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4" creationId="{74E28A2B-B331-1738-7CE3-9FC20DCD778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5" creationId="{6189B855-60B5-49AB-D1E1-1DE9258760C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6" creationId="{4FBDEEE2-5FAE-6D12-6527-F7B8B03F8FB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7" creationId="{B3161FA2-71D2-3BCA-59F6-E493B008979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8" creationId="{544A8B96-0771-50E2-CB89-F59F0D1FD51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49" creationId="{6FF0FC47-10AB-1281-66BC-F3AC19571E3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0" creationId="{6CA37EED-04CD-23B8-E7B9-EA4F5C9C2D5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1" creationId="{68B48B5E-F206-044A-4D4B-EB15B67910C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2" creationId="{8C959F0D-3CE2-C23C-A318-82D49EAFD77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3" creationId="{DD8BFDD1-008C-4F16-B7D9-5BC7578F95A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4" creationId="{E10C857A-0895-032E-291E-E0A86313659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5" creationId="{8B4069BC-29F8-A7F5-D312-BD3AF0663D0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6" creationId="{665CFFEA-BD65-A22F-679C-A1A0EB8CE08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7" creationId="{9FA1FC56-C225-5CF7-AF02-FDB556C4B85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8" creationId="{8BCA7310-7327-3F6F-A334-ACA58023246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59" creationId="{C67610D2-A1D2-65DC-7A62-2AD23EE2B02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0" creationId="{2734F5D3-0A52-96D6-16D2-6C61683B7E1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1" creationId="{41E6FACD-69C3-47D3-1F17-034F46E86F3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2" creationId="{61B1FD25-D293-60A0-5C8F-CA53CB15AE7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3" creationId="{BF06556E-C322-6F81-7945-3548E95B942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4" creationId="{C0FF7749-96FE-1619-C70F-6A736DE5A25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5" creationId="{8CE3DD83-C6F8-AE51-F83A-CE31E055D2F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6" creationId="{E281074D-886E-077E-0EFA-52610E29887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7" creationId="{D2ADC9E3-D10E-520E-961B-A9584B8BE89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8" creationId="{29B74C02-7CED-C8BD-BC47-7B5BFBABA84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69" creationId="{245D7DBF-407D-23D1-0B23-3630974930A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0" creationId="{E712857C-C889-11DC-0768-218BDCC131C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1" creationId="{B9A581BF-17E6-8750-0445-27A0890B300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2" creationId="{22F822C4-B3B1-6D92-59AF-D5EDFC2B284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3" creationId="{6D79DAC6-FD1B-F328-E0A0-0644A1726AC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4" creationId="{7DAC049B-DB96-D34A-72C5-CA5BAED3301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5" creationId="{A24E73FB-F321-C283-694A-C1FF0567FA9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6" creationId="{CEDC41D4-F56D-185D-A37F-B65BBB4CCF8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7" creationId="{68EDDC07-E327-29BA-EE5C-E7708CE8171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8" creationId="{5DC7EB8E-12CF-5D29-1BCA-23B32D3A989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79" creationId="{1B6B7664-C0A6-CC3F-E7C1-4928B8163C5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0" creationId="{D66A066D-4B10-41BB-1AA3-E225E0E287A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1" creationId="{8A71118E-E4BC-BCA0-82F2-78B4EEF935C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2" creationId="{7BF82BC2-048B-A894-761E-D4DB4DDDB0B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3" creationId="{10AD9AE9-0D7F-B37C-0000-3EB67D53033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4" creationId="{AC7CEE56-96B3-FD3E-98ED-2EFCCCC2BC7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5" creationId="{EB8EF5CC-C788-CF4A-F451-1B88B5C3CFE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6" creationId="{2C08BB0B-83B5-74BF-AA2F-E4F7AFA66CA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7" creationId="{97B03403-C588-7863-37BC-DB9EE6DF56B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8" creationId="{A3E02070-5CDF-51CC-2D5F-668B7A88483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89" creationId="{72DA6E98-8E33-1F37-8C0F-17ACF46837F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0" creationId="{A2683F71-15A7-12D1-8F93-48A5A1D71CD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1" creationId="{2BA0BD5E-9ABA-5672-C326-686E2447A82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2" creationId="{FCAFA392-BA8B-52AE-A7AC-62C108CC52C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3" creationId="{7A7A5463-8553-9CC4-11A3-39D3EDA31F2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4" creationId="{4F0CBE68-D64C-5D3B-E5AA-5E83DDA0480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5" creationId="{4B54DC5D-9743-82B1-89A7-32463D0BA96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6" creationId="{640645B8-20AE-00C1-641A-D241AD82BDE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7" creationId="{6BB7AEC3-683E-32FC-8732-2FDC5E6B36A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8" creationId="{286A3A18-A68D-591D-C1C3-6B87B137C74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99" creationId="{11C7D320-F105-6F08-AAC0-B3ECAC42207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0" creationId="{A90279B0-69EA-CED0-A957-AD6644C02AE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1" creationId="{D8A093E7-F98D-AD96-48DC-9F17595D335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2" creationId="{D484976E-DAFE-ED9F-EDD9-3E3DAAC4D50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3" creationId="{305DF888-2631-F146-46DE-C8D0C8BD83B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4" creationId="{73BB5E0F-91EB-57F4-274C-35ECCD6C938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5" creationId="{8550F1CA-67C2-A203-271C-81201BE4DB0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6" creationId="{0045090E-893C-D8F7-085C-4C3171A5192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7" creationId="{6B0A1CED-718A-7B1A-0E46-13277B93782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8" creationId="{E6DC55AB-E6E2-64BD-FEA7-31F44D0FABF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09" creationId="{A6AD10D0-4450-D0EF-0F3B-1674FF1F631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0" creationId="{693FD91F-8270-BC87-1415-5CB3D292176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1" creationId="{F077D399-7BCC-0ED1-3F17-F51D7B77B45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2" creationId="{B8902B75-C135-5B7B-5CF2-8057E59A8A9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3" creationId="{41659120-9A76-D72F-8A0F-968D316B662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4" creationId="{DF9FACA7-BA90-FB90-CF61-21C7FB298A7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5" creationId="{EE9D618C-802C-FD63-98EC-8AC7ADC21A6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6" creationId="{DE4949E9-0895-71B3-CA07-5201F149C83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7" creationId="{C8EE5857-CBC6-BB4B-084F-BA063ED55E3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8" creationId="{5565E494-BF0C-85FA-553F-D22CEDC9D44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19" creationId="{1C58B85A-AD89-C892-AE38-59D678F7BB1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0" creationId="{65B3C0F3-CB35-4A0F-A7B9-4458A01BE7E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1" creationId="{2A6582AF-47BB-45C5-3E32-9A11907C78B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2" creationId="{5A06BE4C-9A63-35B0-17A1-30BA8430851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3" creationId="{CDB5B471-87CB-2ABE-1F09-7D5ECFE7CBB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4" creationId="{92049762-A4F1-0136-34D7-42393C2D393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5" creationId="{76565250-0036-9D6E-B02B-CF77481EF8E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6" creationId="{3D616010-47BF-4ACB-6D0A-B77518D9C4E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7" creationId="{50014FF5-58C6-CAAC-3E09-10272121470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8" creationId="{48C85B91-9774-27FC-AF30-EACB4C4B4D3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29" creationId="{E2FDBF72-324D-FB79-7BEC-8721856EB19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0" creationId="{81D16AFE-1881-AD7E-B78D-D7BAB67F4BB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1" creationId="{6DF8A5E8-4ED9-421C-B0FB-2AB0BA53CC3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2" creationId="{889703CE-6B94-18DF-C738-620CB6B439B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3" creationId="{BBB3E994-C097-4438-FDB4-BB977C51084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4" creationId="{EB10A6E3-C441-E06F-88A8-79E0AB890FB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5" creationId="{D1CE9134-0ADC-8AE1-5851-F1B65ADDB28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6" creationId="{F9857753-872B-303C-9800-C234D9BCD48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7" creationId="{FD4121AE-07D5-8CD2-1698-C8E62CB313B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8" creationId="{51DD86D3-2069-B240-B39A-C1BF168AA25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39" creationId="{7135C87C-6714-445A-6DD3-C18AF45B6F9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0" creationId="{BFB6364B-8194-4725-62D4-CDA22BFD0F5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1" creationId="{0EAFA688-2661-8CFB-75CF-9B7FCF544FB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2" creationId="{7F3C5DF5-1B0F-0B31-A84A-4B583BAB8D3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3" creationId="{DDB3AB3B-E9B3-1558-0A79-398096FBF42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4" creationId="{EC92FDA0-7C60-F14F-5CD6-5D8B47C8219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5" creationId="{B0ECF49E-349D-3503-2CC0-354F7D539F9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6" creationId="{4F676CE3-1176-F416-D142-5EB849C58D1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7" creationId="{CC8AA3A5-7530-B7B1-800B-28FBA90E40E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8" creationId="{0F7CAE57-5DCF-751F-0EC8-26193A93623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49" creationId="{2427E18D-EABD-9784-96CC-A1DE086075D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0" creationId="{18B4F5C8-6065-E85E-78A9-A15871D9FBA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1" creationId="{C1199888-B89F-5C41-83EF-92AEB9E6CA8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2" creationId="{5AC5D274-33F3-0857-CB9E-BDA6F448FE2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3" creationId="{07B764AB-FDF6-73A3-4E56-AD2D0E4335C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4" creationId="{CBBE688A-96C5-A98A-A5E2-C85A6E2CA64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5" creationId="{D1F74630-BF62-F231-E03D-D8BF7767E67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6" creationId="{30BAA4A3-A0AE-12A3-4C6D-E10F7F390AC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7" creationId="{71E68E95-5F82-4E9F-50DA-89124EB6212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8" creationId="{DC8E57A5-E4A8-E6A4-5BC9-47B82B3607E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59" creationId="{8B0FE663-5570-267F-312F-25AF5122CB7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0" creationId="{CB40B800-24B5-E1DB-7C7B-85F5090A76F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1" creationId="{ADF740FD-BFA5-4E05-C72E-11AD96244F4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2" creationId="{2F425FAE-6FE6-EB8D-BB43-6A08A4CCA81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3" creationId="{63490E27-C549-5130-7A9B-F981BE897D7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4" creationId="{B82DBF70-17AD-909E-940F-5F52456EE9E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5" creationId="{F1898D51-43C6-AEEC-7B39-C4D755C13E7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6" creationId="{2003FD51-3873-59F2-DA4D-2374B5B8598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7" creationId="{52D06782-F25A-733F-4AC0-051346D0455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8" creationId="{43294E83-ADBB-7EC0-4699-9C464E91EA1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69" creationId="{3253ADB8-7A5B-DDEB-1C88-17AC718653E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0" creationId="{88C9E3CF-98DB-691E-704E-270AD71378F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1" creationId="{04C78F89-E534-D92B-4B8C-10130E80FEF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2" creationId="{76634773-D825-31B1-0192-8019D175168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3" creationId="{AADBACF1-88D4-489F-1D0B-4DFB7F30A0B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4" creationId="{9FA9B24B-8ADC-4BEA-65FD-98EDB12BE30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5" creationId="{F0A285FA-3F54-BD3F-D001-09FC2371865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6" creationId="{ED2D0E08-C2B1-3DA5-07D7-34EC8A87045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7" creationId="{9B19B096-134D-37D9-21AF-A01E0FC706A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8" creationId="{38AC1BE6-9F78-9927-36C4-162E61806E1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79" creationId="{DBC51A93-EA2F-DEDE-AE99-79554B6DFB8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0" creationId="{0A38D0EE-4E10-520B-F5F4-83E3133BE85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1" creationId="{0BB2C9BC-1918-C9DA-D8C0-73A1AB4B3DE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2" creationId="{13C20491-F89A-8643-B7D7-D45D54C5789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3" creationId="{B7728012-9C6D-5C00-ECEA-5D484CBC295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4" creationId="{96A5F9C0-5365-81CE-70F1-F0DA66417E5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5" creationId="{34DA8634-7C53-9785-6D30-B4DFBA47C98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6" creationId="{0F055D33-533C-7D4C-186D-6BDA6C5C1C1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7" creationId="{40319596-AC7D-6406-E9AA-AA1FEAB1DE1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8" creationId="{1543C77A-EE19-2A8C-E4F6-36266DEBCF4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89" creationId="{D5E52F42-0C63-7B52-9664-1C4F6883254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0" creationId="{0614736C-7FF4-84C3-352D-9950AEC0C0E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1" creationId="{2CD96FFC-D707-BFDE-6B4E-C52409D6CCF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2" creationId="{51554F79-B826-FF88-16D9-71FD94E16AB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3" creationId="{B50B6A2F-466A-1F7E-6742-10C8BC53411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4" creationId="{D66EDF26-03A6-41A4-99D6-80CF329479F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5" creationId="{FD28E841-4499-4ADE-9053-00E7DA78DE8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6" creationId="{2B478969-2153-6B2F-C9BB-F9AAE403DEA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7" creationId="{94C0CD5C-58D1-BE10-D40F-9C0C5BF8FA5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8" creationId="{4931F242-D29A-3C1E-19B6-F9F8652777E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199" creationId="{A68878CF-39F1-6CF8-2C13-515946CDB22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0" creationId="{6C3E770A-EFA4-C9BE-E972-7DE6B9B8F00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1" creationId="{8013C75B-2611-7160-FC4F-6F788E29786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2" creationId="{36264AF9-239D-B913-3BF5-52118980136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3" creationId="{401A279B-33C4-84A6-70A2-818F44D1DF9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4" creationId="{95C32065-6192-428B-E3CC-C2DF5A36087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5" creationId="{FE4DCC8D-BD71-9283-6030-C9CC7DA860F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6" creationId="{84B73D48-78A0-F9B2-52DD-A6EE2E4EB32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7" creationId="{35EC91D1-D040-A819-D2F7-61E6BC2CC50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8" creationId="{B3F29E26-297F-42C4-0DCE-10FAC23D2C9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09" creationId="{7AB6E55A-BC23-BBB1-EB1F-C46583ECB94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0" creationId="{017EBE61-8942-7B2C-CAFD-9A8125FC820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1" creationId="{CBE449B4-B2E1-0984-0AB8-30C7AE795DE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2" creationId="{1749FF1D-3D0F-0F9B-BD8F-4D749B592AF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3" creationId="{2F74E1A6-377C-16D1-5DC6-1CC953F3EC9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4" creationId="{9B98A65D-234A-7BC5-C921-321B9B6F224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5" creationId="{AE416DE3-25D8-B497-FF1C-0FB04E25E57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6" creationId="{68986614-1EF6-7D88-321A-97FAA2CCD7F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7" creationId="{B7F02C59-7DDA-27D3-9076-BC56B3264BD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8" creationId="{F3E14A8B-A7E8-D601-BBB2-0355264C64E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19" creationId="{0279338A-64C6-65DC-88FC-1A76986EDA1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0" creationId="{259857A6-14DB-0A97-B028-716FFB5700D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1" creationId="{C98F5285-87E8-3AC0-C703-C1F7B54167B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2" creationId="{DA4CB36C-AFBA-D95C-2658-15616A48CB8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4" creationId="{2193357D-EDEE-FF53-52A8-A36C5E83A05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5" creationId="{0C80F5F6-DA75-0F34-5BD7-10830B604A5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6" creationId="{59575F6D-E96D-638C-707B-1BE7F14C2BE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7" creationId="{68CD2252-7326-1ED8-4674-8FBB0D22334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8" creationId="{68519E99-5EBE-2AA8-F396-F8F3F546AEC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29" creationId="{058B8E33-0EDD-2629-856A-319CB9385BF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0" creationId="{249C9FB6-942E-B9C2-3E00-79FAD6AD014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1" creationId="{43619C58-9E42-BD3F-6552-C36BA3F9B0F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2" creationId="{BC8787C7-DFBC-A56B-B3AC-24E38D04B74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3" creationId="{841DE0D9-043A-F77D-BAD2-BDB9638FEB0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4" creationId="{8A19E4C8-AFCD-06F9-41A2-8B9383F8127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5" creationId="{3BDA083C-97FC-239A-942F-1E4168DF132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6" creationId="{AF724256-BA8E-A682-521E-D806ADA1F45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7" creationId="{CAF96156-5E6D-2AEF-3A8D-A46BC2E1089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8" creationId="{AC437E72-AE5A-48C3-9C88-97E5ABA1AEF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39" creationId="{56D486D2-4F94-6704-129A-828AB1F662A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0" creationId="{30011FFA-E3FE-7005-A72C-26F151E993A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1" creationId="{041B6883-438F-CB5B-C88C-A77BBF16A04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2" creationId="{11881ACC-BDFE-8BC3-ACE3-73C9599E4FA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3" creationId="{9586C02D-2AC0-1CB2-D702-A489ED0BAA9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4" creationId="{343FF8A4-0EC5-D8A9-6A96-02B54C2BC48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5" creationId="{FBD11A05-263A-B6B6-446F-98310A95CB0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6" creationId="{08FAA4C1-507A-7E62-9305-F9E46472FF3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7" creationId="{263B063A-EA71-29E3-8A71-081BF823F19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8" creationId="{D03FBF29-2522-8E1E-D4EB-E02E1DA2473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49" creationId="{B4080037-40EA-4505-6CE7-E0D557A2362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0" creationId="{5F196CE7-5DFA-D22D-33F2-59410242849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1" creationId="{95D15C27-C3D3-D6A5-AA20-C96458F085C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2" creationId="{9FC9C092-D4D6-E632-637F-1C36753E8B6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3" creationId="{5F646874-0FBD-7290-C438-FF5A48A4794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4" creationId="{D157652D-90E9-88A7-05FF-EF0FE8204D1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5" creationId="{00E05403-BF7D-2A3A-0950-5597582DE85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6" creationId="{0BE300BD-A5E8-5CB9-298B-18F13631C49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7" creationId="{DCCA4684-28D6-0B53-E2BA-56A6CB52AF1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8" creationId="{EC1A5263-B954-964F-A118-739566CDF1D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59" creationId="{BF575C87-3EDE-4313-3D09-26F822B3B5F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0" creationId="{6D058512-68FB-2E92-C10A-5AB4ACBD8AE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1" creationId="{F7A06EE0-5A15-56F3-3E75-6B09B7FD03E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2" creationId="{7BA6AE07-21F6-3BD6-4D72-D0109D2CB6C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3" creationId="{A9374474-59A6-20AF-4DFB-3FE00139546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4" creationId="{232CB8EA-4E16-FC04-8952-34512232818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5" creationId="{5846B91F-4D4C-F629-D91E-93950C9E3C5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6" creationId="{8EDA6A1E-85E1-5443-CC54-BB81ECB9D62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7" creationId="{F129B3A4-94E4-7425-A651-E873981F756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8" creationId="{DCB54A02-4179-FD80-033C-998AD414AF6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69" creationId="{7C15947E-4B70-FF7B-5314-C606CECF064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0" creationId="{5331740E-F12A-AB35-C4A8-3DC1FD0BF59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1" creationId="{217FF3DE-938D-2D10-65C2-682E805BB61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2" creationId="{701666BA-2E5D-6BFE-4ED6-92FE67F4424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3" creationId="{FEE5E549-ED09-A4DD-E303-A0F0A32074C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4" creationId="{3AB933C2-6901-18BE-23A0-651993AD75B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5" creationId="{BD71A06B-C7D8-6A04-BDE2-7CFB1C169C7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6" creationId="{EA21A826-50EE-B432-9041-E801BF194F2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7" creationId="{363A0830-904A-0A4B-A5FC-30057EFE7DF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8" creationId="{8DDE2FAB-E2AB-76B0-0CF3-FE077498747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79" creationId="{25F4B3E6-8BE6-D65F-E13B-82891508F4D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0" creationId="{8DF53A51-5C8A-C348-7A1F-093236C30F9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1" creationId="{9ED5AFA9-F1C2-BCEF-2F96-25CB13FD377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2" creationId="{D2D1712D-60EB-84FF-7C57-5172A107A15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3" creationId="{271E7489-9B55-2CEE-257C-57DC598450B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4" creationId="{E44E294F-7FEF-93B8-D54E-33718366EA9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5" creationId="{D418AEBF-9E52-B68A-254F-5BD4FD79F88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6" creationId="{9D3E70A0-F18B-C959-1B28-DE72A16E03B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7" creationId="{97FAAAC9-2BE8-16F5-4E7D-5652BF7376D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8" creationId="{71FE0004-0289-A62E-0C7C-BB465F307EA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89" creationId="{1317929D-7886-BDDA-AF00-D9560CE14FA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0" creationId="{7ACE44B6-210D-EF91-D6AD-1385D6A2700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1" creationId="{ADBCDB62-A054-9E72-EF82-58ECF304A46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2" creationId="{8C249C2D-A15D-1F60-37CF-15784013C7F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3" creationId="{41EF6E7F-BC11-BB01-ED62-2BFC5D68924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4" creationId="{F84821C3-2DF1-7E57-72CE-670FCEDABBE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5" creationId="{9A610DF2-9EA5-76CC-3DC2-6B1B70319D6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6" creationId="{CBDE8CF8-9A4D-D363-B758-4D844177B42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7" creationId="{80AC15D4-5EBF-079A-865E-20ED89E5AD8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8" creationId="{3088C5AC-3E1A-406F-2085-91398F52DEA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299" creationId="{387838D1-8D2E-31B3-9184-466933A566D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0" creationId="{DBB60523-8739-176D-2C97-C4CDA711CC7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1" creationId="{1AA81FD8-0E81-0743-FD5D-B3DBFA745F9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2" creationId="{0D5CDA31-E726-AF8B-2F78-78D4149830A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3" creationId="{1DB19F0D-125A-38D2-D880-91C1F8F9CE89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4" creationId="{8DF83F2F-B4E3-CC9B-7918-A8216E7166A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5" creationId="{79F920B4-B1C6-8AC5-CDFC-40ED24B8A36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6" creationId="{E9828E98-C5E4-CEE8-D0D1-2B40E2693E6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7" creationId="{030D9670-245B-73A2-784C-3495B5EB349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8" creationId="{8BE5C260-1220-1A8D-9CC7-9D56BB930F6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09" creationId="{279B00FA-0AE3-85F2-48D1-610599C779F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0" creationId="{1650B0E4-E048-745E-685D-7E17739515B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1" creationId="{5F8E30E5-F7D0-F84F-49C3-AA19657FB9F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2" creationId="{3E5F4425-8247-4183-4693-703A70D49D1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3" creationId="{F7D02E81-01D7-B6AA-2581-41D03E3EF4E7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4" creationId="{A6BF3262-ACAA-0201-7115-692D353F1BB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5" creationId="{2F0541FD-6FE7-F8D4-C88B-98213A53CE53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6" creationId="{4BD97732-EFF3-E983-6D45-E00B135EA70E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7" creationId="{E18B8E6A-44DB-37B5-92DC-D06126298D3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8" creationId="{7A5483D9-1456-EAFA-A485-0EC5EC21587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19" creationId="{9B7B9C55-8566-8423-BFE6-DD8CBD46937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0" creationId="{39A93A98-ABA8-5602-4A48-37B257E15A3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1" creationId="{BD4C204C-03F7-6814-C6C4-F65C36A7CAB5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2" creationId="{F2A6BF8D-088F-7A6F-3C11-74174EB0630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3" creationId="{A14C5662-2F88-273F-59E5-4E70956729B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4" creationId="{2660445E-AB75-12C1-B3D7-FA0E0230718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5" creationId="{EF06C2B0-90D4-6280-906B-2879B6CD38A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6" creationId="{235D17E6-1097-9415-8C36-432509BF290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7" creationId="{ECA4761C-6479-4E83-8095-22E10382DB0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8" creationId="{D6C56649-B1D8-F73D-FCE7-7C6E0997085D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29" creationId="{A1FC8347-EC9D-6284-98E9-CDCE76D4A0C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0" creationId="{6EF5FA08-6CAF-889F-11AF-E8EEC3DEA188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1" creationId="{108B126C-8A3B-6691-C31E-B21228498DB6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2" creationId="{B1DB7E74-1373-2963-0C0D-3E8B7B6DC36C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3" creationId="{3EAE3946-98CF-5A69-2930-A93DAEE3D68A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4" creationId="{3BB164A9-CE67-C54E-9299-FC24B121257B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5" creationId="{A7B5347E-449E-D23A-996A-B1D72DBD1BC0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6" creationId="{B8921496-8E82-EE7F-4AEA-D2166902D224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7" creationId="{A7254A94-7DEB-341C-5CAD-C16B9BF1520F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8" creationId="{9BE1BE3F-BB78-299E-D857-94E259C86B91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39" creationId="{5E5DC682-FD5C-EF38-CB65-18F3A6553DD2}"/>
          </ac:spMkLst>
        </pc:spChg>
        <pc:spChg chg="mod">
          <ac:chgData name="NGUYEN PHAM ANH THU" userId="baf72463-252b-4d5f-a6ca-5a6327a9888d" providerId="ADAL" clId="{AA0B7857-DBD2-46D0-A31E-B480D1E2A2B6}" dt="2022-06-20T06:43:24.251" v="2549"/>
          <ac:spMkLst>
            <pc:docMk/>
            <pc:sldMk cId="2835000794" sldId="275"/>
            <ac:spMk id="340" creationId="{B3956823-7767-2B82-94AD-08CE55B8A6F1}"/>
          </ac:spMkLst>
        </pc:spChg>
        <pc:spChg chg="mod">
          <ac:chgData name="NGUYEN PHAM ANH THU" userId="baf72463-252b-4d5f-a6ca-5a6327a9888d" providerId="ADAL" clId="{AA0B7857-DBD2-46D0-A31E-B480D1E2A2B6}" dt="2022-06-20T09:12:45.678" v="2605"/>
          <ac:spMkLst>
            <pc:docMk/>
            <pc:sldMk cId="2835000794" sldId="275"/>
            <ac:spMk id="343" creationId="{A782A62E-2897-4A19-CAE1-A943C225C26B}"/>
          </ac:spMkLst>
        </pc:spChg>
        <pc:grpChg chg="add mod">
          <ac:chgData name="NGUYEN PHAM ANH THU" userId="baf72463-252b-4d5f-a6ca-5a6327a9888d" providerId="ADAL" clId="{AA0B7857-DBD2-46D0-A31E-B480D1E2A2B6}" dt="2022-06-20T09:13:34.214" v="2616" actId="1076"/>
          <ac:grpSpMkLst>
            <pc:docMk/>
            <pc:sldMk cId="2835000794" sldId="275"/>
            <ac:grpSpMk id="13" creationId="{1ACEB1BB-70B9-3AE4-5953-44FAAAB9F1EC}"/>
          </ac:grpSpMkLst>
        </pc:grpChg>
        <pc:grpChg chg="add mod">
          <ac:chgData name="NGUYEN PHAM ANH THU" userId="baf72463-252b-4d5f-a6ca-5a6327a9888d" providerId="ADAL" clId="{AA0B7857-DBD2-46D0-A31E-B480D1E2A2B6}" dt="2022-06-20T09:13:51.243" v="2620" actId="1076"/>
          <ac:grpSpMkLst>
            <pc:docMk/>
            <pc:sldMk cId="2835000794" sldId="275"/>
            <ac:grpSpMk id="15" creationId="{DDEF2CDB-9EAB-C0B6-3154-2D2802F274A6}"/>
          </ac:grpSpMkLst>
        </pc:grpChg>
        <pc:grpChg chg="add mod">
          <ac:chgData name="NGUYEN PHAM ANH THU" userId="baf72463-252b-4d5f-a6ca-5a6327a9888d" providerId="ADAL" clId="{AA0B7857-DBD2-46D0-A31E-B480D1E2A2B6}" dt="2022-06-20T06:43:24.251" v="2549"/>
          <ac:grpSpMkLst>
            <pc:docMk/>
            <pc:sldMk cId="2835000794" sldId="275"/>
            <ac:grpSpMk id="18" creationId="{C84C87B6-319E-B8A8-C1C2-A6E63A055EE1}"/>
          </ac:grpSpMkLst>
        </pc:grpChg>
        <pc:grpChg chg="add mod">
          <ac:chgData name="NGUYEN PHAM ANH THU" userId="baf72463-252b-4d5f-a6ca-5a6327a9888d" providerId="ADAL" clId="{AA0B7857-DBD2-46D0-A31E-B480D1E2A2B6}" dt="2022-06-20T06:43:24.251" v="2549"/>
          <ac:grpSpMkLst>
            <pc:docMk/>
            <pc:sldMk cId="2835000794" sldId="275"/>
            <ac:grpSpMk id="223" creationId="{504253F9-4C0B-A29A-4156-6E6090A41768}"/>
          </ac:grpSpMkLst>
        </pc:grpChg>
        <pc:grpChg chg="add del mod">
          <ac:chgData name="NGUYEN PHAM ANH THU" userId="baf72463-252b-4d5f-a6ca-5a6327a9888d" providerId="ADAL" clId="{AA0B7857-DBD2-46D0-A31E-B480D1E2A2B6}" dt="2022-06-20T09:13:12.384" v="2608" actId="478"/>
          <ac:grpSpMkLst>
            <pc:docMk/>
            <pc:sldMk cId="2835000794" sldId="275"/>
            <ac:grpSpMk id="341" creationId="{27BCF561-4DE3-0358-0F52-2B4D4D719EF3}"/>
          </ac:grpSpMkLst>
        </pc:grpChg>
        <pc:picChg chg="add del mod">
          <ac:chgData name="NGUYEN PHAM ANH THU" userId="baf72463-252b-4d5f-a6ca-5a6327a9888d" providerId="ADAL" clId="{AA0B7857-DBD2-46D0-A31E-B480D1E2A2B6}" dt="2022-06-20T06:13:46.107" v="2218" actId="478"/>
          <ac:picMkLst>
            <pc:docMk/>
            <pc:sldMk cId="2835000794" sldId="275"/>
            <ac:picMk id="3" creationId="{898C5551-3CD8-B294-E9C9-9A67BF1642EF}"/>
          </ac:picMkLst>
        </pc:picChg>
        <pc:picChg chg="add mod">
          <ac:chgData name="NGUYEN PHAM ANH THU" userId="baf72463-252b-4d5f-a6ca-5a6327a9888d" providerId="ADAL" clId="{AA0B7857-DBD2-46D0-A31E-B480D1E2A2B6}" dt="2022-06-20T09:13:58.663" v="2621" actId="1076"/>
          <ac:picMkLst>
            <pc:docMk/>
            <pc:sldMk cId="2835000794" sldId="275"/>
            <ac:picMk id="3" creationId="{CADEB8EB-A624-7D0B-94BF-A1E466713A3A}"/>
          </ac:picMkLst>
        </pc:picChg>
        <pc:picChg chg="del">
          <ac:chgData name="NGUYEN PHAM ANH THU" userId="baf72463-252b-4d5f-a6ca-5a6327a9888d" providerId="ADAL" clId="{AA0B7857-DBD2-46D0-A31E-B480D1E2A2B6}" dt="2022-06-20T06:12:52.488" v="2196" actId="478"/>
          <ac:picMkLst>
            <pc:docMk/>
            <pc:sldMk cId="2835000794" sldId="275"/>
            <ac:picMk id="4" creationId="{9A936991-4E79-035A-7B7A-CE7AEF2F3519}"/>
          </ac:picMkLst>
        </pc:picChg>
        <pc:picChg chg="add del mod">
          <ac:chgData name="NGUYEN PHAM ANH THU" userId="baf72463-252b-4d5f-a6ca-5a6327a9888d" providerId="ADAL" clId="{AA0B7857-DBD2-46D0-A31E-B480D1E2A2B6}" dt="2022-06-20T06:13:45.389" v="2217" actId="478"/>
          <ac:picMkLst>
            <pc:docMk/>
            <pc:sldMk cId="2835000794" sldId="275"/>
            <ac:picMk id="6" creationId="{823D29FB-961B-AC8B-90FA-266BC63D60CC}"/>
          </ac:picMkLst>
        </pc:picChg>
        <pc:picChg chg="del">
          <ac:chgData name="NGUYEN PHAM ANH THU" userId="baf72463-252b-4d5f-a6ca-5a6327a9888d" providerId="ADAL" clId="{AA0B7857-DBD2-46D0-A31E-B480D1E2A2B6}" dt="2022-06-20T06:12:54.806" v="2198" actId="478"/>
          <ac:picMkLst>
            <pc:docMk/>
            <pc:sldMk cId="2835000794" sldId="275"/>
            <ac:picMk id="8" creationId="{0CCF378F-5907-4E2D-5D3B-551C530D5908}"/>
          </ac:picMkLst>
        </pc:picChg>
        <pc:picChg chg="add mod">
          <ac:chgData name="NGUYEN PHAM ANH THU" userId="baf72463-252b-4d5f-a6ca-5a6327a9888d" providerId="ADAL" clId="{AA0B7857-DBD2-46D0-A31E-B480D1E2A2B6}" dt="2022-06-20T06:17:49.090" v="2284"/>
          <ac:picMkLst>
            <pc:docMk/>
            <pc:sldMk cId="2835000794" sldId="275"/>
            <ac:picMk id="9" creationId="{FD19F485-750E-BFA0-5497-7BB1B972FABA}"/>
          </ac:picMkLst>
        </pc:picChg>
        <pc:picChg chg="del">
          <ac:chgData name="NGUYEN PHAM ANH THU" userId="baf72463-252b-4d5f-a6ca-5a6327a9888d" providerId="ADAL" clId="{AA0B7857-DBD2-46D0-A31E-B480D1E2A2B6}" dt="2022-06-20T06:12:52.925" v="2197" actId="478"/>
          <ac:picMkLst>
            <pc:docMk/>
            <pc:sldMk cId="2835000794" sldId="275"/>
            <ac:picMk id="11" creationId="{B9B84D36-EEB3-9D9D-6B61-4F647E9A97E4}"/>
          </ac:picMkLst>
        </pc:picChg>
        <pc:picChg chg="add mod modCrop">
          <ac:chgData name="NGUYEN PHAM ANH THU" userId="baf72463-252b-4d5f-a6ca-5a6327a9888d" providerId="ADAL" clId="{AA0B7857-DBD2-46D0-A31E-B480D1E2A2B6}" dt="2022-06-20T06:18:21.126" v="2295"/>
          <ac:picMkLst>
            <pc:docMk/>
            <pc:sldMk cId="2835000794" sldId="275"/>
            <ac:picMk id="12" creationId="{A810E529-EAB6-8DC6-61EF-3E3B8AA2DD58}"/>
          </ac:picMkLst>
        </pc:picChg>
        <pc:picChg chg="add del mod">
          <ac:chgData name="NGUYEN PHAM ANH THU" userId="baf72463-252b-4d5f-a6ca-5a6327a9888d" providerId="ADAL" clId="{AA0B7857-DBD2-46D0-A31E-B480D1E2A2B6}" dt="2022-06-20T06:29:43.237" v="2508" actId="478"/>
          <ac:picMkLst>
            <pc:docMk/>
            <pc:sldMk cId="2835000794" sldId="275"/>
            <ac:picMk id="14" creationId="{5E5C22B6-1961-7946-8084-784C21BEF1F9}"/>
          </ac:picMkLst>
        </pc:picChg>
        <pc:picChg chg="mod">
          <ac:chgData name="NGUYEN PHAM ANH THU" userId="baf72463-252b-4d5f-a6ca-5a6327a9888d" providerId="ADAL" clId="{AA0B7857-DBD2-46D0-A31E-B480D1E2A2B6}" dt="2022-06-20T09:12:45.678" v="2605"/>
          <ac:picMkLst>
            <pc:docMk/>
            <pc:sldMk cId="2835000794" sldId="275"/>
            <ac:picMk id="342" creationId="{7365A8D1-BF00-B5EB-5D71-654C0522B68A}"/>
          </ac:picMkLst>
        </pc:picChg>
        <pc:picChg chg="add mod">
          <ac:chgData name="NGUYEN PHAM ANH THU" userId="baf72463-252b-4d5f-a6ca-5a6327a9888d" providerId="ADAL" clId="{AA0B7857-DBD2-46D0-A31E-B480D1E2A2B6}" dt="2022-06-20T09:28:43.200" v="2655" actId="1076"/>
          <ac:picMkLst>
            <pc:docMk/>
            <pc:sldMk cId="2835000794" sldId="275"/>
            <ac:picMk id="344" creationId="{A89658FA-53EA-22C7-6B23-85D92AE10B8E}"/>
          </ac:picMkLst>
        </pc:picChg>
      </pc:sldChg>
      <pc:sldChg chg="addSp delSp modSp add del mod ord delAnim modAnim">
        <pc:chgData name="NGUYEN PHAM ANH THU" userId="baf72463-252b-4d5f-a6ca-5a6327a9888d" providerId="ADAL" clId="{AA0B7857-DBD2-46D0-A31E-B480D1E2A2B6}" dt="2022-06-20T10:02:10.520" v="3021" actId="47"/>
        <pc:sldMkLst>
          <pc:docMk/>
          <pc:sldMk cId="908180447" sldId="276"/>
        </pc:sldMkLst>
        <pc:grpChg chg="del">
          <ac:chgData name="NGUYEN PHAM ANH THU" userId="baf72463-252b-4d5f-a6ca-5a6327a9888d" providerId="ADAL" clId="{AA0B7857-DBD2-46D0-A31E-B480D1E2A2B6}" dt="2022-06-20T09:41:52.780" v="2854" actId="478"/>
          <ac:grpSpMkLst>
            <pc:docMk/>
            <pc:sldMk cId="908180447" sldId="276"/>
            <ac:grpSpMk id="15" creationId="{DDEF2CDB-9EAB-C0B6-3154-2D2802F274A6}"/>
          </ac:grpSpMkLst>
        </pc:grpChg>
        <pc:grpChg chg="ord">
          <ac:chgData name="NGUYEN PHAM ANH THU" userId="baf72463-252b-4d5f-a6ca-5a6327a9888d" providerId="ADAL" clId="{AA0B7857-DBD2-46D0-A31E-B480D1E2A2B6}" dt="2022-06-20T09:45:20.422" v="2873" actId="13244"/>
          <ac:grpSpMkLst>
            <pc:docMk/>
            <pc:sldMk cId="908180447" sldId="276"/>
            <ac:grpSpMk id="18" creationId="{C84C87B6-319E-B8A8-C1C2-A6E63A055EE1}"/>
          </ac:grpSpMkLst>
        </pc:grpChg>
        <pc:grpChg chg="mod ord">
          <ac:chgData name="NGUYEN PHAM ANH THU" userId="baf72463-252b-4d5f-a6ca-5a6327a9888d" providerId="ADAL" clId="{AA0B7857-DBD2-46D0-A31E-B480D1E2A2B6}" dt="2022-06-20T09:47:03.987" v="2890" actId="1076"/>
          <ac:grpSpMkLst>
            <pc:docMk/>
            <pc:sldMk cId="908180447" sldId="276"/>
            <ac:grpSpMk id="223" creationId="{504253F9-4C0B-A29A-4156-6E6090A41768}"/>
          </ac:grpSpMkLst>
        </pc:grpChg>
        <pc:picChg chg="del">
          <ac:chgData name="NGUYEN PHAM ANH THU" userId="baf72463-252b-4d5f-a6ca-5a6327a9888d" providerId="ADAL" clId="{AA0B7857-DBD2-46D0-A31E-B480D1E2A2B6}" dt="2022-06-20T09:41:53.781" v="2855" actId="478"/>
          <ac:picMkLst>
            <pc:docMk/>
            <pc:sldMk cId="908180447" sldId="276"/>
            <ac:picMk id="3" creationId="{CADEB8EB-A624-7D0B-94BF-A1E466713A3A}"/>
          </ac:picMkLst>
        </pc:picChg>
        <pc:picChg chg="mod ord">
          <ac:chgData name="NGUYEN PHAM ANH THU" userId="baf72463-252b-4d5f-a6ca-5a6327a9888d" providerId="ADAL" clId="{AA0B7857-DBD2-46D0-A31E-B480D1E2A2B6}" dt="2022-06-20T09:51:36.504" v="2932" actId="171"/>
          <ac:picMkLst>
            <pc:docMk/>
            <pc:sldMk cId="908180447" sldId="276"/>
            <ac:picMk id="9" creationId="{FD19F485-750E-BFA0-5497-7BB1B972FABA}"/>
          </ac:picMkLst>
        </pc:picChg>
        <pc:picChg chg="mod">
          <ac:chgData name="NGUYEN PHAM ANH THU" userId="baf72463-252b-4d5f-a6ca-5a6327a9888d" providerId="ADAL" clId="{AA0B7857-DBD2-46D0-A31E-B480D1E2A2B6}" dt="2022-06-20T09:51:50.120" v="2935" actId="14100"/>
          <ac:picMkLst>
            <pc:docMk/>
            <pc:sldMk cId="908180447" sldId="276"/>
            <ac:picMk id="12" creationId="{A810E529-EAB6-8DC6-61EF-3E3B8AA2DD58}"/>
          </ac:picMkLst>
        </pc:picChg>
        <pc:picChg chg="add mod">
          <ac:chgData name="NGUYEN PHAM ANH THU" userId="baf72463-252b-4d5f-a6ca-5a6327a9888d" providerId="ADAL" clId="{AA0B7857-DBD2-46D0-A31E-B480D1E2A2B6}" dt="2022-06-20T09:42:07.826" v="2859"/>
          <ac:picMkLst>
            <pc:docMk/>
            <pc:sldMk cId="908180447" sldId="276"/>
            <ac:picMk id="341" creationId="{F9B7DF02-D3E4-B59C-8478-0D71BEFA8088}"/>
          </ac:picMkLst>
        </pc:picChg>
        <pc:picChg chg="del">
          <ac:chgData name="NGUYEN PHAM ANH THU" userId="baf72463-252b-4d5f-a6ca-5a6327a9888d" providerId="ADAL" clId="{AA0B7857-DBD2-46D0-A31E-B480D1E2A2B6}" dt="2022-06-20T09:41:59.004" v="2856" actId="478"/>
          <ac:picMkLst>
            <pc:docMk/>
            <pc:sldMk cId="908180447" sldId="276"/>
            <ac:picMk id="344" creationId="{A89658FA-53EA-22C7-6B23-85D92AE10B8E}"/>
          </ac:picMkLst>
        </pc:picChg>
      </pc:sldChg>
      <pc:sldChg chg="addSp modSp add mod modTransition modAnim">
        <pc:chgData name="NGUYEN PHAM ANH THU" userId="baf72463-252b-4d5f-a6ca-5a6327a9888d" providerId="ADAL" clId="{AA0B7857-DBD2-46D0-A31E-B480D1E2A2B6}" dt="2022-06-20T13:34:55.455" v="4290"/>
        <pc:sldMkLst>
          <pc:docMk/>
          <pc:sldMk cId="3373079861" sldId="277"/>
        </pc:sldMkLst>
        <pc:picChg chg="mod">
          <ac:chgData name="NGUYEN PHAM ANH THU" userId="baf72463-252b-4d5f-a6ca-5a6327a9888d" providerId="ADAL" clId="{AA0B7857-DBD2-46D0-A31E-B480D1E2A2B6}" dt="2022-06-20T09:55:38.008" v="2941" actId="1076"/>
          <ac:picMkLst>
            <pc:docMk/>
            <pc:sldMk cId="3373079861" sldId="277"/>
            <ac:picMk id="9" creationId="{FD19F485-750E-BFA0-5497-7BB1B972FABA}"/>
          </ac:picMkLst>
        </pc:picChg>
        <pc:picChg chg="add mod">
          <ac:chgData name="NGUYEN PHAM ANH THU" userId="baf72463-252b-4d5f-a6ca-5a6327a9888d" providerId="ADAL" clId="{AA0B7857-DBD2-46D0-A31E-B480D1E2A2B6}" dt="2022-06-20T10:02:49.984" v="3028" actId="1076"/>
          <ac:picMkLst>
            <pc:docMk/>
            <pc:sldMk cId="3373079861" sldId="277"/>
            <ac:picMk id="342" creationId="{9DF14948-3E00-0944-4B41-A0293D56687B}"/>
          </ac:picMkLst>
        </pc:picChg>
      </pc:sldChg>
      <pc:sldChg chg="addSp delSp modSp add mod ord modTransition modAnim">
        <pc:chgData name="NGUYEN PHAM ANH THU" userId="baf72463-252b-4d5f-a6ca-5a6327a9888d" providerId="ADAL" clId="{AA0B7857-DBD2-46D0-A31E-B480D1E2A2B6}" dt="2022-06-20T13:35:28.343" v="4296"/>
        <pc:sldMkLst>
          <pc:docMk/>
          <pc:sldMk cId="1127027289" sldId="278"/>
        </pc:sldMkLst>
        <pc:spChg chg="mod">
          <ac:chgData name="NGUYEN PHAM ANH THU" userId="baf72463-252b-4d5f-a6ca-5a6327a9888d" providerId="ADAL" clId="{AA0B7857-DBD2-46D0-A31E-B480D1E2A2B6}" dt="2022-06-20T10:10:02.001" v="3154" actId="20577"/>
          <ac:spMkLst>
            <pc:docMk/>
            <pc:sldMk cId="1127027289" sldId="278"/>
            <ac:spMk id="3" creationId="{1B461C59-4F96-05B8-3FD9-5B2556FF0C52}"/>
          </ac:spMkLst>
        </pc:spChg>
        <pc:spChg chg="mod">
          <ac:chgData name="NGUYEN PHAM ANH THU" userId="baf72463-252b-4d5f-a6ca-5a6327a9888d" providerId="ADAL" clId="{AA0B7857-DBD2-46D0-A31E-B480D1E2A2B6}" dt="2022-06-20T10:09:35.695" v="3136" actId="1076"/>
          <ac:spMkLst>
            <pc:docMk/>
            <pc:sldMk cId="1127027289" sldId="278"/>
            <ac:spMk id="7" creationId="{FDE1E8F2-5A3D-1ED7-65E4-8AE749871B66}"/>
          </ac:spMkLst>
        </pc:spChg>
        <pc:spChg chg="mod">
          <ac:chgData name="NGUYEN PHAM ANH THU" userId="baf72463-252b-4d5f-a6ca-5a6327a9888d" providerId="ADAL" clId="{AA0B7857-DBD2-46D0-A31E-B480D1E2A2B6}" dt="2022-06-20T10:06:58.892" v="3088" actId="20577"/>
          <ac:spMkLst>
            <pc:docMk/>
            <pc:sldMk cId="1127027289" sldId="278"/>
            <ac:spMk id="328" creationId="{22B3C7D5-CF54-7367-DAF8-345C7231CD64}"/>
          </ac:spMkLst>
        </pc:spChg>
        <pc:spChg chg="mod">
          <ac:chgData name="NGUYEN PHAM ANH THU" userId="baf72463-252b-4d5f-a6ca-5a6327a9888d" providerId="ADAL" clId="{AA0B7857-DBD2-46D0-A31E-B480D1E2A2B6}" dt="2022-06-20T10:07:01.661" v="3091" actId="20577"/>
          <ac:spMkLst>
            <pc:docMk/>
            <pc:sldMk cId="1127027289" sldId="278"/>
            <ac:spMk id="329" creationId="{0CF336BB-DCC7-26EC-0E87-FF5240394735}"/>
          </ac:spMkLst>
        </pc:spChg>
        <pc:spChg chg="mod">
          <ac:chgData name="NGUYEN PHAM ANH THU" userId="baf72463-252b-4d5f-a6ca-5a6327a9888d" providerId="ADAL" clId="{AA0B7857-DBD2-46D0-A31E-B480D1E2A2B6}" dt="2022-06-20T10:09:00.806" v="3129" actId="20577"/>
          <ac:spMkLst>
            <pc:docMk/>
            <pc:sldMk cId="1127027289" sldId="278"/>
            <ac:spMk id="330" creationId="{19C14C00-1A25-B563-BABF-DF099E94AA89}"/>
          </ac:spMkLst>
        </pc:spChg>
        <pc:spChg chg="mod">
          <ac:chgData name="NGUYEN PHAM ANH THU" userId="baf72463-252b-4d5f-a6ca-5a6327a9888d" providerId="ADAL" clId="{AA0B7857-DBD2-46D0-A31E-B480D1E2A2B6}" dt="2022-06-20T10:10:07.967" v="3164" actId="20577"/>
          <ac:spMkLst>
            <pc:docMk/>
            <pc:sldMk cId="1127027289" sldId="278"/>
            <ac:spMk id="659" creationId="{465C550E-295E-9C73-1E68-437E9B99C2E9}"/>
          </ac:spMkLst>
        </pc:spChg>
        <pc:spChg chg="mod">
          <ac:chgData name="NGUYEN PHAM ANH THU" userId="baf72463-252b-4d5f-a6ca-5a6327a9888d" providerId="ADAL" clId="{AA0B7857-DBD2-46D0-A31E-B480D1E2A2B6}" dt="2022-06-20T10:09:54.427" v="3144" actId="1036"/>
          <ac:spMkLst>
            <pc:docMk/>
            <pc:sldMk cId="1127027289" sldId="278"/>
            <ac:spMk id="661" creationId="{D528F6A4-9AA2-31E3-4126-C50F3FEF5CA8}"/>
          </ac:spMkLst>
        </pc:spChg>
        <pc:picChg chg="del">
          <ac:chgData name="NGUYEN PHAM ANH THU" userId="baf72463-252b-4d5f-a6ca-5a6327a9888d" providerId="ADAL" clId="{AA0B7857-DBD2-46D0-A31E-B480D1E2A2B6}" dt="2022-06-20T10:06:37.901" v="3087" actId="478"/>
          <ac:picMkLst>
            <pc:docMk/>
            <pc:sldMk cId="1127027289" sldId="278"/>
            <ac:picMk id="325" creationId="{0616BE66-82F7-1E2E-177A-3D89726B940A}"/>
          </ac:picMkLst>
        </pc:picChg>
        <pc:picChg chg="del">
          <ac:chgData name="NGUYEN PHAM ANH THU" userId="baf72463-252b-4d5f-a6ca-5a6327a9888d" providerId="ADAL" clId="{AA0B7857-DBD2-46D0-A31E-B480D1E2A2B6}" dt="2022-06-20T10:05:52.332" v="3078" actId="478"/>
          <ac:picMkLst>
            <pc:docMk/>
            <pc:sldMk cId="1127027289" sldId="278"/>
            <ac:picMk id="326" creationId="{F5BC4117-7E5C-A949-55A2-FB91055990E5}"/>
          </ac:picMkLst>
        </pc:picChg>
        <pc:picChg chg="add del mod">
          <ac:chgData name="NGUYEN PHAM ANH THU" userId="baf72463-252b-4d5f-a6ca-5a6327a9888d" providerId="ADAL" clId="{AA0B7857-DBD2-46D0-A31E-B480D1E2A2B6}" dt="2022-06-20T10:06:04.538" v="3082" actId="478"/>
          <ac:picMkLst>
            <pc:docMk/>
            <pc:sldMk cId="1127027289" sldId="278"/>
            <ac:picMk id="662" creationId="{6CBF0AB6-6EFC-9005-CCC4-EC7DF44D7E52}"/>
          </ac:picMkLst>
        </pc:picChg>
        <pc:picChg chg="add mod ord">
          <ac:chgData name="NGUYEN PHAM ANH THU" userId="baf72463-252b-4d5f-a6ca-5a6327a9888d" providerId="ADAL" clId="{AA0B7857-DBD2-46D0-A31E-B480D1E2A2B6}" dt="2022-06-20T10:06:31.861" v="3086" actId="167"/>
          <ac:picMkLst>
            <pc:docMk/>
            <pc:sldMk cId="1127027289" sldId="278"/>
            <ac:picMk id="663" creationId="{2CD70CC4-352E-21DB-CB4A-5128856B38EE}"/>
          </ac:picMkLst>
        </pc:picChg>
      </pc:sldChg>
      <pc:sldChg chg="delSp modSp add mod ord modTransition delAnim modAnim">
        <pc:chgData name="NGUYEN PHAM ANH THU" userId="baf72463-252b-4d5f-a6ca-5a6327a9888d" providerId="ADAL" clId="{AA0B7857-DBD2-46D0-A31E-B480D1E2A2B6}" dt="2022-06-20T13:34:55.455" v="4290"/>
        <pc:sldMkLst>
          <pc:docMk/>
          <pc:sldMk cId="1358331952" sldId="279"/>
        </pc:sldMkLst>
        <pc:grpChg chg="mod">
          <ac:chgData name="NGUYEN PHAM ANH THU" userId="baf72463-252b-4d5f-a6ca-5a6327a9888d" providerId="ADAL" clId="{AA0B7857-DBD2-46D0-A31E-B480D1E2A2B6}" dt="2022-06-20T13:29:47.348" v="4090" actId="1076"/>
          <ac:grpSpMkLst>
            <pc:docMk/>
            <pc:sldMk cId="1358331952" sldId="279"/>
            <ac:grpSpMk id="13" creationId="{1ACEB1BB-70B9-3AE4-5953-44FAAAB9F1EC}"/>
          </ac:grpSpMkLst>
        </pc:grpChg>
        <pc:picChg chg="mod">
          <ac:chgData name="NGUYEN PHAM ANH THU" userId="baf72463-252b-4d5f-a6ca-5a6327a9888d" providerId="ADAL" clId="{AA0B7857-DBD2-46D0-A31E-B480D1E2A2B6}" dt="2022-06-20T10:10:53.627" v="3172" actId="1076"/>
          <ac:picMkLst>
            <pc:docMk/>
            <pc:sldMk cId="1358331952" sldId="279"/>
            <ac:picMk id="9" creationId="{FD19F485-750E-BFA0-5497-7BB1B972FABA}"/>
          </ac:picMkLst>
        </pc:picChg>
        <pc:picChg chg="mod">
          <ac:chgData name="NGUYEN PHAM ANH THU" userId="baf72463-252b-4d5f-a6ca-5a6327a9888d" providerId="ADAL" clId="{AA0B7857-DBD2-46D0-A31E-B480D1E2A2B6}" dt="2022-06-20T13:30:10.858" v="4099" actId="1036"/>
          <ac:picMkLst>
            <pc:docMk/>
            <pc:sldMk cId="1358331952" sldId="279"/>
            <ac:picMk id="12" creationId="{A810E529-EAB6-8DC6-61EF-3E3B8AA2DD58}"/>
          </ac:picMkLst>
        </pc:picChg>
        <pc:picChg chg="del">
          <ac:chgData name="NGUYEN PHAM ANH THU" userId="baf72463-252b-4d5f-a6ca-5a6327a9888d" providerId="ADAL" clId="{AA0B7857-DBD2-46D0-A31E-B480D1E2A2B6}" dt="2022-06-20T10:10:44.842" v="3170" actId="478"/>
          <ac:picMkLst>
            <pc:docMk/>
            <pc:sldMk cId="1358331952" sldId="279"/>
            <ac:picMk id="341" creationId="{F9B7DF02-D3E4-B59C-8478-0D71BEFA8088}"/>
          </ac:picMkLst>
        </pc:picChg>
        <pc:picChg chg="mod">
          <ac:chgData name="NGUYEN PHAM ANH THU" userId="baf72463-252b-4d5f-a6ca-5a6327a9888d" providerId="ADAL" clId="{AA0B7857-DBD2-46D0-A31E-B480D1E2A2B6}" dt="2022-06-20T10:10:48.376" v="3171" actId="1076"/>
          <ac:picMkLst>
            <pc:docMk/>
            <pc:sldMk cId="1358331952" sldId="279"/>
            <ac:picMk id="342" creationId="{9DF14948-3E00-0944-4B41-A0293D56687B}"/>
          </ac:picMkLst>
        </pc:picChg>
      </pc:sldChg>
      <pc:sldChg chg="modSp add mod ord modTransition modAnim">
        <pc:chgData name="NGUYEN PHAM ANH THU" userId="baf72463-252b-4d5f-a6ca-5a6327a9888d" providerId="ADAL" clId="{AA0B7857-DBD2-46D0-A31E-B480D1E2A2B6}" dt="2022-06-20T12:54:31.883" v="4075"/>
        <pc:sldMkLst>
          <pc:docMk/>
          <pc:sldMk cId="2027777485" sldId="280"/>
        </pc:sldMkLst>
        <pc:spChg chg="mod">
          <ac:chgData name="NGUYEN PHAM ANH THU" userId="baf72463-252b-4d5f-a6ca-5a6327a9888d" providerId="ADAL" clId="{AA0B7857-DBD2-46D0-A31E-B480D1E2A2B6}" dt="2022-06-20T10:15:32.161" v="3268" actId="403"/>
          <ac:spMkLst>
            <pc:docMk/>
            <pc:sldMk cId="2027777485" sldId="280"/>
            <ac:spMk id="716" creationId="{F94C3787-88B4-A14B-A6C5-49CC86BA9E37}"/>
          </ac:spMkLst>
        </pc:spChg>
        <pc:spChg chg="mod">
          <ac:chgData name="NGUYEN PHAM ANH THU" userId="baf72463-252b-4d5f-a6ca-5a6327a9888d" providerId="ADAL" clId="{AA0B7857-DBD2-46D0-A31E-B480D1E2A2B6}" dt="2022-06-20T10:15:32.161" v="3268" actId="403"/>
          <ac:spMkLst>
            <pc:docMk/>
            <pc:sldMk cId="2027777485" sldId="280"/>
            <ac:spMk id="717" creationId="{541E99F4-D96A-18B0-436E-466D2B8CCA96}"/>
          </ac:spMkLst>
        </pc:spChg>
        <pc:grpChg chg="mod">
          <ac:chgData name="NGUYEN PHAM ANH THU" userId="baf72463-252b-4d5f-a6ca-5a6327a9888d" providerId="ADAL" clId="{AA0B7857-DBD2-46D0-A31E-B480D1E2A2B6}" dt="2022-06-20T10:15:06.912" v="3261" actId="1076"/>
          <ac:grpSpMkLst>
            <pc:docMk/>
            <pc:sldMk cId="2027777485" sldId="280"/>
            <ac:grpSpMk id="715" creationId="{0CC71BA0-F0E7-6C74-77D2-517CF898BD49}"/>
          </ac:grpSpMkLst>
        </pc:grpChg>
      </pc:sldChg>
      <pc:sldChg chg="addSp delSp modSp add mod ord modTransition delAnim modAnim">
        <pc:chgData name="NGUYEN PHAM ANH THU" userId="baf72463-252b-4d5f-a6ca-5a6327a9888d" providerId="ADAL" clId="{AA0B7857-DBD2-46D0-A31E-B480D1E2A2B6}" dt="2022-06-20T13:40:12.071" v="4352"/>
        <pc:sldMkLst>
          <pc:docMk/>
          <pc:sldMk cId="3216037228" sldId="281"/>
        </pc:sldMkLst>
        <pc:spChg chg="del">
          <ac:chgData name="NGUYEN PHAM ANH THU" userId="baf72463-252b-4d5f-a6ca-5a6327a9888d" providerId="ADAL" clId="{AA0B7857-DBD2-46D0-A31E-B480D1E2A2B6}" dt="2022-06-20T10:16:34.394" v="3273" actId="478"/>
          <ac:spMkLst>
            <pc:docMk/>
            <pc:sldMk cId="3216037228" sldId="281"/>
            <ac:spMk id="2" creationId="{DEE834A1-64C4-4F0C-8C34-C0616A30B440}"/>
          </ac:spMkLst>
        </pc:spChg>
        <pc:spChg chg="add mod">
          <ac:chgData name="NGUYEN PHAM ANH THU" userId="baf72463-252b-4d5f-a6ca-5a6327a9888d" providerId="ADAL" clId="{AA0B7857-DBD2-46D0-A31E-B480D1E2A2B6}" dt="2022-06-20T13:37:40.402" v="4333" actId="164"/>
          <ac:spMkLst>
            <pc:docMk/>
            <pc:sldMk cId="3216037228" sldId="281"/>
            <ac:spMk id="14" creationId="{E16BE90D-8F8B-E143-3ED7-B36257CDB895}"/>
          </ac:spMkLst>
        </pc:spChg>
        <pc:spChg chg="add mod">
          <ac:chgData name="NGUYEN PHAM ANH THU" userId="baf72463-252b-4d5f-a6ca-5a6327a9888d" providerId="ADAL" clId="{AA0B7857-DBD2-46D0-A31E-B480D1E2A2B6}" dt="2022-06-20T13:39:02.858" v="4339" actId="207"/>
          <ac:spMkLst>
            <pc:docMk/>
            <pc:sldMk cId="3216037228" sldId="281"/>
            <ac:spMk id="15" creationId="{BB4F7289-BE61-1183-3002-B1390CD21FE4}"/>
          </ac:spMkLst>
        </pc:spChg>
        <pc:spChg chg="add del mod">
          <ac:chgData name="NGUYEN PHAM ANH THU" userId="baf72463-252b-4d5f-a6ca-5a6327a9888d" providerId="ADAL" clId="{AA0B7857-DBD2-46D0-A31E-B480D1E2A2B6}" dt="2022-06-20T13:37:34.242" v="4332" actId="478"/>
          <ac:spMkLst>
            <pc:docMk/>
            <pc:sldMk cId="3216037228" sldId="281"/>
            <ac:spMk id="16" creationId="{9981AC1D-AF15-A2E7-A938-21005514ED36}"/>
          </ac:spMkLst>
        </pc:spChg>
        <pc:spChg chg="add del mod">
          <ac:chgData name="NGUYEN PHAM ANH THU" userId="baf72463-252b-4d5f-a6ca-5a6327a9888d" providerId="ADAL" clId="{AA0B7857-DBD2-46D0-A31E-B480D1E2A2B6}" dt="2022-06-20T13:37:34.242" v="4332" actId="478"/>
          <ac:spMkLst>
            <pc:docMk/>
            <pc:sldMk cId="3216037228" sldId="281"/>
            <ac:spMk id="17" creationId="{CC8022EC-84CE-6DB6-144B-2CF50B9976E2}"/>
          </ac:spMkLst>
        </pc:spChg>
        <pc:spChg chg="del">
          <ac:chgData name="NGUYEN PHAM ANH THU" userId="baf72463-252b-4d5f-a6ca-5a6327a9888d" providerId="ADAL" clId="{AA0B7857-DBD2-46D0-A31E-B480D1E2A2B6}" dt="2022-06-20T10:16:32.554" v="3272" actId="478"/>
          <ac:spMkLst>
            <pc:docMk/>
            <pc:sldMk cId="3216037228" sldId="281"/>
            <ac:spMk id="23" creationId="{27DE0FBB-5ADF-3466-8369-76FDD25EC8D9}"/>
          </ac:spMkLst>
        </pc:spChg>
        <pc:spChg chg="del">
          <ac:chgData name="NGUYEN PHAM ANH THU" userId="baf72463-252b-4d5f-a6ca-5a6327a9888d" providerId="ADAL" clId="{AA0B7857-DBD2-46D0-A31E-B480D1E2A2B6}" dt="2022-06-20T10:16:32.554" v="3272" actId="478"/>
          <ac:spMkLst>
            <pc:docMk/>
            <pc:sldMk cId="3216037228" sldId="281"/>
            <ac:spMk id="24" creationId="{0BAFC5CB-E628-CC2E-2601-0DB7B234F568}"/>
          </ac:spMkLst>
        </pc:spChg>
        <pc:spChg chg="del">
          <ac:chgData name="NGUYEN PHAM ANH THU" userId="baf72463-252b-4d5f-a6ca-5a6327a9888d" providerId="ADAL" clId="{AA0B7857-DBD2-46D0-A31E-B480D1E2A2B6}" dt="2022-06-20T10:16:32.554" v="3272" actId="478"/>
          <ac:spMkLst>
            <pc:docMk/>
            <pc:sldMk cId="3216037228" sldId="281"/>
            <ac:spMk id="26" creationId="{E834B115-1857-C0D5-4E45-CD913DE58667}"/>
          </ac:spMkLst>
        </pc:spChg>
        <pc:spChg chg="del">
          <ac:chgData name="NGUYEN PHAM ANH THU" userId="baf72463-252b-4d5f-a6ca-5a6327a9888d" providerId="ADAL" clId="{AA0B7857-DBD2-46D0-A31E-B480D1E2A2B6}" dt="2022-06-20T10:16:32.554" v="3272" actId="478"/>
          <ac:spMkLst>
            <pc:docMk/>
            <pc:sldMk cId="3216037228" sldId="281"/>
            <ac:spMk id="28" creationId="{8F2FCA08-E985-47FC-7F06-752244852A97}"/>
          </ac:spMkLst>
        </pc:spChg>
        <pc:spChg chg="del">
          <ac:chgData name="NGUYEN PHAM ANH THU" userId="baf72463-252b-4d5f-a6ca-5a6327a9888d" providerId="ADAL" clId="{AA0B7857-DBD2-46D0-A31E-B480D1E2A2B6}" dt="2022-06-20T10:16:32.554" v="3272" actId="478"/>
          <ac:spMkLst>
            <pc:docMk/>
            <pc:sldMk cId="3216037228" sldId="281"/>
            <ac:spMk id="30" creationId="{65323E40-C7C4-6771-E39F-695E7DE9426C}"/>
          </ac:spMkLst>
        </pc:spChg>
        <pc:spChg chg="add mod">
          <ac:chgData name="NGUYEN PHAM ANH THU" userId="baf72463-252b-4d5f-a6ca-5a6327a9888d" providerId="ADAL" clId="{AA0B7857-DBD2-46D0-A31E-B480D1E2A2B6}" dt="2022-06-20T10:16:46.085" v="3274"/>
          <ac:spMkLst>
            <pc:docMk/>
            <pc:sldMk cId="3216037228" sldId="281"/>
            <ac:spMk id="31" creationId="{BEF486AB-75E5-F16E-5E23-6E862BB00452}"/>
          </ac:spMkLst>
        </pc:spChg>
        <pc:spChg chg="add mod">
          <ac:chgData name="NGUYEN PHAM ANH THU" userId="baf72463-252b-4d5f-a6ca-5a6327a9888d" providerId="ADAL" clId="{AA0B7857-DBD2-46D0-A31E-B480D1E2A2B6}" dt="2022-06-20T10:16:46.085" v="3274"/>
          <ac:spMkLst>
            <pc:docMk/>
            <pc:sldMk cId="3216037228" sldId="281"/>
            <ac:spMk id="32" creationId="{DBEA12D9-5A32-605C-BA4B-AF1194FD39FF}"/>
          </ac:spMkLst>
        </pc:spChg>
        <pc:spChg chg="add mod ord">
          <ac:chgData name="NGUYEN PHAM ANH THU" userId="baf72463-252b-4d5f-a6ca-5a6327a9888d" providerId="ADAL" clId="{AA0B7857-DBD2-46D0-A31E-B480D1E2A2B6}" dt="2022-06-20T12:24:12.635" v="3509" actId="1076"/>
          <ac:spMkLst>
            <pc:docMk/>
            <pc:sldMk cId="3216037228" sldId="281"/>
            <ac:spMk id="38" creationId="{5EEF1F6C-4357-5249-CC15-4C2D394A8F7C}"/>
          </ac:spMkLst>
        </pc:spChg>
        <pc:spChg chg="add del mod">
          <ac:chgData name="NGUYEN PHAM ANH THU" userId="baf72463-252b-4d5f-a6ca-5a6327a9888d" providerId="ADAL" clId="{AA0B7857-DBD2-46D0-A31E-B480D1E2A2B6}" dt="2022-06-20T10:20:51.226" v="3396" actId="478"/>
          <ac:spMkLst>
            <pc:docMk/>
            <pc:sldMk cId="3216037228" sldId="281"/>
            <ac:spMk id="39" creationId="{3CF310B1-157A-D8D6-A660-C3CB38FF0F00}"/>
          </ac:spMkLst>
        </pc:spChg>
        <pc:spChg chg="add mod ord">
          <ac:chgData name="NGUYEN PHAM ANH THU" userId="baf72463-252b-4d5f-a6ca-5a6327a9888d" providerId="ADAL" clId="{AA0B7857-DBD2-46D0-A31E-B480D1E2A2B6}" dt="2022-06-20T12:24:25.192" v="3517" actId="1038"/>
          <ac:spMkLst>
            <pc:docMk/>
            <pc:sldMk cId="3216037228" sldId="281"/>
            <ac:spMk id="40" creationId="{0DEABEFD-A202-8A52-C95A-8B0780257FD0}"/>
          </ac:spMkLst>
        </pc:spChg>
        <pc:spChg chg="add mod ord">
          <ac:chgData name="NGUYEN PHAM ANH THU" userId="baf72463-252b-4d5f-a6ca-5a6327a9888d" providerId="ADAL" clId="{AA0B7857-DBD2-46D0-A31E-B480D1E2A2B6}" dt="2022-06-20T12:24:17.347" v="3510" actId="1076"/>
          <ac:spMkLst>
            <pc:docMk/>
            <pc:sldMk cId="3216037228" sldId="281"/>
            <ac:spMk id="41" creationId="{89ADE592-75E0-DFCB-25D9-919A3E816383}"/>
          </ac:spMkLst>
        </pc:spChg>
        <pc:spChg chg="add del mod">
          <ac:chgData name="NGUYEN PHAM ANH THU" userId="baf72463-252b-4d5f-a6ca-5a6327a9888d" providerId="ADAL" clId="{AA0B7857-DBD2-46D0-A31E-B480D1E2A2B6}" dt="2022-06-20T10:19:37.442" v="3382" actId="478"/>
          <ac:spMkLst>
            <pc:docMk/>
            <pc:sldMk cId="3216037228" sldId="281"/>
            <ac:spMk id="47" creationId="{291DEA86-0666-6184-684D-D89AFC0317BB}"/>
          </ac:spMkLst>
        </pc:spChg>
        <pc:spChg chg="add del mod">
          <ac:chgData name="NGUYEN PHAM ANH THU" userId="baf72463-252b-4d5f-a6ca-5a6327a9888d" providerId="ADAL" clId="{AA0B7857-DBD2-46D0-A31E-B480D1E2A2B6}" dt="2022-06-20T10:19:37.442" v="3382" actId="478"/>
          <ac:spMkLst>
            <pc:docMk/>
            <pc:sldMk cId="3216037228" sldId="281"/>
            <ac:spMk id="48" creationId="{C5B0EC05-F732-5CB1-1334-B0F19EE11AB5}"/>
          </ac:spMkLst>
        </pc:spChg>
        <pc:spChg chg="add del mod">
          <ac:chgData name="NGUYEN PHAM ANH THU" userId="baf72463-252b-4d5f-a6ca-5a6327a9888d" providerId="ADAL" clId="{AA0B7857-DBD2-46D0-A31E-B480D1E2A2B6}" dt="2022-06-20T10:19:37.442" v="3382" actId="478"/>
          <ac:spMkLst>
            <pc:docMk/>
            <pc:sldMk cId="3216037228" sldId="281"/>
            <ac:spMk id="49" creationId="{ABAEA98B-E726-1F6C-0694-829AEE0195F9}"/>
          </ac:spMkLst>
        </pc:spChg>
        <pc:spChg chg="add del mod">
          <ac:chgData name="NGUYEN PHAM ANH THU" userId="baf72463-252b-4d5f-a6ca-5a6327a9888d" providerId="ADAL" clId="{AA0B7857-DBD2-46D0-A31E-B480D1E2A2B6}" dt="2022-06-20T10:19:37.442" v="3382" actId="478"/>
          <ac:spMkLst>
            <pc:docMk/>
            <pc:sldMk cId="3216037228" sldId="281"/>
            <ac:spMk id="50" creationId="{9EB2F480-2079-63FE-682B-E4A0A6D5EED7}"/>
          </ac:spMkLst>
        </pc:spChg>
        <pc:grpChg chg="add mod">
          <ac:chgData name="NGUYEN PHAM ANH THU" userId="baf72463-252b-4d5f-a6ca-5a6327a9888d" providerId="ADAL" clId="{AA0B7857-DBD2-46D0-A31E-B480D1E2A2B6}" dt="2022-06-20T13:37:40.402" v="4333" actId="164"/>
          <ac:grpSpMkLst>
            <pc:docMk/>
            <pc:sldMk cId="3216037228" sldId="281"/>
            <ac:grpSpMk id="3" creationId="{C78EB337-30F0-A082-EFFB-B798D053B492}"/>
          </ac:grpSpMkLst>
        </pc:grpChg>
        <pc:grpChg chg="del">
          <ac:chgData name="NGUYEN PHAM ANH THU" userId="baf72463-252b-4d5f-a6ca-5a6327a9888d" providerId="ADAL" clId="{AA0B7857-DBD2-46D0-A31E-B480D1E2A2B6}" dt="2022-06-20T10:16:32.554" v="3272" actId="478"/>
          <ac:grpSpMkLst>
            <pc:docMk/>
            <pc:sldMk cId="3216037228" sldId="281"/>
            <ac:grpSpMk id="17" creationId="{C846B586-6A70-2587-3BC3-77106A1BDC30}"/>
          </ac:grpSpMkLst>
        </pc:grpChg>
        <pc:grpChg chg="del">
          <ac:chgData name="NGUYEN PHAM ANH THU" userId="baf72463-252b-4d5f-a6ca-5a6327a9888d" providerId="ADAL" clId="{AA0B7857-DBD2-46D0-A31E-B480D1E2A2B6}" dt="2022-06-20T10:16:32.554" v="3272" actId="478"/>
          <ac:grpSpMkLst>
            <pc:docMk/>
            <pc:sldMk cId="3216037228" sldId="281"/>
            <ac:grpSpMk id="20" creationId="{7CA08503-3BBA-E3AD-14FE-19280C3F7098}"/>
          </ac:grpSpMkLst>
        </pc:grpChg>
        <pc:graphicFrameChg chg="add mod modGraphic">
          <ac:chgData name="NGUYEN PHAM ANH THU" userId="baf72463-252b-4d5f-a6ca-5a6327a9888d" providerId="ADAL" clId="{AA0B7857-DBD2-46D0-A31E-B480D1E2A2B6}" dt="2022-06-20T10:27:59.089" v="3427"/>
          <ac:graphicFrameMkLst>
            <pc:docMk/>
            <pc:sldMk cId="3216037228" sldId="281"/>
            <ac:graphicFrameMk id="33" creationId="{C371F5A9-9407-963C-20D0-0248F5EE6397}"/>
          </ac:graphicFrameMkLst>
        </pc:graphicFrameChg>
        <pc:graphicFrameChg chg="add del mod">
          <ac:chgData name="NGUYEN PHAM ANH THU" userId="baf72463-252b-4d5f-a6ca-5a6327a9888d" providerId="ADAL" clId="{AA0B7857-DBD2-46D0-A31E-B480D1E2A2B6}" dt="2022-06-20T10:19:37.442" v="3382" actId="478"/>
          <ac:graphicFrameMkLst>
            <pc:docMk/>
            <pc:sldMk cId="3216037228" sldId="281"/>
            <ac:graphicFrameMk id="42" creationId="{84A1C37A-9E17-536A-D560-7367A60018A1}"/>
          </ac:graphicFrameMkLst>
        </pc:graphicFrameChg>
        <pc:picChg chg="add mod">
          <ac:chgData name="NGUYEN PHAM ANH THU" userId="baf72463-252b-4d5f-a6ca-5a6327a9888d" providerId="ADAL" clId="{AA0B7857-DBD2-46D0-A31E-B480D1E2A2B6}" dt="2022-06-20T10:28:09.832" v="3432" actId="1076"/>
          <ac:picMkLst>
            <pc:docMk/>
            <pc:sldMk cId="3216037228" sldId="281"/>
            <ac:picMk id="4" creationId="{2ACB36E2-88DD-02D2-754D-055ADD5399F9}"/>
          </ac:picMkLst>
        </pc:picChg>
        <pc:picChg chg="add mod">
          <ac:chgData name="NGUYEN PHAM ANH THU" userId="baf72463-252b-4d5f-a6ca-5a6327a9888d" providerId="ADAL" clId="{AA0B7857-DBD2-46D0-A31E-B480D1E2A2B6}" dt="2022-06-20T10:28:18.568" v="3437" actId="1076"/>
          <ac:picMkLst>
            <pc:docMk/>
            <pc:sldMk cId="3216037228" sldId="281"/>
            <ac:picMk id="6" creationId="{2D1F11B2-ADD9-D076-3A1F-E2E286EB70A8}"/>
          </ac:picMkLst>
        </pc:picChg>
        <pc:picChg chg="add mod">
          <ac:chgData name="NGUYEN PHAM ANH THU" userId="baf72463-252b-4d5f-a6ca-5a6327a9888d" providerId="ADAL" clId="{AA0B7857-DBD2-46D0-A31E-B480D1E2A2B6}" dt="2022-06-20T10:28:17.192" v="3436" actId="14100"/>
          <ac:picMkLst>
            <pc:docMk/>
            <pc:sldMk cId="3216037228" sldId="281"/>
            <ac:picMk id="8" creationId="{33350774-B843-54E8-C781-E3C3333BD683}"/>
          </ac:picMkLst>
        </pc:picChg>
        <pc:picChg chg="add del mod">
          <ac:chgData name="NGUYEN PHAM ANH THU" userId="baf72463-252b-4d5f-a6ca-5a6327a9888d" providerId="ADAL" clId="{AA0B7857-DBD2-46D0-A31E-B480D1E2A2B6}" dt="2022-06-20T10:28:30.572" v="3443" actId="478"/>
          <ac:picMkLst>
            <pc:docMk/>
            <pc:sldMk cId="3216037228" sldId="281"/>
            <ac:picMk id="10" creationId="{B1D8219E-CA50-8CCD-0238-446577E3A1C0}"/>
          </ac:picMkLst>
        </pc:picChg>
        <pc:picChg chg="add mod">
          <ac:chgData name="NGUYEN PHAM ANH THU" userId="baf72463-252b-4d5f-a6ca-5a6327a9888d" providerId="ADAL" clId="{AA0B7857-DBD2-46D0-A31E-B480D1E2A2B6}" dt="2022-06-20T12:23:16.534" v="3497" actId="1076"/>
          <ac:picMkLst>
            <pc:docMk/>
            <pc:sldMk cId="3216037228" sldId="281"/>
            <ac:picMk id="12" creationId="{20605BC5-F241-1503-A10D-6100B9073EF4}"/>
          </ac:picMkLst>
        </pc:picChg>
        <pc:picChg chg="add del mod">
          <ac:chgData name="NGUYEN PHAM ANH THU" userId="baf72463-252b-4d5f-a6ca-5a6327a9888d" providerId="ADAL" clId="{AA0B7857-DBD2-46D0-A31E-B480D1E2A2B6}" dt="2022-06-20T10:17:21.321" v="3282" actId="478"/>
          <ac:picMkLst>
            <pc:docMk/>
            <pc:sldMk cId="3216037228" sldId="281"/>
            <ac:picMk id="34" creationId="{114ED44E-2B43-B1AE-9DA6-E3EE010002E7}"/>
          </ac:picMkLst>
        </pc:picChg>
        <pc:picChg chg="add del mod">
          <ac:chgData name="NGUYEN PHAM ANH THU" userId="baf72463-252b-4d5f-a6ca-5a6327a9888d" providerId="ADAL" clId="{AA0B7857-DBD2-46D0-A31E-B480D1E2A2B6}" dt="2022-06-20T10:17:21.712" v="3283" actId="478"/>
          <ac:picMkLst>
            <pc:docMk/>
            <pc:sldMk cId="3216037228" sldId="281"/>
            <ac:picMk id="35" creationId="{03064533-672B-B35E-739B-4BAE4ABB9340}"/>
          </ac:picMkLst>
        </pc:picChg>
        <pc:picChg chg="add del mod">
          <ac:chgData name="NGUYEN PHAM ANH THU" userId="baf72463-252b-4d5f-a6ca-5a6327a9888d" providerId="ADAL" clId="{AA0B7857-DBD2-46D0-A31E-B480D1E2A2B6}" dt="2022-06-20T10:17:20.690" v="3281" actId="478"/>
          <ac:picMkLst>
            <pc:docMk/>
            <pc:sldMk cId="3216037228" sldId="281"/>
            <ac:picMk id="36" creationId="{C5F6F2DB-5EA0-C598-AE1B-7832CBFBCC52}"/>
          </ac:picMkLst>
        </pc:picChg>
        <pc:picChg chg="add del mod">
          <ac:chgData name="NGUYEN PHAM ANH THU" userId="baf72463-252b-4d5f-a6ca-5a6327a9888d" providerId="ADAL" clId="{AA0B7857-DBD2-46D0-A31E-B480D1E2A2B6}" dt="2022-06-20T10:17:20.106" v="3280" actId="478"/>
          <ac:picMkLst>
            <pc:docMk/>
            <pc:sldMk cId="3216037228" sldId="281"/>
            <ac:picMk id="37" creationId="{D5761906-E92D-5740-6BFD-CE9D064D55CD}"/>
          </ac:picMkLst>
        </pc:picChg>
        <pc:picChg chg="add del mod">
          <ac:chgData name="NGUYEN PHAM ANH THU" userId="baf72463-252b-4d5f-a6ca-5a6327a9888d" providerId="ADAL" clId="{AA0B7857-DBD2-46D0-A31E-B480D1E2A2B6}" dt="2022-06-20T10:19:37.442" v="3382" actId="478"/>
          <ac:picMkLst>
            <pc:docMk/>
            <pc:sldMk cId="3216037228" sldId="281"/>
            <ac:picMk id="43" creationId="{F5046D22-ECC6-6786-7165-EAC277F1FD0E}"/>
          </ac:picMkLst>
        </pc:picChg>
        <pc:picChg chg="add del mod">
          <ac:chgData name="NGUYEN PHAM ANH THU" userId="baf72463-252b-4d5f-a6ca-5a6327a9888d" providerId="ADAL" clId="{AA0B7857-DBD2-46D0-A31E-B480D1E2A2B6}" dt="2022-06-20T10:19:37.442" v="3382" actId="478"/>
          <ac:picMkLst>
            <pc:docMk/>
            <pc:sldMk cId="3216037228" sldId="281"/>
            <ac:picMk id="44" creationId="{03DE9161-9F70-CDDA-AD91-9ED4C9122B10}"/>
          </ac:picMkLst>
        </pc:picChg>
        <pc:picChg chg="add del mod">
          <ac:chgData name="NGUYEN PHAM ANH THU" userId="baf72463-252b-4d5f-a6ca-5a6327a9888d" providerId="ADAL" clId="{AA0B7857-DBD2-46D0-A31E-B480D1E2A2B6}" dt="2022-06-20T10:19:37.442" v="3382" actId="478"/>
          <ac:picMkLst>
            <pc:docMk/>
            <pc:sldMk cId="3216037228" sldId="281"/>
            <ac:picMk id="45" creationId="{FD26AA97-35E6-F85F-4DCE-C4D50EC8C9B0}"/>
          </ac:picMkLst>
        </pc:picChg>
        <pc:picChg chg="add del mod">
          <ac:chgData name="NGUYEN PHAM ANH THU" userId="baf72463-252b-4d5f-a6ca-5a6327a9888d" providerId="ADAL" clId="{AA0B7857-DBD2-46D0-A31E-B480D1E2A2B6}" dt="2022-06-20T10:19:37.442" v="3382" actId="478"/>
          <ac:picMkLst>
            <pc:docMk/>
            <pc:sldMk cId="3216037228" sldId="281"/>
            <ac:picMk id="46" creationId="{DB128751-5143-0AC0-8B87-6A2D2BDA8B23}"/>
          </ac:picMkLst>
        </pc:picChg>
        <pc:cxnChg chg="del">
          <ac:chgData name="NGUYEN PHAM ANH THU" userId="baf72463-252b-4d5f-a6ca-5a6327a9888d" providerId="ADAL" clId="{AA0B7857-DBD2-46D0-A31E-B480D1E2A2B6}" dt="2022-06-20T10:16:32.554" v="3272" actId="478"/>
          <ac:cxnSpMkLst>
            <pc:docMk/>
            <pc:sldMk cId="3216037228" sldId="281"/>
            <ac:cxnSpMk id="25" creationId="{A9BE33DB-23E7-BBC8-F5F2-8BAC69A2D241}"/>
          </ac:cxnSpMkLst>
        </pc:cxnChg>
        <pc:cxnChg chg="del">
          <ac:chgData name="NGUYEN PHAM ANH THU" userId="baf72463-252b-4d5f-a6ca-5a6327a9888d" providerId="ADAL" clId="{AA0B7857-DBD2-46D0-A31E-B480D1E2A2B6}" dt="2022-06-20T10:16:32.554" v="3272" actId="478"/>
          <ac:cxnSpMkLst>
            <pc:docMk/>
            <pc:sldMk cId="3216037228" sldId="281"/>
            <ac:cxnSpMk id="27" creationId="{3C7BDC76-B36A-8CD8-01B3-84B4D7025C8D}"/>
          </ac:cxnSpMkLst>
        </pc:cxnChg>
        <pc:cxnChg chg="del">
          <ac:chgData name="NGUYEN PHAM ANH THU" userId="baf72463-252b-4d5f-a6ca-5a6327a9888d" providerId="ADAL" clId="{AA0B7857-DBD2-46D0-A31E-B480D1E2A2B6}" dt="2022-06-20T10:16:32.554" v="3272" actId="478"/>
          <ac:cxnSpMkLst>
            <pc:docMk/>
            <pc:sldMk cId="3216037228" sldId="281"/>
            <ac:cxnSpMk id="29" creationId="{8AAEA5B4-3304-3A57-A65D-C24BA810DB16}"/>
          </ac:cxnSpMkLst>
        </pc:cxnChg>
      </pc:sldChg>
      <pc:sldChg chg="modSp add mod ord modTransition modAnim">
        <pc:chgData name="NGUYEN PHAM ANH THU" userId="baf72463-252b-4d5f-a6ca-5a6327a9888d" providerId="ADAL" clId="{AA0B7857-DBD2-46D0-A31E-B480D1E2A2B6}" dt="2022-06-20T12:54:34.389" v="4076"/>
        <pc:sldMkLst>
          <pc:docMk/>
          <pc:sldMk cId="3664101449" sldId="282"/>
        </pc:sldMkLst>
        <pc:spChg chg="mod ord">
          <ac:chgData name="NGUYEN PHAM ANH THU" userId="baf72463-252b-4d5f-a6ca-5a6327a9888d" providerId="ADAL" clId="{AA0B7857-DBD2-46D0-A31E-B480D1E2A2B6}" dt="2022-06-20T12:28:09.847" v="3592" actId="171"/>
          <ac:spMkLst>
            <pc:docMk/>
            <pc:sldMk cId="3664101449" sldId="282"/>
            <ac:spMk id="716" creationId="{F94C3787-88B4-A14B-A6C5-49CC86BA9E37}"/>
          </ac:spMkLst>
        </pc:spChg>
        <pc:spChg chg="mod ord">
          <ac:chgData name="NGUYEN PHAM ANH THU" userId="baf72463-252b-4d5f-a6ca-5a6327a9888d" providerId="ADAL" clId="{AA0B7857-DBD2-46D0-A31E-B480D1E2A2B6}" dt="2022-06-20T12:27:46.760" v="3570" actId="171"/>
          <ac:spMkLst>
            <pc:docMk/>
            <pc:sldMk cId="3664101449" sldId="282"/>
            <ac:spMk id="717" creationId="{541E99F4-D96A-18B0-436E-466D2B8CCA96}"/>
          </ac:spMkLst>
        </pc:spChg>
      </pc:sldChg>
      <pc:sldChg chg="addSp delSp modSp add mod ord modTransition delAnim modAnim">
        <pc:chgData name="NGUYEN PHAM ANH THU" userId="baf72463-252b-4d5f-a6ca-5a6327a9888d" providerId="ADAL" clId="{AA0B7857-DBD2-46D0-A31E-B480D1E2A2B6}" dt="2022-06-20T13:41:00.659" v="4354"/>
        <pc:sldMkLst>
          <pc:docMk/>
          <pc:sldMk cId="86157487" sldId="283"/>
        </pc:sldMkLst>
        <pc:spChg chg="add mod">
          <ac:chgData name="NGUYEN PHAM ANH THU" userId="baf72463-252b-4d5f-a6ca-5a6327a9888d" providerId="ADAL" clId="{AA0B7857-DBD2-46D0-A31E-B480D1E2A2B6}" dt="2022-06-20T12:47:51.163" v="3919" actId="1076"/>
          <ac:spMkLst>
            <pc:docMk/>
            <pc:sldMk cId="86157487" sldId="283"/>
            <ac:spMk id="2" creationId="{3244FA31-BCD6-1233-44BA-3933BC6B5547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14" creationId="{2A881E18-E117-5E06-5E98-DCE131A8969A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15" creationId="{55F600A4-7BF7-4027-3E7C-D5CEAD548367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17" creationId="{A2EF72AE-CA2B-64AE-D2C6-457803C23385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18" creationId="{0CF70BA0-9B2F-4D4C-9A6B-F67EDE900DA7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19" creationId="{0D4E8719-23F3-BC4C-9CA9-676D32479B8C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20" creationId="{62AF5B11-C243-72B4-EB69-D50D5593495D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21" creationId="{2B20F26D-011F-20AD-1AD0-D2412B527B21}"/>
          </ac:spMkLst>
        </pc:spChg>
        <pc:spChg chg="add mod">
          <ac:chgData name="NGUYEN PHAM ANH THU" userId="baf72463-252b-4d5f-a6ca-5a6327a9888d" providerId="ADAL" clId="{AA0B7857-DBD2-46D0-A31E-B480D1E2A2B6}" dt="2022-06-20T12:33:44.283" v="3704" actId="14100"/>
          <ac:spMkLst>
            <pc:docMk/>
            <pc:sldMk cId="86157487" sldId="283"/>
            <ac:spMk id="22" creationId="{E23D700A-6DC5-274D-B26C-CC9695C3F967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24" creationId="{73D6600D-059A-3FE5-C15C-C46DA5B4D7D8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25" creationId="{ABBC22B7-1566-2C83-ABFD-1A8921EACF21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27" creationId="{E5C70A6E-9980-50CB-9461-4D5A3947E88A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28" creationId="{2DCC082E-0C57-FE2A-240D-ABF74D9ED3EE}"/>
          </ac:spMkLst>
        </pc:spChg>
        <pc:spChg chg="add del mod">
          <ac:chgData name="NGUYEN PHAM ANH THU" userId="baf72463-252b-4d5f-a6ca-5a6327a9888d" providerId="ADAL" clId="{AA0B7857-DBD2-46D0-A31E-B480D1E2A2B6}" dt="2022-06-20T12:34:46.023" v="3774" actId="478"/>
          <ac:spMkLst>
            <pc:docMk/>
            <pc:sldMk cId="86157487" sldId="283"/>
            <ac:spMk id="29" creationId="{22E9E106-9BF2-25A1-C5B2-A9646F9AF382}"/>
          </ac:spMkLst>
        </pc:spChg>
        <pc:spChg chg="add del mod">
          <ac:chgData name="NGUYEN PHAM ANH THU" userId="baf72463-252b-4d5f-a6ca-5a6327a9888d" providerId="ADAL" clId="{AA0B7857-DBD2-46D0-A31E-B480D1E2A2B6}" dt="2022-06-20T12:34:46.023" v="3774" actId="478"/>
          <ac:spMkLst>
            <pc:docMk/>
            <pc:sldMk cId="86157487" sldId="283"/>
            <ac:spMk id="30" creationId="{52869F1B-0457-C2DA-A482-58395F23F625}"/>
          </ac:spMkLst>
        </pc:spChg>
        <pc:spChg chg="del">
          <ac:chgData name="NGUYEN PHAM ANH THU" userId="baf72463-252b-4d5f-a6ca-5a6327a9888d" providerId="ADAL" clId="{AA0B7857-DBD2-46D0-A31E-B480D1E2A2B6}" dt="2022-06-20T12:30:12.726" v="3596" actId="478"/>
          <ac:spMkLst>
            <pc:docMk/>
            <pc:sldMk cId="86157487" sldId="283"/>
            <ac:spMk id="31" creationId="{BEF486AB-75E5-F16E-5E23-6E862BB00452}"/>
          </ac:spMkLst>
        </pc:spChg>
        <pc:spChg chg="del">
          <ac:chgData name="NGUYEN PHAM ANH THU" userId="baf72463-252b-4d5f-a6ca-5a6327a9888d" providerId="ADAL" clId="{AA0B7857-DBD2-46D0-A31E-B480D1E2A2B6}" dt="2022-06-20T12:30:12.726" v="3596" actId="478"/>
          <ac:spMkLst>
            <pc:docMk/>
            <pc:sldMk cId="86157487" sldId="283"/>
            <ac:spMk id="32" creationId="{DBEA12D9-5A32-605C-BA4B-AF1194FD39FF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36" creationId="{98D1A20C-3A9D-9836-79FD-1171963B94F9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37" creationId="{E73D346B-5287-C93F-2CC5-A0FC14546C7D}"/>
          </ac:spMkLst>
        </pc:spChg>
        <pc:spChg chg="del">
          <ac:chgData name="NGUYEN PHAM ANH THU" userId="baf72463-252b-4d5f-a6ca-5a6327a9888d" providerId="ADAL" clId="{AA0B7857-DBD2-46D0-A31E-B480D1E2A2B6}" dt="2022-06-20T12:30:12.726" v="3596" actId="478"/>
          <ac:spMkLst>
            <pc:docMk/>
            <pc:sldMk cId="86157487" sldId="283"/>
            <ac:spMk id="38" creationId="{5EEF1F6C-4357-5249-CC15-4C2D394A8F7C}"/>
          </ac:spMkLst>
        </pc:spChg>
        <pc:spChg chg="del">
          <ac:chgData name="NGUYEN PHAM ANH THU" userId="baf72463-252b-4d5f-a6ca-5a6327a9888d" providerId="ADAL" clId="{AA0B7857-DBD2-46D0-A31E-B480D1E2A2B6}" dt="2022-06-20T12:30:12.726" v="3596" actId="478"/>
          <ac:spMkLst>
            <pc:docMk/>
            <pc:sldMk cId="86157487" sldId="283"/>
            <ac:spMk id="40" creationId="{0DEABEFD-A202-8A52-C95A-8B0780257FD0}"/>
          </ac:spMkLst>
        </pc:spChg>
        <pc:spChg chg="del">
          <ac:chgData name="NGUYEN PHAM ANH THU" userId="baf72463-252b-4d5f-a6ca-5a6327a9888d" providerId="ADAL" clId="{AA0B7857-DBD2-46D0-A31E-B480D1E2A2B6}" dt="2022-06-20T12:30:12.726" v="3596" actId="478"/>
          <ac:spMkLst>
            <pc:docMk/>
            <pc:sldMk cId="86157487" sldId="283"/>
            <ac:spMk id="41" creationId="{89ADE592-75E0-DFCB-25D9-919A3E816383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43" creationId="{3B55298E-1909-C756-BF46-63225601A21C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44" creationId="{17E229DB-BECE-0615-A8C0-561A6E473CF3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45" creationId="{8EB4C247-9276-F18B-7886-DC70F1D21BD2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46" creationId="{DCF47F1E-FA64-C5FC-000B-99043B7366AF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47" creationId="{729B87BC-B45A-166E-A6DC-A46D4457D3E8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50" creationId="{580BE767-812C-52DF-4B92-9368EEF9D59E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51" creationId="{E448BFD5-DA97-5D87-B58C-31D3BC81651D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53" creationId="{FBB8BECA-A46E-40D1-A52D-E33DD3A3C550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54" creationId="{4E7DC28A-50F1-A1B2-1401-95EA6556E8AE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55" creationId="{58622BE2-9B85-1990-A2C1-F84980639E5C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56" creationId="{532089D1-7B84-6954-E95B-164123B69C8B}"/>
          </ac:spMkLst>
        </pc:spChg>
        <pc:spChg chg="mod">
          <ac:chgData name="NGUYEN PHAM ANH THU" userId="baf72463-252b-4d5f-a6ca-5a6327a9888d" providerId="ADAL" clId="{AA0B7857-DBD2-46D0-A31E-B480D1E2A2B6}" dt="2022-06-20T12:30:13.839" v="3597"/>
          <ac:spMkLst>
            <pc:docMk/>
            <pc:sldMk cId="86157487" sldId="283"/>
            <ac:spMk id="57" creationId="{1E84AE3F-8AF6-B93F-B771-7BE048D256F5}"/>
          </ac:spMkLst>
        </pc:spChg>
        <pc:spChg chg="add mod">
          <ac:chgData name="NGUYEN PHAM ANH THU" userId="baf72463-252b-4d5f-a6ca-5a6327a9888d" providerId="ADAL" clId="{AA0B7857-DBD2-46D0-A31E-B480D1E2A2B6}" dt="2022-06-20T12:33:41.907" v="3703" actId="14100"/>
          <ac:spMkLst>
            <pc:docMk/>
            <pc:sldMk cId="86157487" sldId="283"/>
            <ac:spMk id="58" creationId="{B53E7712-21DA-0BE7-0604-8B1828529B25}"/>
          </ac:spMkLst>
        </pc:spChg>
        <pc:spChg chg="add mod">
          <ac:chgData name="NGUYEN PHAM ANH THU" userId="baf72463-252b-4d5f-a6ca-5a6327a9888d" providerId="ADAL" clId="{AA0B7857-DBD2-46D0-A31E-B480D1E2A2B6}" dt="2022-06-20T12:47:30.507" v="3915" actId="1076"/>
          <ac:spMkLst>
            <pc:docMk/>
            <pc:sldMk cId="86157487" sldId="283"/>
            <ac:spMk id="62" creationId="{729FD592-362A-75F9-F7A4-E5AE888B3FF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64" creationId="{5F8A8315-C165-A990-5DDA-6EA624DADAE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65" creationId="{74978696-C4CC-CB23-0095-0BFDBE6D564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66" creationId="{7C435BB2-22A5-5D1D-3DD7-A07806326D1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67" creationId="{686BC4CC-99F0-F8BA-2F55-1BA6BD7E195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68" creationId="{48523011-925D-6B70-95FE-C1AB585DFC6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69" creationId="{DCE80F90-8398-1D7F-43CA-FC3DD5853C9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0" creationId="{866C2963-3132-60E1-F8BB-99B242CE551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1" creationId="{49409EBB-AF57-CE13-D0C2-721A3606D45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2" creationId="{024CD69C-A1CB-FFBF-8513-6EBF3E2FCF1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3" creationId="{7B669FE1-B41C-63E0-AC6B-931DA898C5C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4" creationId="{150AD790-7368-1D95-7D0A-3CF384503D5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5" creationId="{72101E4D-1EB3-51EE-E38D-A8374E81231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6" creationId="{233DA963-2258-AE73-D240-7F3E66147FB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7" creationId="{493983A2-9602-FFC5-886A-197B5982062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8" creationId="{6172BA85-7440-53ED-09C8-793D5701635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79" creationId="{51A6FD1B-7935-C184-E89D-8766F214EEB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0" creationId="{DB66AC9B-5356-A338-A5F1-E7590686381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1" creationId="{2DA21600-5F74-C231-5D88-FFCD4543062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2" creationId="{75D18805-AEBE-92C5-358C-1E124FA3295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3" creationId="{6A268286-82E0-D0FF-B2D9-49F5BFE8396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4" creationId="{63CA079D-C56C-D65D-0480-CC82F607886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5" creationId="{D313E096-7DE2-CD31-51BD-225379DC01B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6" creationId="{3CABD78D-E946-D52F-CD1A-A05385CCDA2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7" creationId="{32977D8C-8EBC-5204-85EE-8291E581F92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8" creationId="{F9F2A279-3146-9882-48B0-576DFF5E325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89" creationId="{5A87DABD-DD79-EC87-4F8D-FA6B49D4146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0" creationId="{E08EEF7D-B50B-838E-112E-3AA31FE18BA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1" creationId="{25C59979-F788-6E0D-1E3E-1B929BE0F5F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2" creationId="{197C2F08-28F0-341A-94B8-F6CB1DE8B58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3" creationId="{7E885145-1707-24AA-9128-B7EC6E5B71B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4" creationId="{45B635ED-34DD-00E4-3897-1A39D405074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5" creationId="{1B999CA1-67F7-8B1E-06AF-F0DA4D2AA48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6" creationId="{309A443C-28EA-7998-F751-ACF8F13565B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7" creationId="{52728E29-6978-DA50-67BB-8092A6779CA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8" creationId="{5612B0F6-36EC-E79F-E7A2-EAC35030B69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99" creationId="{C8172549-7D7D-CD13-2E3C-AE09321DDB9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0" creationId="{C3D11E5D-2EF2-57A0-BCBF-D91903F83D1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1" creationId="{CC7F0392-B106-350F-8C47-CBD24146E9D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2" creationId="{E1ADF01C-2D27-B47F-AC46-73F356041C4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3" creationId="{33D57DD8-F17C-24D3-96F0-21D720ABD36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4" creationId="{65343770-9141-9A07-C72C-18A72205151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5" creationId="{0402D830-E346-D6F1-444B-BF207188E07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6" creationId="{36B174DE-E69A-6650-1E25-2E6902F000A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7" creationId="{88F2855A-4978-668C-356E-8AFFBE7FA68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8" creationId="{E0F62AC4-97B4-EF6B-1352-8BDAA6092EB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09" creationId="{4449DDFA-91E2-DBA2-A1FC-DBA04C56880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0" creationId="{251600D3-6AFE-F966-D30F-7AFFEF6B41D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1" creationId="{3203C6EA-B8C8-CB26-F9E2-3250A224A04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2" creationId="{85EA9664-83E1-BAB5-5725-BF9AFF2F547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3" creationId="{A5151D78-7F2C-D818-232C-77EF15677C0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4" creationId="{7A83DD53-E58D-4140-C800-C02760C5454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5" creationId="{AAF629E3-0ECD-E0EF-5112-F3A7CAAB719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6" creationId="{2E115832-2130-D059-6D8C-C965FFBF777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7" creationId="{1CC1D51B-ABF6-8860-B21D-CB1E05678CD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8" creationId="{F658227D-F243-D507-6889-074999BCEE6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19" creationId="{1AD406F1-3BDF-FAB3-732D-D343D2332CE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0" creationId="{304D642C-8CCC-F257-2148-95D51130AE3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1" creationId="{AC931E83-9E0D-1644-C35F-F4F6198DDD8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2" creationId="{F125CD38-32A2-C758-91B4-EBD0B92D3A5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3" creationId="{159465A3-796A-5720-65AE-21211A945FC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4" creationId="{EBFC644C-77E5-3BA3-98E3-17A7E7A5F9B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5" creationId="{C4FB3F87-6E01-C1FB-BDE4-A5C08DF0C2F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6" creationId="{1B75D132-FC32-A80F-792F-0DBBFCF0C3F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7" creationId="{CDD3AEFF-721A-5F1A-D592-7F686B3010A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8" creationId="{661F24BA-3D13-4112-960E-988EA53B9E4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29" creationId="{A3392E09-16D2-75DC-9038-33BD13405D9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0" creationId="{24C85165-93B8-F959-8C14-5643FB42956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1" creationId="{4D2A0F23-A722-809A-AC99-29525AA2E2C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2" creationId="{9C8BE55A-C8F0-547A-2544-4DA4A2B8DB0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3" creationId="{ED5339A2-5269-D573-CCF0-73C80362262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4" creationId="{93AE0D6A-E335-F2C2-07C6-8241D25081B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5" creationId="{BC6E5AD2-2A87-FB2E-A529-E74B4FED816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6" creationId="{D4E474C6-144F-FF16-171B-FE6ED0F61FC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7" creationId="{742564EF-120F-0300-419C-B0F1CB0FAA3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8" creationId="{B205381B-1CFF-185F-2868-91324F958AC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39" creationId="{2F87B777-8E18-D87F-631D-F9C14817081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0" creationId="{5E17BBA9-C67B-EF5B-6A92-3808B30F5BA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1" creationId="{5C0CADE5-DC1B-5C2B-66A4-993D4437B38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2" creationId="{27B02EC9-9F97-1E8C-FEFD-A71C5985D87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3" creationId="{6AFA4120-DEAA-7A58-A000-4908B3A2B7B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4" creationId="{94DA5862-F107-EF69-D6FA-47198EDC63D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5" creationId="{4867B952-6C6E-592D-5E97-4563B79E7A8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6" creationId="{50BB5ADE-0081-A21E-CA63-E8E78AA0B0A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7" creationId="{8E364BAA-B3D5-7A16-1635-74A036AA9FC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8" creationId="{C799B7EF-97E6-C2B3-F255-D0976BCBB80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49" creationId="{1CBFBE0F-405C-AFE6-3518-18DBEA35380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0" creationId="{FC9EDF72-B8C9-7093-A34B-68129F46C84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1" creationId="{06E5A74E-30C4-1461-AF75-49DEA2D3AAE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2" creationId="{665902E5-7DA5-562E-CB10-342E0EEC346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3" creationId="{4B2CB678-AB56-9117-2C4B-FB8DA748280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4" creationId="{4C6E1F6F-3A00-856F-6F09-4DB6C6CFA05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5" creationId="{79575242-259F-77A0-254C-1D852C1B7EE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6" creationId="{8D8309B6-08A9-AA00-A595-5E0B372D9BA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7" creationId="{85ADC5DD-8B49-D280-17B4-6F5FC2A2813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8" creationId="{E4E1CB7A-FD5C-D24E-4E08-C762020CEB9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59" creationId="{9980B7F6-E8AB-AC03-8882-40418ABC635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0" creationId="{49C62898-9F31-5F75-CBF0-0E81BC64E38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1" creationId="{5ED4427E-F7B2-1979-1B0F-718C2A51F1E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2" creationId="{8260718D-2EAF-765E-4BE2-9EBBD349BE8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3" creationId="{D586888E-8877-406E-8529-C635365E78B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4" creationId="{91CAB13A-7D5E-B38F-7073-84C257F705A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5" creationId="{45E64E83-243E-B891-A356-BE7B2F157E5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6" creationId="{953D786D-BBB7-8841-61B4-E1C25471320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7" creationId="{A8CACA8B-2AC1-042D-9106-830387EDAF1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8" creationId="{33EC7CBC-6F65-2C1C-8AEF-CBE7C3C358F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69" creationId="{BECC4CC3-4DE5-7486-D593-CE83A6C2F21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0" creationId="{2BF96D3A-4DF5-9437-9CA4-127262ED6EA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1" creationId="{FF823511-0AEB-7BBA-9F31-2B5332402B2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2" creationId="{DEDB57A1-21AC-2294-F590-D2331FC4D3C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3" creationId="{73502A9D-C57B-98D4-7AF3-AD5F9DFF0BB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4" creationId="{CABF2BBF-C673-58C8-5EC2-AC28B05611B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5" creationId="{DBA3A511-1016-E496-B856-C0F6B92E879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6" creationId="{E714583E-7AE0-BF50-6741-9E7011DBE66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7" creationId="{4EEAC2E3-7617-BF70-E576-0CB12CD5938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8" creationId="{ACE2DBF3-CC68-9EDC-F287-CD89DDA84A5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79" creationId="{6711D3C2-1399-FB85-DD9E-2D3ECABE38C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1" creationId="{E439DDEE-1B9C-D1DF-E371-379E03BED43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2" creationId="{12C5047D-FBA4-5817-258A-89B0901F54C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3" creationId="{1D0F3A4E-7632-FF0E-6CE1-7519AC744A8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4" creationId="{AE2BDDAD-145E-02A6-0C2C-F3AD360C434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5" creationId="{ACEFC1D7-19E7-073B-7C9F-E2427E3C343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6" creationId="{BBDEA9DE-3CE5-FEDD-FE89-A8CA31494E8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7" creationId="{009607F5-B078-AD26-F6BF-B4B319C4ED0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8" creationId="{EAE64C69-CDB2-1500-9AA5-B9DDB507C28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89" creationId="{C78F252C-F1C7-68C2-8CD8-7CBC3813903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0" creationId="{99C15ECC-DB41-F697-4FEB-320D0D2E15B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1" creationId="{2970E39B-4968-5152-BB2E-E05180C1EC6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2" creationId="{26D577DD-AE85-7215-F5B8-9FF381AAB50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3" creationId="{7376F850-24AD-1123-3C8B-8632BE87669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4" creationId="{929C7E09-4586-3829-7D32-8E46D2F7A55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5" creationId="{AE512F47-8EC1-8447-8F3C-E8CC5A04D93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6" creationId="{09650BFF-874E-A427-F768-8304ED6263B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7" creationId="{BC1C512B-AAC3-0468-7634-202276EE44B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8" creationId="{898E6E97-F350-0075-B8F3-20717EC7AE2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199" creationId="{CF7B919C-5CD7-FAE6-1A76-82EF2EA0B51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0" creationId="{E0886B47-13BA-BB73-E695-67C20E594F4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1" creationId="{C54B6C87-1CE6-09E3-E1AD-71852A3104A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2" creationId="{D3BEE9F6-DC55-EEBF-EA26-4EF9F9FDCC6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3" creationId="{ED995695-72B4-05E9-EFB8-5884CDE3B2E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4" creationId="{4DED6716-D139-F761-6D15-9FC538A07FD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5" creationId="{05F154F9-3194-6BB7-D6D8-F4BCCC011A7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6" creationId="{09EAEA3F-2478-969E-12CA-E36FDD4CD70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7" creationId="{58B1FBD8-5503-EC68-D0F8-7FE7BA23CF7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8" creationId="{A51D743A-9D7C-91A8-CDA1-27927D5F741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09" creationId="{78A4608A-860D-2EA3-9A22-6F92DF8AB8D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0" creationId="{9972622B-9CF5-4BA6-A0B7-23743A4D6FD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1" creationId="{DA3A7800-4154-C751-5415-B55F5FBB86B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2" creationId="{4939DB0D-2573-40D7-1F42-72E187D47A5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3" creationId="{CFC9C6F5-E6AB-4289-38A3-14E80C8FC0E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4" creationId="{8CFC73EF-6C53-232F-0E50-3140AB445E1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5" creationId="{F63D7E18-CBE8-5706-8EE4-D553DDA15CC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6" creationId="{48B188C1-EF37-85E4-51D0-01203867976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7" creationId="{F340FD39-897A-219F-34A7-7E10D8CA921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8" creationId="{E4CFEED8-3A57-CAFC-7ABC-8110459354D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19" creationId="{3A84E355-A2CD-30AD-90A3-FCC17D017E8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0" creationId="{92245CAC-9A9F-5204-C0CE-EE12101B044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1" creationId="{056B12CE-1C2B-F8D5-5900-8D727BFD0F7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2" creationId="{4E49A5F4-466D-7398-9947-CBE6430CD49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3" creationId="{10A7832D-0112-20D3-5B2B-888C90DF8F1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4" creationId="{206987CD-6618-AF92-331D-934C49914AD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5" creationId="{7780A432-8F23-9683-F362-B7825BAB865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6" creationId="{E35A0312-8DB1-C033-A6EC-F3C2F2E590F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7" creationId="{1805E46D-D308-CAE0-8934-6405612EE72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8" creationId="{E701B1A3-C5D4-4787-1F6D-0FC3B3057AA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29" creationId="{6E6EC59A-17DF-90D5-3E6F-163E421DEC5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0" creationId="{9CA11861-45B8-768F-37DD-05BF0CBF580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1" creationId="{23069CD4-B529-4E41-3270-74E9595E46F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2" creationId="{5953A9F6-20AB-C72C-783F-11CEA4BFECB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3" creationId="{0C3CD1CC-B6BE-DFEF-C111-2080050D28B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4" creationId="{073868A0-9326-2B3A-2800-0C766A733A0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5" creationId="{1B8E8564-441A-A157-1995-634CE34559E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6" creationId="{5A7E24DB-C109-7C0D-D5F1-259627FED58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7" creationId="{7ADFA4D4-D79D-CAB5-2DD6-36138673356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8" creationId="{8C1B3023-7317-44A8-AA7D-CB14F486D8A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39" creationId="{E8F15639-D4D7-76A7-9295-A40EB90CFB1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0" creationId="{0C9D7DCA-5F20-DA2B-A33E-F297414515E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1" creationId="{EA99C572-02B4-2197-75EE-B199017E9FC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2" creationId="{D9AD580C-ED68-D9F4-4287-CE39A4B0234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3" creationId="{495D6BAA-055C-70B3-4808-7508C197DB7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4" creationId="{CFD64B7B-D67C-CA5F-D90F-70FB729BD9A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5" creationId="{367C523B-63D7-8A1D-ABCB-33F91548EAA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6" creationId="{18F1406B-7C99-4543-E605-17630FE7EB2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7" creationId="{70B3FF86-5CE2-1FEA-4F9D-DAB58E3C4AF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8" creationId="{B9102E3F-48C3-3350-AD1D-5A013D45E25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49" creationId="{DC80A01E-3917-007E-29EB-22163217F67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0" creationId="{1F7178C6-38C1-1DBE-82A7-C745A9C06C1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1" creationId="{CEC18D2C-D274-69CF-9E82-37A4D6DE32F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2" creationId="{822BF9CA-3842-04B8-019B-EBE7D8FE2D7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3" creationId="{16111CA7-0CE1-734D-1152-522165CFBB3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4" creationId="{12EF32B1-CC3E-D066-D2B6-C85EBC1C3CB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5" creationId="{51689019-74FC-E5F2-F01C-4F44E0157B5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6" creationId="{EC0674DA-C719-6C06-0570-34E01634A15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7" creationId="{1BA771B8-0389-8D90-9411-5926337CE2B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8" creationId="{E343233C-6330-F9BB-55B4-2B8D39B6FD5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59" creationId="{E16BA595-E9AD-DC71-A153-A781A1829DB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0" creationId="{E518D417-EA96-A8D6-423D-AB5401B6978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1" creationId="{95308710-0633-5998-2D48-650DB6D1ACB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2" creationId="{2B8DBB7A-74EB-C88F-49D7-5730E3C3C94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3" creationId="{E325161F-0819-51AD-AF64-A15860D1A95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4" creationId="{4F9F3C87-6322-6B31-BA24-494B1F05302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5" creationId="{87824FC1-A0E9-1ADB-B5D1-D9730AE412F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6" creationId="{D2DF8FCC-44D4-A31D-2797-76CAEABB077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7" creationId="{97396D00-60A5-9678-05C4-E8FC474B712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8" creationId="{FBB84B5A-EF55-F880-090B-4BE35B46F62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69" creationId="{C11452BB-DEE8-2517-7741-BB2933AA103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0" creationId="{4427A821-2DEC-3B0D-00AA-9B85F5DBB38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1" creationId="{B6216899-03BB-A2BE-C8D4-1C0BD62F9A6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2" creationId="{0A0EE8A7-E113-265A-4F04-477CD84A820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3" creationId="{6293ADD7-D673-6DB0-4841-3D0CCDBA8E2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4" creationId="{6C1C46BF-78D3-7C5F-2A9F-9987FBB721D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5" creationId="{C06B8845-B345-B4DB-6871-892952152E7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6" creationId="{29DA09FF-EF54-3F3A-4155-3FCDB173C72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7" creationId="{F6C462EF-9DF4-D94F-E986-54F10995546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8" creationId="{24709458-61BD-FD54-9C8C-190F34BBDD6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79" creationId="{464C7115-D7F9-E406-35B0-6CD2C33B879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0" creationId="{9DF66645-3F1E-0463-2A0E-E83FF4C3ADF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1" creationId="{0C997263-F003-6EC7-C2E4-8C832B822CA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2" creationId="{D4168F1D-2E7C-FEB8-06C7-A0D061CE78C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3" creationId="{F178CC93-89A6-B5C1-37B6-0BC2A83F0D6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4" creationId="{A7D4D498-06C5-2B12-239E-858514D0AE7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5" creationId="{0B0ECB36-6A3F-B550-A571-58427833203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6" creationId="{0DCF57A5-9AD4-F356-06F0-45D71D82785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7" creationId="{E343F164-1124-36E7-7E01-5DB44708E9A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8" creationId="{B5697783-06EF-544E-5D23-5696923536D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89" creationId="{FD1F5A70-512C-E146-9F55-D94DC4E49A6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0" creationId="{67E0F79C-1138-D1C4-03BE-DEB4D7DFC29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1" creationId="{58DE798C-CA64-7CB7-76F7-5C1D20FB8E3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2" creationId="{0FDE0BB8-EB0D-26BD-4910-30D2C6D27DF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3" creationId="{0223B353-EFE1-F7B6-015C-AC3C228F7B1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4" creationId="{54BA775E-5E92-98DA-A6ED-699F1B1130A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5" creationId="{DE1F9805-F300-978D-2E9C-9CBCDB230DE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6" creationId="{6CED86A0-273F-C792-12D4-652F1B539D7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7" creationId="{2083B771-DD1F-E4E2-6A5D-2AD7D92370E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8" creationId="{85DAF30B-8F7C-2DB2-C975-0CEEC59F9A8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299" creationId="{E0CCA28A-E083-A6FD-3198-D311AD77C14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0" creationId="{5E390FC7-5A18-281C-7E6B-FAFDC93CC59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1" creationId="{405C308A-6249-4C59-5E27-9325261FDA7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2" creationId="{EE62E7ED-55E7-23B7-6AC8-CF674712C61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3" creationId="{A231CCD2-E177-67FD-8883-0102A29D4A3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4" creationId="{7511079E-EA4D-08F1-A325-6C22CC5D1B8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5" creationId="{15BFE1BD-3D82-ACC2-EE80-18E9DAE2F5E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6" creationId="{704D076A-0328-BEF0-7571-D9128E16072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8" creationId="{D9F20DDB-12AC-34C5-BA50-BA277291DA9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09" creationId="{CBEB520F-792F-757F-DBE6-0453B24155A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0" creationId="{74638866-B4A2-8A47-C8C4-C61841D0BDA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1" creationId="{456D4674-33A2-896E-AB2B-85E53A17DD8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2" creationId="{50307088-90C2-FDAE-43D1-3559FA56632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3" creationId="{9BF513DB-D041-C3BB-B6D4-FA1DA3C13EC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4" creationId="{043DA490-3C37-00A8-542D-2D4F5587F73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5" creationId="{8324C589-19D1-E9F2-BE1C-1FC7EBCBDD2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6" creationId="{B696C203-0DBC-BCEA-E1E0-C551B4EA6B3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7" creationId="{2DC3A844-E883-FB0C-DB77-4B7246648F3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8" creationId="{91E116D4-8BFA-CFFE-1718-800B8CACE7F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19" creationId="{52788D77-F503-4563-0E2D-2F298DDE475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0" creationId="{8464E598-BFCF-0EF0-DBBC-C8EE1D8949C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1" creationId="{6114AD48-547E-50F3-E474-659E8624159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2" creationId="{6393EF13-AC69-9158-AC6D-B73DA8D0C0B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3" creationId="{F48BFEE9-2BD9-F838-23D7-C86DD7F8C33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4" creationId="{30DF9B9E-F19B-477C-17FD-11172F7526C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5" creationId="{9B5EEED2-0AC9-93C2-A20F-62D8FD2EEF1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6" creationId="{413657EE-8894-971F-0F1A-C4140839F66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7" creationId="{26201F10-FB8D-5660-25DF-8DDBDBEC919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8" creationId="{789EC6EA-7355-F46F-9647-CA53AFE8851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29" creationId="{8896E4C7-4FF1-9142-886B-746B09BD08B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0" creationId="{5266E2E4-CB1D-848E-DD6E-A8DD9F1BC82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1" creationId="{84F65FFE-B795-C584-345E-93CFC8BD459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2" creationId="{1C4DCC42-8614-8701-BD53-2DA7AA72824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3" creationId="{90D691A3-4876-BD67-B121-FA7BC2ED7A5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4" creationId="{E1D658DC-A5B8-F391-8933-3E9D7ABDF2B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5" creationId="{95A29749-28DC-6F90-7F27-A67702DADA0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6" creationId="{9351B7D3-C7C4-7AD3-A087-FA2D91028BA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7" creationId="{5763B50C-ACC0-1785-4CAD-E5205E8D89D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8" creationId="{21703A37-36DA-6D23-B834-EDC4CCC6088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39" creationId="{16A6D323-AEAC-2E6A-B8CD-5E6867B9863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0" creationId="{AEA70BDE-36F8-FCE6-1DB0-EFFB9039C5B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1" creationId="{B8F705B7-2151-1EA7-98D9-6A745E5E230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2" creationId="{E15222BE-A6FB-4B85-4BB8-CDCC392F9AA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3" creationId="{1238E312-CA24-986D-3B89-688DD469D82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4" creationId="{F8B24089-C2AC-EB78-43E5-BA0CC806683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5" creationId="{B4998DBC-F08B-FC8B-16BF-31A9EA72D45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6" creationId="{1866FD39-8954-7566-EDA7-4DA4A39D825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7" creationId="{47173BD3-336B-8829-69E2-773ADA01D43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8" creationId="{182829EB-24E3-E975-DB2B-88C3F281DED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49" creationId="{8C76C3B9-37BE-EFB8-E003-CB95CD3E54E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0" creationId="{CEA434D0-4471-B729-6052-02A7DBF6407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1" creationId="{EDAAA7FF-AB44-FCC3-4CE5-6C0695EB89C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2" creationId="{17730C73-979E-561A-3E8A-087BDB1C7AD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3" creationId="{C2A6D9BE-B6C7-EE62-0ADB-2C2FB83505F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4" creationId="{CA149CEA-CEB3-425D-47C5-0CB95866F60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5" creationId="{FB945196-3C5D-C1C1-8B07-2AA93CDC57A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6" creationId="{4B1BF226-629B-EA13-52EC-D027CAD5C80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7" creationId="{4310C5E9-F2C6-CE6E-AEF1-CE847905BD6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8" creationId="{E3DC3703-8DA5-C0EC-2E3F-CBAE323558D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59" creationId="{09F10635-C222-B375-87BB-24544BAE0B3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0" creationId="{BDEE698F-DEA4-FCF5-0582-86105BBF5D1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1" creationId="{E701BB19-F212-A380-A650-413F5C9EF6C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2" creationId="{180135E6-822E-A4B8-9937-761AB56281A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3" creationId="{61E989D5-34B7-4BAD-2FAD-5E6D4613550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4" creationId="{2371A5DA-7F2A-C2AA-65C7-31781FACCA4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5" creationId="{690416A3-5CE0-00EB-9E39-BD1F79C01A7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6" creationId="{51C8E0AD-7E68-A490-2A6D-2169E7E72F8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7" creationId="{F3EF74C2-74B4-7D70-EB61-E070B9DC3B8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8" creationId="{4B9D00B7-B11E-7EAA-8E12-340A6DF108E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69" creationId="{8B7C806B-64D6-DE19-9B7E-4EF4B99CDCF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0" creationId="{BE8FE522-D1DC-BA55-4651-378AEBA30BA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1" creationId="{F80FC87B-B350-7130-C3C0-DAD1B4207CC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2" creationId="{56A4B05D-CD0C-7B08-F501-847AA833A0E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3" creationId="{19F76C14-9923-2BED-C388-297B3484A28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4" creationId="{C84B0805-B311-B13B-2F6C-B91CD5072C4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5" creationId="{207E9A8D-DC70-3A41-89A1-FE7B468FFDD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6" creationId="{5F3BD66C-391F-0428-0E2E-FFF83780940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7" creationId="{35F3E850-4815-7865-F29F-8A71474471C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8" creationId="{7B43A3CB-20DB-2559-DB20-43BDCFC0E9F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79" creationId="{F379DB94-0462-56BE-853C-11466FADA98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0" creationId="{AC492620-D0BC-9466-437A-881BC93DD82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1" creationId="{6200DCFB-30C4-D554-8819-CEF6FD55EBF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2" creationId="{8A53C13B-832D-1FFE-39BD-18E47B70410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3" creationId="{F00068BF-0E78-AA64-F79A-DCD7F3E082D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4" creationId="{5440F5AA-2FF4-F350-555E-A9C5333A4D0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5" creationId="{A05910C0-390D-DCE7-3EC3-CBA49428189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6" creationId="{D86E10E2-6AA7-7EE0-CCC0-006F203349D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7" creationId="{098701AA-62FD-37E1-229F-206A933C75E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8" creationId="{52A256D6-B168-EA77-F5AD-06535DBB3EB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89" creationId="{7F4DEDD8-0F4F-8FEA-9B4C-24EE310AA8D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0" creationId="{E74F587E-69A5-72F9-35D3-B5990B6EC05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1" creationId="{FE6D691A-2B98-1AF7-0C48-7A48B41D057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2" creationId="{0FEF2A2E-781F-BFBB-F818-2CA15F48828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3" creationId="{4CEEE332-F11D-D396-F93A-B45049B3E8B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4" creationId="{6895209D-971F-3969-4F98-C11588247A9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5" creationId="{2D802588-A517-49F6-7A06-19DF09A77F7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6" creationId="{7FB7F254-23E7-CDAE-8FE1-8503FC67E6D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7" creationId="{198C3270-BC11-41B8-47FA-DC7AAECA3D8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8" creationId="{6F8D1D9B-091B-2EFF-FEA9-6E20887D690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399" creationId="{A6617872-1048-81F4-4590-E051C49A3AD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0" creationId="{86E6417F-4B83-06C8-063F-D29871E758D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1" creationId="{197C8460-9F37-1A3E-AE0C-F2C3DDB984D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2" creationId="{46666511-BA72-7A06-ED0A-443B3A60146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3" creationId="{D0BB65BC-2EC5-9633-B271-FA28AE6887C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4" creationId="{E4EE21D8-A8DD-2459-D423-DE5DC8E6D00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5" creationId="{07FCBCA6-1FC8-E821-40A9-10D89BA596C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6" creationId="{3AC6FADB-4CB3-AA41-2B2F-F18B308508A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7" creationId="{A6A56731-F260-3B04-DDD3-23BCB3D35CF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8" creationId="{CDB303F3-5197-6B28-1D82-956707A01E3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09" creationId="{708111C4-A064-3D85-02BB-63F0FCEA253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0" creationId="{7F65070E-E6E1-7A9C-527E-4DB85807263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1" creationId="{8EB904BB-1DC8-3F48-D7D3-BE51F8058AC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2" creationId="{C2FD01BD-E212-49C5-4D3A-3AC2C373FFD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3" creationId="{14640BBF-49E0-1148-F65D-FF9D0C9A997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4" creationId="{CCD3A3F0-F728-3B0B-5A86-5A7BD426422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5" creationId="{A0FE348A-36C9-B52F-6A64-F0954AF86E5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6" creationId="{9047CBC7-7716-38A0-2429-293121AA857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7" creationId="{CA312A53-62CE-276E-4507-F60517C9408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8" creationId="{64A1F343-3DCC-A582-9857-0231E2B9F42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19" creationId="{3B3797FD-860B-8BE8-ABAC-41241D7AD7C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0" creationId="{B1008391-93D2-96BE-C760-85F1BA5940A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1" creationId="{AE19B243-CA5A-2FC1-1B30-2397B5D48BB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2" creationId="{D2C12186-FF4C-C355-A2DC-89A8D604030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3" creationId="{35D2EBA2-C0F2-FD70-E0C7-2EC15ED91E7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4" creationId="{09052AD4-7772-90AA-E441-4300DB7AD85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5" creationId="{D41EE4F8-E768-84B8-9063-AC4F27BC30B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6" creationId="{3442A7C4-817A-8D53-7C09-E8614B44BB3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7" creationId="{2802C769-4AA8-8F0F-462C-77CA637B554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8" creationId="{5DCDD7D6-32FC-24DF-2C7C-404EE7DBFA8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29" creationId="{9747B4FC-DF7B-BDF1-6208-3D464656FC2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0" creationId="{04F0E0B4-988D-FC32-5DE0-30B8A536E4A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1" creationId="{7660553E-9AE4-9F52-57D1-844B35A07C6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2" creationId="{321F30CF-120D-2A0C-DCFB-84176F8086C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4" creationId="{4F06BC40-58E0-B4FE-E79C-DB012AF279F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5" creationId="{CC226C23-85EA-7F3E-D874-B2DA5F16410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6" creationId="{B009547C-A488-2A2B-5424-4812704E19F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7" creationId="{F8588CF7-A1C9-9A3C-5083-A6C95AD805C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8" creationId="{CAB00E41-0C2C-BE7C-52F9-DBE13B1EA11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39" creationId="{55AFB50B-CF13-6BC7-66B8-4B7F743FEFE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0" creationId="{B3F3C41E-EE3E-E84A-4DD8-94C468F54F8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1" creationId="{1EA8126D-B623-C781-E005-D2E98042C92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2" creationId="{3BA77B43-56EC-5A09-69C0-D417C60A130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3" creationId="{DF5D7728-8626-093B-B3E0-E4E0A3970D7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4" creationId="{228FD248-696F-F80C-738D-7B657BAE0C6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5" creationId="{8362CB2D-F532-1575-AC56-F2F6AA5E12F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6" creationId="{FC022F25-B278-81A4-1FCB-F049821FD95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7" creationId="{6DBCD083-61DF-B5E6-CEF4-BD6CF937277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8" creationId="{977E9F66-AEDA-66C6-4013-1C283415209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49" creationId="{9CFA84C2-6662-BBD0-D1B4-A2EFCC66F84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0" creationId="{6C4E9ED3-8C64-2595-2F36-AE7731E6071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1" creationId="{24CEE106-C27D-A74D-DA32-03529045ED6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2" creationId="{6E449E80-3BDC-1454-4A46-98F90BE2533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3" creationId="{743B0E20-B937-B0C8-D02A-55CE1230545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4" creationId="{E4BEB4DD-1628-2E46-E1F6-B5A22EDDF92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5" creationId="{48657430-E5C4-453D-9A35-E7441BFDE43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6" creationId="{D52AD3BD-D0A3-72E0-6ED3-C4215A1C7C4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7" creationId="{36ACAFBF-1E66-02F8-7079-F3E8C783F6B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8" creationId="{8FBF3054-049F-54B9-2F99-D840AF551E3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59" creationId="{097583E7-06E1-679F-542D-8C3773EE329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0" creationId="{18C5E480-BA16-6FD5-8CBF-7D9DF2071D1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1" creationId="{856E75B5-0F99-250B-F87C-DE49A1709F0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2" creationId="{FA0AD9FB-856F-89A9-DE1D-8113BBFC33E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3" creationId="{9F36DEF7-C66D-0E04-B476-847ADEB3349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4" creationId="{AE2522D8-D1C1-5083-EFF6-6128AD93BC9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5" creationId="{A1CD4580-0C1C-5101-9B11-4D052FDA4AC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6" creationId="{320024B0-49C5-2935-B0A6-2CD1F413435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7" creationId="{81CC715F-670D-0288-46BA-0C99D16E83C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8" creationId="{06F04241-EA5F-0212-E4C4-1FA753B059A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69" creationId="{A0E4978F-2B5C-6FE3-EB71-719751BFA61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0" creationId="{A7327FA1-909D-4641-7D37-AE6CDF59120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1" creationId="{4AD97A0A-5685-9210-0109-11F7028397E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2" creationId="{66338568-A7A1-F9CF-CE4D-E12AAD6D280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3" creationId="{012658D3-1981-3886-7CA0-47EB14BD108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4" creationId="{7C229FC9-D710-6CA9-8673-D09D585711D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5" creationId="{114E1D1E-E6FB-F08C-E8BD-85ECC4E6AAA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6" creationId="{C4709165-68CF-0E24-2C90-20E9818F7DE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7" creationId="{A290CF8B-5394-7ED7-28BE-2C102728641D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8" creationId="{93D74CB8-CDD1-CB66-C1D4-22CF97CF2CA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79" creationId="{63CC086B-46BF-48DF-6DF2-4BDBA276E96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0" creationId="{E68F7C77-5522-9EC4-F896-BAF28E4203E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1" creationId="{7F689BB0-7086-F43B-1165-0A2DD7FF70E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2" creationId="{F3CAF7D4-6D0E-E51F-7FBC-F303D9CF4A2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3" creationId="{B0CCD52E-23AB-E384-F7EC-C9ECA6E935D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4" creationId="{D0F76DDC-15D9-6FA4-7581-B23B88D237B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5" creationId="{60720F49-AA21-4A04-600C-B1C7375E8FB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6" creationId="{7279E26F-CC50-5382-97D6-DE96608135B9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7" creationId="{278E41AD-FFF2-6A08-8224-2E73D26EB6A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8" creationId="{96F5B5B1-C9CF-873E-8182-82D1038EEDF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89" creationId="{CC8945FE-47FE-B2F8-DEA1-C7DCC5EEF69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0" creationId="{F9EB3B87-821F-49E3-A8E4-C9E3239458F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1" creationId="{1FC26B44-566B-C93E-5C3B-538EB17981F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2" creationId="{260F90E1-AFCD-F50E-6DDD-0BD05C15ED2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3" creationId="{77DD76FF-7D10-1AFC-0F7F-EE473CEB64C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4" creationId="{780C9F04-592F-A0C0-487A-C7BDA26FC0F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5" creationId="{8178F925-9815-0885-003E-D32C7C3159F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6" creationId="{107E5C6D-FE83-CDD0-B971-B0C1F3F0A85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7" creationId="{E2F80895-1F7E-0BB1-5AAA-721232B9952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8" creationId="{7E5C28FD-E5E7-884E-F202-0C4DDB8D319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499" creationId="{483F1EFF-128F-5EAE-7A39-45F97163FBA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0" creationId="{71621AC5-EA3F-B431-5D52-C9454CAA50E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1" creationId="{ECFBCD14-0385-4FFF-CB54-E41F682D4F2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2" creationId="{EAAD1081-CA75-ED7A-2CAA-E2B675D35D1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3" creationId="{551AD792-6B04-4F90-6BC4-C97A6C97427B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4" creationId="{53EF65A0-51E5-B31F-ECFC-928F2AE7245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5" creationId="{8953BDCE-F820-708D-6104-83A09AED351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6" creationId="{842F006E-F123-BD1F-DEDF-22C22D0BA32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7" creationId="{0045D4EF-EC99-330F-9BF8-59514E2EF6E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8" creationId="{4CF15E1E-821C-A7BD-9137-9E1AD54E51E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09" creationId="{5BC0A32D-26A1-3842-2617-F3BE571B7F5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0" creationId="{19348D08-1CD5-587C-D23D-F91D10AA377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1" creationId="{F61C56B8-3D5E-95B9-8747-ACFA16BC006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2" creationId="{C5CFFD6C-F7FA-9FB2-C943-6F43697B753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3" creationId="{44878B9C-C6C2-814B-AC5C-151EABAB801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4" creationId="{B10CCB08-4818-4779-D2C7-9F78ADF245F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5" creationId="{A9B0E9CA-A3B1-162C-3F40-05241E18539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6" creationId="{14D8CBBB-6A90-CA2F-20F1-E9A88A0D427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7" creationId="{507AF570-F4FD-1FC1-A0AD-A5787611FD8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8" creationId="{EB3FC6CB-0FBB-62FE-ECBD-2DD919A8BF04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19" creationId="{913F4121-336D-7054-EDC1-D43A18CBBF2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0" creationId="{268EF49C-1FE3-1F5E-F092-E675F5AAA53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1" creationId="{C8B07D00-8259-08D1-5A6D-D7F8F756378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2" creationId="{DC11A217-C5D4-1DCF-1286-3C4641C52B6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3" creationId="{677F82E2-E9B7-CF66-1EA1-11F87464BA9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4" creationId="{D45E0BE4-255C-F526-B605-797EF0B80250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5" creationId="{4B4138B7-0A44-A30F-F62E-E6646C851851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6" creationId="{D3FCAEF6-4D8D-DFA6-D2C8-A650E233787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7" creationId="{24640EFF-41A1-9625-FAF3-D68FE8DE3A12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8" creationId="{6F90D60B-A37C-15E9-08DF-D25F8DB652F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29" creationId="{C06EFD18-CF69-7C7E-B697-97469F16800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0" creationId="{AB83D19D-B0EB-2DB0-F32D-F71398B1C42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1" creationId="{0626AB7B-AAB0-5497-4AC4-A04ECAA884F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2" creationId="{6724A0F4-6DF5-4547-89D0-479D9A89F2C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3" creationId="{9A4B034E-8A41-BAE4-BBC6-BA7779F570D8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4" creationId="{64D66C55-1E18-1FA7-53B6-DEA3F0D6F5BE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5" creationId="{9D6502D5-966C-CB9C-00CD-CC430C2384E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6" creationId="{C4A7F74B-6162-A3B5-7FBC-916045C88CB7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7" creationId="{2B1397B6-D5AB-C44A-7FB1-50E321E2670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8" creationId="{5CF1FAF9-D112-FFE1-6E28-2B2DDC703723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39" creationId="{148F4BBC-A3E1-F711-0F70-E1209F203F5C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40" creationId="{F9547033-35B1-74C8-0BFB-ACC5D6BD9EA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41" creationId="{98990275-228F-7B0D-1ED9-3FB238336C3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42" creationId="{844DE6EB-FE4E-3DB1-574B-8EE120C3A726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43" creationId="{05247829-81F0-FF1F-D9AE-7A9FCB22FC8A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44" creationId="{447D2BD3-1981-812F-0EA7-256538E34DA5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45" creationId="{E2D303ED-5C12-DD8B-07D1-9116B25D575F}"/>
          </ac:spMkLst>
        </pc:spChg>
        <pc:spChg chg="mod">
          <ac:chgData name="NGUYEN PHAM ANH THU" userId="baf72463-252b-4d5f-a6ca-5a6327a9888d" providerId="ADAL" clId="{AA0B7857-DBD2-46D0-A31E-B480D1E2A2B6}" dt="2022-06-20T12:42:52.313" v="3883"/>
          <ac:spMkLst>
            <pc:docMk/>
            <pc:sldMk cId="86157487" sldId="283"/>
            <ac:spMk id="546" creationId="{17661C60-3E10-0D93-B102-C6FAC855A79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48" creationId="{17A42447-DDA3-28DF-CE56-182D1B3464E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49" creationId="{51DF30D3-E77E-12D3-133B-8550A3BDF41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0" creationId="{BE6884E8-D593-10B0-75E2-BDDDE7AB737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1" creationId="{BFA55FD5-09D3-BC85-A98E-BF963459D56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2" creationId="{E51E1663-D26F-2436-D5A8-479A312F9E5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3" creationId="{9FC5E4EE-92C5-B978-C0DF-0BD07033ABB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4" creationId="{EAC68107-AEE4-0FAF-E986-2FF02F4B34D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5" creationId="{5579CB4C-B82C-CCDA-FF60-7FD120474C9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6" creationId="{7E24433F-ECD6-4F01-BB98-121E52E4035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7" creationId="{D4A7DCD7-3F14-E42B-30BC-149B6D954CA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8" creationId="{0EE3283A-9BCB-A2DE-9F29-A34B056197E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59" creationId="{375EEB10-75AF-9E8B-9254-654407523E9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0" creationId="{8E79738B-F316-B4E1-A86F-FC5F198C6A8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1" creationId="{720EC2A2-2BF2-4F4C-29F7-7A6272F8A99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2" creationId="{6C3EAFED-CF86-32DA-3FC8-F6322F99F63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3" creationId="{411795D6-6BA2-E8A4-004B-D1A5ECD8B8A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4" creationId="{923D5ACE-AE3F-2A5F-F8B9-77CA4D99316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5" creationId="{845B445C-9656-5976-5B22-A2CA4A415DF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6" creationId="{8D346C26-1DA9-CB59-A4CB-B285FB70D15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7" creationId="{CCD8CD64-F940-6BE3-A80C-61CA1F55EC1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8" creationId="{6C27E11E-0A99-9BD8-D52A-95CBB575806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69" creationId="{468C2917-AD8A-F5F8-47BF-06E1F3C0D29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0" creationId="{E16D8164-7404-BF48-C003-8CE9F7C291C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1" creationId="{3E97591F-250D-7FD8-7D57-018B7633DE7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2" creationId="{F08E158E-3307-1B2B-EC90-1BBC56D0907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3" creationId="{12E069A0-DFD3-2145-3AFF-F5D96F273D8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4" creationId="{4F8B5B22-C734-B454-5F53-976180046DD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5" creationId="{B741AEC0-9528-335D-F796-17F4ACA220B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6" creationId="{759D767C-FFBE-7BE4-9BD6-864BDA81408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7" creationId="{6A383BA5-ABEF-FF74-E8F9-062CEF81961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8" creationId="{93721D7C-6810-E2F9-CA72-2EC9D2D14C3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79" creationId="{171D8F69-AB26-EBD3-4108-DF562B29AEB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0" creationId="{92024742-68A7-ADBB-FA7B-09476EFD7C6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1" creationId="{9EFECCFB-E71E-69AF-044C-637D39F9721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2" creationId="{C132B247-6DE4-6382-BFD0-8E783D8BCB8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3" creationId="{FB713E2B-DC3F-6A5D-E866-4089838C505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4" creationId="{5853317E-F1BA-107F-7F98-5B8926482A3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5" creationId="{C8A9EAF9-0648-D5C5-96A6-89F9BD6133C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6" creationId="{30294EF8-7795-9977-003B-A6F99E76989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7" creationId="{727757A7-515F-8923-577C-B5DB65F3F47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8" creationId="{C4AE6B99-C120-9760-19E6-25670C9B21C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89" creationId="{F697B3B1-BDCC-A31A-6015-52F39AF6A7A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0" creationId="{926C34B0-C591-7ACE-DA04-5C5E728BF69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1" creationId="{958154B2-96AF-D877-E74A-06AC9CFEE6E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2" creationId="{488B5C55-CFE9-621C-85EB-6C8A987E832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3" creationId="{C3EA10D7-BFE9-0C39-5821-BCADF8EFFD9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4" creationId="{048B769F-BEC5-6935-2E7D-BBB3E73D90B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5" creationId="{4BEB86E3-5B8F-1538-714A-5BB08596F45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6" creationId="{8C4BC6CE-6C75-4198-CB6B-736512F56F0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7" creationId="{5608372D-6632-9593-C038-7D4EECB8AA9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8" creationId="{5232B50F-E9DE-E400-7E30-67D19F3F0AB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599" creationId="{CC3664D1-59E0-B1F4-8BFB-29EE63A2375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0" creationId="{D4C27BFC-03BA-A73D-1C5C-31404486738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1" creationId="{6D98A4FD-1022-B723-9DD5-0CE0D067B14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3" creationId="{702CABD1-4761-8BBB-DE29-0B87AD68645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4" creationId="{DA22440D-5442-2670-0617-A6444DD4712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5" creationId="{70977792-CA47-580E-102D-A6017B6BC30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6" creationId="{D5AA88E6-67C5-018A-D74C-40780DAB3E7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7" creationId="{E5E6E613-F9F2-B40C-1CC2-9DB4F1F6AA2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8" creationId="{861A166C-284B-6705-B4CE-2CE4D6CAF5D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09" creationId="{E905B6E1-1476-3012-DE46-995E67902C9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0" creationId="{D1A470AA-0E0C-8999-9147-979C09FE56A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1" creationId="{62CEFC52-211A-AD4B-4B8C-3875C0A5698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2" creationId="{F84F9B1B-02C3-5B77-DFF1-684DEEDF5ED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3" creationId="{7E4DCE89-0604-4B34-FE2C-7432EE3102C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4" creationId="{998F72A9-B5AB-3F54-27EB-5306A94F7C6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5" creationId="{03728AE6-2916-EDAA-0859-D715258C920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6" creationId="{0EF077DE-B365-AFA8-F337-1550E3E1A04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7" creationId="{F05418EF-9DA2-6872-B573-661F956FA66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8" creationId="{5F8AE615-268E-377A-A27B-1FB4B0215EA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19" creationId="{4D6E7C19-7D2F-6902-B537-8331986F393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0" creationId="{9BB8E0B0-7325-A908-DE4F-F2B95D90E44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1" creationId="{BC26222B-10F1-5786-5F1F-63F189EEE46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2" creationId="{5619B4D9-4CD3-8735-D020-77AC7F37E1D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3" creationId="{BCF95031-4C9A-6D2A-B1FE-10FE38338BF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4" creationId="{12E9041B-8F72-DD0F-343A-D688825B884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5" creationId="{7A967537-8368-F2CB-4934-8B8E1732196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6" creationId="{45B676F7-6F13-2E5E-E4EB-3DE0AF4F469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7" creationId="{7B36993A-7D3A-893E-927E-62AE38DA5F5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8" creationId="{904D06DA-20EB-7275-604C-93F0A0C97D7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29" creationId="{211DB5BD-C965-DB0C-B0C2-252662468D1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0" creationId="{5869A2FF-BBA3-5781-2146-146BD972B1D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1" creationId="{848814D6-52A5-48A6-6D4B-0BC90165857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2" creationId="{47695D78-4C29-9213-EB45-287B85E78F3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3" creationId="{8DB7B58E-8122-B4D7-8DA1-1B5E4B7C460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4" creationId="{176E5B86-C840-4302-156B-C565F433B6F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5" creationId="{0FDD46AD-6D88-3F1D-27C5-B85A7CEBE2E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6" creationId="{24C4211B-8845-A7A5-2BDC-20A238C3A9B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7" creationId="{0CA4AFF1-46E6-E189-2603-A8143562110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8" creationId="{26249F59-FFBB-ECA4-E712-3214ABB4E6D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39" creationId="{A3673830-6FAD-1A0E-5F32-0F0BD717A62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0" creationId="{E01C313B-FE71-B11D-2E7D-31BC372D224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1" creationId="{AB2B6C94-97A3-2112-E80B-892532C9E13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3" creationId="{8318A36D-AFC0-C239-75C1-7AC5543159F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4" creationId="{333CDDBB-A6B9-1576-6309-8292B847E95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5" creationId="{C49ABBA8-AADB-D767-ED60-DDF3D02ED61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6" creationId="{3A3AC1C6-28D9-EE40-9486-BE66B676116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7" creationId="{289D9D1C-6D1D-3D83-E48F-EC1B3B329CA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8" creationId="{CA9101AD-5CEF-5D54-08E3-A5B8B6FFF42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49" creationId="{063230AC-F097-DE2D-A4CF-06FEFBB21C3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0" creationId="{B772FD9F-CB30-1F95-8D25-2A72929D7C6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1" creationId="{8F38BCFC-56BA-D8E5-4B2C-4ECAEB8F08E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2" creationId="{8C10C08F-619E-211D-4B3D-888CB09E251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3" creationId="{0ABF3177-7EE6-C476-8E34-3A74A37562A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4" creationId="{8CE276EA-E5A7-0518-B413-53742DE15EB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5" creationId="{2A7158D2-680C-737A-F21B-FA5BF5A3AC5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6" creationId="{0A6EF2FC-CAF1-D223-5A96-433D6173F41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7" creationId="{0C1D2A0E-4D20-4C0F-D9C6-CD6B5911654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8" creationId="{413AE822-2E1D-32AB-D4AA-392952A00CE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59" creationId="{ECB1029A-4A15-1D0C-B2E6-CC2716C660E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0" creationId="{85C30572-6D8D-CEA8-87DF-87450A83F7D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1" creationId="{086609CB-F0FF-A821-B24E-F2C6C3E273D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2" creationId="{59917F11-093B-5561-A7C2-8F1A56F1F64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3" creationId="{C84602B5-E71D-A559-89F6-CD7416D8679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4" creationId="{6EF6144D-7981-5D93-8BBA-53A7CAEDC99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5" creationId="{E77296E6-EAAB-CB6A-CCD2-76B448F0D9A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6" creationId="{36E78ABD-480F-F609-6698-B115AF707E0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7" creationId="{F0314714-17A5-D0AB-AB45-CE7999D6F4B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8" creationId="{A66CB4E3-AC57-7064-51AF-D8C47AFF3FF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69" creationId="{2CB7DE80-AD41-B6C9-B4B3-EF4F8762A88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0" creationId="{FA48BA7C-D8AD-0F8C-4548-C621013E4E2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1" creationId="{C387F92B-88AE-0506-24E2-DD861C99960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2" creationId="{9A90081D-8E58-F60C-8D6A-77F0531DD76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3" creationId="{4012DB93-BC81-9A15-461F-63D018940AB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4" creationId="{210F7FAD-33CA-B6DC-FDDD-4A154C81C40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5" creationId="{07489898-3044-7715-B2C4-AD5E007FDAD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6" creationId="{2BCB050D-2602-1556-1BCC-352E5860AAC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7" creationId="{E766B14B-0049-E69B-F116-EE19B0BDAA2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8" creationId="{270B8BAF-1B11-6A37-DEA2-7370A0684C9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79" creationId="{8B4ACB52-44CD-A2D3-C61D-323DA7AA964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0" creationId="{FF7E0598-8862-240A-BB8E-53550B7528A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1" creationId="{4A698B29-CA94-4B33-1A6C-253C9271080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2" creationId="{F626C395-0929-40DA-5A0C-4B99977E0BD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3" creationId="{8B074A4A-654F-F1B5-E20C-6DC5F6FBEB0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4" creationId="{65AB3EF0-7C4F-BC95-AAEE-6A9F83950FB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5" creationId="{6DF9081F-C56E-DF96-BE9B-1BEC2C07315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6" creationId="{1939CBE4-A4D5-FFF4-38A6-B3213D42BF6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7" creationId="{F9BA5AC0-825D-CB7B-A20E-7F9F6942BEC3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8" creationId="{7FF03608-8F67-B24E-6A3A-B01E945BD8B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89" creationId="{81135F9C-6A69-5052-6E75-C62BAF9CFD1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0" creationId="{EB199CA7-46B6-BE6A-F9EB-ED6B7BFDECF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1" creationId="{D7751D36-6A98-C3E0-6E01-62D531BE43D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2" creationId="{6D28565A-FD1A-9279-7A0B-A0D513F0C94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3" creationId="{CADA8983-9494-B79F-911F-7867E6944D6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4" creationId="{4F344FBC-460B-45DD-B78D-5C82C0653FD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5" creationId="{2510C664-476E-7C1F-184E-CFA9B080CA2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6" creationId="{5C46F4A4-5767-EDD8-6675-0A1BEE387EC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7" creationId="{2A1F848D-4A05-C26F-08FC-94BFA2A0DB7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8" creationId="{5E87F80D-6899-7AE1-9C4E-C67735CE90F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699" creationId="{526DF159-601F-112C-CC41-B7CA38A7068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0" creationId="{A8111041-722C-95FE-C510-60D748B684F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1" creationId="{F247A036-8904-B562-A78C-E0981494A17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2" creationId="{D7809B88-60AF-723A-6669-BF7BDF6181A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3" creationId="{4FDCE0C0-1B65-AB31-A40C-E4FBAAC0792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4" creationId="{AD13D0EB-02D3-C5E0-843B-31AAFBA09EA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5" creationId="{95B43D39-3BDB-9CEE-FF25-1BE59248DDA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6" creationId="{CBF7A903-063F-1660-2691-BD1D2827562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8" creationId="{12FBA721-A668-5575-AA3F-A8F26D7D425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09" creationId="{3F0E6D66-3E8D-584E-69F9-971E87B48F3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0" creationId="{5DDC02E0-6BDE-8A82-8D76-85B8BF2268E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1" creationId="{1B74E460-7415-D9D4-7D3C-E50A663D0F4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2" creationId="{02D61A0C-E21C-7F76-88C9-DAA4290E799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3" creationId="{CE297E81-1032-2232-9857-E6CEEC8D447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4" creationId="{B9F6A4F6-F45C-7080-B4F5-A90E482BF246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5" creationId="{A9C82E06-8666-88F7-4D3C-7C91E6FB9B7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6" creationId="{7436A2C9-2CFB-75C7-7716-BA850D8A0AD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7" creationId="{2B5029F0-2F9C-0A82-6D6D-A9B6EABFD6F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8" creationId="{0C23A2C9-300A-B856-18A4-122B088ACBBD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19" creationId="{F491A078-4A76-B6E2-5489-44B735632F4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0" creationId="{87D05F40-C384-7D36-A3D7-49412970476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1" creationId="{449FE102-4AB2-D6F7-D98F-C0513243A80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2" creationId="{641FCA6A-10F4-0E9A-DE9F-68754B5ADB6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3" creationId="{8AE8BBA9-55D9-CA4B-8C50-FA36EED9898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4" creationId="{CD3DF713-6E04-AD90-5F65-901A8FEE1FF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5" creationId="{00A6A76E-1371-3E05-4B59-110FF4AECE9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6" creationId="{298F1E73-4B30-6DCF-77AD-E3F9DB07C75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7" creationId="{CD96507E-D726-E704-62F5-79151FFFD20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8" creationId="{420C7C33-5BAE-E53E-A5C0-39BBB491838F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29" creationId="{AB8C7BEF-99C9-5CD9-186C-0403368018D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0" creationId="{FA767C0F-5ECB-212F-0488-FF13CB81AB2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1" creationId="{6E65527A-2B55-ABAB-742E-F40F5A62B33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2" creationId="{B2902B32-F61A-6E06-91F6-67E9ADD37CC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3" creationId="{C1D75BE5-5D3E-E16C-769D-8C89C90B7E0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4" creationId="{26281E9F-2812-E9F1-DD1B-9CE7B19F651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5" creationId="{A65886FE-27A4-FE13-2EC5-4AAF604D8FD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6" creationId="{FFDA1DA9-274A-1724-AF21-B14819F1994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7" creationId="{0C75D9E5-0600-6852-678B-8ADC2EA149C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8" creationId="{D1D81CC5-B622-ABB2-7B28-E83E8D7F162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39" creationId="{037D68C5-D96E-B482-D7A7-FC0F63D8E86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0" creationId="{71AF1CB6-CE7F-98BF-4BE8-9F4D8C8F1B34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1" creationId="{3CB4FA46-F9D1-10C6-91D7-7B402B07F87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2" creationId="{ED65282B-9A35-B59F-370F-09A20DF1612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3" creationId="{7878A51E-966F-95EC-5CCC-AFD3345E8CC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4" creationId="{65FFC96E-9414-2CB9-DFD1-4CE965F39A0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5" creationId="{F79D53AE-9937-3FB6-8FA6-3DD409F63417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6" creationId="{49807132-4615-4BA0-A998-7503A2AEC501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7" creationId="{FD6FA881-0976-A6F7-71D4-DA1EDB9A82E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8" creationId="{05C9791B-5790-24EB-949D-09F60A041A9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49" creationId="{96C77F8F-2D57-2829-85BB-7B9B45C83960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0" creationId="{293FDBBF-EA9C-6D9B-2268-EF7133B98552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1" creationId="{1BDF4704-D6D2-6E46-845F-B54DFDEA3F5A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2" creationId="{E7558CF8-79E1-0F33-9E82-E11FF58EAF68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3" creationId="{9307C950-ED07-4DB2-82C3-E128D70825BE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4" creationId="{00F7D933-F949-22ED-859B-E09D783DEE9B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5" creationId="{8B0CE6EF-4E2C-2D88-0A87-078671A3BB35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6" creationId="{9AF98DB5-B860-B79F-C8C5-DE3F05841D59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7" creationId="{8C09EB1B-9294-A8F7-A2D9-6654F9273DAC}"/>
          </ac:spMkLst>
        </pc:spChg>
        <pc:spChg chg="mod">
          <ac:chgData name="NGUYEN PHAM ANH THU" userId="baf72463-252b-4d5f-a6ca-5a6327a9888d" providerId="ADAL" clId="{AA0B7857-DBD2-46D0-A31E-B480D1E2A2B6}" dt="2022-06-20T12:46:02.139" v="3888"/>
          <ac:spMkLst>
            <pc:docMk/>
            <pc:sldMk cId="86157487" sldId="283"/>
            <ac:spMk id="758" creationId="{65D7110B-B95E-401F-E0E1-94851C6B9056}"/>
          </ac:spMkLst>
        </pc:spChg>
        <pc:spChg chg="mod">
          <ac:chgData name="NGUYEN PHAM ANH THU" userId="baf72463-252b-4d5f-a6ca-5a6327a9888d" providerId="ADAL" clId="{AA0B7857-DBD2-46D0-A31E-B480D1E2A2B6}" dt="2022-06-20T12:37:36.892" v="3849" actId="1076"/>
          <ac:spMkLst>
            <pc:docMk/>
            <pc:sldMk cId="86157487" sldId="283"/>
            <ac:spMk id="761" creationId="{B32ECB00-DB7D-71A8-6132-6C18F9FA47DB}"/>
          </ac:spMkLst>
        </pc:spChg>
        <pc:grpChg chg="add mod">
          <ac:chgData name="NGUYEN PHAM ANH THU" userId="baf72463-252b-4d5f-a6ca-5a6327a9888d" providerId="ADAL" clId="{AA0B7857-DBD2-46D0-A31E-B480D1E2A2B6}" dt="2022-06-20T12:47:54.753" v="3920" actId="1076"/>
          <ac:grpSpMkLst>
            <pc:docMk/>
            <pc:sldMk cId="86157487" sldId="283"/>
            <ac:grpSpMk id="3" creationId="{172E5401-B3B5-8875-9947-B726D3497624}"/>
          </ac:grpSpMkLst>
        </pc:grpChg>
        <pc:grpChg chg="add mod">
          <ac:chgData name="NGUYEN PHAM ANH THU" userId="baf72463-252b-4d5f-a6ca-5a6327a9888d" providerId="ADAL" clId="{AA0B7857-DBD2-46D0-A31E-B480D1E2A2B6}" dt="2022-06-20T12:34:43.137" v="3773" actId="1076"/>
          <ac:grpSpMkLst>
            <pc:docMk/>
            <pc:sldMk cId="86157487" sldId="283"/>
            <ac:grpSpMk id="13" creationId="{BDFA0A02-C638-165E-4D3F-93D8ADA11FC5}"/>
          </ac:grpSpMkLst>
        </pc:grpChg>
        <pc:grpChg chg="add mod">
          <ac:chgData name="NGUYEN PHAM ANH THU" userId="baf72463-252b-4d5f-a6ca-5a6327a9888d" providerId="ADAL" clId="{AA0B7857-DBD2-46D0-A31E-B480D1E2A2B6}" dt="2022-06-20T12:33:59.211" v="3731" actId="14100"/>
          <ac:grpSpMkLst>
            <pc:docMk/>
            <pc:sldMk cId="86157487" sldId="283"/>
            <ac:grpSpMk id="16" creationId="{574BFD6A-5C08-C87A-EE7B-9D76CB1847BE}"/>
          </ac:grpSpMkLst>
        </pc:grpChg>
        <pc:grpChg chg="add mod">
          <ac:chgData name="NGUYEN PHAM ANH THU" userId="baf72463-252b-4d5f-a6ca-5a6327a9888d" providerId="ADAL" clId="{AA0B7857-DBD2-46D0-A31E-B480D1E2A2B6}" dt="2022-06-20T12:33:48.417" v="3727" actId="1037"/>
          <ac:grpSpMkLst>
            <pc:docMk/>
            <pc:sldMk cId="86157487" sldId="283"/>
            <ac:grpSpMk id="23" creationId="{445C7148-EB6D-A06E-1F0A-80B62592412E}"/>
          </ac:grpSpMkLst>
        </pc:grpChg>
        <pc:grpChg chg="add mod">
          <ac:chgData name="NGUYEN PHAM ANH THU" userId="baf72463-252b-4d5f-a6ca-5a6327a9888d" providerId="ADAL" clId="{AA0B7857-DBD2-46D0-A31E-B480D1E2A2B6}" dt="2022-06-20T12:33:48.417" v="3727" actId="1037"/>
          <ac:grpSpMkLst>
            <pc:docMk/>
            <pc:sldMk cId="86157487" sldId="283"/>
            <ac:grpSpMk id="26" creationId="{1B1702E0-5B77-19EF-6A48-1BD2F157983D}"/>
          </ac:grpSpMkLst>
        </pc:grpChg>
        <pc:grpChg chg="add del mod">
          <ac:chgData name="NGUYEN PHAM ANH THU" userId="baf72463-252b-4d5f-a6ca-5a6327a9888d" providerId="ADAL" clId="{AA0B7857-DBD2-46D0-A31E-B480D1E2A2B6}" dt="2022-06-20T12:34:46.023" v="3774" actId="478"/>
          <ac:grpSpMkLst>
            <pc:docMk/>
            <pc:sldMk cId="86157487" sldId="283"/>
            <ac:grpSpMk id="34" creationId="{2EDF7134-30C4-D84E-0AED-72B8EFE567F7}"/>
          </ac:grpSpMkLst>
        </pc:grpChg>
        <pc:grpChg chg="mod">
          <ac:chgData name="NGUYEN PHAM ANH THU" userId="baf72463-252b-4d5f-a6ca-5a6327a9888d" providerId="ADAL" clId="{AA0B7857-DBD2-46D0-A31E-B480D1E2A2B6}" dt="2022-06-20T12:30:13.839" v="3597"/>
          <ac:grpSpMkLst>
            <pc:docMk/>
            <pc:sldMk cId="86157487" sldId="283"/>
            <ac:grpSpMk id="35" creationId="{696AB5FC-5DD3-20E6-3280-67815BFE1D2E}"/>
          </ac:grpSpMkLst>
        </pc:grpChg>
        <pc:grpChg chg="mod">
          <ac:chgData name="NGUYEN PHAM ANH THU" userId="baf72463-252b-4d5f-a6ca-5a6327a9888d" providerId="ADAL" clId="{AA0B7857-DBD2-46D0-A31E-B480D1E2A2B6}" dt="2022-06-20T12:30:13.839" v="3597"/>
          <ac:grpSpMkLst>
            <pc:docMk/>
            <pc:sldMk cId="86157487" sldId="283"/>
            <ac:grpSpMk id="39" creationId="{A3016D66-0E5B-45B8-67DD-347035E0543E}"/>
          </ac:grpSpMkLst>
        </pc:grpChg>
        <pc:grpChg chg="mod">
          <ac:chgData name="NGUYEN PHAM ANH THU" userId="baf72463-252b-4d5f-a6ca-5a6327a9888d" providerId="ADAL" clId="{AA0B7857-DBD2-46D0-A31E-B480D1E2A2B6}" dt="2022-06-20T12:30:13.839" v="3597"/>
          <ac:grpSpMkLst>
            <pc:docMk/>
            <pc:sldMk cId="86157487" sldId="283"/>
            <ac:grpSpMk id="42" creationId="{22BA0223-FBB6-D932-D66F-1DA8896F2BD4}"/>
          </ac:grpSpMkLst>
        </pc:grpChg>
        <pc:grpChg chg="add del mod">
          <ac:chgData name="NGUYEN PHAM ANH THU" userId="baf72463-252b-4d5f-a6ca-5a6327a9888d" providerId="ADAL" clId="{AA0B7857-DBD2-46D0-A31E-B480D1E2A2B6}" dt="2022-06-20T12:34:46.023" v="3774" actId="478"/>
          <ac:grpSpMkLst>
            <pc:docMk/>
            <pc:sldMk cId="86157487" sldId="283"/>
            <ac:grpSpMk id="48" creationId="{05620E18-63C8-3D81-E590-D90A9C3F9E1F}"/>
          </ac:grpSpMkLst>
        </pc:grpChg>
        <pc:grpChg chg="mod">
          <ac:chgData name="NGUYEN PHAM ANH THU" userId="baf72463-252b-4d5f-a6ca-5a6327a9888d" providerId="ADAL" clId="{AA0B7857-DBD2-46D0-A31E-B480D1E2A2B6}" dt="2022-06-20T12:30:13.839" v="3597"/>
          <ac:grpSpMkLst>
            <pc:docMk/>
            <pc:sldMk cId="86157487" sldId="283"/>
            <ac:grpSpMk id="49" creationId="{0A86D33A-C7E0-DCE2-02F1-0F222993F54E}"/>
          </ac:grpSpMkLst>
        </pc:grpChg>
        <pc:grpChg chg="mod">
          <ac:chgData name="NGUYEN PHAM ANH THU" userId="baf72463-252b-4d5f-a6ca-5a6327a9888d" providerId="ADAL" clId="{AA0B7857-DBD2-46D0-A31E-B480D1E2A2B6}" dt="2022-06-20T12:30:13.839" v="3597"/>
          <ac:grpSpMkLst>
            <pc:docMk/>
            <pc:sldMk cId="86157487" sldId="283"/>
            <ac:grpSpMk id="52" creationId="{32BF85E7-6F37-A936-5558-6B37603CB025}"/>
          </ac:grpSpMkLst>
        </pc:grpChg>
        <pc:grpChg chg="add del mod">
          <ac:chgData name="NGUYEN PHAM ANH THU" userId="baf72463-252b-4d5f-a6ca-5a6327a9888d" providerId="ADAL" clId="{AA0B7857-DBD2-46D0-A31E-B480D1E2A2B6}" dt="2022-06-20T12:34:49.951" v="3776" actId="165"/>
          <ac:grpSpMkLst>
            <pc:docMk/>
            <pc:sldMk cId="86157487" sldId="283"/>
            <ac:grpSpMk id="59" creationId="{240F0949-410F-FEF1-201E-356DD16D2BA8}"/>
          </ac:grpSpMkLst>
        </pc:grpChg>
        <pc:grpChg chg="add del mod">
          <ac:chgData name="NGUYEN PHAM ANH THU" userId="baf72463-252b-4d5f-a6ca-5a6327a9888d" providerId="ADAL" clId="{AA0B7857-DBD2-46D0-A31E-B480D1E2A2B6}" dt="2022-06-20T12:43:06.829" v="3885" actId="478"/>
          <ac:grpSpMkLst>
            <pc:docMk/>
            <pc:sldMk cId="86157487" sldId="283"/>
            <ac:grpSpMk id="63" creationId="{AFCC5823-4EAD-08A5-89BF-F2148ED3B63A}"/>
          </ac:grpSpMkLst>
        </pc:grpChg>
        <pc:grpChg chg="add del mod">
          <ac:chgData name="NGUYEN PHAM ANH THU" userId="baf72463-252b-4d5f-a6ca-5a6327a9888d" providerId="ADAL" clId="{AA0B7857-DBD2-46D0-A31E-B480D1E2A2B6}" dt="2022-06-20T12:43:06.829" v="3885" actId="478"/>
          <ac:grpSpMkLst>
            <pc:docMk/>
            <pc:sldMk cId="86157487" sldId="283"/>
            <ac:grpSpMk id="180" creationId="{3FB22541-EA3B-83B7-DB3A-26AB1E79AA56}"/>
          </ac:grpSpMkLst>
        </pc:grpChg>
        <pc:grpChg chg="add del mod">
          <ac:chgData name="NGUYEN PHAM ANH THU" userId="baf72463-252b-4d5f-a6ca-5a6327a9888d" providerId="ADAL" clId="{AA0B7857-DBD2-46D0-A31E-B480D1E2A2B6}" dt="2022-06-20T12:43:06.829" v="3885" actId="478"/>
          <ac:grpSpMkLst>
            <pc:docMk/>
            <pc:sldMk cId="86157487" sldId="283"/>
            <ac:grpSpMk id="307" creationId="{56059794-3127-8179-30E4-1682EF33317D}"/>
          </ac:grpSpMkLst>
        </pc:grpChg>
        <pc:grpChg chg="add del mod">
          <ac:chgData name="NGUYEN PHAM ANH THU" userId="baf72463-252b-4d5f-a6ca-5a6327a9888d" providerId="ADAL" clId="{AA0B7857-DBD2-46D0-A31E-B480D1E2A2B6}" dt="2022-06-20T12:43:06.829" v="3885" actId="478"/>
          <ac:grpSpMkLst>
            <pc:docMk/>
            <pc:sldMk cId="86157487" sldId="283"/>
            <ac:grpSpMk id="433" creationId="{B4B3CB3C-05E5-DB88-5411-1679DCDC7CBB}"/>
          </ac:grpSpMkLst>
        </pc:grpChg>
        <pc:grpChg chg="add mod">
          <ac:chgData name="NGUYEN PHAM ANH THU" userId="baf72463-252b-4d5f-a6ca-5a6327a9888d" providerId="ADAL" clId="{AA0B7857-DBD2-46D0-A31E-B480D1E2A2B6}" dt="2022-06-20T12:46:28.507" v="3897" actId="164"/>
          <ac:grpSpMkLst>
            <pc:docMk/>
            <pc:sldMk cId="86157487" sldId="283"/>
            <ac:grpSpMk id="547" creationId="{4A3604CA-6198-6236-B02E-A7FEED49AF50}"/>
          </ac:grpSpMkLst>
        </pc:grpChg>
        <pc:grpChg chg="add mod">
          <ac:chgData name="NGUYEN PHAM ANH THU" userId="baf72463-252b-4d5f-a6ca-5a6327a9888d" providerId="ADAL" clId="{AA0B7857-DBD2-46D0-A31E-B480D1E2A2B6}" dt="2022-06-20T12:46:28.507" v="3897" actId="164"/>
          <ac:grpSpMkLst>
            <pc:docMk/>
            <pc:sldMk cId="86157487" sldId="283"/>
            <ac:grpSpMk id="602" creationId="{6D59880B-BAA5-919A-CC42-4025264922DD}"/>
          </ac:grpSpMkLst>
        </pc:grpChg>
        <pc:grpChg chg="add mod">
          <ac:chgData name="NGUYEN PHAM ANH THU" userId="baf72463-252b-4d5f-a6ca-5a6327a9888d" providerId="ADAL" clId="{AA0B7857-DBD2-46D0-A31E-B480D1E2A2B6}" dt="2022-06-20T12:46:28.507" v="3897" actId="164"/>
          <ac:grpSpMkLst>
            <pc:docMk/>
            <pc:sldMk cId="86157487" sldId="283"/>
            <ac:grpSpMk id="642" creationId="{5B29C694-CB76-D9F1-6BEE-D472D547EADB}"/>
          </ac:grpSpMkLst>
        </pc:grpChg>
        <pc:grpChg chg="add mod">
          <ac:chgData name="NGUYEN PHAM ANH THU" userId="baf72463-252b-4d5f-a6ca-5a6327a9888d" providerId="ADAL" clId="{AA0B7857-DBD2-46D0-A31E-B480D1E2A2B6}" dt="2022-06-20T12:46:28.507" v="3897" actId="164"/>
          <ac:grpSpMkLst>
            <pc:docMk/>
            <pc:sldMk cId="86157487" sldId="283"/>
            <ac:grpSpMk id="707" creationId="{0127D585-B96F-DD7D-2C25-A330BA039AD7}"/>
          </ac:grpSpMkLst>
        </pc:grpChg>
        <pc:graphicFrameChg chg="del">
          <ac:chgData name="NGUYEN PHAM ANH THU" userId="baf72463-252b-4d5f-a6ca-5a6327a9888d" providerId="ADAL" clId="{AA0B7857-DBD2-46D0-A31E-B480D1E2A2B6}" dt="2022-06-20T12:30:12.726" v="3596" actId="478"/>
          <ac:graphicFrameMkLst>
            <pc:docMk/>
            <pc:sldMk cId="86157487" sldId="283"/>
            <ac:graphicFrameMk id="33" creationId="{C371F5A9-9407-963C-20D0-0248F5EE6397}"/>
          </ac:graphicFrameMkLst>
        </pc:graphicFrameChg>
        <pc:picChg chg="del">
          <ac:chgData name="NGUYEN PHAM ANH THU" userId="baf72463-252b-4d5f-a6ca-5a6327a9888d" providerId="ADAL" clId="{AA0B7857-DBD2-46D0-A31E-B480D1E2A2B6}" dt="2022-06-20T12:30:12.726" v="3596" actId="478"/>
          <ac:picMkLst>
            <pc:docMk/>
            <pc:sldMk cId="86157487" sldId="283"/>
            <ac:picMk id="4" creationId="{2ACB36E2-88DD-02D2-754D-055ADD5399F9}"/>
          </ac:picMkLst>
        </pc:picChg>
        <pc:picChg chg="del">
          <ac:chgData name="NGUYEN PHAM ANH THU" userId="baf72463-252b-4d5f-a6ca-5a6327a9888d" providerId="ADAL" clId="{AA0B7857-DBD2-46D0-A31E-B480D1E2A2B6}" dt="2022-06-20T12:30:12.726" v="3596" actId="478"/>
          <ac:picMkLst>
            <pc:docMk/>
            <pc:sldMk cId="86157487" sldId="283"/>
            <ac:picMk id="6" creationId="{2D1F11B2-ADD9-D076-3A1F-E2E286EB70A8}"/>
          </ac:picMkLst>
        </pc:picChg>
        <pc:picChg chg="del">
          <ac:chgData name="NGUYEN PHAM ANH THU" userId="baf72463-252b-4d5f-a6ca-5a6327a9888d" providerId="ADAL" clId="{AA0B7857-DBD2-46D0-A31E-B480D1E2A2B6}" dt="2022-06-20T12:30:12.726" v="3596" actId="478"/>
          <ac:picMkLst>
            <pc:docMk/>
            <pc:sldMk cId="86157487" sldId="283"/>
            <ac:picMk id="8" creationId="{33350774-B843-54E8-C781-E3C3333BD683}"/>
          </ac:picMkLst>
        </pc:picChg>
        <pc:picChg chg="del">
          <ac:chgData name="NGUYEN PHAM ANH THU" userId="baf72463-252b-4d5f-a6ca-5a6327a9888d" providerId="ADAL" clId="{AA0B7857-DBD2-46D0-A31E-B480D1E2A2B6}" dt="2022-06-20T12:30:12.726" v="3596" actId="478"/>
          <ac:picMkLst>
            <pc:docMk/>
            <pc:sldMk cId="86157487" sldId="283"/>
            <ac:picMk id="12" creationId="{20605BC5-F241-1503-A10D-6100B9073EF4}"/>
          </ac:picMkLst>
        </pc:picChg>
        <pc:picChg chg="mod topLvl">
          <ac:chgData name="NGUYEN PHAM ANH THU" userId="baf72463-252b-4d5f-a6ca-5a6327a9888d" providerId="ADAL" clId="{AA0B7857-DBD2-46D0-A31E-B480D1E2A2B6}" dt="2022-06-20T12:47:49.651" v="3918" actId="1076"/>
          <ac:picMkLst>
            <pc:docMk/>
            <pc:sldMk cId="86157487" sldId="283"/>
            <ac:picMk id="60" creationId="{FDFB8FB1-288D-4F68-15DC-E0B0AC4E3A55}"/>
          </ac:picMkLst>
        </pc:picChg>
        <pc:picChg chg="del mod topLvl">
          <ac:chgData name="NGUYEN PHAM ANH THU" userId="baf72463-252b-4d5f-a6ca-5a6327a9888d" providerId="ADAL" clId="{AA0B7857-DBD2-46D0-A31E-B480D1E2A2B6}" dt="2022-06-20T12:47:20.458" v="3912" actId="478"/>
          <ac:picMkLst>
            <pc:docMk/>
            <pc:sldMk cId="86157487" sldId="283"/>
            <ac:picMk id="61" creationId="{58FBD167-63F8-89CF-A2A9-58B47F5BA5C8}"/>
          </ac:picMkLst>
        </pc:picChg>
      </pc:sldChg>
      <pc:sldChg chg="addSp delSp modSp add mod modTransition modAnim">
        <pc:chgData name="NGUYEN PHAM ANH THU" userId="baf72463-252b-4d5f-a6ca-5a6327a9888d" providerId="ADAL" clId="{AA0B7857-DBD2-46D0-A31E-B480D1E2A2B6}" dt="2022-06-20T13:41:33.952" v="4359"/>
        <pc:sldMkLst>
          <pc:docMk/>
          <pc:sldMk cId="682408932" sldId="284"/>
        </pc:sldMkLst>
        <pc:spChg chg="mod">
          <ac:chgData name="NGUYEN PHAM ANH THU" userId="baf72463-252b-4d5f-a6ca-5a6327a9888d" providerId="ADAL" clId="{AA0B7857-DBD2-46D0-A31E-B480D1E2A2B6}" dt="2022-06-20T12:50:05.073" v="4028" actId="1076"/>
          <ac:spMkLst>
            <pc:docMk/>
            <pc:sldMk cId="682408932" sldId="284"/>
            <ac:spMk id="2" creationId="{3244FA31-BCD6-1233-44BA-3933BC6B5547}"/>
          </ac:spMkLst>
        </pc:spChg>
        <pc:spChg chg="del">
          <ac:chgData name="NGUYEN PHAM ANH THU" userId="baf72463-252b-4d5f-a6ca-5a6327a9888d" providerId="ADAL" clId="{AA0B7857-DBD2-46D0-A31E-B480D1E2A2B6}" dt="2022-06-20T12:48:15.243" v="3923" actId="478"/>
          <ac:spMkLst>
            <pc:docMk/>
            <pc:sldMk cId="682408932" sldId="284"/>
            <ac:spMk id="62" creationId="{729FD592-362A-75F9-F7A4-E5AE888B3FF1}"/>
          </ac:spMkLst>
        </pc:spChg>
        <pc:spChg chg="add mod">
          <ac:chgData name="NGUYEN PHAM ANH THU" userId="baf72463-252b-4d5f-a6ca-5a6327a9888d" providerId="ADAL" clId="{AA0B7857-DBD2-46D0-A31E-B480D1E2A2B6}" dt="2022-06-20T12:50:23.899" v="4032" actId="1076"/>
          <ac:spMkLst>
            <pc:docMk/>
            <pc:sldMk cId="682408932" sldId="284"/>
            <ac:spMk id="237" creationId="{858F1AAA-909A-EA7F-7340-0862E8D0E395}"/>
          </ac:spMkLst>
        </pc:spChg>
        <pc:grpChg chg="del">
          <ac:chgData name="NGUYEN PHAM ANH THU" userId="baf72463-252b-4d5f-a6ca-5a6327a9888d" providerId="ADAL" clId="{AA0B7857-DBD2-46D0-A31E-B480D1E2A2B6}" dt="2022-06-20T12:48:15.243" v="3923" actId="478"/>
          <ac:grpSpMkLst>
            <pc:docMk/>
            <pc:sldMk cId="682408932" sldId="284"/>
            <ac:grpSpMk id="3" creationId="{172E5401-B3B5-8875-9947-B726D3497624}"/>
          </ac:grpSpMkLst>
        </pc:grpChg>
        <pc:picChg chg="add mod">
          <ac:chgData name="NGUYEN PHAM ANH THU" userId="baf72463-252b-4d5f-a6ca-5a6327a9888d" providerId="ADAL" clId="{AA0B7857-DBD2-46D0-A31E-B480D1E2A2B6}" dt="2022-06-20T12:50:20.035" v="4031" actId="1076"/>
          <ac:picMkLst>
            <pc:docMk/>
            <pc:sldMk cId="682408932" sldId="284"/>
            <ac:picMk id="236" creationId="{5639D6CB-AC36-B598-3448-8F478E4F0281}"/>
          </ac:picMkLst>
        </pc:picChg>
      </pc:sldChg>
      <pc:sldChg chg="addSp delSp modSp add del mod delAnim">
        <pc:chgData name="NGUYEN PHAM ANH THU" userId="baf72463-252b-4d5f-a6ca-5a6327a9888d" providerId="ADAL" clId="{AA0B7857-DBD2-46D0-A31E-B480D1E2A2B6}" dt="2022-06-20T12:47:59.298" v="3921" actId="47"/>
        <pc:sldMkLst>
          <pc:docMk/>
          <pc:sldMk cId="1381944038" sldId="284"/>
        </pc:sldMkLst>
        <pc:spChg chg="del">
          <ac:chgData name="NGUYEN PHAM ANH THU" userId="baf72463-252b-4d5f-a6ca-5a6327a9888d" providerId="ADAL" clId="{AA0B7857-DBD2-46D0-A31E-B480D1E2A2B6}" dt="2022-06-20T12:40:54.772" v="3868" actId="478"/>
          <ac:spMkLst>
            <pc:docMk/>
            <pc:sldMk cId="1381944038" sldId="284"/>
            <ac:spMk id="2" creationId="{3244FA31-BCD6-1233-44BA-3933BC6B5547}"/>
          </ac:spMkLst>
        </pc:spChg>
        <pc:spChg chg="add 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" creationId="{BBC8DB8C-F0D6-A91F-962D-B92927977ED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" creationId="{9DF556AA-E3EA-1FB9-C0DF-7200FB6BD92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6" creationId="{6AAC5644-5075-0558-28EC-8D9993B867D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" creationId="{D09CE077-8649-9E44-8051-0863D2672FB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" creationId="{F3BDA362-81F0-0D5A-EEEC-D177FD2FE54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" creationId="{EEEB8081-8A4D-9A9A-86E9-26E5B6EF052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" creationId="{BA90C2BD-3E31-EEF0-E69B-665788E6FB1A}"/>
          </ac:spMkLst>
        </pc:spChg>
        <pc:spChg chg="del mod topLvl">
          <ac:chgData name="NGUYEN PHAM ANH THU" userId="baf72463-252b-4d5f-a6ca-5a6327a9888d" providerId="ADAL" clId="{AA0B7857-DBD2-46D0-A31E-B480D1E2A2B6}" dt="2022-06-20T12:41:31.936" v="3880" actId="478"/>
          <ac:spMkLst>
            <pc:docMk/>
            <pc:sldMk cId="1381944038" sldId="284"/>
            <ac:spMk id="11" creationId="{E9C2F3CD-4FBF-A9F3-B836-D6A6ED23396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2" creationId="{46E9A22C-FB49-E73F-0A96-172666581BB6}"/>
          </ac:spMkLst>
        </pc:spChg>
        <pc:spChg chg="del">
          <ac:chgData name="NGUYEN PHAM ANH THU" userId="baf72463-252b-4d5f-a6ca-5a6327a9888d" providerId="ADAL" clId="{AA0B7857-DBD2-46D0-A31E-B480D1E2A2B6}" dt="2022-06-20T12:40:54.772" v="3868" actId="478"/>
          <ac:spMkLst>
            <pc:docMk/>
            <pc:sldMk cId="1381944038" sldId="284"/>
            <ac:spMk id="22" creationId="{E23D700A-6DC5-274D-B26C-CC9695C3F967}"/>
          </ac:spMkLst>
        </pc:spChg>
        <pc:spChg chg="del mod topLvl">
          <ac:chgData name="NGUYEN PHAM ANH THU" userId="baf72463-252b-4d5f-a6ca-5a6327a9888d" providerId="ADAL" clId="{AA0B7857-DBD2-46D0-A31E-B480D1E2A2B6}" dt="2022-06-20T12:41:14.274" v="3872" actId="478"/>
          <ac:spMkLst>
            <pc:docMk/>
            <pc:sldMk cId="1381944038" sldId="284"/>
            <ac:spMk id="30" creationId="{2EF4F6CB-4BFD-F0A0-DECF-886024B705E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32" creationId="{AF8763F3-E1AF-0BB7-896B-EB88DC5AD04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33" creationId="{B1E199A2-1542-51F0-F645-FCDD31FE23B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34" creationId="{232E6CD5-1BEC-E93B-7987-B9D77D597196}"/>
          </ac:spMkLst>
        </pc:spChg>
        <pc:spChg chg="del mod topLvl">
          <ac:chgData name="NGUYEN PHAM ANH THU" userId="baf72463-252b-4d5f-a6ca-5a6327a9888d" providerId="ADAL" clId="{AA0B7857-DBD2-46D0-A31E-B480D1E2A2B6}" dt="2022-06-20T12:41:30.736" v="3879" actId="478"/>
          <ac:spMkLst>
            <pc:docMk/>
            <pc:sldMk cId="1381944038" sldId="284"/>
            <ac:spMk id="35" creationId="{64E0A190-D46A-FBBB-7617-EC8270411C9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36" creationId="{F1A1706A-F61F-F996-1C6B-542CD8DE40C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37" creationId="{E8AB2F7B-C367-7B2B-A371-9BB0008054A8}"/>
          </ac:spMkLst>
        </pc:spChg>
        <pc:spChg chg="del mod topLvl">
          <ac:chgData name="NGUYEN PHAM ANH THU" userId="baf72463-252b-4d5f-a6ca-5a6327a9888d" providerId="ADAL" clId="{AA0B7857-DBD2-46D0-A31E-B480D1E2A2B6}" dt="2022-06-20T12:41:22.241" v="3876" actId="478"/>
          <ac:spMkLst>
            <pc:docMk/>
            <pc:sldMk cId="1381944038" sldId="284"/>
            <ac:spMk id="38" creationId="{AA55872A-2B71-E6D6-1ABE-1242E5BC92A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39" creationId="{2A1ED5A8-EA2C-1405-96B2-F004ED52A8B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0" creationId="{63E9D40B-0023-D696-B5DF-874E0E4F384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1" creationId="{551955C9-2529-DA76-169A-BE1030CF355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2" creationId="{FA3B4874-941F-6A6B-5239-E2D81A1C291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3" creationId="{0D9A26F2-4FD3-84BA-DD25-FBBE2968F8B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4" creationId="{813675A0-688A-EF7F-170C-7C590A3E4B6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5" creationId="{7648C71B-479C-A986-3F57-BD291BDC55D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6" creationId="{93B3B597-CBEF-5D5B-B1B7-3CAE26F6D89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7" creationId="{019A947B-BC89-33BE-BEB2-3EE536C8496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8" creationId="{41CA4D00-CA35-B163-C0E0-80873C41A9F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49" creationId="{561C4A37-8A52-051F-74A7-6BED7FF1BB6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0" creationId="{996E0DC2-FB86-1749-FDFF-BAD8FC51F60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1" creationId="{6F3EF546-0E51-1A8F-5D02-EF580C23624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2" creationId="{38537AB1-3CDD-DB3D-A591-0263489FF52C}"/>
          </ac:spMkLst>
        </pc:spChg>
        <pc:spChg chg="del mod topLvl">
          <ac:chgData name="NGUYEN PHAM ANH THU" userId="baf72463-252b-4d5f-a6ca-5a6327a9888d" providerId="ADAL" clId="{AA0B7857-DBD2-46D0-A31E-B480D1E2A2B6}" dt="2022-06-20T12:41:36.351" v="3881" actId="478"/>
          <ac:spMkLst>
            <pc:docMk/>
            <pc:sldMk cId="1381944038" sldId="284"/>
            <ac:spMk id="53" creationId="{D97985A6-7F19-DABC-0CC1-758D614077E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4" creationId="{E7F766E7-860A-D505-BA7F-E006AA21BF5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5" creationId="{468284AC-C1B1-3A24-BA0C-A97FE37627C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6" creationId="{13890CF6-04CF-912F-0000-57C4FA446A3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7" creationId="{27726894-608E-E82D-C6CE-E8E9D66EDF54}"/>
          </ac:spMkLst>
        </pc:spChg>
        <pc:spChg chg="del">
          <ac:chgData name="NGUYEN PHAM ANH THU" userId="baf72463-252b-4d5f-a6ca-5a6327a9888d" providerId="ADAL" clId="{AA0B7857-DBD2-46D0-A31E-B480D1E2A2B6}" dt="2022-06-20T12:40:54.772" v="3868" actId="478"/>
          <ac:spMkLst>
            <pc:docMk/>
            <pc:sldMk cId="1381944038" sldId="284"/>
            <ac:spMk id="58" creationId="{B53E7712-21DA-0BE7-0604-8B1828529B2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59" creationId="{9D1958B4-B1D1-5792-DAFD-2F15FFA68907}"/>
          </ac:spMkLst>
        </pc:spChg>
        <pc:spChg chg="del">
          <ac:chgData name="NGUYEN PHAM ANH THU" userId="baf72463-252b-4d5f-a6ca-5a6327a9888d" providerId="ADAL" clId="{AA0B7857-DBD2-46D0-A31E-B480D1E2A2B6}" dt="2022-06-20T12:40:54.772" v="3868" actId="478"/>
          <ac:spMkLst>
            <pc:docMk/>
            <pc:sldMk cId="1381944038" sldId="284"/>
            <ac:spMk id="62" creationId="{729FD592-362A-75F9-F7A4-E5AE888B3FF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63" creationId="{829FFB14-463E-187D-4A4B-D18429A9EEB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04" creationId="{4B3FDBD5-F78A-3F18-AC85-0659DD85363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05" creationId="{1CB02CDF-E18C-DF32-5003-A8761395505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06" creationId="{EE735CC7-7AFF-3662-9A37-16710116BF3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07" creationId="{C9438B5D-D776-2B23-C35E-FCAA2087C57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08" creationId="{EF3A639D-6EC6-BD6B-8B91-FCB618F7691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09" creationId="{700E2792-DA99-52BD-5E2D-1CAD2EC3289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0" creationId="{EC1A4510-F69D-48F5-ADFA-72DB5AF0001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1" creationId="{F1F3A364-A1CB-5696-1058-4FBD5861977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2" creationId="{18273586-FCFC-F28E-993B-66195B20688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3" creationId="{32583242-CD1A-C423-1B00-D2E98E513E9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4" creationId="{790E221D-689F-0E5A-2F78-2F3F1676BE4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5" creationId="{082E5059-658C-F30A-C891-A9762BF2B5F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6" creationId="{D810923D-C3F6-76F9-31FF-393F848E83C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7" creationId="{E1148DD3-1EB6-08C2-BBEE-26620BE2EB1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8" creationId="{5BF3B956-05DF-A56D-FEEC-9C66287D0A6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19" creationId="{947F6C4A-85C6-B9A2-FB7A-55984DEB5D0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0" creationId="{55870020-B83A-E6B6-69EC-0ED8A1A959E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1" creationId="{7FDDB2E8-D4E9-96D9-C1D9-4DB73F28D8E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2" creationId="{F8BB1E2C-B1B7-196F-1426-D9F1E683236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3" creationId="{972C07E2-A27C-857B-FA79-6C410FFD5F4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4" creationId="{22ADF12D-3934-DC99-4260-B2DCE3811CE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5" creationId="{3DC81B72-5F55-7F94-7C42-2D672714FA2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6" creationId="{53E01367-0D65-7216-F773-1B07A86F65F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7" creationId="{792C5DC1-7E7D-AF85-3111-6B45A36D07E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8" creationId="{7706BA8E-9C66-6D74-E150-22A33E46E92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29" creationId="{4ED73382-73FE-8989-03E0-ACAEA24F687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0" creationId="{83913DF8-8225-1D4D-AF4E-157C1D06095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1" creationId="{4963608F-2C6C-AC3E-9750-898BF90DEBF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2" creationId="{2F492135-7910-69A5-1117-76E9D57E6D6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3" creationId="{D4D1C255-4655-5469-26AA-16F3CD5DFF9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4" creationId="{CF8F8E18-7F6B-72B3-94D0-AD6A2ACCF6C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5" creationId="{D377A395-7F8E-4611-C050-10C2A322EB6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6" creationId="{57AFCE94-CA7C-C82B-2F53-A7A6D1BE733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7" creationId="{955C6A6E-C633-4950-C027-B1B198B016F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8" creationId="{96AAA1AE-E3BB-4A10-C4FD-642D7E35EA0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39" creationId="{354E8517-D91B-C6AB-B7E5-B414C5A6BC3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0" creationId="{30435F7D-3FB9-6F24-9323-780C69DD1AA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1" creationId="{8A6C1D22-D3A8-8564-1ED3-868AB385951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2" creationId="{E495D83A-EAEE-E218-EB72-7FEC8617060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3" creationId="{D90E1C83-364D-1EE0-9D3E-59C295D7D59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4" creationId="{4C9FEB4D-49E7-241A-5760-AF6A1FF062B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5" creationId="{4CA36698-7760-EFFD-FDD6-5D726F0160D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6" creationId="{996F2BB6-8F46-2C44-967F-630D0289FF9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7" creationId="{E815D141-A7C1-678D-E7C6-7AAC3D7BE97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8" creationId="{FA45D5B3-862C-6088-EB2D-8050293F9D8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49" creationId="{BA54EE39-394B-EE3F-A000-794A0CD7082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0" creationId="{48ED61E9-FC55-015C-9B33-C70E3E948EF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1" creationId="{443A2EC4-18AF-692B-550A-19170BC23A9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2" creationId="{DC98BB1D-CDA4-5F35-7B84-FA9E3DEC109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3" creationId="{7F56C053-37F6-2058-B7F7-552A42EF107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4" creationId="{77954649-1729-479E-4FD6-0E62B9610AE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5" creationId="{59BB6097-B66D-C56A-41B0-3E0264E548E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6" creationId="{49E4D172-77AB-114D-7486-527927BF4F8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7" creationId="{5F1A6AA3-6A80-0B1F-DCBD-AB3EBE2F5B1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8" creationId="{4EBE2BC2-06F7-B330-FAAF-1105382205D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59" creationId="{22B51490-60F4-A5B9-C605-DF98A08F27D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0" creationId="{69912C9E-6F93-5665-2464-04A2FADD81A3}"/>
          </ac:spMkLst>
        </pc:spChg>
        <pc:spChg chg="del">
          <ac:chgData name="NGUYEN PHAM ANH THU" userId="baf72463-252b-4d5f-a6ca-5a6327a9888d" providerId="ADAL" clId="{AA0B7857-DBD2-46D0-A31E-B480D1E2A2B6}" dt="2022-06-20T12:40:54.772" v="3868" actId="478"/>
          <ac:spMkLst>
            <pc:docMk/>
            <pc:sldMk cId="1381944038" sldId="284"/>
            <ac:spMk id="761" creationId="{B32ECB00-DB7D-71A8-6132-6C18F9FA47D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2" creationId="{194482EA-EC15-5187-5FDD-6E520DCB0B9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3" creationId="{F153FE17-C950-68E8-09EF-C6E8F2AEC81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4" creationId="{A44D3107-4BBB-A0CD-B61E-5A9F3AFC49C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5" creationId="{30020F17-2086-9653-9743-8FA2D28F653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6" creationId="{20C9FABF-6BA2-C51C-B32E-B4D47FA9D45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7" creationId="{11A8E396-F014-8E3B-C1EE-6A6D94F3EC7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8" creationId="{8C9D2BF3-DEAA-036F-A9AF-BC08E562673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69" creationId="{77B999A3-9813-DA21-4B2A-C9BCFDB6F78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0" creationId="{6D11E84B-C044-AAE9-C4C5-A9D66FAE5A8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1" creationId="{786A9DE7-D0F2-DB6B-0C82-4A642EBD66F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2" creationId="{E6AD922A-F6C1-C913-613B-8A5B589E681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3" creationId="{74F4D4A7-07E0-FA15-7D53-499EAF17E4A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4" creationId="{F60EA9FE-363C-6BB7-9DA5-121A43D32C8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5" creationId="{A5318346-0E04-448E-2B6A-581A454D7A0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6" creationId="{D7FC7678-5A59-BACC-68B8-C76DA6D3484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7" creationId="{5A5F04EB-6349-6A48-ECD3-9B9317089ED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8" creationId="{9D52577D-695D-F1F6-15D3-1FEF14DD0FB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79" creationId="{AA61C212-AF06-1778-A3CF-2CFD1A14422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0" creationId="{8A3178BD-B8C8-C829-F9E2-8CCBB9C0B22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1" creationId="{6D88F610-593D-2863-9F2A-B72B52A3C2F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2" creationId="{D974439A-9D36-C748-5CA7-07FCA5724EB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3" creationId="{A4A9F7ED-D24F-C092-263B-76C112ED0AD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4" creationId="{3B9D8441-5A06-8523-9398-FB01B201D2A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5" creationId="{7478447D-BEAB-4F45-9EA9-BB1A52E788D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6" creationId="{0BD38797-4F67-C7F6-533F-A7B03933A59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7" creationId="{21038485-E65B-0706-E503-27B5488B713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8" creationId="{B91FE31F-8826-019C-B0DD-1B8A3919055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89" creationId="{38834E04-0E94-B36B-AC8E-AE845C28034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0" creationId="{0E541449-1B11-CA47-7350-2635745CE17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1" creationId="{0EF174C0-2273-3556-BB18-17DF652EFE3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2" creationId="{8B0EA84B-87CA-FCE7-A2D4-7DFF5C8EBA0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3" creationId="{0BABDE04-6C5B-CD30-0200-76031AFC84C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4" creationId="{5F26970E-3919-446A-5BD7-290646CBC45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5" creationId="{11BEEBDD-625D-C378-B76E-E27899A3A8B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6" creationId="{696AFBEB-F7AF-7D7A-DAB4-C94B0AC6B30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7" creationId="{2647CD50-A042-49FE-7CB2-BB17EF68362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8" creationId="{0021DDAB-111F-75A5-2EFB-78D163A5252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799" creationId="{C4EB4C8B-C37D-60DE-1DE2-D2E4317FE5D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0" creationId="{60E60EA3-8F44-3E3F-E1D1-3D4E4FEF290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1" creationId="{2C41A9D5-B889-97E8-6F44-916D9BD5FFD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2" creationId="{42E05F73-AB6C-0880-6134-3EF6916AB90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3" creationId="{8068F51C-462A-2883-4115-27290FF845D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4" creationId="{44D0A92E-2593-56D9-F4A0-6888B908C91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5" creationId="{43E4F238-1CAE-4534-78D9-EA759E3F369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6" creationId="{BF48D901-7DE8-D286-B744-46591F7A0E3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7" creationId="{F3AB60D3-7157-8FA0-5F79-BEBBA4A2FE0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8" creationId="{26544E97-DD18-1C26-1598-992317FF54A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09" creationId="{00574D2E-D25F-FAB7-5370-444A21B0C91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0" creationId="{8ADF7467-7FE1-C1EE-906D-D76CC07126F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1" creationId="{6B8A8BFB-4C67-E11D-BC5C-C2E28946507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2" creationId="{18702EEB-EFCF-B726-3238-C76223296A1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3" creationId="{A1455294-6673-F240-BB39-F635245F5FE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4" creationId="{735BB416-4C75-8243-B47F-409C4084AE6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5" creationId="{06181CED-3302-232A-1E85-5CC462B057E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6" creationId="{1FCE2625-7057-2DB8-FDB8-F5ADE25450A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7" creationId="{A84E6B15-5041-61F1-1481-F589A940411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8" creationId="{42F8F04C-E9BF-51F9-BE2A-978A2AF4F0D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19" creationId="{17FBCB92-5949-854E-8401-FB1BB4B264B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0" creationId="{1A64E257-2029-185F-385B-8CD461ACA20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1" creationId="{A5779D9C-9104-DF5F-12A8-F51802A8F67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2" creationId="{B684F0B3-83C1-1E79-9F90-B6FDBC24E52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3" creationId="{AE245073-7EA1-3211-D639-B97047A5953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4" creationId="{CEB26DB8-C951-FDC8-9F0E-28EDAEEC815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5" creationId="{8AF9D5D8-E652-4536-50A6-11950713462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6" creationId="{961EE5F7-18D4-B07C-A6A8-B772372B21B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7" creationId="{05FA2850-48D1-BCED-26A5-CCDBE9C0197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8" creationId="{0E9A07BE-DC96-516B-52E9-1C649770FCE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29" creationId="{5F69E356-43BC-85D7-E96F-615934A5712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0" creationId="{085296CF-86E2-1C5F-63AA-32B2054C85F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1" creationId="{A29AE524-0B43-FB80-08D6-F9D61ABD7FC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2" creationId="{68D2FAA0-0C01-EE68-2092-679592CDC00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3" creationId="{6FE3F6BA-0150-8B3E-15C3-D70864C1C65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4" creationId="{BB2EF8CA-3552-F41A-0EF6-F4E666A4EA5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5" creationId="{8971F9B2-D337-74EB-7046-17ED610E0FE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6" creationId="{F3C1F581-6E7C-E4A2-A6CC-6CC7D221906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7" creationId="{0211DE38-9DE9-A9D9-8584-B8FFC002DC1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8" creationId="{3B55FEBA-D5B1-D9B8-3328-050E9D83396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39" creationId="{518F369F-3A5C-FBC5-90F1-9ACC7083822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0" creationId="{60934BA8-CE2D-E402-60DB-DF1E0543B4B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1" creationId="{8E2C2D41-278F-2336-DD55-1102E3C3DCC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2" creationId="{40F1196D-0E1B-7C0E-22E4-9137878DA6A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3" creationId="{55C0AC21-6374-FF4C-6AAE-6978F6DB9A2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4" creationId="{8B1AC8D6-6622-B2F4-2A5E-78DA1424AA7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5" creationId="{E11C974E-DBF8-CE8A-16DF-D4EF3C2AAA8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6" creationId="{6EFCC721-5D33-8D91-CA2F-06D0882055E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7" creationId="{3116AA52-616A-4B9F-D667-C0BFB17ED55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8" creationId="{ECC538A2-0E18-C7BC-6A09-17E0FA92907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49" creationId="{B832AA3B-E03B-4829-F602-F1E3F71A111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0" creationId="{ADB0AA1A-4D87-2173-60B6-6BEDA8B5A24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1" creationId="{817D3B6B-2878-F791-9C41-5A2362380EB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2" creationId="{77AD95F3-84EB-1181-284D-BC7A45EE033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3" creationId="{760A13E0-AA6B-0223-E950-3412110395A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4" creationId="{B40D5E80-DF16-C9AA-D50F-E5FD4766C4C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5" creationId="{DEE0A752-1ED0-BD2E-9EC8-3F6AC6C35C2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6" creationId="{B62DA5F7-D069-2C5A-163C-E3D1A33D42C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7" creationId="{9D73A2D1-7DE4-BBEF-7BDE-35045D8D2DB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8" creationId="{5058F15E-15AE-3C1E-59AB-3B31E636904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59" creationId="{24124D68-B6EB-CA35-F8DE-AE72C25ED68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0" creationId="{F9FFAC49-4E47-DFE3-9CD4-C51E78036BD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1" creationId="{481AD0FE-406C-DFD0-240B-EB5EBD4779D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2" creationId="{374A1D44-9CE0-D827-F34A-ADEA42205B6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3" creationId="{9118878E-D239-17A2-6F14-7C4A1B108C9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4" creationId="{AC2E2BCE-DE04-2D7A-8298-FFABD7124A2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5" creationId="{CC5836C5-4722-25A6-8FEF-4E2E17B6F9B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6" creationId="{2B46172C-DF29-BD4B-CADD-7324B60FED0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7" creationId="{E1B60D0A-A77A-9278-47E6-2268BC5DE10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8" creationId="{9EC88C2E-E59D-27DA-B312-94B9D9A138E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69" creationId="{BCC84542-05D7-6D7C-D9C5-803EA63FC78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0" creationId="{F87382BE-7E0F-BA7A-0941-4B3733C40DD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1" creationId="{12C186E5-8405-2410-5DCB-F751C7252D2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2" creationId="{85F016DA-19D5-FF9A-BC7A-1502F5AD0CC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3" creationId="{2BA620E0-854E-64DD-3E5B-54FB60776B1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4" creationId="{0E0D685B-64EA-4805-7ECB-14B457D624E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5" creationId="{834FFDD5-1A28-DC02-1EEE-3825C364F95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6" creationId="{E682AE7F-BA7E-8191-CB3D-D4B9AA162BA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7" creationId="{B322D565-7E24-55C8-E8D4-4883DD79228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8" creationId="{2637E40E-5F0D-508D-F90F-57A9DAD33EB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79" creationId="{9D081F52-247D-FC10-92A0-D37B13F024E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0" creationId="{B130EFC6-9A38-1EBF-FE32-8416FC3A868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1" creationId="{671C6EF5-3327-C60F-08C7-4FE461C5727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2" creationId="{15D2554A-040D-996D-11BB-E2A8C9F69A0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3" creationId="{5D066971-9B9B-FFFE-5577-788D918AE43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4" creationId="{6BBE7549-F85F-9ACB-E1CC-5D42E44FCF2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5" creationId="{5566D01E-8968-AEB5-F19A-606A4EAF536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6" creationId="{3F830400-929C-CDF4-61B3-F385CC741F8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7" creationId="{A137335F-C244-90FD-98C9-3ACDB338C68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8" creationId="{F05779E7-2CD1-FA42-D7D7-B8742421CAC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89" creationId="{7614A0FE-B365-130B-0447-F9269D78893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0" creationId="{055E183C-ED6E-F2CE-9793-55396CF0DB6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1" creationId="{EE9B11E8-BE06-82F1-D255-0396C53F5A9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2" creationId="{D17466F0-62CF-6212-6FCE-0E49B4340A5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3" creationId="{D201F60B-1FA5-0587-5ACE-27B6CF2AF06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4" creationId="{B188B5E1-951F-236B-EF90-81DE31E7CE5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5" creationId="{BB4ACEB3-B0E0-DD73-F4A5-9E95DC2ECA0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6" creationId="{7642A0DA-4A2D-3106-2651-2D727E7AD6F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7" creationId="{8E455130-359C-7983-2256-117FE9D2EFB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8" creationId="{AE80126D-73DB-B8A7-8AA8-9E7BAD8FB49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899" creationId="{2BFCF379-91B3-5F17-9192-731D7A86582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0" creationId="{D8705B7C-D7C0-ED81-392B-149E41E85AC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1" creationId="{6FDCE573-3667-1660-D111-B48915B00C5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2" creationId="{EC01229B-765A-4900-5A30-18D0E3DA24A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3" creationId="{8A7B8275-7F10-6E8D-61C7-CEF5946FFAC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4" creationId="{8FB0E6AF-9359-DA8C-7E7C-915D996B49C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5" creationId="{FF809077-549B-0B3F-36B5-FA4F7638756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6" creationId="{588E8E28-CFA8-0D24-8B63-45FF24839CC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7" creationId="{AA6EBC77-DB2B-BA84-775D-4E2C964D1AF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8" creationId="{FC9C1B80-E3FD-6256-1338-71E991ED4F5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09" creationId="{D14735F0-5B83-121E-47A0-3B40A09187B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0" creationId="{75540CEA-3342-C523-4588-2A811A5CDAD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1" creationId="{B8F28494-8320-2BB2-C7F9-94B3B1AD3EF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2" creationId="{5E09EB88-7279-F501-6C80-99C6E1162A1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3" creationId="{D438C895-0D0A-9AFC-6A94-DAC0C6CEFB3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4" creationId="{1B1CCE51-0FB8-9AC1-97BC-B9B068D5888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5" creationId="{27B2FE1F-D608-1CCC-263F-D02937DDA18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6" creationId="{B498C110-D243-EB95-0F96-72217A6E4E7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7" creationId="{2C54E811-4809-D595-F5AE-C14CFAD3D27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8" creationId="{22C7E1FB-F8B1-2DB5-80E7-5D49B6C084C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19" creationId="{47F5C93F-CAB0-19A5-9E03-17FFEBB7A30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0" creationId="{9A137D6D-3735-CC6D-9FAD-E450CC5566E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1" creationId="{E603BEA7-32E0-8947-6C7A-90570E250DB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2" creationId="{D13818BE-972C-71D7-7B2B-C0729289E10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3" creationId="{23798FE2-14B0-95BA-51A4-6CF478F4993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4" creationId="{32A94A09-D69F-084E-42F3-ED180527425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5" creationId="{743F2F52-99BB-141F-8D2D-9F4E24982D2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6" creationId="{D3B77466-231F-501D-636D-070CB829DFE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7" creationId="{A355A71D-0F8E-B85D-6D4A-9D0E74D0DB2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8" creationId="{DF1C199D-988C-545E-E855-7FA2244C70C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29" creationId="{7C04D2BB-9080-0673-22E0-ADB8C60D489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0" creationId="{84E4EB02-154D-2A74-4F52-B05954F05F0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1" creationId="{25B06299-ACEC-2035-BE80-9DCA17F9941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2" creationId="{1B6FABB2-7E2C-3B3C-2551-5415443A7F9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3" creationId="{34B62157-8ED5-C422-5311-FF93A9ECEC5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4" creationId="{68994CB2-4A2C-5124-94BA-04DC7DDE42B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5" creationId="{7338FA39-22C3-3EC1-818C-165953EE5B1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6" creationId="{1EA682F9-21EF-DC16-97EE-D58BBEA0B41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7" creationId="{0A1197C0-1E70-281D-F9C2-552A8B96869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8" creationId="{D8A26768-DAE0-C5F1-C17D-01A41DCAB12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39" creationId="{0BF89002-F950-2552-6F84-63542E413F3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0" creationId="{A85AF2A3-433A-6F53-1802-A1D92F161D0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1" creationId="{F0BFBE6B-F8B5-2AD8-E073-F706FE26E7D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2" creationId="{9F5123CF-A2C5-B9D9-1967-9D1A263A100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3" creationId="{F5C6F450-13EF-5169-BC63-FE50396DBFD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4" creationId="{6F615359-72EB-66BB-34AB-B7F6529DF09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5" creationId="{C91DA1A6-4416-55CF-2343-A8E21B92C2E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6" creationId="{9C4741CE-99AC-0DD1-0E36-EC41BC2346B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7" creationId="{E13C7891-EEB2-3B70-331C-A4AF76FD173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8" creationId="{364346BF-4EAA-BB6F-60DF-6DC3FB63211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49" creationId="{1B0393A9-E36E-1B38-34EB-30413B0123D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0" creationId="{C1A05D14-88FF-7C62-E480-0B1C0FEE2A9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1" creationId="{9DB06E36-333B-F529-3150-780E986EC0A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2" creationId="{037FADFF-40E7-9BF6-65A5-722A0CFA4C0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3" creationId="{258959D1-D126-2AC2-44E1-9A1B057C181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4" creationId="{FAFFBB8B-7D89-6B30-82A8-2531025971B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5" creationId="{09126C6A-7DA0-B701-2138-B8A6FF3D49A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6" creationId="{9DA4F142-2FC7-3A5A-226B-FB62F97DDA9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7" creationId="{614FE6A8-930B-B73B-DB3F-53A78B26052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8" creationId="{E5512423-3713-518D-8183-9088A51AFD5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59" creationId="{563AA77F-0916-2AE4-C81D-B7AD262A449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0" creationId="{22062753-DC8E-DAB5-B7F6-19F8A4167AA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1" creationId="{7415887C-6129-3223-0100-D4212D22BF2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2" creationId="{44B1AD7D-E5E0-7437-AC83-A7BAFDC952C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3" creationId="{478DC010-7133-F436-3078-D7E05D1527F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4" creationId="{69F60001-5611-1AFF-2AD7-F34E34C4699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5" creationId="{61C0AF18-E71A-495D-25BB-1C2133F3191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6" creationId="{E13779CD-9C88-7C1A-39EB-E385C729B2B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7" creationId="{E9478113-D051-56F4-CDED-06C0F9C6864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8" creationId="{EBD1FFD6-565C-4B74-3CE8-A0F23DBD5A5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69" creationId="{17BAEBAF-8430-A2E1-EE6A-043A74DA139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0" creationId="{F9A22DC2-FFB2-B44D-AAE4-7939DB3249D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1" creationId="{73267508-00E9-B689-16FB-5643F7F487A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2" creationId="{295D581D-7576-11E0-89D3-D064456E838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3" creationId="{CC4AE905-FD18-0182-E07F-151775B3BAF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4" creationId="{0689502C-851B-98B2-4271-EDCA4BD0460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5" creationId="{1328D3DA-210E-0B46-38A3-3F59533695E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6" creationId="{24D96452-D170-EE1C-A060-1DC0B8FD2D6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7" creationId="{D4BDF660-79E2-DDE2-7B4B-C997FF406D5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8" creationId="{142A131A-1A62-8DA1-7C29-6C1590D07C1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79" creationId="{B5480812-9FBF-3750-0210-B82DFA79BFD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0" creationId="{0946BA85-6A56-CAFE-7C11-2160B0B17E4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1" creationId="{011456CE-237C-34DF-67F9-F9F0B9DC9EF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2" creationId="{221B939F-91AB-010E-21B7-6FA0A2179B9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3" creationId="{B387394D-23CF-AD73-976C-497A3F71BFF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4" creationId="{AAC9CADA-3640-7F65-68C8-DE3AC0264C5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5" creationId="{62791919-0CA0-008A-872F-D78F6C41222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6" creationId="{349EE572-9BB8-BF26-B506-7732040E32C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7" creationId="{F850D746-4648-03EC-8675-53A42D5F238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8" creationId="{C48DD2A6-D79B-7FFC-4D0B-890E472087D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89" creationId="{94BA1A19-AA5A-3347-A15B-31D9332BD84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0" creationId="{B278802F-F46F-ABE3-EB51-A70950B5FB0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1" creationId="{096BAB12-FC37-F2AC-CAD8-BBB3B4AF615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2" creationId="{40831B95-DA95-50FA-FC25-FDB9C4BF433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3" creationId="{9BAAF40C-478B-7556-B38E-50868799DD8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4" creationId="{0DF5E6B0-276C-5B6E-C4E0-ABA7EA576AB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5" creationId="{0C088967-152D-02ED-3083-D3088992315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6" creationId="{A8A0C9CA-8AC6-8973-F32F-A843CFC089F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7" creationId="{56FF9ADC-C2E9-F828-E5FA-0C2C91E6342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8" creationId="{EEC8BCE1-299D-7A1B-C788-B25639D10AF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999" creationId="{6EEA4F52-754B-E34D-979A-4699C3DD8A5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0" creationId="{63B9AEC4-2666-CFA0-DB5E-B5EE990CFB8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1" creationId="{DF1965A7-1641-940F-0D41-BA4FF15B3BE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2" creationId="{0CC18061-1C79-6BD3-E062-651EF686E87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3" creationId="{4F68C29A-E46C-9F75-FCB9-1D830421808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4" creationId="{BFCB4DAC-7A74-6042-B5F2-C19E4F3B12E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5" creationId="{81505DB3-57D8-90DC-B42A-33FDBAFC12A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6" creationId="{0846CECC-6EBC-720F-403E-1F10C455067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7" creationId="{C98FDCD7-875F-602D-F33B-C74AF149242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8" creationId="{02E70BB8-80DD-73F5-1701-3D691CCBE3B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09" creationId="{0509928B-0B84-5DD9-6706-6B4BCCBCCF4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0" creationId="{A0321934-6567-1195-F6E7-99DD5175116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1" creationId="{57AA671E-C3ED-E73E-DDF5-7ED9A61031C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2" creationId="{B1D6DBCA-1647-D2AD-4B06-DC9AFFC0085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3" creationId="{12971D1A-376B-B9D5-7A7C-B0C2720F803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4" creationId="{2A88A215-DFA0-6823-1913-B270F6A5DDF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5" creationId="{47FA8FAA-9870-11C1-4996-8EC98AD4882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6" creationId="{72F9F10B-7074-EA3B-3395-5BE9D34BDDD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7" creationId="{E0480A56-82FC-9325-FFA7-4CEDC10F166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8" creationId="{E107D754-0368-508E-4754-FDBE81CC062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19" creationId="{431CD11D-8733-DEBC-45D1-A978908EFDF6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0" creationId="{122E9F00-5503-B469-0B27-1F0E8B87491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1" creationId="{B8FF8352-9FD6-FCF3-FE8E-FE69D735AAB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2" creationId="{5F9C7034-1C78-D5D0-6BFF-9125E17AAB8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3" creationId="{E658464A-CEB0-AB3F-F546-209E734B490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4" creationId="{4E01F7F4-6FD6-1BCC-CA68-743626403C19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5" creationId="{6121FC0E-1AD6-C20B-C710-604F1D637C2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6" creationId="{D1EC6413-4D8F-34C4-D3EC-020DFF82B20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7" creationId="{FCE7EEF8-D9B6-402A-BE55-8BD0EA771D1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8" creationId="{D0EF3C63-BDE4-0EDA-92C5-247C688518B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29" creationId="{08891AB7-733D-C7B8-BD21-407FB243ABD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0" creationId="{FB7A8503-6E0E-67BE-858D-A26ED2315E3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1" creationId="{53B141E4-054F-12A2-BCDF-71CED3018D9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2" creationId="{B44CAE9D-3E67-C434-D7D3-0C42D586510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3" creationId="{B6DF7223-BC3F-B738-D016-C58387980CF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4" creationId="{23AAF353-2ABC-8C8B-E282-67016117920A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5" creationId="{1A0BC1C3-0016-8EC5-B3CC-722E84A2F20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6" creationId="{D30BCDD1-7FCA-51F7-19A9-53E5E3A9D68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7" creationId="{227B1E21-C937-86B1-62C5-275F78A5D56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8" creationId="{649FB5FE-73DB-D71D-32AB-1A0F0E77B04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39" creationId="{6DA6FE27-3179-80F7-B9CD-4A7D4D65D4C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0" creationId="{E97F9BFA-6639-5703-5591-682878F7F2D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1" creationId="{44A50BCF-058F-285A-90BA-81EA2C93968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2" creationId="{142038A6-FEC6-CABE-1A15-17A334FC105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3" creationId="{FB2DB602-F2C8-2FE3-C503-BC5E92A495B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4" creationId="{3AC0E226-9B45-20EC-09CC-A74A46DEAAA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5" creationId="{1E668325-B89C-EF16-351E-3807C4886D0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6" creationId="{9954745F-E515-500B-48C4-8C8F931D674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7" creationId="{F53AD3D6-A5EA-54B0-13DD-C40FC69C593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8" creationId="{5FC19081-DC01-CF7C-ECAE-28752C9AD654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49" creationId="{6983556D-DF91-DFD3-8A48-BDB68DBFBAB1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0" creationId="{1E3D2D8F-731A-8B73-ADDC-3EDA385B0CC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1" creationId="{9CBF8533-35A8-4E1B-FF8B-24B6E3F0E77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2" creationId="{647D94C4-3FB9-44E6-0E77-696A91385003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3" creationId="{E4C39BD7-4297-DF9C-1820-42843E02009C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4" creationId="{7E3541ED-AF73-903B-66BC-BB146368990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5" creationId="{52421E95-E2F3-F119-663B-CC947798209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6" creationId="{90A75DB0-8612-B0B2-E83F-2BEC131C9D15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7" creationId="{2244C103-95DB-F770-CC3E-C7276F1DA53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8" creationId="{3BB3D651-C580-D670-5CB0-2ACE3847C8D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59" creationId="{2E80C62E-C0F4-54FB-81BC-00092354470B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0" creationId="{C4950EA9-DDF7-B57E-F2CD-4E2087067C60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1" creationId="{D93F16CE-7107-CE4F-0741-830A274D01B8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2" creationId="{A25EF086-E81E-CD61-D37D-6C432F5F14EF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3" creationId="{D3C89407-8946-2009-D55F-45861401F53D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4" creationId="{C57463E3-D792-6001-BD34-51754A6C1A92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5" creationId="{FCA2153F-1218-6505-74B7-AB99434FD7C7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6" creationId="{181935E1-0ED8-087E-6F2D-C871623828EE}"/>
          </ac:spMkLst>
        </pc:spChg>
        <pc:spChg chg="del mod topLvl">
          <ac:chgData name="NGUYEN PHAM ANH THU" userId="baf72463-252b-4d5f-a6ca-5a6327a9888d" providerId="ADAL" clId="{AA0B7857-DBD2-46D0-A31E-B480D1E2A2B6}" dt="2022-06-20T12:41:41.294" v="3882" actId="478"/>
          <ac:spMkLst>
            <pc:docMk/>
            <pc:sldMk cId="1381944038" sldId="284"/>
            <ac:spMk id="1067" creationId="{20698B6D-A458-688E-E007-1FD6878F053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2" creationId="{6636256F-259C-BEC4-D83A-8F11E740234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3" creationId="{EE0466EC-2F1A-686F-51B3-90B7D94E681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4" creationId="{6D5A2C51-B727-03CC-F0D1-938FA8F5BB0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5" creationId="{83C62885-9F1B-FD28-4B6F-E0FBD3E1C7E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6" creationId="{6FE5BB40-CE55-DC8E-6E61-A265C2DEFEC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7" creationId="{4DED970F-42AF-795F-4B64-2FAF5888D24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8" creationId="{25147E90-CE0C-C3E6-3AC2-57D3DAC0524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79" creationId="{4081FBD7-B20D-21FF-1380-5B35862BBB3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0" creationId="{D172EF4D-0B66-DA1A-0CBD-3FB091E81B0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1" creationId="{A28E5723-E15C-4CC2-92CD-F52EAF2C500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2" creationId="{03EE86AB-4A2C-265B-4AD7-066C0F45CB8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3" creationId="{9A0F2698-1A4F-80CB-746E-1ED0B956709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4" creationId="{62EFFE93-4D66-817F-1DE2-1E662A026AC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5" creationId="{81825B13-E402-DE77-F8CB-1CE15240413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6" creationId="{6C4225D0-B078-1E97-23D7-73D52A66AC0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7" creationId="{8828E193-1F30-0D53-A537-67978635F19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8" creationId="{CF5CAF89-EB00-89AB-7BF8-A935FE75027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89" creationId="{E3EBDA6D-7ACD-4820-4780-160633646CB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0" creationId="{722868FF-69C6-0C99-633D-0371A7660C6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1" creationId="{81E28F98-EA55-CE7D-6421-8A0C0942C12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2" creationId="{4796BBB3-1538-35D9-DA1B-43324C8DB96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3" creationId="{1A070177-26B6-55E5-92F3-9A850C2D8D3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4" creationId="{754A06F9-B40F-B649-290F-268C826981F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5" creationId="{0EB51B51-C4EA-2799-6F4A-57FE9756B2C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6" creationId="{7657682E-C6BC-3E2B-4EA3-ABCF276ECE9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7" creationId="{AC13C634-FF22-0CF8-F347-76B9D1F1E71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8" creationId="{B329ABB3-472D-713A-649E-A3E0A3548D3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099" creationId="{986BB591-C9B2-29BB-E041-6FA67F666D6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0" creationId="{A486CD1A-80D0-6D59-79E8-F9555FD3E09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1" creationId="{867E5877-320A-6AD2-736D-23D5BF2FA41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2" creationId="{AB7F8B26-6221-4DCF-39F1-ED0DFBA349C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3" creationId="{6B24E39E-5452-F949-61E4-DB89A797988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4" creationId="{6D886074-1AE9-33DC-3CB8-F07C4756FB5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5" creationId="{34657DEC-EA8B-A785-E225-304F2A7A39F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6" creationId="{F308F556-0E52-961A-AFA0-2C176938239F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7" creationId="{F1CE6F03-787F-1A6A-9D0C-0F2238D87C8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8" creationId="{8DA1C2ED-B696-FF7F-54CC-8D655C723FF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09" creationId="{66A0CD87-39D4-8D2A-BBA9-0F565DAC2DC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0" creationId="{99929D9A-9A8A-60FD-7EF4-4B18C0A6626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1" creationId="{F772D008-AC24-E61A-4DF9-351C4D56DB9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2" creationId="{28245FBA-7323-73ED-ED2F-928211C6FF5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3" creationId="{77787D4C-A973-8174-BF9C-AA037179C2F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4" creationId="{7A7249C8-D03F-1A47-50D0-A4CDC11CB39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5" creationId="{63DE01E2-AC88-53B1-1E60-26367127734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6" creationId="{F88F58DA-204B-E28B-F17A-27080D92D64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7" creationId="{8B5F84AE-59D4-01AC-04A2-9FEC272917CF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8" creationId="{E73F78CE-1918-0F5C-0F18-A439BB25169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19" creationId="{1A40CBE3-8411-BBFF-092B-FCF7A820ABF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0" creationId="{67E5E982-C67A-97F0-8814-6BA15168615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1" creationId="{45647148-4AE9-AD97-D365-35A09D1F478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2" creationId="{FFE2885C-CE11-DA4C-6CD7-B2A8B843469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3" creationId="{F52D8C99-65D3-E115-01B9-1E6A53108AF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4" creationId="{E03EBE55-902A-6825-CA13-93D2FDEFB88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5" creationId="{4DD8DFFE-4318-0F25-363A-C31223E79C0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7" creationId="{A56AA335-B8C7-D383-62AF-490381F19B1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8" creationId="{40217FB4-BE84-6A33-1158-682ECBDB760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29" creationId="{049B548F-E0C6-2F4D-F67C-DB18FCF2436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0" creationId="{1BF3BD5F-01ED-CAD8-0914-5D1D11B8C8C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1" creationId="{75C1DC3D-C4E6-E490-A3D9-FA63354FF81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2" creationId="{6FFA01FA-B536-FC69-B0C5-4915747C373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3" creationId="{3FF93C53-3FDE-F949-2AA0-16819561DDA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4" creationId="{CE3650E8-2673-1532-CB7F-D88C0547413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5" creationId="{F7381F25-7B2E-7BA6-66A6-167789D5FCC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6" creationId="{8DF69E50-30F2-14F5-4557-F63F32BC802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7" creationId="{258CD21E-915D-BA6C-BBEB-BC9CD2FE841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8" creationId="{19A38643-DBD1-A9D4-CFC3-7884FE5E9E2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39" creationId="{C3332FDB-24F6-ADAB-7D72-FCF2D244BC6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0" creationId="{FDF102A6-2E0C-3D08-8F09-2B6A0ADDE80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1" creationId="{D13216E3-62A5-0B3F-F9FC-F3584F7F4A5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2" creationId="{FA7EC8C0-1C92-6502-D63D-B0376AEE58E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3" creationId="{7AD7AB55-FC92-E8A3-59AA-ACAC005A126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4" creationId="{49C3C90D-9F4F-D3B3-E130-08BAA85655C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5" creationId="{26AEAFFC-78F7-CB5D-8834-4033C3CEE1C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6" creationId="{6F1034CB-50F2-2973-CF35-D19AA433C0E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7" creationId="{58A35E78-AACE-88B9-0E6A-4AF1DC57AB2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8" creationId="{253C5E3D-6A43-978C-355C-11E0A53B555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49" creationId="{C171E81B-DE75-E4FD-CE90-2211B49C811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0" creationId="{15953B89-CF20-DEB1-B884-36593A2E987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1" creationId="{62DAE93F-ADD3-23DF-E6D8-F7CF24994A3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2" creationId="{FA595F2B-409B-0F94-6A20-1B2D38D645E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3" creationId="{0DD0E8CA-8939-B71C-BE79-9B6F23DAC7F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4" creationId="{48D5033A-4632-D029-F9AB-8B2D574029A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5" creationId="{B9787AF6-F144-4AC4-9890-27000950995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6" creationId="{59EBB0CA-7965-5A9C-AEB6-707C0E67202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7" creationId="{7BF2E620-4A29-F549-41D1-CCCAC54EB31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8" creationId="{E079D71A-FA25-4DD4-D58D-BA6CED080B6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59" creationId="{17EE25CD-3B91-D984-21F0-CA93ADFA504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0" creationId="{D4B8C617-762D-37C2-8DAF-D3E4963469F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1" creationId="{0D2F4C6A-71D0-4349-629B-1016CED4A3D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2" creationId="{1C5DDE67-061E-7704-0DA7-D72DAC8E51F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3" creationId="{8183BE61-0561-4A7C-9DF2-03A096EF14F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4" creationId="{EF1F8048-CDB9-E4E8-0479-6E173AD5DFB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5" creationId="{369C9E51-1793-A136-139A-45CEA56CA71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7" creationId="{1C6D5287-0DBC-1067-34BC-424F7E4BC96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8" creationId="{416FC082-2DA1-9E15-54B2-3487810C336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69" creationId="{FFD4818C-A02A-B9CF-51EC-7F95BB3738E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0" creationId="{BB69BBD7-63FC-2784-7093-E1423E27D8C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1" creationId="{AAE9640F-E872-0A31-3E0E-72883ED0403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2" creationId="{849B6A10-ACF2-3A2D-7CD2-FBA6B958976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3" creationId="{BEA85676-DF7D-D3E3-D789-2A87B4F5DCE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4" creationId="{DB727FF0-2100-B2F3-9E4D-1FE7F0A5D09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5" creationId="{5B755FCB-E30F-AEA8-ED7A-C2259E35248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6" creationId="{06D914CA-3F61-662B-3CCA-C7B2614434F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7" creationId="{E1E210B4-30D3-AAE4-AF44-23120F03A0B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8" creationId="{D5551072-3D8C-6EAC-4183-94F21929E8A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79" creationId="{7D79170A-63DF-A2FF-0FF4-EE09DBDF7A2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0" creationId="{FC058788-7C2F-885C-7CAF-1F837E78A62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1" creationId="{1D61BF51-05B0-C750-B817-B38FF62EC32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2" creationId="{E20973CF-8FED-18EF-7A56-B7DB73246E4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3" creationId="{38B04AAC-A86E-D4C0-D30D-02F56B1CF96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4" creationId="{5BFEC555-456D-3AE1-2964-1DC0906DC00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5" creationId="{BF0790B3-2D37-AF1E-8F7A-B3758B5BAB5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6" creationId="{A3E6DB85-5DF5-D23F-2140-191AF374714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7" creationId="{F5F001D2-86D4-50CF-DA52-E028FA7FEE4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8" creationId="{F5A73FA3-2A0B-8785-E3EA-45D8790A2B9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89" creationId="{BD78A79F-EE78-FFE6-5E51-7D44D742F95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0" creationId="{41F58929-2EF3-C379-189F-285D0F6624E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1" creationId="{2D15309E-59A3-AA78-167F-306069808A7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2" creationId="{D5B939AB-39C4-D32F-F5BE-0525CE6CAD3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3" creationId="{FE6C3221-67EA-8EDA-8D29-81459A648CD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4" creationId="{A9B48999-5097-B092-10DB-06B3ABC06E1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5" creationId="{22DB3EBB-57D5-C11D-D360-D6D133421AA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6" creationId="{DE372D2F-BAE9-BF0C-D984-85F724E0DBF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7" creationId="{E52A32F3-9DAB-27DC-CB85-09A4E1DD99D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8" creationId="{D465A66E-093C-7895-471D-7C8BEAF0E7C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199" creationId="{5F473B9A-6A07-BE55-B582-BA220BD4586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0" creationId="{30373B93-9ED0-2B12-11C3-4A7129EBCB1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1" creationId="{275FA3D9-F571-5247-2615-3C8F5108F46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2" creationId="{EE9194FA-4E3C-B301-41CA-2DFFBCED903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3" creationId="{D5448ADE-DEC3-2D7D-0FAA-8FE1E27F480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4" creationId="{0265995E-5101-B176-522E-16E3FDAB9F7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5" creationId="{2D133446-1DD0-5F34-BFED-F47ABDD3F30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6" creationId="{639D9868-854D-CA8A-E641-08396BB4B8B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7" creationId="{0E932161-96F4-E21A-0EE8-DAE9CF73C09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8" creationId="{611F44E3-C457-4B30-937E-FA11E73830B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09" creationId="{F90E3A37-E85F-88A2-29F7-0E9BE26CB0A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0" creationId="{4EF478E7-76E1-05F1-F91D-FAEDF47DAC0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1" creationId="{AFB36951-C104-EF16-1D71-4CF71A2C4EA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2" creationId="{02AE22EC-DAF9-F2C5-817C-17BE013A9FD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3" creationId="{A4A83938-D5AF-2F41-BA87-E81A65D4377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4" creationId="{005BD9F3-B492-8603-D696-03AC1FF8E21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5" creationId="{A83A6CA8-94AD-7422-CB68-421E03DB7BF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6" creationId="{F15F0D43-5117-B1A5-428F-E65BD153F8E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7" creationId="{A67585BA-6039-9198-28EB-757F34E26F9F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8" creationId="{AA3F2011-49F6-F0E0-4170-027DA5BC32B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19" creationId="{97C06566-B092-BA07-8F3A-CB43D7B9B9A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0" creationId="{A6FCF205-91C8-56E8-2235-C456DDF2D3B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1" creationId="{B562347B-BCE7-9EAB-0953-299ED537728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2" creationId="{94F0C2E2-E3DE-ECF6-4F86-40FC7B6EDA6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3" creationId="{BDAB6CEE-1AC4-4CB0-E5B8-FF55C6DA0A9F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4" creationId="{EA7A968D-B151-2B8A-14B5-556D68714A3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5" creationId="{F80AC522-19C0-4EC2-0DC4-0BD81EFE145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6" creationId="{FE1EACBD-F752-05DB-ED82-406399EE087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7" creationId="{C680A7D0-F002-2EAA-FED3-44EF45B4A4C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8" creationId="{F56D0EA1-133B-9025-FC10-D45AEF1CA03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29" creationId="{06647F36-24B1-0D6C-59C6-B1228D47FE9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0" creationId="{0E8A7613-00C3-B7D9-0BA2-0B4B310D747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2" creationId="{84F3706B-0012-049E-8C23-22C21FB384F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3" creationId="{1065F648-B5EC-B706-440A-E722092991B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4" creationId="{81327E4C-6D4D-23EC-AB39-FC41F1E2E26D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5" creationId="{A18CE20B-82E2-2A16-716C-5D9BEBF1750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6" creationId="{93BC48AA-7F56-F2A6-C1E6-8405D2C9A90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7" creationId="{15E3CA9C-9E4C-D1E7-4717-7DBE9AFEC21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8" creationId="{8EEBE20F-E0B5-F83E-3AE0-580857F6E17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39" creationId="{C5D73DF1-987D-0C52-356B-C09B6CCEA90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0" creationId="{BD035832-C506-7160-186C-6181E2AF006F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1" creationId="{7144D885-7EA9-7C13-230C-A8416DF117A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2" creationId="{73DF30C0-560B-14A2-10E1-16FC3A69CA1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3" creationId="{5260D637-D4F6-F0BD-1CD7-9B62CF6B8C79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4" creationId="{428F52A2-E435-6033-DA7A-928D695FD8D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5" creationId="{AD0851DE-C380-6E3C-D66A-A484D0924B7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6" creationId="{A4275F43-66BE-C966-2ECB-A8F763A0DCD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7" creationId="{C52503A5-0A16-E0DD-CB28-9D8EB04846C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8" creationId="{B70C7927-E8ED-39D8-C67D-BBE06051F81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49" creationId="{7243BAEA-8C56-FED5-7666-145BA0D5422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0" creationId="{7C2F48E7-F921-EDA4-C5B8-7F8ACA74602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1" creationId="{0F6A766E-7BFF-965C-C29F-B75C9E2C106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2" creationId="{0013C5E0-013F-7C55-F202-BE74F3B312F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3" creationId="{1C1E2434-E1F8-3026-3A64-99EC8690741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4" creationId="{3A8296C4-563F-9E72-22E7-F0F8BC89B69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5" creationId="{5232F5FA-75EC-E895-556A-27A8193D803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6" creationId="{5E793892-6C63-C5B7-F8D4-918E8904D80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7" creationId="{6E31A44B-CC24-BF4F-424A-D4EEDCCB8C5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8" creationId="{B1641103-C2B3-F627-2009-6673268801DC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59" creationId="{04EBB171-8322-46FF-4B1A-335A66B151C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0" creationId="{1F366294-E908-AD0D-E88F-79AE2AF3CFB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1" creationId="{F43E2DBC-F401-5555-739E-9B86FB285F8A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2" creationId="{9B499370-871C-92DE-89B9-70FED6D3FAF3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3" creationId="{C6CA41B9-60FD-02AE-D860-CAE61FAB1EC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4" creationId="{AC5F657D-7F77-C4E4-7E88-C16332BDD65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5" creationId="{DF731408-178D-1DFA-390D-F3F464BAD4C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6" creationId="{BBA09D38-6128-FF25-FDBE-99191B13E87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7" creationId="{3EE20F2C-AB34-F2A7-2611-2A0F5C706B7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8" creationId="{092775CE-C5C9-336D-00CF-64B29E7881A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69" creationId="{0AD720E6-15F9-3386-6661-7356C4597411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0" creationId="{FF56C6BA-FD00-D8C5-083C-917BD1866A56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1" creationId="{0A33D4CC-E974-13DD-86A3-CAB7EF467C9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2" creationId="{5D2CD170-3F2B-BAFD-1962-36A599162CA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3" creationId="{F83C7DA3-E7A3-8F82-73AD-2CE79DEFCBEE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4" creationId="{7FBAC103-5688-439D-E748-EF5E394FF978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5" creationId="{438ABE98-E9FF-ACF5-0769-B2E9DC9DB9F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6" creationId="{8E6A802C-F857-5779-4B2F-A19B62744C70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7" creationId="{7BABA0C8-BF8D-C956-C388-23BE8115BDBB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8" creationId="{B1381A2A-BF39-DBA4-C46D-2DBF3923A9C5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79" creationId="{DBEBA683-B029-2C21-2791-3B4B2CFA8E62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80" creationId="{75BEB2F2-C10A-C5B5-A6C0-D2E089E43BE7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81" creationId="{9EE25A36-95FF-D42D-AA07-94CED2BA15A4}"/>
          </ac:spMkLst>
        </pc:spChg>
        <pc:spChg chg="mod">
          <ac:chgData name="NGUYEN PHAM ANH THU" userId="baf72463-252b-4d5f-a6ca-5a6327a9888d" providerId="ADAL" clId="{AA0B7857-DBD2-46D0-A31E-B480D1E2A2B6}" dt="2022-06-20T12:45:56.653" v="3887" actId="27803"/>
          <ac:spMkLst>
            <pc:docMk/>
            <pc:sldMk cId="1381944038" sldId="284"/>
            <ac:spMk id="1282" creationId="{89473563-69EE-ECA8-8330-9AF844B923F6}"/>
          </ac:spMkLst>
        </pc:spChg>
        <pc:grpChg chg="add del mod">
          <ac:chgData name="NGUYEN PHAM ANH THU" userId="baf72463-252b-4d5f-a6ca-5a6327a9888d" providerId="ADAL" clId="{AA0B7857-DBD2-46D0-A31E-B480D1E2A2B6}" dt="2022-06-20T12:41:18.947" v="3875" actId="165"/>
          <ac:grpSpMkLst>
            <pc:docMk/>
            <pc:sldMk cId="1381944038" sldId="284"/>
            <ac:grpSpMk id="3" creationId="{4F89FAAE-B156-1260-92D0-5AD4A5D04DE2}"/>
          </ac:grpSpMkLst>
        </pc:grpChg>
        <pc:grpChg chg="del">
          <ac:chgData name="NGUYEN PHAM ANH THU" userId="baf72463-252b-4d5f-a6ca-5a6327a9888d" providerId="ADAL" clId="{AA0B7857-DBD2-46D0-A31E-B480D1E2A2B6}" dt="2022-06-20T12:40:54.772" v="3868" actId="478"/>
          <ac:grpSpMkLst>
            <pc:docMk/>
            <pc:sldMk cId="1381944038" sldId="284"/>
            <ac:grpSpMk id="13" creationId="{BDFA0A02-C638-165E-4D3F-93D8ADA11FC5}"/>
          </ac:grpSpMkLst>
        </pc:grpChg>
        <pc:grpChg chg="del">
          <ac:chgData name="NGUYEN PHAM ANH THU" userId="baf72463-252b-4d5f-a6ca-5a6327a9888d" providerId="ADAL" clId="{AA0B7857-DBD2-46D0-A31E-B480D1E2A2B6}" dt="2022-06-20T12:40:54.772" v="3868" actId="478"/>
          <ac:grpSpMkLst>
            <pc:docMk/>
            <pc:sldMk cId="1381944038" sldId="284"/>
            <ac:grpSpMk id="16" creationId="{574BFD6A-5C08-C87A-EE7B-9D76CB1847BE}"/>
          </ac:grpSpMkLst>
        </pc:grpChg>
        <pc:grpChg chg="del">
          <ac:chgData name="NGUYEN PHAM ANH THU" userId="baf72463-252b-4d5f-a6ca-5a6327a9888d" providerId="ADAL" clId="{AA0B7857-DBD2-46D0-A31E-B480D1E2A2B6}" dt="2022-06-20T12:40:54.772" v="3868" actId="478"/>
          <ac:grpSpMkLst>
            <pc:docMk/>
            <pc:sldMk cId="1381944038" sldId="284"/>
            <ac:grpSpMk id="23" creationId="{445C7148-EB6D-A06E-1F0A-80B62592412E}"/>
          </ac:grpSpMkLst>
        </pc:grpChg>
        <pc:grpChg chg="del">
          <ac:chgData name="NGUYEN PHAM ANH THU" userId="baf72463-252b-4d5f-a6ca-5a6327a9888d" providerId="ADAL" clId="{AA0B7857-DBD2-46D0-A31E-B480D1E2A2B6}" dt="2022-06-20T12:40:54.772" v="3868" actId="478"/>
          <ac:grpSpMkLst>
            <pc:docMk/>
            <pc:sldMk cId="1381944038" sldId="284"/>
            <ac:grpSpMk id="26" creationId="{1B1702E0-5B77-19EF-6A48-1BD2F157983D}"/>
          </ac:grpSpMkLst>
        </pc:grpChg>
        <pc:grpChg chg="add del mod">
          <ac:chgData name="NGUYEN PHAM ANH THU" userId="baf72463-252b-4d5f-a6ca-5a6327a9888d" providerId="ADAL" clId="{AA0B7857-DBD2-46D0-A31E-B480D1E2A2B6}" dt="2022-06-20T12:40:59.561" v="3870" actId="165"/>
          <ac:grpSpMkLst>
            <pc:docMk/>
            <pc:sldMk cId="1381944038" sldId="284"/>
            <ac:grpSpMk id="29" creationId="{AF666740-8858-C670-2F25-299DB59A8703}"/>
          </ac:grpSpMkLst>
        </pc:grpChg>
        <pc:grpChg chg="del mod">
          <ac:chgData name="NGUYEN PHAM ANH THU" userId="baf72463-252b-4d5f-a6ca-5a6327a9888d" providerId="ADAL" clId="{AA0B7857-DBD2-46D0-A31E-B480D1E2A2B6}" dt="2022-06-20T12:45:56.653" v="3887" actId="27803"/>
          <ac:grpSpMkLst>
            <pc:docMk/>
            <pc:sldMk cId="1381944038" sldId="284"/>
            <ac:grpSpMk id="1070" creationId="{44A4F3C6-8E82-644B-0549-CAC970A2A408}"/>
          </ac:grpSpMkLst>
        </pc:grpChg>
        <pc:grpChg chg="mod">
          <ac:chgData name="NGUYEN PHAM ANH THU" userId="baf72463-252b-4d5f-a6ca-5a6327a9888d" providerId="ADAL" clId="{AA0B7857-DBD2-46D0-A31E-B480D1E2A2B6}" dt="2022-06-20T12:45:56.653" v="3887" actId="27803"/>
          <ac:grpSpMkLst>
            <pc:docMk/>
            <pc:sldMk cId="1381944038" sldId="284"/>
            <ac:grpSpMk id="1071" creationId="{B0BBAC3E-D549-2555-AB37-78EF5B469040}"/>
          </ac:grpSpMkLst>
        </pc:grpChg>
        <pc:grpChg chg="mod">
          <ac:chgData name="NGUYEN PHAM ANH THU" userId="baf72463-252b-4d5f-a6ca-5a6327a9888d" providerId="ADAL" clId="{AA0B7857-DBD2-46D0-A31E-B480D1E2A2B6}" dt="2022-06-20T12:45:56.653" v="3887" actId="27803"/>
          <ac:grpSpMkLst>
            <pc:docMk/>
            <pc:sldMk cId="1381944038" sldId="284"/>
            <ac:grpSpMk id="1126" creationId="{39355E01-E9A0-D76F-87AB-19EDB3A76C77}"/>
          </ac:grpSpMkLst>
        </pc:grpChg>
        <pc:grpChg chg="mod">
          <ac:chgData name="NGUYEN PHAM ANH THU" userId="baf72463-252b-4d5f-a6ca-5a6327a9888d" providerId="ADAL" clId="{AA0B7857-DBD2-46D0-A31E-B480D1E2A2B6}" dt="2022-06-20T12:45:56.653" v="3887" actId="27803"/>
          <ac:grpSpMkLst>
            <pc:docMk/>
            <pc:sldMk cId="1381944038" sldId="284"/>
            <ac:grpSpMk id="1166" creationId="{F9FBD440-9281-E7E2-97B4-DA751E897DDF}"/>
          </ac:grpSpMkLst>
        </pc:grpChg>
        <pc:grpChg chg="mod">
          <ac:chgData name="NGUYEN PHAM ANH THU" userId="baf72463-252b-4d5f-a6ca-5a6327a9888d" providerId="ADAL" clId="{AA0B7857-DBD2-46D0-A31E-B480D1E2A2B6}" dt="2022-06-20T12:45:56.653" v="3887" actId="27803"/>
          <ac:grpSpMkLst>
            <pc:docMk/>
            <pc:sldMk cId="1381944038" sldId="284"/>
            <ac:grpSpMk id="1231" creationId="{1D33088F-6105-B3EC-0366-B692986D492E}"/>
          </ac:grpSpMkLst>
        </pc:grpChg>
        <pc:picChg chg="del mod topLvl">
          <ac:chgData name="NGUYEN PHAM ANH THU" userId="baf72463-252b-4d5f-a6ca-5a6327a9888d" providerId="ADAL" clId="{AA0B7857-DBD2-46D0-A31E-B480D1E2A2B6}" dt="2022-06-20T12:41:06.555" v="3871" actId="27803"/>
          <ac:picMkLst>
            <pc:docMk/>
            <pc:sldMk cId="1381944038" sldId="284"/>
            <ac:picMk id="31" creationId="{4C884852-BC9D-6F1C-14A3-3BDE7030057E}"/>
          </ac:picMkLst>
        </pc:picChg>
        <pc:picChg chg="del">
          <ac:chgData name="NGUYEN PHAM ANH THU" userId="baf72463-252b-4d5f-a6ca-5a6327a9888d" providerId="ADAL" clId="{AA0B7857-DBD2-46D0-A31E-B480D1E2A2B6}" dt="2022-06-20T12:40:54.772" v="3868" actId="478"/>
          <ac:picMkLst>
            <pc:docMk/>
            <pc:sldMk cId="1381944038" sldId="284"/>
            <ac:picMk id="60" creationId="{FDFB8FB1-288D-4F68-15DC-E0B0AC4E3A55}"/>
          </ac:picMkLst>
        </pc:picChg>
        <pc:picChg chg="del">
          <ac:chgData name="NGUYEN PHAM ANH THU" userId="baf72463-252b-4d5f-a6ca-5a6327a9888d" providerId="ADAL" clId="{AA0B7857-DBD2-46D0-A31E-B480D1E2A2B6}" dt="2022-06-20T12:40:54.772" v="3868" actId="478"/>
          <ac:picMkLst>
            <pc:docMk/>
            <pc:sldMk cId="1381944038" sldId="284"/>
            <ac:picMk id="61" creationId="{58FBD167-63F8-89CF-A2A9-58B47F5BA5C8}"/>
          </ac:picMkLst>
        </pc:picChg>
        <pc:picChg chg="add del">
          <ac:chgData name="NGUYEN PHAM ANH THU" userId="baf72463-252b-4d5f-a6ca-5a6327a9888d" providerId="ADAL" clId="{AA0B7857-DBD2-46D0-A31E-B480D1E2A2B6}" dt="2022-06-20T12:45:56.653" v="3887" actId="27803"/>
          <ac:picMkLst>
            <pc:docMk/>
            <pc:sldMk cId="1381944038" sldId="284"/>
            <ac:picMk id="1069" creationId="{AF94CA36-47B0-FED6-3E09-AF6E585D680B}"/>
          </ac:picMkLst>
        </pc:picChg>
      </pc:sldChg>
      <pc:sldChg chg="delSp add mod modTransition">
        <pc:chgData name="NGUYEN PHAM ANH THU" userId="baf72463-252b-4d5f-a6ca-5a6327a9888d" providerId="ADAL" clId="{AA0B7857-DBD2-46D0-A31E-B480D1E2A2B6}" dt="2022-06-20T12:53:38.486" v="4070"/>
        <pc:sldMkLst>
          <pc:docMk/>
          <pc:sldMk cId="3949176069" sldId="285"/>
        </pc:sldMkLst>
        <pc:picChg chg="del">
          <ac:chgData name="NGUYEN PHAM ANH THU" userId="baf72463-252b-4d5f-a6ca-5a6327a9888d" providerId="ADAL" clId="{AA0B7857-DBD2-46D0-A31E-B480D1E2A2B6}" dt="2022-06-20T12:50:54.564" v="4034" actId="478"/>
          <ac:picMkLst>
            <pc:docMk/>
            <pc:sldMk cId="3949176069" sldId="285"/>
            <ac:picMk id="5" creationId="{8A8FB43B-1035-1F89-21F9-DE2A0F6BB5F1}"/>
          </ac:picMkLst>
        </pc:picChg>
      </pc:sldChg>
      <pc:sldChg chg="addSp delSp modSp add mod ord modTransition delAnim modAnim">
        <pc:chgData name="NGUYEN PHAM ANH THU" userId="baf72463-252b-4d5f-a6ca-5a6327a9888d" providerId="ADAL" clId="{AA0B7857-DBD2-46D0-A31E-B480D1E2A2B6}" dt="2022-06-20T12:53:38.486" v="4070"/>
        <pc:sldMkLst>
          <pc:docMk/>
          <pc:sldMk cId="1643094858" sldId="286"/>
        </pc:sldMkLst>
        <pc:spChg chg="mod">
          <ac:chgData name="NGUYEN PHAM ANH THU" userId="baf72463-252b-4d5f-a6ca-5a6327a9888d" providerId="ADAL" clId="{AA0B7857-DBD2-46D0-A31E-B480D1E2A2B6}" dt="2022-06-20T12:52:22.655" v="4052"/>
          <ac:spMkLst>
            <pc:docMk/>
            <pc:sldMk cId="1643094858" sldId="286"/>
            <ac:spMk id="340" creationId="{D91AFB6F-7387-8C37-AF0A-14EE29E9E969}"/>
          </ac:spMkLst>
        </pc:spChg>
        <pc:spChg chg="mod">
          <ac:chgData name="NGUYEN PHAM ANH THU" userId="baf72463-252b-4d5f-a6ca-5a6327a9888d" providerId="ADAL" clId="{AA0B7857-DBD2-46D0-A31E-B480D1E2A2B6}" dt="2022-06-20T12:52:22.655" v="4052"/>
          <ac:spMkLst>
            <pc:docMk/>
            <pc:sldMk cId="1643094858" sldId="286"/>
            <ac:spMk id="341" creationId="{60BB03E6-FCD0-D0E4-A85A-347D31E4015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43" creationId="{8FFAE7AE-72F6-B4C0-FAD9-5C1780E9963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44" creationId="{0B6831F1-6DD0-F616-69A5-B577EC50B46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45" creationId="{0D91D372-9F36-301A-FB3A-B50C6105C79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46" creationId="{53145BC0-EE4F-EBEB-12B7-96BB9FC875F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47" creationId="{F5DF0023-5792-C1BF-5085-43B6058ACF4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48" creationId="{19B5EF26-E77E-D7A7-6408-8107375F5F5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49" creationId="{D1DB08FE-1450-420C-7718-CA32660CD55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0" creationId="{E792DA1B-E9EB-F65B-4580-E3D857C4807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1" creationId="{1BE16E79-A3E3-7308-FBA6-5C6FCD682AD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2" creationId="{D476258F-305F-7137-4C29-6AB0B81125B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3" creationId="{EE01009B-4DA7-6DCA-0639-3FC29872CD9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4" creationId="{79E8616E-3BA1-7BC9-310A-DF063032B4C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5" creationId="{4DBCFC38-9407-3E74-B84D-2FB76812715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6" creationId="{1D76B86C-316F-337B-603E-9355D6FCB41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7" creationId="{0F745CD7-EA82-2C30-F853-76608D20E03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8" creationId="{835A846D-9FBB-1B56-A8C9-5FE57726F30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59" creationId="{A099E0F4-D83E-C17A-6F55-B1A4A3BF0B7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0" creationId="{6C6C0424-224F-DCBB-0543-84B3CF7349F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1" creationId="{E9B33C71-9009-88CD-6131-9D2EBC2CE09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2" creationId="{8D064A4A-DAA8-1E77-DBF6-2DFF0144B94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3" creationId="{1536CE77-5AAF-DD90-624F-F4BE416F44B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4" creationId="{61780644-7A11-F097-C7D9-6D5A8BAFDEB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5" creationId="{0F983983-B3B5-6BFE-A160-02C6B356EF6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6" creationId="{E65BB70F-3AC6-8FD5-5853-7081E29E089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7" creationId="{56A4B560-916F-3B67-E0AE-915A859C8F0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8" creationId="{4B7C01BB-3B1D-EAE2-519A-F14CFE6CAD5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69" creationId="{417987C0-B583-A420-C671-FF366FF43F1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0" creationId="{269D5EF6-EFDB-0867-826D-7B214A47B74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1" creationId="{29B00A93-DE94-2BE1-3732-D55FD224D19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2" creationId="{85EE469F-B2C9-0E9E-2847-E5806D8FFE9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3" creationId="{1DADFC04-E7DC-452C-E7C5-9A549952EFB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4" creationId="{C864882B-1E4D-A136-DFF3-C7B377BBAB1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5" creationId="{B86842F1-5DAD-BE11-FBF5-8D81EB82CFD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6" creationId="{C7CEFAB0-299D-6828-40BC-9CBBE1F2B00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7" creationId="{BA5D11D4-9C02-C57D-BADF-7455E7F4422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8" creationId="{F41D337E-49B1-1918-10E9-85301F5E77B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79" creationId="{07A09F04-D42E-B32A-9A80-AA818B89759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0" creationId="{19D1FE03-C158-7F19-7B23-10650F3536A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1" creationId="{C18A4A13-8B67-F5CB-529F-3396B13C29A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2" creationId="{F3FCAB31-14B6-C41B-BB46-642A3E6A85E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3" creationId="{E3A62764-CF35-C31A-1611-E632613EA94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4" creationId="{6EEF0414-DF7B-5E1A-F080-FCE403EEE6D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5" creationId="{F2C73491-F842-F3A4-1360-48FEEBDB2FE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6" creationId="{80709C8E-E2C6-B75F-BCA5-24A4A5A119D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7" creationId="{CD101C0C-97CA-D289-E628-7E473694C9E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8" creationId="{8D698894-B2CB-239D-4D68-2DDAA976A2F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89" creationId="{A844DC1B-CC84-4036-643E-E34A285FCF2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0" creationId="{1AA61056-9E7A-F6C9-FAC6-7F59E61C57C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1" creationId="{210C9538-925D-527C-1FCB-8728645DE20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2" creationId="{104DC432-261B-18DB-DB0F-1B690D16911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3" creationId="{A1A004A1-D3DF-F529-3A2C-9C77BC49C65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4" creationId="{F93257F7-64AB-D32B-0E5F-2539F13B647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5" creationId="{302EB0E9-F319-76AA-8D98-E1BBFCECFFF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6" creationId="{138875BF-C2E9-22AB-CF3F-6956ACEDAA9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7" creationId="{E041E801-1C01-9F3C-D737-B57D5C14B37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8" creationId="{A7F77488-DF34-C1E5-8758-C4F4FF9C524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399" creationId="{AE814225-9999-37F7-F1CC-C0C331B57BE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0" creationId="{E31AFC91-340B-59BD-71AE-5BD4D8BF052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1" creationId="{AF4FF2E6-E612-54CE-A9AF-1B9F8445590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2" creationId="{7B429B78-0701-3693-D4A0-B4CD8F9D43C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3" creationId="{14C92269-3C63-925F-468D-27ACDAE88CD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4" creationId="{77ADA537-6E84-9A25-9A4A-81CA9094188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5" creationId="{31A382D6-EE25-C912-6BEE-7A0A0E1A7BB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6" creationId="{7A38B1C5-3329-BE99-23DA-CE2F062D300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7" creationId="{47C444FB-4523-4C2F-5CEB-11A0E683288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8" creationId="{EC636156-E161-1F84-0D80-4D1F33368D5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09" creationId="{7ECC2E0F-94BB-2EBC-E879-B16F61CD3DA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0" creationId="{A39F19E4-4845-1113-59B9-83DA2653960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1" creationId="{4236AB4D-D2A2-5C81-0B94-DA94CA5D3C0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2" creationId="{59A87954-C410-D6EB-A84C-9C0150467C9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3" creationId="{B3783AF5-854B-808D-A889-4D4176CC56A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4" creationId="{EEF6B2E3-63B6-5F1A-C31D-AACEAF76DBE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5" creationId="{A9571236-9CB1-7EB9-087F-356C3F2457F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6" creationId="{2581616B-09EF-17C3-B9D6-25DEBF6F377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7" creationId="{3C99EF27-9D34-03DB-B17B-7242739F92E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8" creationId="{099C9E4D-C03B-E261-54CB-7C51CE78623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19" creationId="{9A7F9885-0902-A8C2-4A24-1122B2D7DE0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0" creationId="{FBFC2E16-76DC-4866-51F3-4B19C2BA75E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1" creationId="{D143CC51-BB46-7150-BBA7-F58FF0F934B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2" creationId="{A5ED1704-BDC3-1130-DC92-E935E78F274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3" creationId="{62626D1F-29CA-4344-BF11-6E4C9560367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4" creationId="{CEE2B89A-3EEC-DC7F-BEC2-02831FB9EAB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5" creationId="{8ED3A2AA-D6EA-47F5-9D91-4E204E3F72E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6" creationId="{5A6DA9E8-1283-3947-0DF9-73A1A98BCDB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7" creationId="{81A1E0F5-F048-21C6-2909-EB4CE848D57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8" creationId="{F80F858A-7145-42FE-6E35-B66ADFC5DDE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29" creationId="{4404F1FB-B4B4-0ABF-EF78-6A8135A1550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0" creationId="{6EBCA7AB-F156-527A-8B37-367AC56A49A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1" creationId="{F888BF2E-4FE3-B26A-4F6D-376D9D8E2B5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2" creationId="{1B34459E-9F59-A9CF-FBFD-2AD9916BDD0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3" creationId="{B09AE6E6-8AB4-A62F-2C93-FB8CB5D99B5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4" creationId="{179C97AD-E319-0C3D-5EA6-601645E39E7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5" creationId="{2AD6AFA8-F7E2-D2C9-A7B1-8038E1111B1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6" creationId="{C2DDC620-7237-E27E-EBDB-94E85B5A3AC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7" creationId="{F0FE22D3-D859-F3F6-F63B-BED1283A2D6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8" creationId="{45E51E71-0E98-BFC5-744E-3E6476B4053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39" creationId="{44FF7D3D-A5CC-A8FA-783D-D7E3D829D00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0" creationId="{6CDF955E-FB1C-A144-23A4-068C0004E3B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1" creationId="{49DB0041-473E-A303-F540-885990E4DAB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2" creationId="{51B9BF6B-CEF2-E3F2-E77D-F4A1466CCB9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3" creationId="{21625A35-BA7E-E271-D41E-61F9820B0F9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4" creationId="{13FF2550-2868-F4C7-BC72-4DED72555FD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5" creationId="{DDB518E6-596F-67EE-8794-999E400F7AE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6" creationId="{76FD4C9A-A72F-EBFF-3B0A-9F3463C123C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7" creationId="{AD2F3677-D2B7-C7AD-2202-91BEB386C46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8" creationId="{CF152936-57A6-75C4-CD92-930302ECB00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49" creationId="{65120E6C-B815-CA97-7B74-44D3A1FCE18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0" creationId="{BDE482B7-25C3-4158-0AB7-22FEC5B90B1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1" creationId="{C9C36AC4-C336-ADFD-26CB-44E475081A3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2" creationId="{EA27CA13-AA30-85BA-D9B3-795DA84E5BF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3" creationId="{33E8F427-084E-F7C6-019A-02619B3F939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4" creationId="{F6B5E1A7-A15E-80ED-3A39-136AD60DFCF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5" creationId="{98D7AE45-533A-DA74-339D-C65E6EFCFB6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6" creationId="{A0E8C392-7BEF-E19A-BD5B-CA3DEE4000C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7" creationId="{085BE106-96AF-4153-ED48-76840894693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8" creationId="{FD0D0693-D142-DCCD-1AA2-F0838F11A3E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59" creationId="{F4EAE5E6-2C64-2687-6654-37D806ED3C3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0" creationId="{14A54C29-0B10-D9C0-607C-D026CFC196F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1" creationId="{A0F987E8-3890-9BB8-CF14-C2EFBE3BF55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2" creationId="{B667F0E1-2050-452D-901D-6175F5BC372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3" creationId="{C17A6B53-3EAB-14A2-8900-2F7FBDE2ABD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4" creationId="{A85372ED-94A8-07D6-C20D-9924A9A540C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5" creationId="{A9542EAA-E050-ECFD-77B6-C5772588A39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6" creationId="{539B33EC-DCB5-218C-6C28-955986C0B65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7" creationId="{6936C232-9F70-8119-854A-FA91A05EA12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8" creationId="{6D6A543B-BB81-24C4-F03B-FDF7D7AF4AF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69" creationId="{DCC1D840-5A4E-17BA-61CB-952290D074B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0" creationId="{E794285D-F7A0-8525-0B0B-CE9294CBFA1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1" creationId="{CE2D36C8-7077-9653-7EDE-FE7DF9EFC8D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2" creationId="{21F711EF-3FBE-42F0-380F-23BB7A73C4D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3" creationId="{80AA2E9B-5F26-F0A8-6D6E-03CAC4864F2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4" creationId="{989BD371-DF11-D98B-8A39-BB5954C3CF6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5" creationId="{9C523839-37F6-D4DC-F691-8692034B2BD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6" creationId="{32590843-A79D-3C7A-0298-565A35B9DB5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7" creationId="{EC1A59E1-53E1-E0FD-FECB-9087AD15E1A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8" creationId="{A3ACE7EB-AAC3-BCDF-7BB0-0BA0CBAEBE5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79" creationId="{9578FEF7-EA78-1598-66A5-0C3CF120FB6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0" creationId="{85834001-97AF-067A-8118-E807C083DEC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1" creationId="{8BA93654-713A-3792-079A-5CA8584EB94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2" creationId="{EE8BE07A-9AF1-7024-E6A8-96AC30E8DA9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3" creationId="{488AAC83-E83D-F45A-B055-9EBB57175F7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4" creationId="{6CD5CE94-19BB-D649-751D-ED38F94CFE9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5" creationId="{C1CF96C1-1851-F302-55AC-12D7C73EA1C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6" creationId="{5CDEDEE5-1F1F-3F7F-7E0C-B542293C56F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7" creationId="{B7710B23-28B0-78DA-751C-61FB637530E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8" creationId="{B49A7FA7-3684-AF07-90EB-0C30A51136E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89" creationId="{C1281291-F8DC-1AE3-BF0A-8B935A591E5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0" creationId="{F8089EAE-0D39-6652-C165-463519218FE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1" creationId="{FCF6623A-E305-A739-A198-95E3907125E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2" creationId="{7BAF995A-CB45-C59C-9507-0592869429B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3" creationId="{7EB91EE7-B070-9C72-E379-6815A6D7CCE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4" creationId="{E4FA7486-0EA8-2FE0-DF29-A02B883F039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5" creationId="{198B1E0D-842A-CE1A-AB2B-350F8FD9BC1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6" creationId="{A52EBB9C-2917-FF7A-22DB-C7C27C7ADF5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7" creationId="{5D034E67-3E3A-6B27-130D-67D1414EC37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8" creationId="{A93B5138-7D79-0CB1-3ADA-5407B66BA05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499" creationId="{4377BC3B-DA34-4C98-537D-C55458DF0B3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0" creationId="{BD3025A9-FD28-A484-1CFE-FAF695DBDBF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1" creationId="{A461671A-6947-E7E4-ED93-15D24FC0CFE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2" creationId="{69D36F6E-A35B-7FE4-84EB-15B355365E9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3" creationId="{2790D2C6-D154-51D7-36B8-B7C1400BD87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4" creationId="{022DB966-B2E5-4F80-18B8-258ACD49F2D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5" creationId="{24C0645C-7FD2-2369-29C9-D9AD621C426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6" creationId="{8C2752B2-A801-9DEC-E78F-AFDB0CAA7B1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7" creationId="{D693EFAC-DD5B-220F-E861-D74D7BAB415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8" creationId="{9D70C063-8FE3-9F83-0C3C-4A85FBC53EC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09" creationId="{558F63D0-975B-B2A0-ADF8-9E447FA788B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0" creationId="{8577C740-FD71-7413-C462-77AAC4E0687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1" creationId="{761C2CB6-706A-CBF5-8582-E7D26E8C61A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2" creationId="{F2DFBF41-EB12-F537-19F4-788CE5D205C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3" creationId="{14806BFE-157F-2C06-F72F-7BF694BF5AE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4" creationId="{D2B3F245-71FE-3E47-680D-303491D9EAF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5" creationId="{0A6DD7D3-B02D-1ED1-18D5-C47C7D13DE4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6" creationId="{7BB863B0-A352-C1C9-82B1-3BB8CBBB8C5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7" creationId="{C6AC340E-A383-F44E-769D-90A2AA367B5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8" creationId="{67F1E724-11F1-545C-7C00-D28F26CD4CA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19" creationId="{380AF07D-5CD5-43DB-22E0-7239E8F2D5D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0" creationId="{A8C6BC8E-61F3-F3FC-D58D-07A48C19D8E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1" creationId="{779B267E-A3CB-E5B4-5445-38D56F383F7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2" creationId="{30CCD610-B0CA-5688-F26B-F60F3AD2E16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3" creationId="{82B8E7A0-023A-60E9-637E-B8187A631C7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4" creationId="{1A63625D-62A1-85C8-AFCB-47E263F6EFE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5" creationId="{0EBDE489-A9EB-E478-311F-CAF83DA7F69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6" creationId="{D179F37C-B02B-F526-B39A-D0E22D44B80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7" creationId="{6ABC638E-6533-DF0C-0DBC-D490128E31D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8" creationId="{D912552C-637B-76ED-490D-E14F65ECA4B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29" creationId="{8A918EA8-A468-D974-E6B0-9D9F54DBC40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0" creationId="{D507D309-1D07-5B8E-3BD9-7E1F71983A8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1" creationId="{4ADE6481-A7C8-3CDE-5A29-7FC0379F6E5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2" creationId="{88889521-F919-32FB-D930-33025C71C40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3" creationId="{001873CB-6EA8-7915-A9FF-D731FAB36F0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4" creationId="{0540FE80-9541-DC3E-14EA-E2C09481949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5" creationId="{1403CF04-644A-2B08-AEE8-9CB23D4098B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6" creationId="{1F2E1B8C-30BB-E38F-3E29-AD129A092B2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7" creationId="{4EBB820A-3AF1-D39D-36FE-D573D8B43C5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8" creationId="{82968001-0F79-2276-CD2F-D7F113B37CA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39" creationId="{42FBB025-B666-7A52-DC48-4FFD2449215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0" creationId="{35308AB8-3D91-60F6-7D13-5CDAD683837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1" creationId="{A661ECA5-1E9F-7215-7EB3-9344A04A426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2" creationId="{36EE2D46-2DB9-E1B3-C53E-698F5C63EBC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3" creationId="{C864DFD5-E2D4-3F56-F56F-5FACF72476D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4" creationId="{235BAFAC-ED37-3549-5CBA-311D31645D8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5" creationId="{CAF25AD0-7186-3AA0-0CE0-D51279A3090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6" creationId="{3135C75B-F993-A15A-6377-2E2FD8694AB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8" creationId="{B10E032F-FAD6-147F-066D-02B7561FB93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49" creationId="{2CE25D76-B510-71AD-5754-2DB76163179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0" creationId="{8F3EC732-2894-4FA3-E1F5-89AC211FDD8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1" creationId="{F6396AB1-CB4E-6869-4575-1D5EC299A22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2" creationId="{1582244A-69BC-0046-F397-AEA3E58C785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3" creationId="{D93112B1-5FCD-B743-0DAA-68FAAC41D54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4" creationId="{47E9D290-D04D-3837-81F6-7ABAF3589F0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5" creationId="{951A1072-42AD-C5C8-362B-BAF42E1E60F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6" creationId="{C00B30CF-31C2-F6CF-6F56-223F3F6003F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7" creationId="{FFAE290A-0073-3146-CF56-CC55E7F5581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8" creationId="{50398E01-D658-31B9-A567-1300EBEB3F6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59" creationId="{4B0A4573-572B-956A-855F-22D0B704BDF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0" creationId="{4FE31573-054D-2EBD-E168-007B19A5B82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1" creationId="{F6371C6E-0A48-B27D-CABC-34E262C6539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2" creationId="{C4FE0016-A46C-6D5B-0589-5CBBBC9A0E4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3" creationId="{67F08736-B314-4933-3DAD-7D1864616D1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4" creationId="{8B8BA23D-672C-CF90-0F19-9FED045CD30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5" creationId="{AAD75D19-D01D-7258-903C-A6AC134EAA3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6" creationId="{44BE92ED-AD4C-3239-BAC5-780A46B52B8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7" creationId="{5D0FEDB5-25F4-E9DA-F7A8-7CD73BECE1F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8" creationId="{6830C7BA-D634-237D-4426-C0E30CD632E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69" creationId="{A5A22EDE-8C1A-B1AF-D5C6-8670B4C9FB2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0" creationId="{EF68A55E-1F7F-EC7B-3FBA-EA46C2B13E5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1" creationId="{CACF2644-68D7-D3AF-01B4-E73D541DDA0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2" creationId="{D1BD3F70-E2D6-EE17-A8EA-1C3CBC8CC1A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3" creationId="{AEDF3076-4111-C25D-9263-AEF084D60D4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4" creationId="{206801AA-4EAD-CCC0-A382-BC6293ABAFF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5" creationId="{1911F6EA-C0AB-7D6D-5E41-07FA391BD52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6" creationId="{3BB7F84A-BC98-F3A4-760C-A4FD7BAEE68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7" creationId="{96B54043-A35F-F60D-C329-EA6E4131593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8" creationId="{E89FDE60-C686-9002-57C6-B5EDC37C1B0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79" creationId="{62992F97-106D-211D-3110-EADAE9DA404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0" creationId="{F963AE34-8C83-C27E-E34D-EE8B107E786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1" creationId="{40226377-E0D7-177E-E322-5BACF1261A3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2" creationId="{02FAE29E-FCF4-D771-9DE6-5E56F3D0A12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3" creationId="{C3A900BA-A3D8-82E4-2592-5107E8CF156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4" creationId="{000A405E-68FA-A249-83B4-74304347B7A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5" creationId="{8B8D44A2-FA9A-BE40-2574-BDFBAE09616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6" creationId="{348AE247-C0BA-0B8F-F81F-8201AD37BF0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7" creationId="{7659E250-1247-9703-B57E-88AAC371597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8" creationId="{0E6A68D6-39DA-04B9-2328-6FD1F0DCC60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89" creationId="{3124F1E1-D93F-537C-1B86-CB7B2C03496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0" creationId="{9E5FEB5A-F2FD-C653-88C5-C1AABF333A6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1" creationId="{C27623CD-16DF-B64F-0EED-D1B60C9769E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2" creationId="{30F53E4A-1C4E-710C-6F0C-A32D67A77C4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3" creationId="{48FF1A18-C42A-FD6E-8184-35B0E141115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4" creationId="{F8DB99DA-B96F-C5DF-E89A-F4DFABDA7B6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5" creationId="{2839A5EA-0D57-28AB-F54F-89FCC5FF6A1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6" creationId="{1DCCC849-C864-578A-7980-57A04E40B53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7" creationId="{295803E4-8050-830D-1AC2-E509BF4B9C8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8" creationId="{5F36AB47-55F5-E174-3D2E-F6270D3FC99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599" creationId="{191C0CBB-30A5-F7C9-CA69-4C67F63BA81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0" creationId="{C11AFCD2-740D-7DC9-E933-7A1F1186D8B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1" creationId="{38B54F2D-DB0B-69D8-9532-5B24D95052F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2" creationId="{1716DC33-B0C8-8335-1109-B610E94D538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3" creationId="{B3D2B3B7-72F6-9CE0-02D2-EFC40514303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4" creationId="{BE88C291-BC7C-DBB7-A9E3-E47D1F7A080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5" creationId="{E62788DE-9AF4-903C-1FDD-F5B7EFF0C9D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6" creationId="{977D150F-15B6-EFA7-C155-D710D0DA9B4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7" creationId="{E4A75389-55E9-1A1E-40C4-0450E99A0FD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8" creationId="{90B161B7-04CF-7300-A7EB-8B492DA7CE4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09" creationId="{96600CED-79C2-3F22-D7FE-3A86A0833F7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0" creationId="{A29934EE-3292-69A1-5ABE-116CA7EB60B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1" creationId="{D368DA08-FD16-42D5-95CA-D0D14E89163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2" creationId="{2E040D14-4C71-7D9F-29AF-56AE8C53D5F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3" creationId="{3E1ACD90-667D-0570-DC70-B80AE54659D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4" creationId="{1A8C84AA-8284-A30A-0964-ED75540E695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5" creationId="{BBC5CDA8-0B37-1046-53CB-C407E1717CE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6" creationId="{F393FC17-CC7A-D329-EB0B-A34AF276673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7" creationId="{80904D0D-DCA4-2836-FC85-B444CCC2EA4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8" creationId="{1A2A03CC-BA60-69A2-506A-8609366E93F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19" creationId="{6BBFD4D8-CB38-E774-A4E9-4048EA5013A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0" creationId="{343649E1-CD09-6CE8-0466-3C3D55B0453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1" creationId="{4971A60B-FF41-A946-0E0F-5A468ED5FE0E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2" creationId="{297EA106-AF7F-F9CF-E68F-17FF519D446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3" creationId="{AFBA9F9B-A237-0535-7C9A-9230ABB0017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4" creationId="{E1085EEE-776C-62E8-25E1-54C836F43155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5" creationId="{5C90279E-78C2-EE8D-4DE2-9ABED5BCE74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6" creationId="{87B88F39-BDED-3A13-861A-305FAFB37F3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7" creationId="{1019229C-6E99-9B83-3001-28CCAD3AEB3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8" creationId="{D069FA8F-C04C-2F7E-3E1F-F208706A10C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29" creationId="{48B0C0B0-CD8D-F3AC-5649-0422A787065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0" creationId="{6D76A8F6-237F-8C2C-4900-9B444C0CFFE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1" creationId="{FE442158-DC64-C1B3-17D9-4927C0ABA55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2" creationId="{A4001D21-6871-C229-4354-F2A910EEE04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3" creationId="{AE305868-41BE-C40D-F265-18F28A9E74B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4" creationId="{045E6A60-06FF-F6F6-29F8-48B08E564EC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5" creationId="{2C40412F-047B-A5D3-6C3E-DA8FB321268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6" creationId="{D0866AD9-334F-1D36-414B-790FACB56EE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7" creationId="{E080EFBA-26E8-3DB5-F0FD-E1FF7BE4DEA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8" creationId="{4680F3B1-2DEF-5F6C-47E6-6B350ADC123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39" creationId="{130241AE-D295-FA53-04EE-EB80D054119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0" creationId="{FA3A5D25-1A39-C29F-C4C3-E9CEBCA29AC2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1" creationId="{223C1B9B-D66D-255F-9D79-56B983096DE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2" creationId="{7B11DCE9-456F-6DBB-86A1-31F349D97710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3" creationId="{2D01553F-0725-3096-00FE-DDD9A5909468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4" creationId="{808197C9-7C9A-BA45-CE48-8F950535CDAA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5" creationId="{ED246499-5D85-2317-AF93-A9502D08B3C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6" creationId="{B62A48C6-1B97-646C-3576-7C6AB576F79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7" creationId="{758BA277-1E11-0DA1-2426-2379FD922AB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8" creationId="{90120424-BFFC-455F-A98E-1051320CFCAD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49" creationId="{9251A9FC-9372-E3F3-830E-B43B69AE642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0" creationId="{0C3E6550-1AC0-7164-5F69-5403FEB5B64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1" creationId="{8E0C4E3C-04DD-936E-1966-041C49672F86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2" creationId="{89276F50-4F57-0DBF-2694-73018609A08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3" creationId="{6FAD2A1C-F00A-C814-C9D6-2D5686BC6504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4" creationId="{22FDA3DD-E6B8-6129-A1A4-4EB0070ECA2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5" creationId="{21D148C9-2CCD-3932-4E00-4B90C8776367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6" creationId="{442B5955-C05C-F2A5-9D24-65EB5880C68F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7" creationId="{564B6E72-8998-C86A-6AD2-1D6397262F6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8" creationId="{B24D3C45-5C05-53B5-E166-50CFED9B5E39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59" creationId="{7CBA09AA-42C3-6192-930F-8064212B7E9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60" creationId="{6F475860-9092-482B-E9D2-7971D130D603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61" creationId="{4EC38D30-0C45-CA0B-B8A0-AB8C6E22838C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62" creationId="{B696C57A-613F-5452-FE6C-DA334EFBA17B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63" creationId="{816B7F9E-2A7B-5E08-6681-4756A0DF6071}"/>
          </ac:spMkLst>
        </pc:spChg>
        <pc:spChg chg="mod">
          <ac:chgData name="NGUYEN PHAM ANH THU" userId="baf72463-252b-4d5f-a6ca-5a6327a9888d" providerId="ADAL" clId="{AA0B7857-DBD2-46D0-A31E-B480D1E2A2B6}" dt="2022-06-20T12:52:56.605" v="4066"/>
          <ac:spMkLst>
            <pc:docMk/>
            <pc:sldMk cId="1643094858" sldId="286"/>
            <ac:spMk id="664" creationId="{3B46F13B-CE8F-C825-A9A0-D64061D1B02F}"/>
          </ac:spMkLst>
        </pc:spChg>
        <pc:grpChg chg="del mod">
          <ac:chgData name="NGUYEN PHAM ANH THU" userId="baf72463-252b-4d5f-a6ca-5a6327a9888d" providerId="ADAL" clId="{AA0B7857-DBD2-46D0-A31E-B480D1E2A2B6}" dt="2022-06-20T12:52:49.821" v="4065" actId="478"/>
          <ac:grpSpMkLst>
            <pc:docMk/>
            <pc:sldMk cId="1643094858" sldId="286"/>
            <ac:grpSpMk id="9" creationId="{DDBC179B-C1F4-0C60-CEF1-4926A3021093}"/>
          </ac:grpSpMkLst>
        </pc:grpChg>
        <pc:grpChg chg="del">
          <ac:chgData name="NGUYEN PHAM ANH THU" userId="baf72463-252b-4d5f-a6ca-5a6327a9888d" providerId="ADAL" clId="{AA0B7857-DBD2-46D0-A31E-B480D1E2A2B6}" dt="2022-06-20T12:52:27.050" v="4054" actId="478"/>
          <ac:grpSpMkLst>
            <pc:docMk/>
            <pc:sldMk cId="1643094858" sldId="286"/>
            <ac:grpSpMk id="12" creationId="{93551F30-2B3C-1C6C-A0C2-06E0070A09D5}"/>
          </ac:grpSpMkLst>
        </pc:grpChg>
        <pc:grpChg chg="del">
          <ac:chgData name="NGUYEN PHAM ANH THU" userId="baf72463-252b-4d5f-a6ca-5a6327a9888d" providerId="ADAL" clId="{AA0B7857-DBD2-46D0-A31E-B480D1E2A2B6}" dt="2022-06-20T12:52:27.050" v="4054" actId="478"/>
          <ac:grpSpMkLst>
            <pc:docMk/>
            <pc:sldMk cId="1643094858" sldId="286"/>
            <ac:grpSpMk id="15" creationId="{25408067-38F6-CB89-CAC8-9B1917254B9B}"/>
          </ac:grpSpMkLst>
        </pc:grpChg>
        <pc:grpChg chg="del mod">
          <ac:chgData name="NGUYEN PHAM ANH THU" userId="baf72463-252b-4d5f-a6ca-5a6327a9888d" providerId="ADAL" clId="{AA0B7857-DBD2-46D0-A31E-B480D1E2A2B6}" dt="2022-06-20T12:52:48.761" v="4064" actId="478"/>
          <ac:grpSpMkLst>
            <pc:docMk/>
            <pc:sldMk cId="1643094858" sldId="286"/>
            <ac:grpSpMk id="221" creationId="{7BAFCD7F-F3E1-3992-6C5D-2BC0648A80A6}"/>
          </ac:grpSpMkLst>
        </pc:grpChg>
        <pc:grpChg chg="add mod">
          <ac:chgData name="NGUYEN PHAM ANH THU" userId="baf72463-252b-4d5f-a6ca-5a6327a9888d" providerId="ADAL" clId="{AA0B7857-DBD2-46D0-A31E-B480D1E2A2B6}" dt="2022-06-20T12:52:44.205" v="4063" actId="1076"/>
          <ac:grpSpMkLst>
            <pc:docMk/>
            <pc:sldMk cId="1643094858" sldId="286"/>
            <ac:grpSpMk id="339" creationId="{9CAB6026-AD5A-8ADB-530F-614F72A0BF3E}"/>
          </ac:grpSpMkLst>
        </pc:grpChg>
        <pc:grpChg chg="add mod">
          <ac:chgData name="NGUYEN PHAM ANH THU" userId="baf72463-252b-4d5f-a6ca-5a6327a9888d" providerId="ADAL" clId="{AA0B7857-DBD2-46D0-A31E-B480D1E2A2B6}" dt="2022-06-20T12:52:56.605" v="4066"/>
          <ac:grpSpMkLst>
            <pc:docMk/>
            <pc:sldMk cId="1643094858" sldId="286"/>
            <ac:grpSpMk id="342" creationId="{877249EC-2576-0495-02D9-E82C94F187F8}"/>
          </ac:grpSpMkLst>
        </pc:grpChg>
        <pc:grpChg chg="add mod">
          <ac:chgData name="NGUYEN PHAM ANH THU" userId="baf72463-252b-4d5f-a6ca-5a6327a9888d" providerId="ADAL" clId="{AA0B7857-DBD2-46D0-A31E-B480D1E2A2B6}" dt="2022-06-20T12:52:56.605" v="4066"/>
          <ac:grpSpMkLst>
            <pc:docMk/>
            <pc:sldMk cId="1643094858" sldId="286"/>
            <ac:grpSpMk id="547" creationId="{622E1F40-1B30-F89D-4894-8704643104C3}"/>
          </ac:grpSpMkLst>
        </pc:grpChg>
      </pc:sldChg>
      <pc:sldMasterChg chg="modTransition setBg modSldLayout">
        <pc:chgData name="NGUYEN PHAM ANH THU" userId="baf72463-252b-4d5f-a6ca-5a6327a9888d" providerId="ADAL" clId="{AA0B7857-DBD2-46D0-A31E-B480D1E2A2B6}" dt="2022-06-20T12:53:38.486" v="4070"/>
        <pc:sldMasterMkLst>
          <pc:docMk/>
          <pc:sldMasterMk cId="780705937" sldId="2147483648"/>
        </pc:sldMasterMkLst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1394225476" sldId="2147483649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3057828378" sldId="2147483650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1156976283" sldId="2147483651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3872633839" sldId="2147483652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2924938672" sldId="2147483653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3558670426" sldId="2147483654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2176589088" sldId="2147483655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2615421378" sldId="2147483656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3612545251" sldId="2147483657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2403040795" sldId="2147483658"/>
          </pc:sldLayoutMkLst>
        </pc:sldLayoutChg>
        <pc:sldLayoutChg chg="modTransition setBg">
          <pc:chgData name="NGUYEN PHAM ANH THU" userId="baf72463-252b-4d5f-a6ca-5a6327a9888d" providerId="ADAL" clId="{AA0B7857-DBD2-46D0-A31E-B480D1E2A2B6}" dt="2022-06-20T12:53:38.486" v="4070"/>
          <pc:sldLayoutMkLst>
            <pc:docMk/>
            <pc:sldMasterMk cId="780705937" sldId="2147483648"/>
            <pc:sldLayoutMk cId="1286471957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1FD92-E822-43D1-B5DB-AE03AFDBE3AC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A9D83-7A59-4407-8A1A-D26DCB0688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7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DDC9D-FCCE-854E-C9CE-C7C4E06E5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F4BB22-C1BB-FCD7-8A9F-FC81BCFC2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9B4FE-D3B3-0CC0-803F-C10B3DD0F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E2D262-0FC0-42C0-818A-41C31B761460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C1F9A-C574-2220-D9E1-058997135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475D5-0D3A-3FB9-3203-2EC8852A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31D0ED-892A-42D6-A373-62A0E94317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2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EAA1-BFFD-1594-9217-0D5D75ADF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2F28C3-ECC7-3E5E-0E78-82BEEDD4A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E7B6C-E5A0-B8E7-3BB4-6B4121B6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E2D262-0FC0-42C0-818A-41C31B761460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CE26E-DCE0-680A-EBE8-7162BB5AB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C493D-D6BD-E4EE-56B2-83260D8B8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31D0ED-892A-42D6-A373-62A0E94317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88BE99-148B-13ED-0323-BFB9F13C22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161E2A-68A6-E9D1-8F09-A89B45EC0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C9EED-5F85-4361-1AF7-F89B457895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E2D262-0FC0-42C0-818A-41C31B761460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64378-713F-C482-E3F5-6C03D1DA8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02013-36A7-FCD7-213A-9C6AB72A4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31D0ED-892A-42D6-A373-62A0E94317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60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72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40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19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81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21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6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8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D7F67-8B98-CD0C-F9BD-707571832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07B16-BC24-F217-6C75-F6D1208DF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8E37F-51D4-B95B-0BB3-02D11018C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E2D262-0FC0-42C0-818A-41C31B761460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EDD44-4D40-B1E1-346A-BEA8BA6DA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D543-1819-1E74-C212-9A7A6D2E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31D0ED-892A-42D6-A373-62A0E94317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2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69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77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29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10971216" y="1877841"/>
            <a:ext cx="1220785" cy="13147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2229823"/>
            <a:ext cx="1006029" cy="84293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890353"/>
            <a:ext cx="12192000" cy="3967648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7" y="1320111"/>
            <a:ext cx="1244012" cy="10652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55" y="1320111"/>
            <a:ext cx="567900" cy="14265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76" y="1320111"/>
            <a:ext cx="1012983" cy="1261768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476121" y="1589047"/>
            <a:ext cx="780057" cy="120032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9256769" y="494271"/>
            <a:ext cx="838584" cy="22077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936177"/>
            <a:ext cx="12192000" cy="10459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7" y="2120001"/>
            <a:ext cx="1627115" cy="659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1" y="1008039"/>
            <a:ext cx="482227" cy="11119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1049" y="2139683"/>
            <a:ext cx="976319" cy="3957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7" y="2340547"/>
            <a:ext cx="1047145" cy="3980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25" y="1214247"/>
            <a:ext cx="2400049" cy="1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223219"/>
      </p:ext>
    </p:extLst>
  </p:cSld>
  <p:clrMapOvr>
    <a:masterClrMapping/>
  </p:clrMapOvr>
  <p:transition spd="med" advClick="0" advTm="300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22265814"/>
      </p:ext>
    </p:extLst>
  </p:cSld>
  <p:clrMapOvr>
    <a:masterClrMapping/>
  </p:clrMapOvr>
  <p:transition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25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78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84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0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32FAA-FE93-942E-E95A-3775AF73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3A242-0D1A-D97F-273A-2281F4980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78C85-B2BB-E5ED-B7D9-9ED75EB35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E2D262-0FC0-42C0-818A-41C31B761460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6CA78-A0D2-2057-3950-E0959B515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11A41-0B0D-0B0F-F7F5-5BA05A9C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31D0ED-892A-42D6-A373-62A0E94317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7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80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24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721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65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20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88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500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10971216" y="1877841"/>
            <a:ext cx="1220785" cy="13147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2229823"/>
            <a:ext cx="1006029" cy="84293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890353"/>
            <a:ext cx="12192000" cy="3967648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7" y="1320111"/>
            <a:ext cx="1244012" cy="10652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55" y="1320111"/>
            <a:ext cx="567900" cy="14265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76" y="1320111"/>
            <a:ext cx="1012983" cy="1261768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476121" y="1589047"/>
            <a:ext cx="780057" cy="120032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9256769" y="494271"/>
            <a:ext cx="838584" cy="22077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936177"/>
            <a:ext cx="12192000" cy="10459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7" y="2120001"/>
            <a:ext cx="1627115" cy="659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1" y="1008039"/>
            <a:ext cx="482227" cy="11119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1049" y="2139683"/>
            <a:ext cx="976319" cy="3957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7" y="2340547"/>
            <a:ext cx="1047145" cy="3980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25" y="1214247"/>
            <a:ext cx="2400049" cy="1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248201"/>
      </p:ext>
    </p:extLst>
  </p:cSld>
  <p:clrMapOvr>
    <a:masterClrMapping/>
  </p:clrMapOvr>
  <p:transition spd="med" advClick="0" advTm="300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5801032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006A4-1F9E-5E97-3A62-214A6291C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EE9D-245F-DA4F-BB2C-CD192C241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C2D262-B28B-80F7-FAD4-74B91646D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B381E-3E0B-50F5-7954-2361D1EA6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E2D262-0FC0-42C0-818A-41C31B761460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E7D0E-F815-C189-17C6-8D0E5B952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043C8-0FB6-845D-BA74-4EB69145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31D0ED-892A-42D6-A373-62A0E94317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D7892-144C-5B00-5453-5CE2B3CB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037D7-6DC8-9E6E-4E54-3819C1DFA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00D19-70E9-9A32-9B5A-AE78200EF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B3E3A6-4C67-473F-4B31-BE4F834A19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5A98F-3533-6610-5D67-32CA6254BE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818457-1365-768E-2FC1-E4124AB1EE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E2D262-0FC0-42C0-818A-41C31B761460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BC24AE-6E95-1A88-EA72-FAA31AA2B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ADCCB-A4B1-9080-61CE-D35C9A885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31D0ED-892A-42D6-A373-62A0E94317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00FA6-97B0-3D2C-06B5-2B523B7DA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557DB-3D2B-E8D2-2AB9-21BF5E956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E2D262-0FC0-42C0-818A-41C31B761460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FF5D0-6625-D070-9D03-EAD4AF20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C4485-BE81-9788-74BF-EE3E1EAB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31D0ED-892A-42D6-A373-62A0E94317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2BA9D-91DC-305E-C4C7-F3AB3242C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E2D262-0FC0-42C0-818A-41C31B761460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2CF0E6-5BA9-986E-72BC-BD7E4058C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FBBDF-5881-712A-A7D3-F1BC6ED89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31D0ED-892A-42D6-A373-62A0E94317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F8BAF-CB8D-CB6E-B238-832204753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4F411-2809-F01F-C017-18EE112EF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982B3-73D9-1A84-6B8B-5B1E34C6F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FAE43-2194-A667-48A4-B725F6E12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E2D262-0FC0-42C0-818A-41C31B761460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39343-8FF6-EA70-70C8-443DBC6AD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92238-4D9F-EB69-9049-A05F16703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31D0ED-892A-42D6-A373-62A0E94317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0589C-B0BC-4DB6-F66A-CBC8B6E30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721CF0-CC18-D0C3-2CF0-51D41949B3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671AC-D7E2-C66C-22B9-849E99D90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DBAD0-2ED1-AC0D-8C0B-0590AEA359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E2D262-0FC0-42C0-818A-41C31B761460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10B31-8230-9121-6A2F-16CCB069F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3F1B6-7738-691E-9EDA-C748221B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31D0ED-892A-42D6-A373-62A0E94317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4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0560EABB-EE97-45B2-AFCD-16E463E97F1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8070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83DDC98F-3025-4ED1-829C-5A07792F59E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5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5674900-AB5C-424C-A3AA-41DC88779D1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E465-4999-44B8-8DDB-4D9432A765D6}" type="datetimeFigureOut">
              <a:rPr lang="en-US" smtClean="0"/>
              <a:pPr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6EF7C-D9C1-450D-8266-A8841D50F5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0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slide" Target="slide27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2.xml"/><Relationship Id="rId6" Type="http://schemas.openxmlformats.org/officeDocument/2006/relationships/slide" Target="slide2.xml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openxmlformats.org/officeDocument/2006/relationships/image" Target="../media/image52.gif"/><Relationship Id="rId9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openxmlformats.org/officeDocument/2006/relationships/image" Target="../media/image52.gif"/><Relationship Id="rId9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openxmlformats.org/officeDocument/2006/relationships/image" Target="../media/image52.gif"/><Relationship Id="rId9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openxmlformats.org/officeDocument/2006/relationships/image" Target="../media/image52.gif"/><Relationship Id="rId9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openxmlformats.org/officeDocument/2006/relationships/image" Target="../media/image52.gif"/><Relationship Id="rId9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9.wdp"/><Relationship Id="rId18" Type="http://schemas.microsoft.com/office/2007/relationships/hdphoto" Target="../media/hdphoto11.wdp"/><Relationship Id="rId26" Type="http://schemas.openxmlformats.org/officeDocument/2006/relationships/image" Target="../media/image31.png"/><Relationship Id="rId39" Type="http://schemas.openxmlformats.org/officeDocument/2006/relationships/slide" Target="slide8.xml"/><Relationship Id="rId3" Type="http://schemas.microsoft.com/office/2007/relationships/hdphoto" Target="../media/hdphoto4.wdp"/><Relationship Id="rId21" Type="http://schemas.openxmlformats.org/officeDocument/2006/relationships/image" Target="../media/image28.png"/><Relationship Id="rId34" Type="http://schemas.openxmlformats.org/officeDocument/2006/relationships/image" Target="../media/image34.png"/><Relationship Id="rId42" Type="http://schemas.openxmlformats.org/officeDocument/2006/relationships/slide" Target="slide9.xml"/><Relationship Id="rId7" Type="http://schemas.microsoft.com/office/2007/relationships/hdphoto" Target="../media/hdphoto6.wdp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slide" Target="slide6.xml"/><Relationship Id="rId38" Type="http://schemas.microsoft.com/office/2007/relationships/hdphoto" Target="../media/hdphoto19.wdp"/><Relationship Id="rId2" Type="http://schemas.openxmlformats.org/officeDocument/2006/relationships/image" Target="../media/image18.png"/><Relationship Id="rId16" Type="http://schemas.openxmlformats.org/officeDocument/2006/relationships/image" Target="../media/image25.png"/><Relationship Id="rId20" Type="http://schemas.microsoft.com/office/2007/relationships/hdphoto" Target="../media/hdphoto12.wdp"/><Relationship Id="rId29" Type="http://schemas.microsoft.com/office/2007/relationships/hdphoto" Target="../media/hdphoto16.wdp"/><Relationship Id="rId41" Type="http://schemas.microsoft.com/office/2007/relationships/hdphoto" Target="../media/hdphoto20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microsoft.com/office/2007/relationships/hdphoto" Target="../media/hdphoto8.wdp"/><Relationship Id="rId24" Type="http://schemas.microsoft.com/office/2007/relationships/hdphoto" Target="../media/hdphoto14.wdp"/><Relationship Id="rId32" Type="http://schemas.microsoft.com/office/2007/relationships/hdphoto" Target="../media/hdphoto17.wdp"/><Relationship Id="rId37" Type="http://schemas.openxmlformats.org/officeDocument/2006/relationships/image" Target="../media/image35.png"/><Relationship Id="rId40" Type="http://schemas.openxmlformats.org/officeDocument/2006/relationships/image" Target="../media/image36.png"/><Relationship Id="rId45" Type="http://schemas.openxmlformats.org/officeDocument/2006/relationships/slide" Target="slide10.xml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openxmlformats.org/officeDocument/2006/relationships/image" Target="../media/image29.png"/><Relationship Id="rId28" Type="http://schemas.openxmlformats.org/officeDocument/2006/relationships/image" Target="../media/image32.png"/><Relationship Id="rId36" Type="http://schemas.openxmlformats.org/officeDocument/2006/relationships/slide" Target="slide7.xml"/><Relationship Id="rId10" Type="http://schemas.openxmlformats.org/officeDocument/2006/relationships/image" Target="../media/image22.png"/><Relationship Id="rId19" Type="http://schemas.openxmlformats.org/officeDocument/2006/relationships/image" Target="../media/image27.png"/><Relationship Id="rId31" Type="http://schemas.openxmlformats.org/officeDocument/2006/relationships/image" Target="../media/image33.png"/><Relationship Id="rId44" Type="http://schemas.microsoft.com/office/2007/relationships/hdphoto" Target="../media/hdphoto21.wdp"/><Relationship Id="rId4" Type="http://schemas.openxmlformats.org/officeDocument/2006/relationships/image" Target="../media/image19.png"/><Relationship Id="rId9" Type="http://schemas.microsoft.com/office/2007/relationships/hdphoto" Target="../media/hdphoto7.wdp"/><Relationship Id="rId14" Type="http://schemas.openxmlformats.org/officeDocument/2006/relationships/image" Target="../media/image24.png"/><Relationship Id="rId22" Type="http://schemas.microsoft.com/office/2007/relationships/hdphoto" Target="../media/hdphoto13.wdp"/><Relationship Id="rId27" Type="http://schemas.microsoft.com/office/2007/relationships/hdphoto" Target="../media/hdphoto15.wdp"/><Relationship Id="rId30" Type="http://schemas.openxmlformats.org/officeDocument/2006/relationships/slide" Target="slide5.xml"/><Relationship Id="rId35" Type="http://schemas.microsoft.com/office/2007/relationships/hdphoto" Target="../media/hdphoto18.wdp"/><Relationship Id="rId43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microsoft.com/office/2007/relationships/hdphoto" Target="../media/hdphoto2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microsoft.com/office/2007/relationships/hdphoto" Target="../media/hdphoto2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microsoft.com/office/2007/relationships/hdphoto" Target="../media/hdphoto2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microsoft.com/office/2007/relationships/hdphoto" Target="../media/hdphoto2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microsoft.com/office/2007/relationships/hdphoto" Target="../media/hdphoto2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4CF81D-CF98-D793-8625-09B0A23C75B0}"/>
              </a:ext>
            </a:extLst>
          </p:cNvPr>
          <p:cNvSpPr/>
          <p:nvPr/>
        </p:nvSpPr>
        <p:spPr>
          <a:xfrm>
            <a:off x="1286360" y="1223035"/>
            <a:ext cx="9546955" cy="5146768"/>
          </a:xfrm>
          <a:custGeom>
            <a:avLst/>
            <a:gdLst>
              <a:gd name="connsiteX0" fmla="*/ 0 w 9546955"/>
              <a:gd name="connsiteY0" fmla="*/ 515190 h 5146768"/>
              <a:gd name="connsiteX1" fmla="*/ 602470 w 9546955"/>
              <a:gd name="connsiteY1" fmla="*/ 0 h 5146768"/>
              <a:gd name="connsiteX2" fmla="*/ 8944484 w 9546955"/>
              <a:gd name="connsiteY2" fmla="*/ 0 h 5146768"/>
              <a:gd name="connsiteX3" fmla="*/ 9546955 w 9546955"/>
              <a:gd name="connsiteY3" fmla="*/ 515190 h 5146768"/>
              <a:gd name="connsiteX4" fmla="*/ 9546955 w 9546955"/>
              <a:gd name="connsiteY4" fmla="*/ 4631577 h 5146768"/>
              <a:gd name="connsiteX5" fmla="*/ 8944484 w 9546955"/>
              <a:gd name="connsiteY5" fmla="*/ 5146768 h 5146768"/>
              <a:gd name="connsiteX6" fmla="*/ 602470 w 9546955"/>
              <a:gd name="connsiteY6" fmla="*/ 5146768 h 5146768"/>
              <a:gd name="connsiteX7" fmla="*/ 0 w 9546955"/>
              <a:gd name="connsiteY7" fmla="*/ 4631577 h 5146768"/>
              <a:gd name="connsiteX8" fmla="*/ 0 w 9546955"/>
              <a:gd name="connsiteY8" fmla="*/ 515190 h 5146768"/>
              <a:gd name="connsiteX0" fmla="*/ 0 w 9546955"/>
              <a:gd name="connsiteY0" fmla="*/ 515190 h 5146768"/>
              <a:gd name="connsiteX1" fmla="*/ 602470 w 9546955"/>
              <a:gd name="connsiteY1" fmla="*/ 0 h 5146768"/>
              <a:gd name="connsiteX2" fmla="*/ 8944484 w 9546955"/>
              <a:gd name="connsiteY2" fmla="*/ 0 h 5146768"/>
              <a:gd name="connsiteX3" fmla="*/ 9546955 w 9546955"/>
              <a:gd name="connsiteY3" fmla="*/ 515190 h 5146768"/>
              <a:gd name="connsiteX4" fmla="*/ 9546955 w 9546955"/>
              <a:gd name="connsiteY4" fmla="*/ 4631577 h 5146768"/>
              <a:gd name="connsiteX5" fmla="*/ 8944484 w 9546955"/>
              <a:gd name="connsiteY5" fmla="*/ 5146768 h 5146768"/>
              <a:gd name="connsiteX6" fmla="*/ 602470 w 9546955"/>
              <a:gd name="connsiteY6" fmla="*/ 5146768 h 5146768"/>
              <a:gd name="connsiteX7" fmla="*/ 0 w 9546955"/>
              <a:gd name="connsiteY7" fmla="*/ 4631577 h 5146768"/>
              <a:gd name="connsiteX8" fmla="*/ 0 w 9546955"/>
              <a:gd name="connsiteY8" fmla="*/ 515190 h 5146768"/>
              <a:gd name="connsiteX0" fmla="*/ 0 w 9546955"/>
              <a:gd name="connsiteY0" fmla="*/ 515190 h 5146768"/>
              <a:gd name="connsiteX1" fmla="*/ 602470 w 9546955"/>
              <a:gd name="connsiteY1" fmla="*/ 0 h 5146768"/>
              <a:gd name="connsiteX2" fmla="*/ 8944484 w 9546955"/>
              <a:gd name="connsiteY2" fmla="*/ 0 h 5146768"/>
              <a:gd name="connsiteX3" fmla="*/ 9546955 w 9546955"/>
              <a:gd name="connsiteY3" fmla="*/ 515190 h 5146768"/>
              <a:gd name="connsiteX4" fmla="*/ 9546955 w 9546955"/>
              <a:gd name="connsiteY4" fmla="*/ 4631577 h 5146768"/>
              <a:gd name="connsiteX5" fmla="*/ 8944484 w 9546955"/>
              <a:gd name="connsiteY5" fmla="*/ 5146768 h 5146768"/>
              <a:gd name="connsiteX6" fmla="*/ 602470 w 9546955"/>
              <a:gd name="connsiteY6" fmla="*/ 5146768 h 5146768"/>
              <a:gd name="connsiteX7" fmla="*/ 0 w 9546955"/>
              <a:gd name="connsiteY7" fmla="*/ 4631577 h 5146768"/>
              <a:gd name="connsiteX8" fmla="*/ 0 w 9546955"/>
              <a:gd name="connsiteY8" fmla="*/ 515190 h 514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46955" h="5146768" fill="none" extrusionOk="0">
                <a:moveTo>
                  <a:pt x="0" y="515190"/>
                </a:moveTo>
                <a:cubicBezTo>
                  <a:pt x="8068" y="308785"/>
                  <a:pt x="359844" y="-61087"/>
                  <a:pt x="602470" y="0"/>
                </a:cubicBezTo>
                <a:cubicBezTo>
                  <a:pt x="3338566" y="158443"/>
                  <a:pt x="7385756" y="-483786"/>
                  <a:pt x="8944484" y="0"/>
                </a:cubicBezTo>
                <a:cubicBezTo>
                  <a:pt x="9183234" y="-14228"/>
                  <a:pt x="9649989" y="149147"/>
                  <a:pt x="9546955" y="515190"/>
                </a:cubicBezTo>
                <a:cubicBezTo>
                  <a:pt x="9696403" y="1949416"/>
                  <a:pt x="9851805" y="3173448"/>
                  <a:pt x="9546955" y="4631577"/>
                </a:cubicBezTo>
                <a:cubicBezTo>
                  <a:pt x="9484154" y="4978101"/>
                  <a:pt x="9404353" y="5142526"/>
                  <a:pt x="8944484" y="5146768"/>
                </a:cubicBezTo>
                <a:cubicBezTo>
                  <a:pt x="7388879" y="5061312"/>
                  <a:pt x="2434393" y="5094539"/>
                  <a:pt x="602470" y="5146768"/>
                </a:cubicBezTo>
                <a:cubicBezTo>
                  <a:pt x="255072" y="5058169"/>
                  <a:pt x="1134" y="4968623"/>
                  <a:pt x="0" y="4631577"/>
                </a:cubicBezTo>
                <a:cubicBezTo>
                  <a:pt x="-316382" y="2570603"/>
                  <a:pt x="15388" y="1260057"/>
                  <a:pt x="0" y="515190"/>
                </a:cubicBezTo>
                <a:close/>
              </a:path>
              <a:path w="9546955" h="5146768" stroke="0" extrusionOk="0">
                <a:moveTo>
                  <a:pt x="0" y="515190"/>
                </a:moveTo>
                <a:cubicBezTo>
                  <a:pt x="-36801" y="239555"/>
                  <a:pt x="329232" y="-88233"/>
                  <a:pt x="602470" y="0"/>
                </a:cubicBezTo>
                <a:cubicBezTo>
                  <a:pt x="3004437" y="-435809"/>
                  <a:pt x="5850325" y="539277"/>
                  <a:pt x="8944484" y="0"/>
                </a:cubicBezTo>
                <a:cubicBezTo>
                  <a:pt x="9190373" y="-5912"/>
                  <a:pt x="9571813" y="340745"/>
                  <a:pt x="9546955" y="515190"/>
                </a:cubicBezTo>
                <a:cubicBezTo>
                  <a:pt x="9654461" y="1838248"/>
                  <a:pt x="9872971" y="3057447"/>
                  <a:pt x="9546955" y="4631577"/>
                </a:cubicBezTo>
                <a:cubicBezTo>
                  <a:pt x="9584123" y="4962013"/>
                  <a:pt x="9204985" y="5102375"/>
                  <a:pt x="8944484" y="5146768"/>
                </a:cubicBezTo>
                <a:cubicBezTo>
                  <a:pt x="7696250" y="5114127"/>
                  <a:pt x="3561199" y="5522457"/>
                  <a:pt x="602470" y="5146768"/>
                </a:cubicBezTo>
                <a:cubicBezTo>
                  <a:pt x="295233" y="5097044"/>
                  <a:pt x="9269" y="4904855"/>
                  <a:pt x="0" y="4631577"/>
                </a:cubicBezTo>
                <a:cubicBezTo>
                  <a:pt x="-354661" y="3654289"/>
                  <a:pt x="-448752" y="2124337"/>
                  <a:pt x="0" y="515190"/>
                </a:cubicBezTo>
                <a:close/>
              </a:path>
              <a:path w="9546955" h="5146768" fill="none" stroke="0" extrusionOk="0">
                <a:moveTo>
                  <a:pt x="0" y="515190"/>
                </a:moveTo>
                <a:cubicBezTo>
                  <a:pt x="-35862" y="156746"/>
                  <a:pt x="278439" y="-23041"/>
                  <a:pt x="602470" y="0"/>
                </a:cubicBezTo>
                <a:cubicBezTo>
                  <a:pt x="3272971" y="330907"/>
                  <a:pt x="7148449" y="886"/>
                  <a:pt x="8944484" y="0"/>
                </a:cubicBezTo>
                <a:cubicBezTo>
                  <a:pt x="9227129" y="10574"/>
                  <a:pt x="9638784" y="252871"/>
                  <a:pt x="9546955" y="515190"/>
                </a:cubicBezTo>
                <a:cubicBezTo>
                  <a:pt x="9511186" y="2119199"/>
                  <a:pt x="9838324" y="3077291"/>
                  <a:pt x="9546955" y="4631577"/>
                </a:cubicBezTo>
                <a:cubicBezTo>
                  <a:pt x="9514780" y="4959457"/>
                  <a:pt x="9330242" y="5076452"/>
                  <a:pt x="8944484" y="5146768"/>
                </a:cubicBezTo>
                <a:cubicBezTo>
                  <a:pt x="6657526" y="5001895"/>
                  <a:pt x="2672723" y="5105285"/>
                  <a:pt x="602470" y="5146768"/>
                </a:cubicBezTo>
                <a:cubicBezTo>
                  <a:pt x="266878" y="5120534"/>
                  <a:pt x="32302" y="4932630"/>
                  <a:pt x="0" y="4631577"/>
                </a:cubicBezTo>
                <a:cubicBezTo>
                  <a:pt x="-225454" y="2914349"/>
                  <a:pt x="-138406" y="1372635"/>
                  <a:pt x="0" y="515190"/>
                </a:cubicBezTo>
                <a:close/>
              </a:path>
              <a:path w="9546955" h="5146768" fill="none" stroke="0" extrusionOk="0">
                <a:moveTo>
                  <a:pt x="0" y="515190"/>
                </a:moveTo>
                <a:cubicBezTo>
                  <a:pt x="535" y="230639"/>
                  <a:pt x="347139" y="-28122"/>
                  <a:pt x="602470" y="0"/>
                </a:cubicBezTo>
                <a:cubicBezTo>
                  <a:pt x="3176408" y="441325"/>
                  <a:pt x="7409799" y="-329772"/>
                  <a:pt x="8944484" y="0"/>
                </a:cubicBezTo>
                <a:cubicBezTo>
                  <a:pt x="9201724" y="-8835"/>
                  <a:pt x="9639165" y="222554"/>
                  <a:pt x="9546955" y="515190"/>
                </a:cubicBezTo>
                <a:cubicBezTo>
                  <a:pt x="9579913" y="2180845"/>
                  <a:pt x="9927042" y="3159369"/>
                  <a:pt x="9546955" y="4631577"/>
                </a:cubicBezTo>
                <a:cubicBezTo>
                  <a:pt x="9483806" y="4987672"/>
                  <a:pt x="9340370" y="5122100"/>
                  <a:pt x="8944484" y="5146768"/>
                </a:cubicBezTo>
                <a:cubicBezTo>
                  <a:pt x="7111231" y="4731880"/>
                  <a:pt x="2600255" y="4823157"/>
                  <a:pt x="602470" y="5146768"/>
                </a:cubicBezTo>
                <a:cubicBezTo>
                  <a:pt x="254488" y="5078230"/>
                  <a:pt x="47803" y="4947395"/>
                  <a:pt x="0" y="4631577"/>
                </a:cubicBezTo>
                <a:cubicBezTo>
                  <a:pt x="-372632" y="2752220"/>
                  <a:pt x="92090" y="1268794"/>
                  <a:pt x="0" y="51519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9546955"/>
                      <a:gd name="connsiteY0" fmla="*/ 515190 h 5146768"/>
                      <a:gd name="connsiteX1" fmla="*/ 602470 w 9546955"/>
                      <a:gd name="connsiteY1" fmla="*/ 0 h 5146768"/>
                      <a:gd name="connsiteX2" fmla="*/ 8944484 w 9546955"/>
                      <a:gd name="connsiteY2" fmla="*/ 0 h 5146768"/>
                      <a:gd name="connsiteX3" fmla="*/ 9546955 w 9546955"/>
                      <a:gd name="connsiteY3" fmla="*/ 515190 h 5146768"/>
                      <a:gd name="connsiteX4" fmla="*/ 9546955 w 9546955"/>
                      <a:gd name="connsiteY4" fmla="*/ 4631577 h 5146768"/>
                      <a:gd name="connsiteX5" fmla="*/ 8944484 w 9546955"/>
                      <a:gd name="connsiteY5" fmla="*/ 5146768 h 5146768"/>
                      <a:gd name="connsiteX6" fmla="*/ 602470 w 9546955"/>
                      <a:gd name="connsiteY6" fmla="*/ 5146768 h 5146768"/>
                      <a:gd name="connsiteX7" fmla="*/ 0 w 9546955"/>
                      <a:gd name="connsiteY7" fmla="*/ 4631577 h 5146768"/>
                      <a:gd name="connsiteX8" fmla="*/ 0 w 9546955"/>
                      <a:gd name="connsiteY8" fmla="*/ 515190 h 5146768"/>
                      <a:gd name="connsiteX0" fmla="*/ 0 w 9546955"/>
                      <a:gd name="connsiteY0" fmla="*/ 515190 h 5146768"/>
                      <a:gd name="connsiteX1" fmla="*/ 602470 w 9546955"/>
                      <a:gd name="connsiteY1" fmla="*/ 0 h 5146768"/>
                      <a:gd name="connsiteX2" fmla="*/ 8944484 w 9546955"/>
                      <a:gd name="connsiteY2" fmla="*/ 0 h 5146768"/>
                      <a:gd name="connsiteX3" fmla="*/ 9546955 w 9546955"/>
                      <a:gd name="connsiteY3" fmla="*/ 515190 h 5146768"/>
                      <a:gd name="connsiteX4" fmla="*/ 9546955 w 9546955"/>
                      <a:gd name="connsiteY4" fmla="*/ 4631577 h 5146768"/>
                      <a:gd name="connsiteX5" fmla="*/ 8944484 w 9546955"/>
                      <a:gd name="connsiteY5" fmla="*/ 5146768 h 5146768"/>
                      <a:gd name="connsiteX6" fmla="*/ 602470 w 9546955"/>
                      <a:gd name="connsiteY6" fmla="*/ 5146768 h 5146768"/>
                      <a:gd name="connsiteX7" fmla="*/ 0 w 9546955"/>
                      <a:gd name="connsiteY7" fmla="*/ 4631577 h 5146768"/>
                      <a:gd name="connsiteX8" fmla="*/ 0 w 9546955"/>
                      <a:gd name="connsiteY8" fmla="*/ 515190 h 5146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546955" h="5146768" fill="none" extrusionOk="0">
                        <a:moveTo>
                          <a:pt x="0" y="515190"/>
                        </a:moveTo>
                        <a:cubicBezTo>
                          <a:pt x="5531" y="283440"/>
                          <a:pt x="332064" y="-40638"/>
                          <a:pt x="602470" y="0"/>
                        </a:cubicBezTo>
                        <a:cubicBezTo>
                          <a:pt x="3301322" y="157861"/>
                          <a:pt x="7197192" y="-200212"/>
                          <a:pt x="8944484" y="0"/>
                        </a:cubicBezTo>
                        <a:cubicBezTo>
                          <a:pt x="9212015" y="-9427"/>
                          <a:pt x="9609609" y="182030"/>
                          <a:pt x="9546955" y="515190"/>
                        </a:cubicBezTo>
                        <a:cubicBezTo>
                          <a:pt x="9605509" y="1992844"/>
                          <a:pt x="9751355" y="3057577"/>
                          <a:pt x="9546955" y="4631577"/>
                        </a:cubicBezTo>
                        <a:cubicBezTo>
                          <a:pt x="9498718" y="4962631"/>
                          <a:pt x="9360936" y="5144087"/>
                          <a:pt x="8944484" y="5146768"/>
                        </a:cubicBezTo>
                        <a:cubicBezTo>
                          <a:pt x="7127132" y="5041187"/>
                          <a:pt x="2534166" y="5104549"/>
                          <a:pt x="602470" y="5146768"/>
                        </a:cubicBezTo>
                        <a:cubicBezTo>
                          <a:pt x="260107" y="5090349"/>
                          <a:pt x="605" y="4943489"/>
                          <a:pt x="0" y="4631577"/>
                        </a:cubicBezTo>
                        <a:cubicBezTo>
                          <a:pt x="-263997" y="2682517"/>
                          <a:pt x="1874" y="1266143"/>
                          <a:pt x="0" y="515190"/>
                        </a:cubicBezTo>
                        <a:close/>
                      </a:path>
                      <a:path w="9546955" h="5146768" stroke="0" extrusionOk="0">
                        <a:moveTo>
                          <a:pt x="0" y="515190"/>
                        </a:moveTo>
                        <a:cubicBezTo>
                          <a:pt x="-9774" y="217375"/>
                          <a:pt x="311182" y="-45270"/>
                          <a:pt x="602470" y="0"/>
                        </a:cubicBezTo>
                        <a:cubicBezTo>
                          <a:pt x="2988908" y="-313856"/>
                          <a:pt x="6161481" y="89769"/>
                          <a:pt x="8944484" y="0"/>
                        </a:cubicBezTo>
                        <a:cubicBezTo>
                          <a:pt x="9201607" y="-3686"/>
                          <a:pt x="9580449" y="298730"/>
                          <a:pt x="9546955" y="515190"/>
                        </a:cubicBezTo>
                        <a:cubicBezTo>
                          <a:pt x="9528728" y="1800980"/>
                          <a:pt x="9823311" y="2969225"/>
                          <a:pt x="9546955" y="4631577"/>
                        </a:cubicBezTo>
                        <a:cubicBezTo>
                          <a:pt x="9551141" y="4951604"/>
                          <a:pt x="9221828" y="5105801"/>
                          <a:pt x="8944484" y="5146768"/>
                        </a:cubicBezTo>
                        <a:cubicBezTo>
                          <a:pt x="8040820" y="5081295"/>
                          <a:pt x="3556098" y="5394279"/>
                          <a:pt x="602470" y="5146768"/>
                        </a:cubicBezTo>
                        <a:cubicBezTo>
                          <a:pt x="272901" y="5131853"/>
                          <a:pt x="12288" y="4911559"/>
                          <a:pt x="0" y="4631577"/>
                        </a:cubicBezTo>
                        <a:cubicBezTo>
                          <a:pt x="-297358" y="3579680"/>
                          <a:pt x="-242596" y="2162118"/>
                          <a:pt x="0" y="515190"/>
                        </a:cubicBezTo>
                        <a:close/>
                      </a:path>
                      <a:path w="9546955" h="5146768" fill="none" stroke="0" extrusionOk="0">
                        <a:moveTo>
                          <a:pt x="0" y="515190"/>
                        </a:moveTo>
                        <a:cubicBezTo>
                          <a:pt x="-3423" y="191030"/>
                          <a:pt x="329600" y="-22055"/>
                          <a:pt x="602470" y="0"/>
                        </a:cubicBezTo>
                        <a:cubicBezTo>
                          <a:pt x="3143359" y="386893"/>
                          <a:pt x="7185269" y="-64338"/>
                          <a:pt x="8944484" y="0"/>
                        </a:cubicBezTo>
                        <a:cubicBezTo>
                          <a:pt x="9193205" y="-7183"/>
                          <a:pt x="9602521" y="264900"/>
                          <a:pt x="9546955" y="515190"/>
                        </a:cubicBezTo>
                        <a:cubicBezTo>
                          <a:pt x="9486869" y="2097313"/>
                          <a:pt x="9723722" y="3004952"/>
                          <a:pt x="9546955" y="4631577"/>
                        </a:cubicBezTo>
                        <a:cubicBezTo>
                          <a:pt x="9510700" y="4953367"/>
                          <a:pt x="9306562" y="5108529"/>
                          <a:pt x="8944484" y="5146768"/>
                        </a:cubicBezTo>
                        <a:cubicBezTo>
                          <a:pt x="6856731" y="4859966"/>
                          <a:pt x="2709964" y="4910144"/>
                          <a:pt x="602470" y="5146768"/>
                        </a:cubicBezTo>
                        <a:cubicBezTo>
                          <a:pt x="251251" y="5088611"/>
                          <a:pt x="17310" y="4925343"/>
                          <a:pt x="0" y="4631577"/>
                        </a:cubicBezTo>
                        <a:cubicBezTo>
                          <a:pt x="-298384" y="2869247"/>
                          <a:pt x="-43157" y="1291285"/>
                          <a:pt x="0" y="51519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F193D3-30CF-9CA5-D365-CACF1CB97978}"/>
              </a:ext>
            </a:extLst>
          </p:cNvPr>
          <p:cNvSpPr txBox="1"/>
          <p:nvPr/>
        </p:nvSpPr>
        <p:spPr>
          <a:xfrm>
            <a:off x="4256565" y="1908612"/>
            <a:ext cx="3523716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Toán( Tiết 1)</a:t>
            </a:r>
            <a:endParaRPr lang="en-US" sz="600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5C91BD-4DB7-820E-F5FC-15D297954E23}"/>
              </a:ext>
            </a:extLst>
          </p:cNvPr>
          <p:cNvSpPr txBox="1"/>
          <p:nvPr/>
        </p:nvSpPr>
        <p:spPr>
          <a:xfrm>
            <a:off x="1813301" y="1296650"/>
            <a:ext cx="8462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 THẮNG 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BA8890-8E55-FA87-D487-CDD5CB2E4F46}"/>
              </a:ext>
            </a:extLst>
          </p:cNvPr>
          <p:cNvGrpSpPr/>
          <p:nvPr/>
        </p:nvGrpSpPr>
        <p:grpSpPr>
          <a:xfrm>
            <a:off x="2039815" y="3340707"/>
            <a:ext cx="8145194" cy="2012859"/>
            <a:chOff x="2385622" y="8212706"/>
            <a:chExt cx="10526828" cy="18382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6D8490-829F-A2C7-3662-5B35D0744805}"/>
                </a:ext>
              </a:extLst>
            </p:cNvPr>
            <p:cNvSpPr txBox="1"/>
            <p:nvPr/>
          </p:nvSpPr>
          <p:spPr>
            <a:xfrm>
              <a:off x="2567433" y="8212706"/>
              <a:ext cx="9908673" cy="1838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48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Tính chu vi sàn phòng học, chu vi sân trường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83E6E5-609A-CBD7-653A-A30CF071DCF7}"/>
                </a:ext>
              </a:extLst>
            </p:cNvPr>
            <p:cNvSpPr txBox="1"/>
            <p:nvPr/>
          </p:nvSpPr>
          <p:spPr>
            <a:xfrm>
              <a:off x="2385622" y="8212706"/>
              <a:ext cx="10526828" cy="1838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8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Tính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chu vi </a:t>
              </a:r>
              <a:r>
                <a:rPr lang="en-US" sz="48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sàn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8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phòng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8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học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, chu vi </a:t>
              </a:r>
              <a:r>
                <a:rPr lang="en-US" sz="48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sân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8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trường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endParaRPr lang="en-US" sz="4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4" name="TextBox 17">
            <a:extLst>
              <a:ext uri="{FF2B5EF4-FFF2-40B4-BE49-F238E27FC236}">
                <a16:creationId xmlns:a16="http://schemas.microsoft.com/office/drawing/2014/main" id="{07892AD9-54E6-BA47-4470-C06A2A286F56}"/>
              </a:ext>
            </a:extLst>
          </p:cNvPr>
          <p:cNvSpPr txBox="1"/>
          <p:nvPr/>
        </p:nvSpPr>
        <p:spPr>
          <a:xfrm>
            <a:off x="2341894" y="2616061"/>
            <a:ext cx="7601035" cy="83099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Thực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hành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trải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nghiệm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Phobia" panose="02000506000000020003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68443F09-B628-B451-A4B4-1AF2826E8ACC}"/>
              </a:ext>
            </a:extLst>
          </p:cNvPr>
          <p:cNvSpPr txBox="1"/>
          <p:nvPr/>
        </p:nvSpPr>
        <p:spPr>
          <a:xfrm>
            <a:off x="1389406" y="5325405"/>
            <a:ext cx="935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VIÊN:Nguyễn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Thuý Hà</a:t>
            </a:r>
          </a:p>
        </p:txBody>
      </p:sp>
    </p:spTree>
    <p:extLst>
      <p:ext uri="{BB962C8B-B14F-4D97-AF65-F5344CB8AC3E}">
        <p14:creationId xmlns:p14="http://schemas.microsoft.com/office/powerpoint/2010/main" val="3841666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4">
            <a:extLst>
              <a:ext uri="{FF2B5EF4-FFF2-40B4-BE49-F238E27FC236}">
                <a16:creationId xmlns:a16="http://schemas.microsoft.com/office/drawing/2014/main" id="{9FAC098C-3A7A-1DF4-9BA8-29DCB00A6B84}"/>
              </a:ext>
            </a:extLst>
          </p:cNvPr>
          <p:cNvGrpSpPr/>
          <p:nvPr/>
        </p:nvGrpSpPr>
        <p:grpSpPr>
          <a:xfrm>
            <a:off x="617935" y="2249705"/>
            <a:ext cx="7421164" cy="6018746"/>
            <a:chOff x="4062636" y="8522895"/>
            <a:chExt cx="7193902" cy="6018746"/>
          </a:xfrm>
        </p:grpSpPr>
        <p:sp>
          <p:nvSpPr>
            <p:cNvPr id="3" name="TextBox 715">
              <a:extLst>
                <a:ext uri="{FF2B5EF4-FFF2-40B4-BE49-F238E27FC236}">
                  <a16:creationId xmlns:a16="http://schemas.microsoft.com/office/drawing/2014/main" id="{A5D2F182-67B7-664A-49ED-4D544AD99161}"/>
                </a:ext>
              </a:extLst>
            </p:cNvPr>
            <p:cNvSpPr txBox="1"/>
            <p:nvPr/>
          </p:nvSpPr>
          <p:spPr>
            <a:xfrm>
              <a:off x="4062636" y="8522895"/>
              <a:ext cx="7193902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THỰC HÀNH</a:t>
              </a:r>
            </a:p>
            <a:p>
              <a:pPr algn="ctr"/>
              <a:r>
                <a:rPr lang="en-US" sz="80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- LUYỆN TẬP</a:t>
              </a:r>
            </a:p>
          </p:txBody>
        </p:sp>
        <p:sp>
          <p:nvSpPr>
            <p:cNvPr id="4" name="TextBox 716">
              <a:extLst>
                <a:ext uri="{FF2B5EF4-FFF2-40B4-BE49-F238E27FC236}">
                  <a16:creationId xmlns:a16="http://schemas.microsoft.com/office/drawing/2014/main" id="{ECD680D8-614F-CF5F-C3CE-0DA797F60F98}"/>
                </a:ext>
              </a:extLst>
            </p:cNvPr>
            <p:cNvSpPr txBox="1"/>
            <p:nvPr/>
          </p:nvSpPr>
          <p:spPr>
            <a:xfrm>
              <a:off x="4062636" y="8786219"/>
              <a:ext cx="7193902" cy="5755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Ự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</a:p>
            <a:p>
              <a:pPr algn="ctr"/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- L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Y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Ậ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CC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8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  <a:p>
              <a:pPr algn="ctr"/>
              <a:endPara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81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2">
            <a:extLst>
              <a:ext uri="{FF2B5EF4-FFF2-40B4-BE49-F238E27FC236}">
                <a16:creationId xmlns:a16="http://schemas.microsoft.com/office/drawing/2014/main" id="{8ABAF8FA-C4C4-62DD-F11B-D5CD14BFF487}"/>
              </a:ext>
            </a:extLst>
          </p:cNvPr>
          <p:cNvGrpSpPr/>
          <p:nvPr/>
        </p:nvGrpSpPr>
        <p:grpSpPr>
          <a:xfrm>
            <a:off x="3392167" y="1066119"/>
            <a:ext cx="8266999" cy="2206513"/>
            <a:chOff x="5472632" y="1602835"/>
            <a:chExt cx="8266999" cy="2206513"/>
          </a:xfrm>
        </p:grpSpPr>
        <p:sp>
          <p:nvSpPr>
            <p:cNvPr id="4" name="Rectangle: Rounded Corners 30">
              <a:extLst>
                <a:ext uri="{FF2B5EF4-FFF2-40B4-BE49-F238E27FC236}">
                  <a16:creationId xmlns:a16="http://schemas.microsoft.com/office/drawing/2014/main" id="{CC345D18-F4FC-0CFC-0BED-9502AFDC2FCF}"/>
                </a:ext>
              </a:extLst>
            </p:cNvPr>
            <p:cNvSpPr/>
            <p:nvPr/>
          </p:nvSpPr>
          <p:spPr>
            <a:xfrm>
              <a:off x="5942088" y="2221139"/>
              <a:ext cx="7797543" cy="1588209"/>
            </a:xfrm>
            <a:custGeom>
              <a:avLst/>
              <a:gdLst>
                <a:gd name="connsiteX0" fmla="*/ 0 w 7797543"/>
                <a:gd name="connsiteY0" fmla="*/ 264707 h 1588209"/>
                <a:gd name="connsiteX1" fmla="*/ 264707 w 7797543"/>
                <a:gd name="connsiteY1" fmla="*/ 0 h 1588209"/>
                <a:gd name="connsiteX2" fmla="*/ 7532836 w 7797543"/>
                <a:gd name="connsiteY2" fmla="*/ 0 h 1588209"/>
                <a:gd name="connsiteX3" fmla="*/ 7797543 w 7797543"/>
                <a:gd name="connsiteY3" fmla="*/ 264707 h 1588209"/>
                <a:gd name="connsiteX4" fmla="*/ 7797543 w 7797543"/>
                <a:gd name="connsiteY4" fmla="*/ 1323502 h 1588209"/>
                <a:gd name="connsiteX5" fmla="*/ 7532836 w 7797543"/>
                <a:gd name="connsiteY5" fmla="*/ 1588209 h 1588209"/>
                <a:gd name="connsiteX6" fmla="*/ 264707 w 7797543"/>
                <a:gd name="connsiteY6" fmla="*/ 1588209 h 1588209"/>
                <a:gd name="connsiteX7" fmla="*/ 0 w 7797543"/>
                <a:gd name="connsiteY7" fmla="*/ 1323502 h 1588209"/>
                <a:gd name="connsiteX8" fmla="*/ 0 w 7797543"/>
                <a:gd name="connsiteY8" fmla="*/ 264707 h 158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97543" h="1588209" fill="none" extrusionOk="0">
                  <a:moveTo>
                    <a:pt x="0" y="264707"/>
                  </a:moveTo>
                  <a:cubicBezTo>
                    <a:pt x="-18149" y="110923"/>
                    <a:pt x="129507" y="12515"/>
                    <a:pt x="264707" y="0"/>
                  </a:cubicBezTo>
                  <a:cubicBezTo>
                    <a:pt x="1465085" y="-61902"/>
                    <a:pt x="5921469" y="-101778"/>
                    <a:pt x="7532836" y="0"/>
                  </a:cubicBezTo>
                  <a:cubicBezTo>
                    <a:pt x="7677067" y="-615"/>
                    <a:pt x="7801065" y="113820"/>
                    <a:pt x="7797543" y="264707"/>
                  </a:cubicBezTo>
                  <a:cubicBezTo>
                    <a:pt x="7735872" y="541495"/>
                    <a:pt x="7802480" y="1041082"/>
                    <a:pt x="7797543" y="1323502"/>
                  </a:cubicBezTo>
                  <a:cubicBezTo>
                    <a:pt x="7784160" y="1463144"/>
                    <a:pt x="7674356" y="1566606"/>
                    <a:pt x="7532836" y="1588209"/>
                  </a:cubicBezTo>
                  <a:cubicBezTo>
                    <a:pt x="5834748" y="1445817"/>
                    <a:pt x="2946461" y="1699310"/>
                    <a:pt x="264707" y="1588209"/>
                  </a:cubicBezTo>
                  <a:cubicBezTo>
                    <a:pt x="111086" y="1591925"/>
                    <a:pt x="-672" y="1472758"/>
                    <a:pt x="0" y="1323502"/>
                  </a:cubicBezTo>
                  <a:cubicBezTo>
                    <a:pt x="-15093" y="1051767"/>
                    <a:pt x="-63819" y="435900"/>
                    <a:pt x="0" y="264707"/>
                  </a:cubicBezTo>
                  <a:close/>
                </a:path>
                <a:path w="7797543" h="1588209" stroke="0" extrusionOk="0">
                  <a:moveTo>
                    <a:pt x="0" y="264707"/>
                  </a:moveTo>
                  <a:cubicBezTo>
                    <a:pt x="-11608" y="103172"/>
                    <a:pt x="106280" y="-20462"/>
                    <a:pt x="264707" y="0"/>
                  </a:cubicBezTo>
                  <a:cubicBezTo>
                    <a:pt x="1358889" y="-164947"/>
                    <a:pt x="4784458" y="-52288"/>
                    <a:pt x="7532836" y="0"/>
                  </a:cubicBezTo>
                  <a:cubicBezTo>
                    <a:pt x="7678036" y="-15563"/>
                    <a:pt x="7791094" y="119545"/>
                    <a:pt x="7797543" y="264707"/>
                  </a:cubicBezTo>
                  <a:cubicBezTo>
                    <a:pt x="7870892" y="670730"/>
                    <a:pt x="7767873" y="816549"/>
                    <a:pt x="7797543" y="1323502"/>
                  </a:cubicBezTo>
                  <a:cubicBezTo>
                    <a:pt x="7813192" y="1489901"/>
                    <a:pt x="7666705" y="1565781"/>
                    <a:pt x="7532836" y="1588209"/>
                  </a:cubicBezTo>
                  <a:cubicBezTo>
                    <a:pt x="6064753" y="1746750"/>
                    <a:pt x="1806480" y="1446373"/>
                    <a:pt x="264707" y="1588209"/>
                  </a:cubicBezTo>
                  <a:cubicBezTo>
                    <a:pt x="117628" y="1603748"/>
                    <a:pt x="20487" y="1462573"/>
                    <a:pt x="0" y="1323502"/>
                  </a:cubicBezTo>
                  <a:cubicBezTo>
                    <a:pt x="3736" y="1172167"/>
                    <a:pt x="-84636" y="495485"/>
                    <a:pt x="0" y="264707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HÀNH THEO NHÓM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31">
              <a:extLst>
                <a:ext uri="{FF2B5EF4-FFF2-40B4-BE49-F238E27FC236}">
                  <a16:creationId xmlns:a16="http://schemas.microsoft.com/office/drawing/2014/main" id="{600FCB40-60A4-944F-A6B6-6CF2F5217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2632" y="1602835"/>
              <a:ext cx="1417882" cy="1417882"/>
            </a:xfrm>
            <a:prstGeom prst="rect">
              <a:avLst/>
            </a:prstGeom>
          </p:spPr>
        </p:pic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F657F8AF-BF1A-BA70-E61E-E397CEA69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271" y="2169376"/>
            <a:ext cx="4114604" cy="43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2">
            <a:extLst>
              <a:ext uri="{FF2B5EF4-FFF2-40B4-BE49-F238E27FC236}">
                <a16:creationId xmlns:a16="http://schemas.microsoft.com/office/drawing/2014/main" id="{8ABAF8FA-C4C4-62DD-F11B-D5CD14BFF487}"/>
              </a:ext>
            </a:extLst>
          </p:cNvPr>
          <p:cNvGrpSpPr/>
          <p:nvPr/>
        </p:nvGrpSpPr>
        <p:grpSpPr>
          <a:xfrm>
            <a:off x="3438108" y="1066119"/>
            <a:ext cx="8266999" cy="2206513"/>
            <a:chOff x="5472632" y="1602835"/>
            <a:chExt cx="8266999" cy="2206513"/>
          </a:xfrm>
        </p:grpSpPr>
        <p:sp>
          <p:nvSpPr>
            <p:cNvPr id="4" name="Rectangle: Rounded Corners 30">
              <a:extLst>
                <a:ext uri="{FF2B5EF4-FFF2-40B4-BE49-F238E27FC236}">
                  <a16:creationId xmlns:a16="http://schemas.microsoft.com/office/drawing/2014/main" id="{CC345D18-F4FC-0CFC-0BED-9502AFDC2FCF}"/>
                </a:ext>
              </a:extLst>
            </p:cNvPr>
            <p:cNvSpPr/>
            <p:nvPr/>
          </p:nvSpPr>
          <p:spPr>
            <a:xfrm>
              <a:off x="5942088" y="2221139"/>
              <a:ext cx="7797543" cy="1588209"/>
            </a:xfrm>
            <a:custGeom>
              <a:avLst/>
              <a:gdLst>
                <a:gd name="connsiteX0" fmla="*/ 0 w 7797543"/>
                <a:gd name="connsiteY0" fmla="*/ 264707 h 1588209"/>
                <a:gd name="connsiteX1" fmla="*/ 264707 w 7797543"/>
                <a:gd name="connsiteY1" fmla="*/ 0 h 1588209"/>
                <a:gd name="connsiteX2" fmla="*/ 7532836 w 7797543"/>
                <a:gd name="connsiteY2" fmla="*/ 0 h 1588209"/>
                <a:gd name="connsiteX3" fmla="*/ 7797543 w 7797543"/>
                <a:gd name="connsiteY3" fmla="*/ 264707 h 1588209"/>
                <a:gd name="connsiteX4" fmla="*/ 7797543 w 7797543"/>
                <a:gd name="connsiteY4" fmla="*/ 1323502 h 1588209"/>
                <a:gd name="connsiteX5" fmla="*/ 7532836 w 7797543"/>
                <a:gd name="connsiteY5" fmla="*/ 1588209 h 1588209"/>
                <a:gd name="connsiteX6" fmla="*/ 264707 w 7797543"/>
                <a:gd name="connsiteY6" fmla="*/ 1588209 h 1588209"/>
                <a:gd name="connsiteX7" fmla="*/ 0 w 7797543"/>
                <a:gd name="connsiteY7" fmla="*/ 1323502 h 1588209"/>
                <a:gd name="connsiteX8" fmla="*/ 0 w 7797543"/>
                <a:gd name="connsiteY8" fmla="*/ 264707 h 158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97543" h="1588209" fill="none" extrusionOk="0">
                  <a:moveTo>
                    <a:pt x="0" y="264707"/>
                  </a:moveTo>
                  <a:cubicBezTo>
                    <a:pt x="-18149" y="110923"/>
                    <a:pt x="129507" y="12515"/>
                    <a:pt x="264707" y="0"/>
                  </a:cubicBezTo>
                  <a:cubicBezTo>
                    <a:pt x="1465085" y="-61902"/>
                    <a:pt x="5921469" y="-101778"/>
                    <a:pt x="7532836" y="0"/>
                  </a:cubicBezTo>
                  <a:cubicBezTo>
                    <a:pt x="7677067" y="-615"/>
                    <a:pt x="7801065" y="113820"/>
                    <a:pt x="7797543" y="264707"/>
                  </a:cubicBezTo>
                  <a:cubicBezTo>
                    <a:pt x="7735872" y="541495"/>
                    <a:pt x="7802480" y="1041082"/>
                    <a:pt x="7797543" y="1323502"/>
                  </a:cubicBezTo>
                  <a:cubicBezTo>
                    <a:pt x="7784160" y="1463144"/>
                    <a:pt x="7674356" y="1566606"/>
                    <a:pt x="7532836" y="1588209"/>
                  </a:cubicBezTo>
                  <a:cubicBezTo>
                    <a:pt x="5834748" y="1445817"/>
                    <a:pt x="2946461" y="1699310"/>
                    <a:pt x="264707" y="1588209"/>
                  </a:cubicBezTo>
                  <a:cubicBezTo>
                    <a:pt x="111086" y="1591925"/>
                    <a:pt x="-672" y="1472758"/>
                    <a:pt x="0" y="1323502"/>
                  </a:cubicBezTo>
                  <a:cubicBezTo>
                    <a:pt x="-15093" y="1051767"/>
                    <a:pt x="-63819" y="435900"/>
                    <a:pt x="0" y="264707"/>
                  </a:cubicBezTo>
                  <a:close/>
                </a:path>
                <a:path w="7797543" h="1588209" stroke="0" extrusionOk="0">
                  <a:moveTo>
                    <a:pt x="0" y="264707"/>
                  </a:moveTo>
                  <a:cubicBezTo>
                    <a:pt x="-11608" y="103172"/>
                    <a:pt x="106280" y="-20462"/>
                    <a:pt x="264707" y="0"/>
                  </a:cubicBezTo>
                  <a:cubicBezTo>
                    <a:pt x="1358889" y="-164947"/>
                    <a:pt x="4784458" y="-52288"/>
                    <a:pt x="7532836" y="0"/>
                  </a:cubicBezTo>
                  <a:cubicBezTo>
                    <a:pt x="7678036" y="-15563"/>
                    <a:pt x="7791094" y="119545"/>
                    <a:pt x="7797543" y="264707"/>
                  </a:cubicBezTo>
                  <a:cubicBezTo>
                    <a:pt x="7870892" y="670730"/>
                    <a:pt x="7767873" y="816549"/>
                    <a:pt x="7797543" y="1323502"/>
                  </a:cubicBezTo>
                  <a:cubicBezTo>
                    <a:pt x="7813192" y="1489901"/>
                    <a:pt x="7666705" y="1565781"/>
                    <a:pt x="7532836" y="1588209"/>
                  </a:cubicBezTo>
                  <a:cubicBezTo>
                    <a:pt x="6064753" y="1746750"/>
                    <a:pt x="1806480" y="1446373"/>
                    <a:pt x="264707" y="1588209"/>
                  </a:cubicBezTo>
                  <a:cubicBezTo>
                    <a:pt x="117628" y="1603748"/>
                    <a:pt x="20487" y="1462573"/>
                    <a:pt x="0" y="1323502"/>
                  </a:cubicBezTo>
                  <a:cubicBezTo>
                    <a:pt x="3736" y="1172167"/>
                    <a:pt x="-84636" y="495485"/>
                    <a:pt x="0" y="264707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1. Tính chu vi sàn phòng học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31">
              <a:extLst>
                <a:ext uri="{FF2B5EF4-FFF2-40B4-BE49-F238E27FC236}">
                  <a16:creationId xmlns:a16="http://schemas.microsoft.com/office/drawing/2014/main" id="{600FCB40-60A4-944F-A6B6-6CF2F5217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2632" y="1602835"/>
              <a:ext cx="1417882" cy="1417882"/>
            </a:xfrm>
            <a:prstGeom prst="rect">
              <a:avLst/>
            </a:prstGeom>
          </p:spPr>
        </p:pic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F657F8AF-BF1A-BA70-E61E-E397CEA69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271" y="2169376"/>
            <a:ext cx="4114604" cy="43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DAA3E2-F726-4A50-9F76-E913E06353C2}"/>
              </a:ext>
            </a:extLst>
          </p:cNvPr>
          <p:cNvSpPr/>
          <p:nvPr/>
        </p:nvSpPr>
        <p:spPr>
          <a:xfrm>
            <a:off x="294968" y="353961"/>
            <a:ext cx="11680722" cy="61058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D23B83-3978-4B4E-ACE5-260F2749D3B6}"/>
              </a:ext>
            </a:extLst>
          </p:cNvPr>
          <p:cNvSpPr txBox="1"/>
          <p:nvPr/>
        </p:nvSpPr>
        <p:spPr>
          <a:xfrm>
            <a:off x="556259" y="543784"/>
            <a:ext cx="6281251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Thảo luận</a:t>
            </a:r>
          </a:p>
          <a:p>
            <a:r>
              <a:rPr lang="vi-VN" sz="34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4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 phòng học có dạng hình gì?</a:t>
            </a:r>
          </a:p>
          <a:p>
            <a:r>
              <a:rPr lang="vi-VN" sz="34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4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tính chu vi sàn phòng học cần biết các số đo nào?</a:t>
            </a:r>
          </a:p>
          <a:p>
            <a:r>
              <a:rPr lang="vi-VN" sz="34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4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nhất dụng cụ đo (có thể dùng thước mét, đo bằng bước chân, dựa vào các viên gạch hình vuông lát nền).</a:t>
            </a:r>
          </a:p>
          <a:p>
            <a:r>
              <a:rPr lang="vi-VN" sz="34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4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công nhiệm vụ: đo, tính toán, chuẩn bị các nội dung sẽ trình bày trước lớp.</a:t>
            </a:r>
            <a:endParaRPr lang="en-US" sz="34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FE1B45-9C81-4911-B82D-5420E5B81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514" y="655484"/>
            <a:ext cx="4633808" cy="4650999"/>
          </a:xfrm>
          <a:prstGeom prst="rect">
            <a:avLst/>
          </a:prstGeom>
        </p:spPr>
      </p:pic>
      <p:pic>
        <p:nvPicPr>
          <p:cNvPr id="11" name="Content Placeholder 9" descr="pixlr-bg-result (16)">
            <a:extLst>
              <a:ext uri="{FF2B5EF4-FFF2-40B4-BE49-F238E27FC236}">
                <a16:creationId xmlns:a16="http://schemas.microsoft.com/office/drawing/2014/main" id="{31DC8443-B06E-4981-A927-79BE828D4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519" y="4111250"/>
            <a:ext cx="4633807" cy="26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3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DAA3E2-F726-4A50-9F76-E913E06353C2}"/>
              </a:ext>
            </a:extLst>
          </p:cNvPr>
          <p:cNvSpPr/>
          <p:nvPr/>
        </p:nvSpPr>
        <p:spPr>
          <a:xfrm>
            <a:off x="310466" y="353961"/>
            <a:ext cx="11680722" cy="61058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D23B83-3978-4B4E-ACE5-260F2749D3B6}"/>
              </a:ext>
            </a:extLst>
          </p:cNvPr>
          <p:cNvSpPr txBox="1"/>
          <p:nvPr/>
        </p:nvSpPr>
        <p:spPr>
          <a:xfrm>
            <a:off x="579627" y="1270955"/>
            <a:ext cx="586952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Sàn phòng học có dạng hình gì?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Sàn phòng học có dạng hình chữ nhật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tính chu vi sàn phòng học cần biết các số đo nào?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tính chu vi sàn phòng học cần biết chiều dài, chiều rộng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FE1B45-9C81-4911-B82D-5420E5B81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514" y="655484"/>
            <a:ext cx="4633808" cy="4650999"/>
          </a:xfrm>
          <a:prstGeom prst="rect">
            <a:avLst/>
          </a:prstGeom>
        </p:spPr>
      </p:pic>
      <p:pic>
        <p:nvPicPr>
          <p:cNvPr id="11" name="Content Placeholder 9" descr="pixlr-bg-result (16)">
            <a:extLst>
              <a:ext uri="{FF2B5EF4-FFF2-40B4-BE49-F238E27FC236}">
                <a16:creationId xmlns:a16="http://schemas.microsoft.com/office/drawing/2014/main" id="{31DC8443-B06E-4981-A927-79BE828D4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519" y="4111250"/>
            <a:ext cx="4633807" cy="26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DAA3E2-F726-4A50-9F76-E913E06353C2}"/>
              </a:ext>
            </a:extLst>
          </p:cNvPr>
          <p:cNvSpPr/>
          <p:nvPr/>
        </p:nvSpPr>
        <p:spPr>
          <a:xfrm>
            <a:off x="294968" y="353961"/>
            <a:ext cx="11680722" cy="61058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D23B83-3978-4B4E-ACE5-260F2749D3B6}"/>
              </a:ext>
            </a:extLst>
          </p:cNvPr>
          <p:cNvSpPr txBox="1"/>
          <p:nvPr/>
        </p:nvSpPr>
        <p:spPr>
          <a:xfrm>
            <a:off x="641619" y="553146"/>
            <a:ext cx="58695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tính chu vi phòng học em làm như thế nào?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tính chu vi phòng học ta lấy: (dài + rộng) x 2</a:t>
            </a:r>
          </a:p>
          <a:p>
            <a:pPr lvl="0"/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Thống nhất dụng cụ đo (có thể dùng thước mét, đo bằng bước chân, dựa vào các viên gạch hình vuông lát nền).</a:t>
            </a:r>
            <a:endParaRPr lang="en-US" sz="36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nhất dụng cụ đo: thước đo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FE1B45-9C81-4911-B82D-5420E5B81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514" y="655484"/>
            <a:ext cx="4633808" cy="4650999"/>
          </a:xfrm>
          <a:prstGeom prst="rect">
            <a:avLst/>
          </a:prstGeom>
        </p:spPr>
      </p:pic>
      <p:pic>
        <p:nvPicPr>
          <p:cNvPr id="11" name="Content Placeholder 9" descr="pixlr-bg-result (16)">
            <a:extLst>
              <a:ext uri="{FF2B5EF4-FFF2-40B4-BE49-F238E27FC236}">
                <a16:creationId xmlns:a16="http://schemas.microsoft.com/office/drawing/2014/main" id="{31DC8443-B06E-4981-A927-79BE828D4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519" y="4111250"/>
            <a:ext cx="4633807" cy="26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4">
            <a:extLst>
              <a:ext uri="{FF2B5EF4-FFF2-40B4-BE49-F238E27FC236}">
                <a16:creationId xmlns:a16="http://schemas.microsoft.com/office/drawing/2014/main" id="{EDDC74F3-F74B-B796-CF4E-4597F0DEAB40}"/>
              </a:ext>
            </a:extLst>
          </p:cNvPr>
          <p:cNvGrpSpPr/>
          <p:nvPr/>
        </p:nvGrpSpPr>
        <p:grpSpPr>
          <a:xfrm>
            <a:off x="1184073" y="241969"/>
            <a:ext cx="9823853" cy="1200329"/>
            <a:chOff x="4528304" y="7548832"/>
            <a:chExt cx="13664155" cy="1200329"/>
          </a:xfrm>
        </p:grpSpPr>
        <p:sp>
          <p:nvSpPr>
            <p:cNvPr id="3" name="TextBox 715">
              <a:extLst>
                <a:ext uri="{FF2B5EF4-FFF2-40B4-BE49-F238E27FC236}">
                  <a16:creationId xmlns:a16="http://schemas.microsoft.com/office/drawing/2014/main" id="{BA2533C6-AA25-6260-B438-3FF9082B53A7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CÙNG THỰC HIỆN</a:t>
              </a:r>
            </a:p>
          </p:txBody>
        </p:sp>
        <p:sp>
          <p:nvSpPr>
            <p:cNvPr id="4" name="TextBox 716">
              <a:extLst>
                <a:ext uri="{FF2B5EF4-FFF2-40B4-BE49-F238E27FC236}">
                  <a16:creationId xmlns:a16="http://schemas.microsoft.com/office/drawing/2014/main" id="{A8BE0DE2-E768-FB3B-A9CF-2E70EC1073C6}"/>
                </a:ext>
              </a:extLst>
            </p:cNvPr>
            <p:cNvSpPr txBox="1"/>
            <p:nvPr/>
          </p:nvSpPr>
          <p:spPr>
            <a:xfrm>
              <a:off x="5914768" y="7548832"/>
              <a:ext cx="108912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Ù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Ự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500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4">
            <a:extLst>
              <a:ext uri="{FF2B5EF4-FFF2-40B4-BE49-F238E27FC236}">
                <a16:creationId xmlns:a16="http://schemas.microsoft.com/office/drawing/2014/main" id="{EDDC74F3-F74B-B796-CF4E-4597F0DEAB40}"/>
              </a:ext>
            </a:extLst>
          </p:cNvPr>
          <p:cNvGrpSpPr/>
          <p:nvPr/>
        </p:nvGrpSpPr>
        <p:grpSpPr>
          <a:xfrm>
            <a:off x="2886653" y="628195"/>
            <a:ext cx="7578147" cy="3139321"/>
            <a:chOff x="2490221" y="8535804"/>
            <a:chExt cx="10891225" cy="3054886"/>
          </a:xfrm>
        </p:grpSpPr>
        <p:sp>
          <p:nvSpPr>
            <p:cNvPr id="3" name="TextBox 715">
              <a:extLst>
                <a:ext uri="{FF2B5EF4-FFF2-40B4-BE49-F238E27FC236}">
                  <a16:creationId xmlns:a16="http://schemas.microsoft.com/office/drawing/2014/main" id="{BA2533C6-AA25-6260-B438-3FF9082B53A7}"/>
                </a:ext>
              </a:extLst>
            </p:cNvPr>
            <p:cNvSpPr txBox="1"/>
            <p:nvPr/>
          </p:nvSpPr>
          <p:spPr>
            <a:xfrm>
              <a:off x="4338883" y="8535804"/>
              <a:ext cx="7193902" cy="305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CHIA SẺ TRƯỚC LỚP</a:t>
              </a:r>
            </a:p>
          </p:txBody>
        </p:sp>
        <p:sp>
          <p:nvSpPr>
            <p:cNvPr id="4" name="TextBox 716">
              <a:extLst>
                <a:ext uri="{FF2B5EF4-FFF2-40B4-BE49-F238E27FC236}">
                  <a16:creationId xmlns:a16="http://schemas.microsoft.com/office/drawing/2014/main" id="{A8BE0DE2-E768-FB3B-A9CF-2E70EC1073C6}"/>
                </a:ext>
              </a:extLst>
            </p:cNvPr>
            <p:cNvSpPr txBox="1"/>
            <p:nvPr/>
          </p:nvSpPr>
          <p:spPr>
            <a:xfrm>
              <a:off x="2490221" y="8535804"/>
              <a:ext cx="10891225" cy="206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Ẻ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  <a:p>
              <a:pPr algn="ctr"/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R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Ư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Ớ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 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Ớ</a:t>
              </a:r>
              <a:r>
                <a:rPr lang="en-US" sz="6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78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4CF81D-CF98-D793-8625-09B0A23C75B0}"/>
              </a:ext>
            </a:extLst>
          </p:cNvPr>
          <p:cNvSpPr/>
          <p:nvPr/>
        </p:nvSpPr>
        <p:spPr>
          <a:xfrm>
            <a:off x="2535483" y="1030718"/>
            <a:ext cx="7269131" cy="4582682"/>
          </a:xfrm>
          <a:custGeom>
            <a:avLst/>
            <a:gdLst>
              <a:gd name="connsiteX0" fmla="*/ 0 w 7269131"/>
              <a:gd name="connsiteY0" fmla="*/ 458726 h 4582682"/>
              <a:gd name="connsiteX1" fmla="*/ 458726 w 7269131"/>
              <a:gd name="connsiteY1" fmla="*/ 0 h 4582682"/>
              <a:gd name="connsiteX2" fmla="*/ 6810405 w 7269131"/>
              <a:gd name="connsiteY2" fmla="*/ 0 h 4582682"/>
              <a:gd name="connsiteX3" fmla="*/ 7269131 w 7269131"/>
              <a:gd name="connsiteY3" fmla="*/ 458726 h 4582682"/>
              <a:gd name="connsiteX4" fmla="*/ 7269131 w 7269131"/>
              <a:gd name="connsiteY4" fmla="*/ 4123956 h 4582682"/>
              <a:gd name="connsiteX5" fmla="*/ 6810405 w 7269131"/>
              <a:gd name="connsiteY5" fmla="*/ 4582682 h 4582682"/>
              <a:gd name="connsiteX6" fmla="*/ 458726 w 7269131"/>
              <a:gd name="connsiteY6" fmla="*/ 4582682 h 4582682"/>
              <a:gd name="connsiteX7" fmla="*/ 0 w 7269131"/>
              <a:gd name="connsiteY7" fmla="*/ 4123956 h 4582682"/>
              <a:gd name="connsiteX8" fmla="*/ 0 w 7269131"/>
              <a:gd name="connsiteY8" fmla="*/ 458726 h 45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9131" h="4582682" fill="none" extrusionOk="0">
                <a:moveTo>
                  <a:pt x="0" y="458726"/>
                </a:moveTo>
                <a:cubicBezTo>
                  <a:pt x="1300" y="218363"/>
                  <a:pt x="242809" y="-27552"/>
                  <a:pt x="458726" y="0"/>
                </a:cubicBezTo>
                <a:cubicBezTo>
                  <a:pt x="2470524" y="139772"/>
                  <a:pt x="5370527" y="14259"/>
                  <a:pt x="6810405" y="0"/>
                </a:cubicBezTo>
                <a:cubicBezTo>
                  <a:pt x="7018048" y="-7624"/>
                  <a:pt x="7284578" y="192800"/>
                  <a:pt x="7269131" y="458726"/>
                </a:cubicBezTo>
                <a:cubicBezTo>
                  <a:pt x="7228679" y="1821941"/>
                  <a:pt x="7376204" y="2656964"/>
                  <a:pt x="7269131" y="4123956"/>
                </a:cubicBezTo>
                <a:cubicBezTo>
                  <a:pt x="7245801" y="4402084"/>
                  <a:pt x="7111942" y="4580949"/>
                  <a:pt x="6810405" y="4582682"/>
                </a:cubicBezTo>
                <a:cubicBezTo>
                  <a:pt x="5227077" y="4470728"/>
                  <a:pt x="2026343" y="4556449"/>
                  <a:pt x="458726" y="4582682"/>
                </a:cubicBezTo>
                <a:cubicBezTo>
                  <a:pt x="201170" y="4555781"/>
                  <a:pt x="147" y="4384264"/>
                  <a:pt x="0" y="4123956"/>
                </a:cubicBezTo>
                <a:cubicBezTo>
                  <a:pt x="-155877" y="2501268"/>
                  <a:pt x="-40573" y="1149495"/>
                  <a:pt x="0" y="458726"/>
                </a:cubicBezTo>
                <a:close/>
              </a:path>
              <a:path w="7269131" h="4582682" stroke="0" extrusionOk="0">
                <a:moveTo>
                  <a:pt x="0" y="458726"/>
                </a:moveTo>
                <a:cubicBezTo>
                  <a:pt x="-1646" y="187989"/>
                  <a:pt x="218532" y="10920"/>
                  <a:pt x="458726" y="0"/>
                </a:cubicBezTo>
                <a:cubicBezTo>
                  <a:pt x="2258822" y="-123725"/>
                  <a:pt x="4720088" y="31472"/>
                  <a:pt x="6810405" y="0"/>
                </a:cubicBezTo>
                <a:cubicBezTo>
                  <a:pt x="7028974" y="2001"/>
                  <a:pt x="7298266" y="245325"/>
                  <a:pt x="7269131" y="458726"/>
                </a:cubicBezTo>
                <a:cubicBezTo>
                  <a:pt x="7186765" y="1579854"/>
                  <a:pt x="7435304" y="2551876"/>
                  <a:pt x="7269131" y="4123956"/>
                </a:cubicBezTo>
                <a:cubicBezTo>
                  <a:pt x="7254276" y="4402250"/>
                  <a:pt x="7031937" y="4548669"/>
                  <a:pt x="6810405" y="4582682"/>
                </a:cubicBezTo>
                <a:cubicBezTo>
                  <a:pt x="6166971" y="4519413"/>
                  <a:pt x="2695452" y="4444856"/>
                  <a:pt x="458726" y="4582682"/>
                </a:cubicBezTo>
                <a:cubicBezTo>
                  <a:pt x="203146" y="4577866"/>
                  <a:pt x="11275" y="4378236"/>
                  <a:pt x="0" y="4123956"/>
                </a:cubicBezTo>
                <a:cubicBezTo>
                  <a:pt x="-143197" y="3060648"/>
                  <a:pt x="-97552" y="1943830"/>
                  <a:pt x="0" y="458726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F193D3-30CF-9CA5-D365-CACF1CB97978}"/>
              </a:ext>
            </a:extLst>
          </p:cNvPr>
          <p:cNvSpPr txBox="1"/>
          <p:nvPr/>
        </p:nvSpPr>
        <p:spPr>
          <a:xfrm>
            <a:off x="4675021" y="1882251"/>
            <a:ext cx="3523716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 ( Tiết</a:t>
            </a:r>
            <a:r>
              <a:rPr kumimoji="0" lang="en-US" sz="4400" b="0" i="0" u="none" strike="noStrike" kern="1200" cap="none" spc="0" normalizeH="0" noProof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 2)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BA8890-8E55-FA87-D487-CDD5CB2E4F46}"/>
              </a:ext>
            </a:extLst>
          </p:cNvPr>
          <p:cNvGrpSpPr/>
          <p:nvPr/>
        </p:nvGrpSpPr>
        <p:grpSpPr>
          <a:xfrm>
            <a:off x="2264899" y="3340704"/>
            <a:ext cx="8074856" cy="2012861"/>
            <a:chOff x="2556340" y="8212704"/>
            <a:chExt cx="10435923" cy="183826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6D8490-829F-A2C7-3662-5B35D0744805}"/>
                </a:ext>
              </a:extLst>
            </p:cNvPr>
            <p:cNvSpPr txBox="1"/>
            <p:nvPr/>
          </p:nvSpPr>
          <p:spPr>
            <a:xfrm>
              <a:off x="3373714" y="8212704"/>
              <a:ext cx="8427894" cy="1740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Tính chu vi sàn phòng học, chu vi sân trường </a:t>
              </a:r>
              <a:endParaRPr kumimoji="0" lang="vi-VN" sz="48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83E6E5-609A-CBD7-653A-A30CF071DCF7}"/>
                </a:ext>
              </a:extLst>
            </p:cNvPr>
            <p:cNvSpPr txBox="1"/>
            <p:nvPr/>
          </p:nvSpPr>
          <p:spPr>
            <a:xfrm>
              <a:off x="2556340" y="8212706"/>
              <a:ext cx="10435923" cy="1838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Tính</a:t>
              </a:r>
              <a:r>
                <a:rPr kumimoji="0" lang="en-US" sz="4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chu</a:t>
              </a:r>
              <a:r>
                <a:rPr kumimoji="0" lang="en-US" sz="4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vi </a:t>
              </a:r>
              <a:r>
                <a:rPr kumimoji="0" lang="en-US" sz="48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sàn</a:t>
              </a:r>
              <a:r>
                <a:rPr kumimoji="0" lang="en-US" sz="4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phòng</a:t>
              </a:r>
              <a:r>
                <a:rPr kumimoji="0" lang="en-US" sz="4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học</a:t>
              </a:r>
              <a:r>
                <a:rPr kumimoji="0" lang="en-US" sz="4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chu</a:t>
              </a:r>
              <a:r>
                <a:rPr kumimoji="0" lang="en-US" sz="4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vi </a:t>
              </a:r>
              <a:r>
                <a:rPr kumimoji="0" lang="en-US" sz="48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sân</a:t>
              </a:r>
              <a:r>
                <a:rPr kumimoji="0" lang="en-US" sz="4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trường</a:t>
              </a:r>
              <a:r>
                <a:rPr kumimoji="0" lang="en-US" sz="4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endParaRPr kumimoji="0" lang="en-US" sz="48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TextBox 17">
            <a:extLst>
              <a:ext uri="{FF2B5EF4-FFF2-40B4-BE49-F238E27FC236}">
                <a16:creationId xmlns:a16="http://schemas.microsoft.com/office/drawing/2014/main" id="{07892AD9-54E6-BA47-4470-C06A2A286F56}"/>
              </a:ext>
            </a:extLst>
          </p:cNvPr>
          <p:cNvSpPr txBox="1"/>
          <p:nvPr/>
        </p:nvSpPr>
        <p:spPr>
          <a:xfrm>
            <a:off x="2434884" y="2616061"/>
            <a:ext cx="7601035" cy="83099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trải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nghiệm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8099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" name="Group 714">
            <a:extLst>
              <a:ext uri="{FF2B5EF4-FFF2-40B4-BE49-F238E27FC236}">
                <a16:creationId xmlns:a16="http://schemas.microsoft.com/office/drawing/2014/main" id="{0CC71BA0-F0E7-6C74-77D2-517CF898BD49}"/>
              </a:ext>
            </a:extLst>
          </p:cNvPr>
          <p:cNvGrpSpPr/>
          <p:nvPr/>
        </p:nvGrpSpPr>
        <p:grpSpPr>
          <a:xfrm>
            <a:off x="1389737" y="1760231"/>
            <a:ext cx="5734963" cy="3642338"/>
            <a:chOff x="4149463" y="8204395"/>
            <a:chExt cx="7211341" cy="3642338"/>
          </a:xfrm>
        </p:grpSpPr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F94C3787-88B4-A14B-A6C5-49CC86BA9E37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KHỞI</a:t>
              </a:r>
            </a:p>
            <a:p>
              <a:pPr algn="ctr"/>
              <a:r>
                <a:rPr lang="en-US" sz="115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ĐỘNG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541E99F4-D96A-18B0-436E-466D2B8CCA96}"/>
                </a:ext>
              </a:extLst>
            </p:cNvPr>
            <p:cNvSpPr txBox="1"/>
            <p:nvPr/>
          </p:nvSpPr>
          <p:spPr>
            <a:xfrm>
              <a:off x="4166902" y="8214970"/>
              <a:ext cx="719390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Ở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</a:p>
            <a:p>
              <a:pPr algn="ctr"/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8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" name="Group 714">
            <a:extLst>
              <a:ext uri="{FF2B5EF4-FFF2-40B4-BE49-F238E27FC236}">
                <a16:creationId xmlns:a16="http://schemas.microsoft.com/office/drawing/2014/main" id="{0CC71BA0-F0E7-6C74-77D2-517CF898BD49}"/>
              </a:ext>
            </a:extLst>
          </p:cNvPr>
          <p:cNvGrpSpPr/>
          <p:nvPr/>
        </p:nvGrpSpPr>
        <p:grpSpPr>
          <a:xfrm>
            <a:off x="1389737" y="1760231"/>
            <a:ext cx="5734963" cy="3642338"/>
            <a:chOff x="4149463" y="8204395"/>
            <a:chExt cx="7211341" cy="3642338"/>
          </a:xfrm>
        </p:grpSpPr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F94C3787-88B4-A14B-A6C5-49CC86BA9E37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KHỞI</a:t>
              </a:r>
            </a:p>
            <a:p>
              <a:pPr algn="ctr"/>
              <a:r>
                <a:rPr lang="en-US" sz="115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ĐỘNG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541E99F4-D96A-18B0-436E-466D2B8CCA96}"/>
                </a:ext>
              </a:extLst>
            </p:cNvPr>
            <p:cNvSpPr txBox="1"/>
            <p:nvPr/>
          </p:nvSpPr>
          <p:spPr>
            <a:xfrm>
              <a:off x="4166902" y="8214970"/>
              <a:ext cx="719390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Ở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</a:p>
            <a:p>
              <a:pPr algn="ctr"/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52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0367"/>
            <a:ext cx="11817344" cy="6276352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4" name="Group 753">
            <a:extLst>
              <a:ext uri="{FF2B5EF4-FFF2-40B4-BE49-F238E27FC236}">
                <a16:creationId xmlns:a16="http://schemas.microsoft.com/office/drawing/2014/main" id="{8716C984-9E22-8984-8C25-28E25F2ADDD5}"/>
              </a:ext>
            </a:extLst>
          </p:cNvPr>
          <p:cNvGrpSpPr/>
          <p:nvPr/>
        </p:nvGrpSpPr>
        <p:grpSpPr>
          <a:xfrm>
            <a:off x="3136960" y="266436"/>
            <a:ext cx="6474176" cy="947261"/>
            <a:chOff x="2030546" y="218549"/>
            <a:chExt cx="10505857" cy="947261"/>
          </a:xfrm>
        </p:grpSpPr>
        <p:sp>
          <p:nvSpPr>
            <p:cNvPr id="755" name="TextBox 754">
              <a:extLst>
                <a:ext uri="{FF2B5EF4-FFF2-40B4-BE49-F238E27FC236}">
                  <a16:creationId xmlns:a16="http://schemas.microsoft.com/office/drawing/2014/main" id="{9D94485A-9130-2266-A4ED-00BD92D7859B}"/>
                </a:ext>
              </a:extLst>
            </p:cNvPr>
            <p:cNvSpPr txBox="1"/>
            <p:nvPr/>
          </p:nvSpPr>
          <p:spPr>
            <a:xfrm>
              <a:off x="2305959" y="218549"/>
              <a:ext cx="99035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MÚA HÁT</a:t>
              </a:r>
              <a:endParaRPr kumimoji="0" lang="en-US" sz="44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6" name="TextBox 755">
              <a:extLst>
                <a:ext uri="{FF2B5EF4-FFF2-40B4-BE49-F238E27FC236}">
                  <a16:creationId xmlns:a16="http://schemas.microsoft.com/office/drawing/2014/main" id="{5A6C25B2-0122-A8E7-6497-473560EE5F12}"/>
                </a:ext>
              </a:extLst>
            </p:cNvPr>
            <p:cNvSpPr txBox="1"/>
            <p:nvPr/>
          </p:nvSpPr>
          <p:spPr>
            <a:xfrm>
              <a:off x="2030546" y="242480"/>
              <a:ext cx="105058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MÚA HÁT</a:t>
              </a:r>
            </a:p>
          </p:txBody>
        </p:sp>
      </p:grpSp>
      <p:pic>
        <p:nvPicPr>
          <p:cNvPr id="757" name="Picture 756" descr="A group of children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C17108C-8161-1268-1811-8A9FB0A2E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43" y="3243798"/>
            <a:ext cx="4031892" cy="3026492"/>
          </a:xfrm>
          <a:prstGeom prst="rect">
            <a:avLst/>
          </a:prstGeom>
        </p:spPr>
      </p:pic>
      <p:pic>
        <p:nvPicPr>
          <p:cNvPr id="3" name="Join_file_220051658">
            <a:hlinkClick r:id="" action="ppaction://media"/>
            <a:extLst>
              <a:ext uri="{FF2B5EF4-FFF2-40B4-BE49-F238E27FC236}">
                <a16:creationId xmlns:a16="http://schemas.microsoft.com/office/drawing/2014/main" id="{A58FF2FF-78D0-47CD-99FA-A68A523525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124" y="1925449"/>
            <a:ext cx="7190068" cy="404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1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2">
            <a:extLst>
              <a:ext uri="{FF2B5EF4-FFF2-40B4-BE49-F238E27FC236}">
                <a16:creationId xmlns:a16="http://schemas.microsoft.com/office/drawing/2014/main" id="{8ABAF8FA-C4C4-62DD-F11B-D5CD14BFF487}"/>
              </a:ext>
            </a:extLst>
          </p:cNvPr>
          <p:cNvGrpSpPr/>
          <p:nvPr/>
        </p:nvGrpSpPr>
        <p:grpSpPr>
          <a:xfrm>
            <a:off x="3392167" y="1066119"/>
            <a:ext cx="8266999" cy="2206513"/>
            <a:chOff x="5472632" y="1602835"/>
            <a:chExt cx="8266999" cy="2206513"/>
          </a:xfrm>
        </p:grpSpPr>
        <p:sp>
          <p:nvSpPr>
            <p:cNvPr id="4" name="Rectangle: Rounded Corners 30">
              <a:extLst>
                <a:ext uri="{FF2B5EF4-FFF2-40B4-BE49-F238E27FC236}">
                  <a16:creationId xmlns:a16="http://schemas.microsoft.com/office/drawing/2014/main" id="{CC345D18-F4FC-0CFC-0BED-9502AFDC2FCF}"/>
                </a:ext>
              </a:extLst>
            </p:cNvPr>
            <p:cNvSpPr/>
            <p:nvPr/>
          </p:nvSpPr>
          <p:spPr>
            <a:xfrm>
              <a:off x="5942088" y="2221139"/>
              <a:ext cx="7797543" cy="1588209"/>
            </a:xfrm>
            <a:custGeom>
              <a:avLst/>
              <a:gdLst>
                <a:gd name="connsiteX0" fmla="*/ 0 w 7797543"/>
                <a:gd name="connsiteY0" fmla="*/ 264707 h 1588209"/>
                <a:gd name="connsiteX1" fmla="*/ 264707 w 7797543"/>
                <a:gd name="connsiteY1" fmla="*/ 0 h 1588209"/>
                <a:gd name="connsiteX2" fmla="*/ 7532836 w 7797543"/>
                <a:gd name="connsiteY2" fmla="*/ 0 h 1588209"/>
                <a:gd name="connsiteX3" fmla="*/ 7797543 w 7797543"/>
                <a:gd name="connsiteY3" fmla="*/ 264707 h 1588209"/>
                <a:gd name="connsiteX4" fmla="*/ 7797543 w 7797543"/>
                <a:gd name="connsiteY4" fmla="*/ 1323502 h 1588209"/>
                <a:gd name="connsiteX5" fmla="*/ 7532836 w 7797543"/>
                <a:gd name="connsiteY5" fmla="*/ 1588209 h 1588209"/>
                <a:gd name="connsiteX6" fmla="*/ 264707 w 7797543"/>
                <a:gd name="connsiteY6" fmla="*/ 1588209 h 1588209"/>
                <a:gd name="connsiteX7" fmla="*/ 0 w 7797543"/>
                <a:gd name="connsiteY7" fmla="*/ 1323502 h 1588209"/>
                <a:gd name="connsiteX8" fmla="*/ 0 w 7797543"/>
                <a:gd name="connsiteY8" fmla="*/ 264707 h 158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97543" h="1588209" fill="none" extrusionOk="0">
                  <a:moveTo>
                    <a:pt x="0" y="264707"/>
                  </a:moveTo>
                  <a:cubicBezTo>
                    <a:pt x="-18149" y="110923"/>
                    <a:pt x="129507" y="12515"/>
                    <a:pt x="264707" y="0"/>
                  </a:cubicBezTo>
                  <a:cubicBezTo>
                    <a:pt x="1465085" y="-61902"/>
                    <a:pt x="5921469" y="-101778"/>
                    <a:pt x="7532836" y="0"/>
                  </a:cubicBezTo>
                  <a:cubicBezTo>
                    <a:pt x="7677067" y="-615"/>
                    <a:pt x="7801065" y="113820"/>
                    <a:pt x="7797543" y="264707"/>
                  </a:cubicBezTo>
                  <a:cubicBezTo>
                    <a:pt x="7735872" y="541495"/>
                    <a:pt x="7802480" y="1041082"/>
                    <a:pt x="7797543" y="1323502"/>
                  </a:cubicBezTo>
                  <a:cubicBezTo>
                    <a:pt x="7784160" y="1463144"/>
                    <a:pt x="7674356" y="1566606"/>
                    <a:pt x="7532836" y="1588209"/>
                  </a:cubicBezTo>
                  <a:cubicBezTo>
                    <a:pt x="5834748" y="1445817"/>
                    <a:pt x="2946461" y="1699310"/>
                    <a:pt x="264707" y="1588209"/>
                  </a:cubicBezTo>
                  <a:cubicBezTo>
                    <a:pt x="111086" y="1591925"/>
                    <a:pt x="-672" y="1472758"/>
                    <a:pt x="0" y="1323502"/>
                  </a:cubicBezTo>
                  <a:cubicBezTo>
                    <a:pt x="-15093" y="1051767"/>
                    <a:pt x="-63819" y="435900"/>
                    <a:pt x="0" y="264707"/>
                  </a:cubicBezTo>
                  <a:close/>
                </a:path>
                <a:path w="7797543" h="1588209" stroke="0" extrusionOk="0">
                  <a:moveTo>
                    <a:pt x="0" y="264707"/>
                  </a:moveTo>
                  <a:cubicBezTo>
                    <a:pt x="-11608" y="103172"/>
                    <a:pt x="106280" y="-20462"/>
                    <a:pt x="264707" y="0"/>
                  </a:cubicBezTo>
                  <a:cubicBezTo>
                    <a:pt x="1358889" y="-164947"/>
                    <a:pt x="4784458" y="-52288"/>
                    <a:pt x="7532836" y="0"/>
                  </a:cubicBezTo>
                  <a:cubicBezTo>
                    <a:pt x="7678036" y="-15563"/>
                    <a:pt x="7791094" y="119545"/>
                    <a:pt x="7797543" y="264707"/>
                  </a:cubicBezTo>
                  <a:cubicBezTo>
                    <a:pt x="7870892" y="670730"/>
                    <a:pt x="7767873" y="816549"/>
                    <a:pt x="7797543" y="1323502"/>
                  </a:cubicBezTo>
                  <a:cubicBezTo>
                    <a:pt x="7813192" y="1489901"/>
                    <a:pt x="7666705" y="1565781"/>
                    <a:pt x="7532836" y="1588209"/>
                  </a:cubicBezTo>
                  <a:cubicBezTo>
                    <a:pt x="6064753" y="1746750"/>
                    <a:pt x="1806480" y="1446373"/>
                    <a:pt x="264707" y="1588209"/>
                  </a:cubicBezTo>
                  <a:cubicBezTo>
                    <a:pt x="117628" y="1603748"/>
                    <a:pt x="20487" y="1462573"/>
                    <a:pt x="0" y="1323502"/>
                  </a:cubicBezTo>
                  <a:cubicBezTo>
                    <a:pt x="3736" y="1172167"/>
                    <a:pt x="-84636" y="495485"/>
                    <a:pt x="0" y="264707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HÀNH THEO NHÓM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31">
              <a:extLst>
                <a:ext uri="{FF2B5EF4-FFF2-40B4-BE49-F238E27FC236}">
                  <a16:creationId xmlns:a16="http://schemas.microsoft.com/office/drawing/2014/main" id="{600FCB40-60A4-944F-A6B6-6CF2F5217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2632" y="1602835"/>
              <a:ext cx="1417882" cy="1417882"/>
            </a:xfrm>
            <a:prstGeom prst="rect">
              <a:avLst/>
            </a:prstGeom>
          </p:spPr>
        </p:pic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F657F8AF-BF1A-BA70-E61E-E397CEA69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271" y="2169376"/>
            <a:ext cx="4114604" cy="43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2">
            <a:extLst>
              <a:ext uri="{FF2B5EF4-FFF2-40B4-BE49-F238E27FC236}">
                <a16:creationId xmlns:a16="http://schemas.microsoft.com/office/drawing/2014/main" id="{8ABAF8FA-C4C4-62DD-F11B-D5CD14BFF487}"/>
              </a:ext>
            </a:extLst>
          </p:cNvPr>
          <p:cNvGrpSpPr/>
          <p:nvPr/>
        </p:nvGrpSpPr>
        <p:grpSpPr>
          <a:xfrm>
            <a:off x="3438108" y="1066119"/>
            <a:ext cx="8266999" cy="2206513"/>
            <a:chOff x="5472632" y="1602835"/>
            <a:chExt cx="8266999" cy="2206513"/>
          </a:xfrm>
        </p:grpSpPr>
        <p:sp>
          <p:nvSpPr>
            <p:cNvPr id="4" name="Rectangle: Rounded Corners 30">
              <a:extLst>
                <a:ext uri="{FF2B5EF4-FFF2-40B4-BE49-F238E27FC236}">
                  <a16:creationId xmlns:a16="http://schemas.microsoft.com/office/drawing/2014/main" id="{CC345D18-F4FC-0CFC-0BED-9502AFDC2FCF}"/>
                </a:ext>
              </a:extLst>
            </p:cNvPr>
            <p:cNvSpPr/>
            <p:nvPr/>
          </p:nvSpPr>
          <p:spPr>
            <a:xfrm>
              <a:off x="5942088" y="2221139"/>
              <a:ext cx="7797543" cy="1588209"/>
            </a:xfrm>
            <a:custGeom>
              <a:avLst/>
              <a:gdLst>
                <a:gd name="connsiteX0" fmla="*/ 0 w 7797543"/>
                <a:gd name="connsiteY0" fmla="*/ 264707 h 1588209"/>
                <a:gd name="connsiteX1" fmla="*/ 264707 w 7797543"/>
                <a:gd name="connsiteY1" fmla="*/ 0 h 1588209"/>
                <a:gd name="connsiteX2" fmla="*/ 7532836 w 7797543"/>
                <a:gd name="connsiteY2" fmla="*/ 0 h 1588209"/>
                <a:gd name="connsiteX3" fmla="*/ 7797543 w 7797543"/>
                <a:gd name="connsiteY3" fmla="*/ 264707 h 1588209"/>
                <a:gd name="connsiteX4" fmla="*/ 7797543 w 7797543"/>
                <a:gd name="connsiteY4" fmla="*/ 1323502 h 1588209"/>
                <a:gd name="connsiteX5" fmla="*/ 7532836 w 7797543"/>
                <a:gd name="connsiteY5" fmla="*/ 1588209 h 1588209"/>
                <a:gd name="connsiteX6" fmla="*/ 264707 w 7797543"/>
                <a:gd name="connsiteY6" fmla="*/ 1588209 h 1588209"/>
                <a:gd name="connsiteX7" fmla="*/ 0 w 7797543"/>
                <a:gd name="connsiteY7" fmla="*/ 1323502 h 1588209"/>
                <a:gd name="connsiteX8" fmla="*/ 0 w 7797543"/>
                <a:gd name="connsiteY8" fmla="*/ 264707 h 158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97543" h="1588209" fill="none" extrusionOk="0">
                  <a:moveTo>
                    <a:pt x="0" y="264707"/>
                  </a:moveTo>
                  <a:cubicBezTo>
                    <a:pt x="-18149" y="110923"/>
                    <a:pt x="129507" y="12515"/>
                    <a:pt x="264707" y="0"/>
                  </a:cubicBezTo>
                  <a:cubicBezTo>
                    <a:pt x="1465085" y="-61902"/>
                    <a:pt x="5921469" y="-101778"/>
                    <a:pt x="7532836" y="0"/>
                  </a:cubicBezTo>
                  <a:cubicBezTo>
                    <a:pt x="7677067" y="-615"/>
                    <a:pt x="7801065" y="113820"/>
                    <a:pt x="7797543" y="264707"/>
                  </a:cubicBezTo>
                  <a:cubicBezTo>
                    <a:pt x="7735872" y="541495"/>
                    <a:pt x="7802480" y="1041082"/>
                    <a:pt x="7797543" y="1323502"/>
                  </a:cubicBezTo>
                  <a:cubicBezTo>
                    <a:pt x="7784160" y="1463144"/>
                    <a:pt x="7674356" y="1566606"/>
                    <a:pt x="7532836" y="1588209"/>
                  </a:cubicBezTo>
                  <a:cubicBezTo>
                    <a:pt x="5834748" y="1445817"/>
                    <a:pt x="2946461" y="1699310"/>
                    <a:pt x="264707" y="1588209"/>
                  </a:cubicBezTo>
                  <a:cubicBezTo>
                    <a:pt x="111086" y="1591925"/>
                    <a:pt x="-672" y="1472758"/>
                    <a:pt x="0" y="1323502"/>
                  </a:cubicBezTo>
                  <a:cubicBezTo>
                    <a:pt x="-15093" y="1051767"/>
                    <a:pt x="-63819" y="435900"/>
                    <a:pt x="0" y="264707"/>
                  </a:cubicBezTo>
                  <a:close/>
                </a:path>
                <a:path w="7797543" h="1588209" stroke="0" extrusionOk="0">
                  <a:moveTo>
                    <a:pt x="0" y="264707"/>
                  </a:moveTo>
                  <a:cubicBezTo>
                    <a:pt x="-11608" y="103172"/>
                    <a:pt x="106280" y="-20462"/>
                    <a:pt x="264707" y="0"/>
                  </a:cubicBezTo>
                  <a:cubicBezTo>
                    <a:pt x="1358889" y="-164947"/>
                    <a:pt x="4784458" y="-52288"/>
                    <a:pt x="7532836" y="0"/>
                  </a:cubicBezTo>
                  <a:cubicBezTo>
                    <a:pt x="7678036" y="-15563"/>
                    <a:pt x="7791094" y="119545"/>
                    <a:pt x="7797543" y="264707"/>
                  </a:cubicBezTo>
                  <a:cubicBezTo>
                    <a:pt x="7870892" y="670730"/>
                    <a:pt x="7767873" y="816549"/>
                    <a:pt x="7797543" y="1323502"/>
                  </a:cubicBezTo>
                  <a:cubicBezTo>
                    <a:pt x="7813192" y="1489901"/>
                    <a:pt x="7666705" y="1565781"/>
                    <a:pt x="7532836" y="1588209"/>
                  </a:cubicBezTo>
                  <a:cubicBezTo>
                    <a:pt x="6064753" y="1746750"/>
                    <a:pt x="1806480" y="1446373"/>
                    <a:pt x="264707" y="1588209"/>
                  </a:cubicBezTo>
                  <a:cubicBezTo>
                    <a:pt x="117628" y="1603748"/>
                    <a:pt x="20487" y="1462573"/>
                    <a:pt x="0" y="1323502"/>
                  </a:cubicBezTo>
                  <a:cubicBezTo>
                    <a:pt x="3736" y="1172167"/>
                    <a:pt x="-84636" y="495485"/>
                    <a:pt x="0" y="264707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 Tính chu vi </a:t>
              </a:r>
              <a:r>
                <a: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sân trường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31">
              <a:extLst>
                <a:ext uri="{FF2B5EF4-FFF2-40B4-BE49-F238E27FC236}">
                  <a16:creationId xmlns:a16="http://schemas.microsoft.com/office/drawing/2014/main" id="{600FCB40-60A4-944F-A6B6-6CF2F5217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2632" y="1602835"/>
              <a:ext cx="1417882" cy="1417882"/>
            </a:xfrm>
            <a:prstGeom prst="rect">
              <a:avLst/>
            </a:prstGeom>
          </p:spPr>
        </p:pic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F657F8AF-BF1A-BA70-E61E-E397CEA69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271" y="2169376"/>
            <a:ext cx="4114604" cy="43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DAA3E2-F726-4A50-9F76-E913E06353C2}"/>
              </a:ext>
            </a:extLst>
          </p:cNvPr>
          <p:cNvSpPr/>
          <p:nvPr/>
        </p:nvSpPr>
        <p:spPr>
          <a:xfrm>
            <a:off x="294968" y="353961"/>
            <a:ext cx="11680722" cy="61058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D23B83-3978-4B4E-ACE5-260F2749D3B6}"/>
              </a:ext>
            </a:extLst>
          </p:cNvPr>
          <p:cNvSpPr txBox="1"/>
          <p:nvPr/>
        </p:nvSpPr>
        <p:spPr>
          <a:xfrm>
            <a:off x="591695" y="177580"/>
            <a:ext cx="6927438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Thảo luận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Sân trường có dạng hình gì?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•	Nếu sân trường có dạng hình vuông hay hình chữ nhật thì cần biết các số đo nào?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•	Nếu sân trường không có dạng hình vuông hay hình chữ nhật thì đo chu vi sân trường bằng cách nào?</a:t>
            </a:r>
            <a:endParaRPr lang="en-US" sz="3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–Thống nhất đo các khoảng cách bằng bước chân.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–Phân công nhiệm vụ: đo, tính toán, chuẩn bị các nội dung sẽ trình bày trước lớp.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9" descr="pixlr-bg-result (16)">
            <a:extLst>
              <a:ext uri="{FF2B5EF4-FFF2-40B4-BE49-F238E27FC236}">
                <a16:creationId xmlns:a16="http://schemas.microsoft.com/office/drawing/2014/main" id="{31DC8443-B06E-4981-A927-79BE828D4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973" y="4111250"/>
            <a:ext cx="4633807" cy="2650067"/>
          </a:xfrm>
          <a:prstGeom prst="rect">
            <a:avLst/>
          </a:prstGeom>
        </p:spPr>
      </p:pic>
      <p:pic>
        <p:nvPicPr>
          <p:cNvPr id="6" name="Content Placeholder 14" descr="ve-tranh-de-tai-ngoi-truong-mo-uoc-cua-em">
            <a:extLst>
              <a:ext uri="{FF2B5EF4-FFF2-40B4-BE49-F238E27FC236}">
                <a16:creationId xmlns:a16="http://schemas.microsoft.com/office/drawing/2014/main" id="{C021181D-DD96-4E36-9F6A-680E09588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627" y="1233375"/>
            <a:ext cx="4267151" cy="35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4">
            <a:extLst>
              <a:ext uri="{FF2B5EF4-FFF2-40B4-BE49-F238E27FC236}">
                <a16:creationId xmlns:a16="http://schemas.microsoft.com/office/drawing/2014/main" id="{EDDC74F3-F74B-B796-CF4E-4597F0DEAB40}"/>
              </a:ext>
            </a:extLst>
          </p:cNvPr>
          <p:cNvGrpSpPr/>
          <p:nvPr/>
        </p:nvGrpSpPr>
        <p:grpSpPr>
          <a:xfrm>
            <a:off x="2020513" y="1110000"/>
            <a:ext cx="6676262" cy="1954488"/>
            <a:chOff x="2490221" y="8520308"/>
            <a:chExt cx="10891225" cy="1954488"/>
          </a:xfrm>
        </p:grpSpPr>
        <p:sp>
          <p:nvSpPr>
            <p:cNvPr id="3" name="TextBox 715">
              <a:extLst>
                <a:ext uri="{FF2B5EF4-FFF2-40B4-BE49-F238E27FC236}">
                  <a16:creationId xmlns:a16="http://schemas.microsoft.com/office/drawing/2014/main" id="{BA2533C6-AA25-6260-B438-3FF9082B53A7}"/>
                </a:ext>
              </a:extLst>
            </p:cNvPr>
            <p:cNvSpPr txBox="1"/>
            <p:nvPr/>
          </p:nvSpPr>
          <p:spPr>
            <a:xfrm>
              <a:off x="4338883" y="8535804"/>
              <a:ext cx="719390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ea typeface="STFangsong" panose="02010600040101010101" pitchFamily="2" charset="-122"/>
                  <a:cs typeface="Times New Roman" panose="02020603050405020304" pitchFamily="18" charset="0"/>
                </a:rPr>
                <a:t>CÙNG CHIA SẺ</a:t>
              </a:r>
            </a:p>
          </p:txBody>
        </p:sp>
        <p:sp>
          <p:nvSpPr>
            <p:cNvPr id="4" name="TextBox 716">
              <a:extLst>
                <a:ext uri="{FF2B5EF4-FFF2-40B4-BE49-F238E27FC236}">
                  <a16:creationId xmlns:a16="http://schemas.microsoft.com/office/drawing/2014/main" id="{A8BE0DE2-E768-FB3B-A9CF-2E70EC1073C6}"/>
                </a:ext>
              </a:extLst>
            </p:cNvPr>
            <p:cNvSpPr txBox="1"/>
            <p:nvPr/>
          </p:nvSpPr>
          <p:spPr>
            <a:xfrm>
              <a:off x="2490221" y="8520308"/>
              <a:ext cx="10891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Ù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  <a:p>
              <a:pPr algn="ctr"/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Ẻ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558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14">
            <a:extLst>
              <a:ext uri="{FF2B5EF4-FFF2-40B4-BE49-F238E27FC236}">
                <a16:creationId xmlns:a16="http://schemas.microsoft.com/office/drawing/2014/main" id="{DCADDAA7-9883-8348-A5D1-F65A66C6CD87}"/>
              </a:ext>
            </a:extLst>
          </p:cNvPr>
          <p:cNvGrpSpPr/>
          <p:nvPr/>
        </p:nvGrpSpPr>
        <p:grpSpPr>
          <a:xfrm>
            <a:off x="594092" y="2125484"/>
            <a:ext cx="7239673" cy="4459682"/>
            <a:chOff x="3312336" y="8943732"/>
            <a:chExt cx="9089204" cy="4459682"/>
          </a:xfrm>
        </p:grpSpPr>
        <p:sp>
          <p:nvSpPr>
            <p:cNvPr id="6" name="TextBox 715">
              <a:extLst>
                <a:ext uri="{FF2B5EF4-FFF2-40B4-BE49-F238E27FC236}">
                  <a16:creationId xmlns:a16="http://schemas.microsoft.com/office/drawing/2014/main" id="{A22E699E-4556-BD7C-3447-52804841227B}"/>
                </a:ext>
              </a:extLst>
            </p:cNvPr>
            <p:cNvSpPr txBox="1"/>
            <p:nvPr/>
          </p:nvSpPr>
          <p:spPr>
            <a:xfrm>
              <a:off x="3312336" y="8943732"/>
              <a:ext cx="90892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VẬN DỤNG </a:t>
              </a:r>
            </a:p>
            <a:p>
              <a:pPr algn="ctr"/>
              <a:r>
                <a:rPr lang="en-US" sz="72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- TRẢI NGHIỆM</a:t>
              </a:r>
            </a:p>
          </p:txBody>
        </p:sp>
        <p:sp>
          <p:nvSpPr>
            <p:cNvPr id="7" name="TextBox 716">
              <a:extLst>
                <a:ext uri="{FF2B5EF4-FFF2-40B4-BE49-F238E27FC236}">
                  <a16:creationId xmlns:a16="http://schemas.microsoft.com/office/drawing/2014/main" id="{511CC0A1-1A08-6BB1-3B0C-F95AE57E1AA9}"/>
                </a:ext>
              </a:extLst>
            </p:cNvPr>
            <p:cNvSpPr txBox="1"/>
            <p:nvPr/>
          </p:nvSpPr>
          <p:spPr>
            <a:xfrm>
              <a:off x="3312337" y="9100698"/>
              <a:ext cx="9089203" cy="430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Ậ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D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Ụ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endPara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  <a:p>
              <a:pPr algn="ctr"/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- 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R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Ả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CC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  <a:p>
              <a:pPr algn="ctr"/>
              <a:endPara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773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256886" y="318744"/>
            <a:ext cx="3648364" cy="26416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14254" y="1087067"/>
            <a:ext cx="4775200" cy="140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ONG NHỎ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3" y="2491687"/>
            <a:ext cx="3524249" cy="4451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112" y="3350950"/>
            <a:ext cx="2946400" cy="3619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30" y="210226"/>
            <a:ext cx="2603211" cy="2584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6763" y="-782861"/>
            <a:ext cx="6324600" cy="6324600"/>
          </a:xfrm>
          <a:prstGeom prst="rect">
            <a:avLst/>
          </a:prstGeom>
        </p:spPr>
      </p:pic>
      <p:sp>
        <p:nvSpPr>
          <p:cNvPr id="10" name="Right Arrow 9">
            <a:hlinkClick r:id="rId6" action="ppaction://hlinksldjump"/>
          </p:cNvPr>
          <p:cNvSpPr/>
          <p:nvPr/>
        </p:nvSpPr>
        <p:spPr>
          <a:xfrm>
            <a:off x="9879249" y="5160778"/>
            <a:ext cx="2032000" cy="15968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hlinkClick r:id="rId7" action="ppaction://hlinksldjump"/>
          </p:cNvPr>
          <p:cNvSpPr txBox="1"/>
          <p:nvPr/>
        </p:nvSpPr>
        <p:spPr>
          <a:xfrm>
            <a:off x="9999322" y="5788025"/>
            <a:ext cx="17918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BẮT ĐẦU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465" y="2414039"/>
            <a:ext cx="1090593" cy="1176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075" y="3319794"/>
            <a:ext cx="1524000" cy="1524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768" y="5433882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769" y="3940286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220149" y="2653679"/>
            <a:ext cx="5129107" cy="66611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Chiều dài, chiều rộng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220149" y="4179373"/>
            <a:ext cx="5129107" cy="66611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B: Chiều rộng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388636" y="5653419"/>
            <a:ext cx="4960620" cy="66611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C: Chiều dài</a:t>
            </a:r>
          </a:p>
        </p:txBody>
      </p:sp>
      <p:sp>
        <p:nvSpPr>
          <p:cNvPr id="22" name="cauhoi"/>
          <p:cNvSpPr/>
          <p:nvPr/>
        </p:nvSpPr>
        <p:spPr>
          <a:xfrm>
            <a:off x="1826512" y="260641"/>
            <a:ext cx="8026400" cy="2109392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1826512" y="3809950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1841465" y="5362686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048000" y="693208"/>
            <a:ext cx="6299200" cy="124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 sàn phong học hình chữ nhật cần đo những gì?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08000" y="2715381"/>
            <a:ext cx="812800" cy="8128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502" y="0"/>
            <a:ext cx="1517069" cy="1517069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581" y="4043050"/>
            <a:ext cx="2089581" cy="26392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36 -0.04352 C 0.0625 -0.05671 0.075 -0.0669 0.0858 -0.0757 C 0.08841 -0.0838 0.10065 -0.10162 0.1082 -0.10787 C 0.11705 -0.13588 0.1707 -0.14514 0.20104 -0.14838 C 0.21614 -0.14769 0.2319 -0.15023 0.24635 -0.14653 C 0.25208 -0.14514 0.25299 -0.1382 0.25638 -0.13403 C 0.2608 -0.1287 0.26406 -0.1169 0.26653 -0.10995 C 0.26823 -0.10463 0.27174 -0.09398 0.27174 -0.09375 C 0.27083 -0.07778 0.27044 -0.06158 0.26914 -0.04537 C 0.26836 -0.03982 0.26445 -0.03796 0.26159 -0.03333 C 0.24544 -0.00741 0.21627 0.00231 0.18125 0.00717 C 0.16054 0.00532 0.16146 0.00833 0.14843 -0.00093 C 0.14231 -0.00533 0.13086 -0.01505 0.13086 -0.01482 C 0.12708 -0.02431 0.12343 -0.04352 0.12343 -0.04329 C 0.12617 -0.08333 0.11823 -0.07222 0.1358 -0.0919 C 0.14726 -0.10463 0.13385 -0.09607 0.14843 -0.1037 C 0.15976 -0.11713 0.17383 -0.12963 0.19101 -0.1382 C 0.19427 -0.13982 0.19778 -0.14144 0.20104 -0.14236 C 0.20781 -0.14421 0.22122 -0.14653 0.22122 -0.1463 C 0.22877 -0.14583 0.23646 -0.14607 0.24388 -0.14445 C 0.24635 -0.14398 0.24726 -0.14144 0.24896 -0.14005 C 0.26041 -0.13218 0.26731 -0.12477 0.27396 -0.11389 C 0.27877 -0.0875 0.29362 -0.03264 0.27174 -0.01505 C 0.25299 1.11111E-6 0.22409 0.00972 0.19883 0.01319 C 0.18125 0.01134 0.17721 0.01204 0.16601 0.00301 C 0.15846 -0.00972 0.15586 -0.02176 0.15364 -0.03542 C 0.15508 -0.06921 0.14752 -0.08866 0.17122 -0.11181 C 0.17812 -0.11852 0.18008 -0.12315 0.19101 -0.12593 C 0.19883 -0.13009 0.20521 -0.13195 0.21367 -0.13403 C 0.23971 -0.13218 0.2306 -0.13218 0.24127 -0.13218 L 0.21875 -0.11783 L 0.23893 -0.1382 " pathEditMode="relative" rAng="0" ptsTypes="AAAAAAAAAAAAAAAAAAAAAAAAAAA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389 L -0.00222 1.0044 " pathEditMode="relative" rAng="0" ptsTypes="AA">
                                      <p:cBhvr>
                                        <p:cTn id="5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4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22" grpId="0" bldLvl="0" animBg="1"/>
      <p:bldP spid="24" grpId="0" bldLvl="0" animBg="1"/>
      <p:bldP spid="27" grpId="0" bldLvl="0" animBg="1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316" y="1694993"/>
            <a:ext cx="1090593" cy="1176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740" y="2208638"/>
            <a:ext cx="1524000" cy="1524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19" y="4714836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20" y="3221240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048000" y="4693073"/>
            <a:ext cx="7537873" cy="66611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( Dài + rộng) x 2 (cùng đơn vị đo)</a:t>
            </a: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048000" y="3460327"/>
            <a:ext cx="7468447" cy="66611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B: Dài x rông (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cùng đơn vị đo)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024293" y="1865207"/>
            <a:ext cx="7523480" cy="66611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A: ( Dài - rộng) x 2 (cùng đơn vị đo)</a:t>
            </a:r>
          </a:p>
        </p:txBody>
      </p:sp>
      <p:sp>
        <p:nvSpPr>
          <p:cNvPr id="22" name="cauhoi"/>
          <p:cNvSpPr/>
          <p:nvPr/>
        </p:nvSpPr>
        <p:spPr>
          <a:xfrm>
            <a:off x="1094740" y="-22320"/>
            <a:ext cx="9174997" cy="175360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1605013" y="3145637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1605012" y="1603653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169763" y="270936"/>
            <a:ext cx="6973268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Nêu cách tính chu vi hình chữ nhật</a:t>
            </a: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08000" y="2715381"/>
            <a:ext cx="812800" cy="8128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73" y="0"/>
            <a:ext cx="1517069" cy="1517069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19" y="4039552"/>
            <a:ext cx="2089581" cy="26392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 0.25625 C 0.09584 0.24306 0.10834 0.23287 0.11914 0.22408 C 0.12175 0.21597 0.13399 0.19792 0.14154 0.19167 C 0.15039 0.16366 0.20404 0.1544 0.23438 0.15116 C 0.24948 0.15185 0.26524 0.14931 0.27969 0.15301 C 0.28542 0.1544 0.28633 0.16134 0.28972 0.16551 C 0.29414 0.17084 0.2974 0.18264 0.29987 0.18959 C 0.30157 0.19491 0.30508 0.20579 0.30508 0.20602 C 0.30417 0.22199 0.30378 0.2382 0.30248 0.2544 C 0.3017 0.25996 0.29779 0.26181 0.29493 0.26644 C 0.27878 0.29236 0.24961 0.30209 0.21459 0.30671 C 0.19388 0.30486 0.1948 0.30787 0.18177 0.29884 C 0.17565 0.29445 0.1642 0.28472 0.1642 0.28496 C 0.16042 0.27546 0.15677 0.25625 0.15677 0.25648 C 0.15951 0.21644 0.15157 0.22755 0.16914 0.20787 C 0.1806 0.19491 0.16719 0.20347 0.18177 0.19584 C 0.1931 0.18241 0.20717 0.16991 0.22435 0.16134 C 0.22761 0.15972 0.23112 0.1581 0.23438 0.15718 C 0.24115 0.15533 0.25456 0.15301 0.25456 0.15324 C 0.26211 0.15371 0.2698 0.15347 0.27722 0.15509 C 0.27969 0.15556 0.2806 0.1581 0.2823 0.15949 C 0.29375 0.16736 0.30065 0.17477 0.3073 0.18565 C 0.31211 0.21227 0.32696 0.26713 0.30508 0.28472 C 0.28633 0.29977 0.25743 0.30926 0.23217 0.31273 C 0.21459 0.31088 0.21055 0.31158 0.19935 0.30255 C 0.1918 0.29005 0.1892 0.27801 0.18698 0.26435 C 0.18842 0.23056 0.18086 0.21111 0.20456 0.18773 C 0.21146 0.18102 0.21342 0.17639 0.22435 0.17361 C 0.23217 0.16945 0.23855 0.16759 0.24701 0.16551 C 0.27305 0.16736 0.26394 0.16736 0.27461 0.16736 L 0.25209 0.18171 L 0.27227 0.16134 " pathEditMode="relative" rAng="0" ptsTypes="AAAAAAAAAAAAAAAAAAAAAAAAAAAAAAAA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1389 L -0.00221 1.0044 " pathEditMode="relative" rAng="0" ptsTypes="AA">
                                      <p:cBhvr>
                                        <p:cTn id="4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4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24" grpId="0" bldLvl="0" animBg="1"/>
      <p:bldP spid="27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316" y="2173669"/>
            <a:ext cx="1090593" cy="1176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12" y="1947235"/>
            <a:ext cx="1524000" cy="1524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19" y="4714836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438" y="3634130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048000" y="2413309"/>
            <a:ext cx="5129107" cy="66611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Độ dài một cạnh</a:t>
            </a: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116818" y="3873217"/>
            <a:ext cx="5129107" cy="66611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B: Đo chiều dài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216487" y="4934373"/>
            <a:ext cx="4960620" cy="66611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C: Đo chiều rộng</a:t>
            </a:r>
          </a:p>
        </p:txBody>
      </p:sp>
      <p:sp>
        <p:nvSpPr>
          <p:cNvPr id="22" name="cauhoi"/>
          <p:cNvSpPr/>
          <p:nvPr/>
        </p:nvSpPr>
        <p:spPr>
          <a:xfrm>
            <a:off x="1826512" y="20358"/>
            <a:ext cx="8026400" cy="2109392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1738134" y="3387330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1669316" y="4643640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824212" y="425315"/>
            <a:ext cx="6299200" cy="124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 sàn phong học hình vuông cần đo những gì?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08000" y="2715381"/>
            <a:ext cx="812800" cy="8128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306" y="-410248"/>
            <a:ext cx="1517069" cy="1517069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515" y="4198370"/>
            <a:ext cx="2089581" cy="26392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36 -0.04352 C 0.0625 -0.05671 0.075 -0.0669 0.08581 -0.0757 C 0.08841 -0.0838 0.10065 -0.10162 0.1082 -0.10787 C 0.11706 -0.13588 0.1707 -0.14514 0.20104 -0.14838 C 0.21615 -0.14769 0.2319 -0.15023 0.24635 -0.14653 C 0.25208 -0.14514 0.25299 -0.1382 0.25638 -0.13403 C 0.26081 -0.1287 0.26406 -0.1169 0.26654 -0.10995 C 0.26823 -0.10463 0.27174 -0.09398 0.27174 -0.09375 C 0.27083 -0.07778 0.27044 -0.06158 0.26914 -0.04537 C 0.26836 -0.03982 0.26445 -0.03796 0.26159 -0.03333 C 0.24544 -0.00741 0.21628 0.00231 0.18125 0.00717 C 0.16055 0.00532 0.16146 0.00833 0.14844 -0.00093 C 0.14232 -0.00533 0.13086 -0.01505 0.13086 -0.01482 C 0.12708 -0.02431 0.12344 -0.04352 0.12344 -0.04329 C 0.12617 -0.08333 0.11823 -0.07222 0.13581 -0.0919 C 0.14727 -0.10463 0.13385 -0.09607 0.14844 -0.1037 C 0.15977 -0.11713 0.17383 -0.12963 0.19102 -0.1382 C 0.19427 -0.13982 0.19779 -0.14144 0.20104 -0.14236 C 0.20781 -0.14421 0.22122 -0.14653 0.22122 -0.1463 C 0.22878 -0.14583 0.23646 -0.14607 0.24388 -0.14445 C 0.24635 -0.14398 0.24727 -0.14144 0.24896 -0.14005 C 0.26042 -0.13218 0.26732 -0.12477 0.27396 -0.11389 C 0.27878 -0.0875 0.29362 -0.03264 0.27174 -0.01505 C 0.25299 1.11111E-6 0.22409 0.00972 0.19883 0.01319 C 0.18125 0.01134 0.17721 0.01204 0.16602 0.00301 C 0.15846 -0.00972 0.15586 -0.02176 0.15365 -0.03542 C 0.15508 -0.06921 0.14753 -0.08866 0.17122 -0.11181 C 0.17812 -0.11852 0.18008 -0.12315 0.19102 -0.12593 C 0.19883 -0.13009 0.20521 -0.13195 0.21367 -0.13403 C 0.23971 -0.13218 0.2306 -0.13218 0.24128 -0.13218 L 0.21875 -0.11783 L 0.23893 -0.1382 " pathEditMode="relative" rAng="0" ptsTypes="AAAAAAAAAAAAAAAAAAAAAAAAAAA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1389 L -0.00222 1.0044 " pathEditMode="relative" rAng="0" ptsTypes="AA">
                                      <p:cBhvr>
                                        <p:cTn id="58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4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22" grpId="0" bldLvl="0" animBg="1"/>
      <p:bldP spid="24" grpId="0" bldLvl="0" animBg="1"/>
      <p:bldP spid="27" grpId="0" bldLvl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87869"/>
            <a:ext cx="4267200" cy="522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1" y="4206505"/>
            <a:ext cx="3248780" cy="124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 TRẠI CỦA TÔI</a:t>
            </a:r>
          </a:p>
        </p:txBody>
      </p:sp>
      <p:pic>
        <p:nvPicPr>
          <p:cNvPr id="3076" name="Picture 4" descr="C:\Users\ADMIN\Desktop\Tai nguyen thiet ke tro choi\Bảng gỗ\bat dau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1" y="0"/>
            <a:ext cx="2279649" cy="129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882" y="3405237"/>
            <a:ext cx="1090593" cy="1176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133" y="2766181"/>
            <a:ext cx="1524000" cy="1524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19" y="4714836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206" y="1764731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228340" y="3701603"/>
            <a:ext cx="6114627" cy="66611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Cạnh x 4</a:t>
            </a: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174066" y="2056311"/>
            <a:ext cx="6065520" cy="66611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A:  Cạnh : 4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228340" y="4920827"/>
            <a:ext cx="5915660" cy="66611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C: 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Cạnh x  cạnh</a:t>
            </a: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733619" y="136099"/>
            <a:ext cx="8026400" cy="1692351"/>
          </a:xfrm>
          <a:prstGeom prst="cloud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1733619" y="1795809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1718665" y="4643640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540412" y="485556"/>
            <a:ext cx="6805066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cách tính chu vi hình vuông 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08000" y="2715381"/>
            <a:ext cx="812800" cy="8128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54" y="15220"/>
            <a:ext cx="1517069" cy="1517069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019" y="4543204"/>
            <a:ext cx="2089581" cy="26392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51 -0.02731 C 0.05065 -0.04051 0.06315 -0.05069 0.07383 -0.05949 C 0.07644 -0.06759 0.08881 -0.08541 0.09623 -0.09166 C 0.10508 -0.11967 0.15873 -0.12893 0.1892 -0.13217 C 0.2043 -0.13148 0.22006 -0.13403 0.23451 -0.13032 C 0.24024 -0.12893 0.24102 -0.12199 0.24453 -0.11782 C 0.24883 -0.1125 0.25222 -0.10069 0.25456 -0.09375 C 0.25638 -0.08842 0.25977 -0.07778 0.25977 -0.07754 C 0.25899 -0.06157 0.2586 -0.04537 0.25716 -0.02916 C 0.25651 -0.02361 0.25248 -0.02176 0.24974 -0.01713 C 0.2336 0.0088 0.20443 0.01852 0.1694 0.02338 C 0.1487 0.02153 0.14961 0.02454 0.13659 0.01528 C 0.13047 0.01088 0.11901 0.00116 0.11901 0.00139 C 0.11524 -0.0081 0.11159 -0.02731 0.11159 -0.02708 C 0.11433 -0.06713 0.10638 -0.05602 0.12383 -0.07569 C 0.13529 -0.08842 0.12201 -0.07986 0.13659 -0.0875 C 0.14779 -0.10092 0.16185 -0.11342 0.17904 -0.12199 C 0.18243 -0.12361 0.18581 -0.12523 0.1892 -0.12616 C 0.19597 -0.12801 0.20925 -0.13032 0.20925 -0.13009 C 0.21693 -0.12963 0.22461 -0.12986 0.23203 -0.12824 C 0.23451 -0.12778 0.23529 -0.12523 0.23711 -0.12384 C 0.24857 -0.11597 0.25547 -0.10856 0.26211 -0.09768 C 0.26693 -0.07129 0.28177 -0.01643 0.25977 0.00116 C 0.24102 0.01621 0.21224 0.02593 0.18685 0.0294 C 0.1694 0.02755 0.16537 0.02824 0.15404 0.01921 C 0.14662 0.00648 0.14401 -0.00555 0.1418 -0.01921 C 0.1431 -0.05301 0.13568 -0.07245 0.15925 -0.0956 C 0.16628 -0.10231 0.1681 -0.10694 0.17904 -0.10972 C 0.18685 -0.11389 0.19336 -0.11574 0.20183 -0.11782 C 0.22787 -0.11597 0.21875 -0.11597 0.22943 -0.11597 L 0.2069 -0.10162 L 0.22696 -0.12199 " pathEditMode="relative" rAng="0" ptsTypes="AAAAAAAAAAAAAAAAAAAAAAAAAAAAAA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1389 L -0.00222 1.0044 " pathEditMode="relative" rAng="0" ptsTypes="AA">
                                      <p:cBhvr>
                                        <p:cTn id="5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4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24" grpId="0" bldLvl="0" animBg="1"/>
      <p:bldP spid="27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151" y="3459431"/>
            <a:ext cx="1090593" cy="1176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718" y="2929167"/>
            <a:ext cx="1524000" cy="1524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19" y="4714836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745" y="1833163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977129" y="3755797"/>
            <a:ext cx="8254153" cy="66611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Cạnh + cạnh + canh ( cùng đon vị đo)</a:t>
            </a: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937865" y="2124743"/>
            <a:ext cx="8254153" cy="66611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A:  Cạnh + cạnh x canh ( cùng đon vị đo) 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010747" y="4934373"/>
            <a:ext cx="8268547" cy="66611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C: </a:t>
            </a: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Cạnh x  cạnh x canh ( cùng đon vị đo)</a:t>
            </a:r>
            <a:endParaRPr kumimoji="0" lang="en-US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893979" y="271960"/>
            <a:ext cx="8026400" cy="1532655"/>
          </a:xfrm>
          <a:prstGeom prst="cloud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nhanb"/>
          <p:cNvSpPr/>
          <p:nvPr/>
        </p:nvSpPr>
        <p:spPr>
          <a:xfrm>
            <a:off x="1703158" y="1864241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1718665" y="4643640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535094" y="641880"/>
            <a:ext cx="7044832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cách tính chu vi hình tam giác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5785" y="2421438"/>
            <a:ext cx="812800" cy="8128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093" y="-1143000"/>
            <a:ext cx="1517069" cy="1517069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093" y="4088854"/>
            <a:ext cx="2089581" cy="26392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51 -0.02731 C 0.05065 -0.0405 0.06315 -0.05069 0.07382 -0.05949 C 0.07643 -0.06759 0.0888 -0.08541 0.09622 -0.09166 C 0.10507 -0.11967 0.15872 -0.12893 0.18919 -0.13217 C 0.20429 -0.13148 0.22005 -0.13402 0.2345 -0.13032 C 0.24023 -0.12893 0.24101 -0.12199 0.24453 -0.11782 C 0.24882 -0.1125 0.25221 -0.10069 0.25455 -0.09375 C 0.25638 -0.08842 0.25976 -0.07777 0.25976 -0.07754 C 0.25898 -0.06157 0.25859 -0.04537 0.25716 -0.02916 C 0.25651 -0.02361 0.25247 -0.02175 0.24974 -0.01713 C 0.23359 0.0088 0.20442 0.01852 0.1694 0.02338 C 0.14869 0.02153 0.14961 0.02454 0.13658 0.01528 C 0.13046 0.01088 0.11901 0.00116 0.11901 0.00139 C 0.11523 -0.0081 0.11158 -0.02731 0.11158 -0.02708 C 0.11432 -0.06713 0.10638 -0.05601 0.12382 -0.07569 C 0.13528 -0.08842 0.122 -0.07986 0.13658 -0.0875 C 0.14778 -0.10092 0.16185 -0.11342 0.17903 -0.12199 C 0.18242 -0.12361 0.1858 -0.12523 0.18919 -0.12615 C 0.19596 -0.128 0.20924 -0.13032 0.20924 -0.13009 C 0.21692 -0.12963 0.22461 -0.12986 0.23203 -0.12824 C 0.2345 -0.12777 0.23528 -0.12523 0.23711 -0.12384 C 0.24856 -0.11597 0.25546 -0.10856 0.26211 -0.09768 C 0.26692 -0.07129 0.28177 -0.01643 0.25976 0.00116 C 0.24101 0.01621 0.21224 0.02593 0.18685 0.0294 C 0.1694 0.02755 0.16536 0.02825 0.15403 0.01922 C 0.14661 0.00649 0.14401 -0.00555 0.14179 -0.01921 C 0.1431 -0.053 0.13567 -0.07245 0.15924 -0.0956 C 0.16627 -0.10231 0.1681 -0.10694 0.17903 -0.10972 C 0.18685 -0.11388 0.19336 -0.11574 0.20182 -0.11782 C 0.22786 -0.11597 0.21875 -0.11597 0.22942 -0.11597 L 0.2069 -0.10162 L 0.22695 -0.12199 " pathEditMode="relative" rAng="0" ptsTypes="AAAAAAAAAAAAAAAAAAAAAAAAAAAAAA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6139 0.0139626 L 0.00169833 1.00448 " pathEditMode="relative" rAng="0" ptsTypes="AA">
                                      <p:cBhvr>
                                        <p:cTn id="51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24" grpId="0" bldLvl="0" animBg="1"/>
      <p:bldP spid="27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8FB43B-1035-1F89-21F9-DE2A0F6BB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344014" y="1855838"/>
            <a:ext cx="3638595" cy="4710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807CDD-3D88-0866-FF3E-AA0762F23125}"/>
              </a:ext>
            </a:extLst>
          </p:cNvPr>
          <p:cNvSpPr txBox="1"/>
          <p:nvPr/>
        </p:nvSpPr>
        <p:spPr>
          <a:xfrm>
            <a:off x="3493744" y="75076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6063E-9A8C-E8D6-BEE5-26006D77476B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6C3ABE-27E6-69AB-9ACD-F47DC3BED1C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C9D7D1-786A-B473-A93A-A25D132AA998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ECC7B3-3FD8-D78D-2D20-0040FECF31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415F46-50AE-F12C-3795-9EE0B6E50AF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D47914-44B4-4E9E-38AA-CFB317D279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6B4A89-3743-4649-32FB-CEE071E59D38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DB0D52-492D-30DF-DB82-7CEF07A694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A9B428D0-9002-34EF-94A8-D738037E9EE1}"/>
              </a:ext>
            </a:extLst>
          </p:cNvPr>
          <p:cNvSpPr/>
          <p:nvPr/>
        </p:nvSpPr>
        <p:spPr>
          <a:xfrm>
            <a:off x="251963" y="248596"/>
            <a:ext cx="5996437" cy="3180404"/>
          </a:xfrm>
          <a:custGeom>
            <a:avLst/>
            <a:gdLst>
              <a:gd name="connsiteX0" fmla="*/ 0 w 5996437"/>
              <a:gd name="connsiteY0" fmla="*/ 318358 h 3180404"/>
              <a:gd name="connsiteX1" fmla="*/ 318358 w 5996437"/>
              <a:gd name="connsiteY1" fmla="*/ 0 h 3180404"/>
              <a:gd name="connsiteX2" fmla="*/ 5678079 w 5996437"/>
              <a:gd name="connsiteY2" fmla="*/ 0 h 3180404"/>
              <a:gd name="connsiteX3" fmla="*/ 5996437 w 5996437"/>
              <a:gd name="connsiteY3" fmla="*/ 318358 h 3180404"/>
              <a:gd name="connsiteX4" fmla="*/ 5996437 w 5996437"/>
              <a:gd name="connsiteY4" fmla="*/ 2862046 h 3180404"/>
              <a:gd name="connsiteX5" fmla="*/ 5678079 w 5996437"/>
              <a:gd name="connsiteY5" fmla="*/ 3180404 h 3180404"/>
              <a:gd name="connsiteX6" fmla="*/ 318358 w 5996437"/>
              <a:gd name="connsiteY6" fmla="*/ 3180404 h 3180404"/>
              <a:gd name="connsiteX7" fmla="*/ 0 w 5996437"/>
              <a:gd name="connsiteY7" fmla="*/ 2862046 h 3180404"/>
              <a:gd name="connsiteX8" fmla="*/ 0 w 5996437"/>
              <a:gd name="connsiteY8" fmla="*/ 318358 h 318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6437" h="3180404" fill="none" extrusionOk="0">
                <a:moveTo>
                  <a:pt x="0" y="318358"/>
                </a:moveTo>
                <a:cubicBezTo>
                  <a:pt x="2646" y="168971"/>
                  <a:pt x="164424" y="-16114"/>
                  <a:pt x="318358" y="0"/>
                </a:cubicBezTo>
                <a:cubicBezTo>
                  <a:pt x="2135222" y="139772"/>
                  <a:pt x="4459567" y="14259"/>
                  <a:pt x="5678079" y="0"/>
                </a:cubicBezTo>
                <a:cubicBezTo>
                  <a:pt x="5835630" y="-3048"/>
                  <a:pt x="6002229" y="137817"/>
                  <a:pt x="5996437" y="318358"/>
                </a:cubicBezTo>
                <a:cubicBezTo>
                  <a:pt x="5955985" y="1445347"/>
                  <a:pt x="6103510" y="1993225"/>
                  <a:pt x="5996437" y="2862046"/>
                </a:cubicBezTo>
                <a:cubicBezTo>
                  <a:pt x="5977639" y="3057837"/>
                  <a:pt x="5879268" y="3179492"/>
                  <a:pt x="5678079" y="3180404"/>
                </a:cubicBezTo>
                <a:cubicBezTo>
                  <a:pt x="4439670" y="3068450"/>
                  <a:pt x="1837183" y="3154171"/>
                  <a:pt x="318358" y="3180404"/>
                </a:cubicBezTo>
                <a:cubicBezTo>
                  <a:pt x="140940" y="3170216"/>
                  <a:pt x="506" y="3061931"/>
                  <a:pt x="0" y="2862046"/>
                </a:cubicBezTo>
                <a:cubicBezTo>
                  <a:pt x="-155877" y="2209536"/>
                  <a:pt x="-40573" y="1261826"/>
                  <a:pt x="0" y="318358"/>
                </a:cubicBezTo>
                <a:close/>
              </a:path>
              <a:path w="5996437" h="3180404" stroke="0" extrusionOk="0">
                <a:moveTo>
                  <a:pt x="0" y="318358"/>
                </a:moveTo>
                <a:cubicBezTo>
                  <a:pt x="-1990" y="121507"/>
                  <a:pt x="155619" y="10863"/>
                  <a:pt x="318358" y="0"/>
                </a:cubicBezTo>
                <a:cubicBezTo>
                  <a:pt x="2598604" y="-123725"/>
                  <a:pt x="3887194" y="31472"/>
                  <a:pt x="5678079" y="0"/>
                </a:cubicBezTo>
                <a:cubicBezTo>
                  <a:pt x="5829529" y="1402"/>
                  <a:pt x="6013127" y="165418"/>
                  <a:pt x="5996437" y="318358"/>
                </a:cubicBezTo>
                <a:cubicBezTo>
                  <a:pt x="5914071" y="871562"/>
                  <a:pt x="6162610" y="2093241"/>
                  <a:pt x="5996437" y="2862046"/>
                </a:cubicBezTo>
                <a:cubicBezTo>
                  <a:pt x="5987409" y="3053031"/>
                  <a:pt x="5836560" y="3161863"/>
                  <a:pt x="5678079" y="3180404"/>
                </a:cubicBezTo>
                <a:cubicBezTo>
                  <a:pt x="4835409" y="3117135"/>
                  <a:pt x="2173745" y="3042578"/>
                  <a:pt x="318358" y="3180404"/>
                </a:cubicBezTo>
                <a:cubicBezTo>
                  <a:pt x="138689" y="3172112"/>
                  <a:pt x="28146" y="3040200"/>
                  <a:pt x="0" y="2862046"/>
                </a:cubicBezTo>
                <a:cubicBezTo>
                  <a:pt x="-143197" y="2496077"/>
                  <a:pt x="-97552" y="1033550"/>
                  <a:pt x="0" y="318358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2" name="Group 338">
            <a:extLst>
              <a:ext uri="{FF2B5EF4-FFF2-40B4-BE49-F238E27FC236}">
                <a16:creationId xmlns:a16="http://schemas.microsoft.com/office/drawing/2014/main" id="{03740A60-4C53-3FB3-1417-0801ADAAB288}"/>
              </a:ext>
            </a:extLst>
          </p:cNvPr>
          <p:cNvGrpSpPr/>
          <p:nvPr/>
        </p:nvGrpSpPr>
        <p:grpSpPr>
          <a:xfrm>
            <a:off x="408544" y="236240"/>
            <a:ext cx="5400698" cy="2825050"/>
            <a:chOff x="4133327" y="8204395"/>
            <a:chExt cx="7210038" cy="2825050"/>
          </a:xfrm>
        </p:grpSpPr>
        <p:sp>
          <p:nvSpPr>
            <p:cNvPr id="3" name="TextBox 339">
              <a:extLst>
                <a:ext uri="{FF2B5EF4-FFF2-40B4-BE49-F238E27FC236}">
                  <a16:creationId xmlns:a16="http://schemas.microsoft.com/office/drawing/2014/main" id="{EF07874C-B885-C187-E460-D12057B76991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" name="TextBox 340">
              <a:extLst>
                <a:ext uri="{FF2B5EF4-FFF2-40B4-BE49-F238E27FC236}">
                  <a16:creationId xmlns:a16="http://schemas.microsoft.com/office/drawing/2014/main" id="{0412EC96-59C1-759F-7FA8-B465B0D4D1AA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1660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7" y="2928623"/>
            <a:ext cx="1282545" cy="179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81" y="3508947"/>
            <a:ext cx="2332553" cy="93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197243"/>
            <a:ext cx="3410857" cy="136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413400" y="5080011"/>
            <a:ext cx="1335313" cy="157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77" y="3408536"/>
            <a:ext cx="2332553" cy="93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7" y="3336262"/>
            <a:ext cx="1515189" cy="143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37637" y="4076284"/>
            <a:ext cx="1422400" cy="13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39" y="107258"/>
            <a:ext cx="795828" cy="107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4" y="107258"/>
            <a:ext cx="789064" cy="102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3" y="4696400"/>
            <a:ext cx="2245208" cy="102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6526" y="5370408"/>
            <a:ext cx="1020367" cy="11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334" y="53071"/>
            <a:ext cx="812800" cy="107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0971917" y="2994611"/>
            <a:ext cx="2618844" cy="232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59" y="107256"/>
            <a:ext cx="804095" cy="103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188958" y="3081008"/>
            <a:ext cx="1975529" cy="203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67" y="35038"/>
            <a:ext cx="1083300" cy="12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339" y="2403579"/>
            <a:ext cx="3073400" cy="41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46" y="1064836"/>
            <a:ext cx="1101655" cy="150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14" y="1101158"/>
            <a:ext cx="1041923" cy="148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211" y="1008242"/>
            <a:ext cx="1055004" cy="150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99" y="1079471"/>
            <a:ext cx="1005115" cy="143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99" y="1079472"/>
            <a:ext cx="1005115" cy="143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>
            <a:hlinkClick r:id="rId45" action="ppaction://hlinksldjump"/>
          </p:cNvPr>
          <p:cNvSpPr/>
          <p:nvPr/>
        </p:nvSpPr>
        <p:spPr>
          <a:xfrm>
            <a:off x="9529011" y="118807"/>
            <a:ext cx="2375169" cy="8128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MỚI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1.15352 -0.0169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21094 0.04815 " pathEditMode="relative" rAng="0" ptsTypes="AA">
                                      <p:cBhvr>
                                        <p:cTn id="80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47" y="240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1.19076 -0.01481 " pathEditMode="relative" rAng="0" ptsTypes="AA">
                                      <p:cBhvr>
                                        <p:cTn id="90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1.19179 0.02477 " pathEditMode="relative" rAng="0" ptsTypes="AA">
                                      <p:cBhvr>
                                        <p:cTn id="107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96" y="1227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43" y="5529760"/>
            <a:ext cx="2133599" cy="120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133600" y="313267"/>
            <a:ext cx="7919963" cy="189653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1682" y="578401"/>
            <a:ext cx="7901881" cy="1773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 ước lượng  một độ dài nào đó em làm bằng cách nào?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3158067"/>
            <a:ext cx="7644384" cy="18965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4000" y="3399579"/>
            <a:ext cx="6579616" cy="140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 lượng bằng bước chân, đếm viên gạch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667"/>
            <a:ext cx="4064000" cy="37333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 bldLvl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92" y="5582812"/>
            <a:ext cx="2133599" cy="120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34720" y="66040"/>
            <a:ext cx="10255056" cy="18965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062" y="311996"/>
            <a:ext cx="9834032" cy="140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mảnh đất hình chữ nhật có chiều dài 5m chiều rộng 3 mét.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99215" y="2470265"/>
            <a:ext cx="5959635" cy="23029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3661" y="3249725"/>
            <a:ext cx="5510741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(5 + 3) x 2 = 16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612647"/>
            <a:ext cx="3725333" cy="34222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 bldLvl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03" y="5335585"/>
            <a:ext cx="2133599" cy="120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618825" y="313267"/>
            <a:ext cx="9198991" cy="18965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6807" y="548640"/>
            <a:ext cx="8806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 dài cạnh hình vuông là 6m. Chu vi hình vuông là bao nhiêu mét?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33251" y="2573420"/>
            <a:ext cx="6166273" cy="23029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9367" y="3385515"/>
            <a:ext cx="3615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x 4 = 24 (m)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705980"/>
            <a:ext cx="3623733" cy="33288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 bldLvl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93768"/>
            <a:ext cx="2133599" cy="120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78087" y="313268"/>
            <a:ext cx="10549467" cy="228962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9900" y="399216"/>
            <a:ext cx="103600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cạnh của tam giác ABC có độ dài lần lượt: AB = 40 cm, BC = 50 cm, CA = 30 cm. Chu vi của hình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tam giác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ABC là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57372" y="3821155"/>
            <a:ext cx="5828453" cy="16492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6865" y="4266918"/>
            <a:ext cx="5761567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 + 50 + 30 = 120 (cm</a:t>
            </a:r>
            <a:r>
              <a:rPr kumimoji="0" lang="en-US" sz="426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590133"/>
            <a:ext cx="3749839" cy="34447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 bldLvl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28" y="5452393"/>
            <a:ext cx="2133599" cy="120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76860" y="313267"/>
            <a:ext cx="11323320" cy="241443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500" y="502074"/>
            <a:ext cx="1098804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Các cạnh của tứ giác MNPQ có độ dài lần lượt: MN = 2 cm, NP = 4 cm, PQ = 5 cm, QM = 3 cm. Chu vi của hình tứ giac MNPQ là: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70539" y="3673098"/>
            <a:ext cx="7040033" cy="1680305"/>
          </a:xfrm>
          <a:prstGeom prst="roundRect">
            <a:avLst/>
          </a:prstGeom>
          <a:solidFill>
            <a:srgbClr val="CC99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5084" y="4103354"/>
            <a:ext cx="5786378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+ 4 + 5 + 3 = 14 (cm)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590133"/>
            <a:ext cx="3749839" cy="34447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 bldLvl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685</TotalTime>
  <Words>825</Words>
  <Application>Microsoft Office PowerPoint</Application>
  <PresentationFormat>Widescreen</PresentationFormat>
  <Paragraphs>101</Paragraphs>
  <Slides>33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#9Slide05 Phobia</vt:lpstr>
      <vt:lpstr>Arial</vt:lpstr>
      <vt:lpstr>Calibri</vt:lpstr>
      <vt:lpstr>SVN-Hole Hearted</vt:lpstr>
      <vt:lpstr>SVN-Poky's</vt:lpstr>
      <vt:lpstr>Times New Roman</vt:lpstr>
      <vt:lpstr>UVN Banh Mi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Administrator</cp:lastModifiedBy>
  <cp:revision>6</cp:revision>
  <dcterms:created xsi:type="dcterms:W3CDTF">2022-06-20T03:34:56Z</dcterms:created>
  <dcterms:modified xsi:type="dcterms:W3CDTF">2025-05-04T03:40:28Z</dcterms:modified>
</cp:coreProperties>
</file>