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media/audio3.wav" ContentType="audio/wav"/>
  <Override PartName="/ppt/notesSlides/notesSlide4.xml" ContentType="application/vnd.openxmlformats-officedocument.presentationml.notesSlide+xml"/>
  <Override PartName="/ppt/media/audio4.wav" ContentType="audio/wav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media/audio5.wav" ContentType="audio/wav"/>
  <Override PartName="/ppt/media/audio6.wav" ContentType="audio/wav"/>
  <Override PartName="/ppt/media/audio7.wav" ContentType="audio/wav"/>
  <Override PartName="/ppt/notesSlides/notesSlide7.xml" ContentType="application/vnd.openxmlformats-officedocument.presentationml.notesSlide+xml"/>
  <Override PartName="/ppt/media/audio8.wav" ContentType="audio/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78" r:id="rId3"/>
    <p:sldId id="257" r:id="rId4"/>
    <p:sldId id="258" r:id="rId5"/>
    <p:sldId id="261" r:id="rId6"/>
    <p:sldId id="262" r:id="rId7"/>
    <p:sldId id="264" r:id="rId8"/>
    <p:sldId id="265" r:id="rId9"/>
    <p:sldId id="286" r:id="rId10"/>
    <p:sldId id="279" r:id="rId11"/>
    <p:sldId id="292" r:id="rId12"/>
    <p:sldId id="266" r:id="rId13"/>
    <p:sldId id="281" r:id="rId14"/>
    <p:sldId id="272" r:id="rId15"/>
    <p:sldId id="267" r:id="rId16"/>
    <p:sldId id="283" r:id="rId17"/>
    <p:sldId id="268" r:id="rId18"/>
    <p:sldId id="285" r:id="rId19"/>
    <p:sldId id="274" r:id="rId20"/>
    <p:sldId id="269" r:id="rId21"/>
    <p:sldId id="294" r:id="rId22"/>
    <p:sldId id="290" r:id="rId23"/>
    <p:sldId id="276" r:id="rId24"/>
    <p:sldId id="270" r:id="rId25"/>
    <p:sldId id="271" r:id="rId26"/>
    <p:sldId id="295" r:id="rId27"/>
    <p:sldId id="277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7409"/>
    <a:srgbClr val="FF3300"/>
    <a:srgbClr val="FF9900"/>
    <a:srgbClr val="FF33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63" autoAdjust="0"/>
    <p:restoredTop sz="94364" autoAdjust="0"/>
  </p:normalViewPr>
  <p:slideViewPr>
    <p:cSldViewPr>
      <p:cViewPr varScale="1">
        <p:scale>
          <a:sx n="92" d="100"/>
          <a:sy n="92" d="100"/>
        </p:scale>
        <p:origin x="76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B3D0E9-B935-49CB-81CD-C17D67920B01}" type="doc">
      <dgm:prSet loTypeId="urn:microsoft.com/office/officeart/2005/8/layout/chevron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636D26A-7643-4575-82A4-8D8253521A20}">
      <dgm:prSet phldrT="[Text]" custT="1"/>
      <dgm:spPr/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gm:t>
    </dgm:pt>
    <dgm:pt modelId="{70A474D5-1744-4A96-9B1B-BA6A44F32095}" type="parTrans" cxnId="{C8669869-36EC-46C0-AEC9-81870F154C4F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D7B0D8-4E62-43AB-96FE-57578C98C5F5}" type="sibTrans" cxnId="{C8669869-36EC-46C0-AEC9-81870F154C4F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0D118E-E93D-4F29-9482-BED035CE76C8}">
      <dgm:prSet phldrT="[Text]" custT="1"/>
      <dgm:spPr/>
      <dgm:t>
        <a:bodyPr/>
        <a:lstStyle/>
        <a:p>
          <a:r>
            <a: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 xác định điểm ở giữa, trung điểm của đoạn thẳng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B0F170-E5F2-4755-8E87-4BAB8E5E7DF4}" type="parTrans" cxnId="{31D8E580-A813-4134-AB22-B74C57A44B83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FABE2E-E688-46DF-B1AC-38F0CE6235AC}" type="sibTrans" cxnId="{31D8E580-A813-4134-AB22-B74C57A44B83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92B59F-8C93-4689-93AC-CAFF1E34C78A}">
      <dgm:prSet phldrT="[Text]" custT="1"/>
      <dgm:spPr/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gm:t>
    </dgm:pt>
    <dgm:pt modelId="{7AF829FD-2A85-45B0-9881-1661035AB04B}" type="parTrans" cxnId="{86E4DD9D-D313-464E-ADD6-F5FA3746547A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B5230F-2EE3-4BF9-8B91-A59363D75F48}" type="sibTrans" cxnId="{86E4DD9D-D313-464E-ADD6-F5FA3746547A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0C6388-5497-4BFF-9E6D-104370922C93}">
      <dgm:prSet phldrT="[Text]" custT="1"/>
      <dgm:spPr/>
      <dgm:t>
        <a:bodyPr/>
        <a:lstStyle/>
        <a:p>
          <a:r>
            <a: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 tính chu vi của một hình 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C64525-1918-489E-B409-57890D92C030}" type="parTrans" cxnId="{F6A49588-550E-4116-8066-52C488290C27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DAAF82-FEFF-4928-8E19-E5DB19EE2D6B}" type="sibTrans" cxnId="{F6A49588-550E-4116-8066-52C488290C27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69A1F2-1E93-45CC-8D08-31FAEC93E0E0}">
      <dgm:prSet phldrT="[Text]" custT="1"/>
      <dgm:spPr/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gm:t>
    </dgm:pt>
    <dgm:pt modelId="{D7DBEFCC-79B6-4297-84A3-45AD5A9D29C9}" type="sibTrans" cxnId="{6581A077-459B-4793-B6E9-9B56444D0515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4D3158-8287-4A14-B58C-1ED42C7CB32D}" type="parTrans" cxnId="{6581A077-459B-4793-B6E9-9B56444D0515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63AA24-9871-412D-A387-F4013969E2D0}">
      <dgm:prSet phldrT="[Text]" custT="1"/>
      <dgm:spPr/>
      <dgm:t>
        <a:bodyPr/>
        <a:lstStyle/>
        <a:p>
          <a:r>
            <a: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 xác định góc vuông, góc không vuông.</a:t>
          </a:r>
          <a:endParaRPr lang="en-US" sz="2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361C08-60A9-47FB-8160-22E222DE06D8}" type="sibTrans" cxnId="{EC941545-75E6-4B81-8A2F-AB40CB250F5A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6ADB11-4839-4EFC-A0ED-67E644351F6D}" type="parTrans" cxnId="{EC941545-75E6-4B81-8A2F-AB40CB250F5A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D3DFA3-921D-4ACB-B2F8-3A59DE48325F}" type="pres">
      <dgm:prSet presAssocID="{D0B3D0E9-B935-49CB-81CD-C17D67920B01}" presName="linearFlow" presStyleCnt="0">
        <dgm:presLayoutVars>
          <dgm:dir/>
          <dgm:animLvl val="lvl"/>
          <dgm:resizeHandles val="exact"/>
        </dgm:presLayoutVars>
      </dgm:prSet>
      <dgm:spPr/>
    </dgm:pt>
    <dgm:pt modelId="{189419A5-2DE5-4F2A-BDA7-9FF4EDEF5014}" type="pres">
      <dgm:prSet presAssocID="{1769A1F2-1E93-45CC-8D08-31FAEC93E0E0}" presName="composite" presStyleCnt="0"/>
      <dgm:spPr/>
    </dgm:pt>
    <dgm:pt modelId="{A58BA482-F9EB-4DB4-9FE8-B1464599BA75}" type="pres">
      <dgm:prSet presAssocID="{1769A1F2-1E93-45CC-8D08-31FAEC93E0E0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1CE0427C-4A72-4B86-A95E-A8909C0962B1}" type="pres">
      <dgm:prSet presAssocID="{1769A1F2-1E93-45CC-8D08-31FAEC93E0E0}" presName="descendantText" presStyleLbl="alignAcc1" presStyleIdx="0" presStyleCnt="3" custScaleY="139997" custLinFactNeighborX="-364" custLinFactNeighborY="-279">
        <dgm:presLayoutVars>
          <dgm:bulletEnabled val="1"/>
        </dgm:presLayoutVars>
      </dgm:prSet>
      <dgm:spPr/>
    </dgm:pt>
    <dgm:pt modelId="{45CB637B-5715-4A40-96D0-67B675F0F60B}" type="pres">
      <dgm:prSet presAssocID="{D7DBEFCC-79B6-4297-84A3-45AD5A9D29C9}" presName="sp" presStyleCnt="0"/>
      <dgm:spPr/>
    </dgm:pt>
    <dgm:pt modelId="{0ABC99EE-25AC-4E8B-BABD-7A2C9E2E745F}" type="pres">
      <dgm:prSet presAssocID="{1636D26A-7643-4575-82A4-8D8253521A20}" presName="composite" presStyleCnt="0"/>
      <dgm:spPr/>
    </dgm:pt>
    <dgm:pt modelId="{8DF33A04-AC87-40B5-B2EB-25B4859A09BD}" type="pres">
      <dgm:prSet presAssocID="{1636D26A-7643-4575-82A4-8D8253521A20}" presName="parentText" presStyleLbl="alignNode1" presStyleIdx="1" presStyleCnt="3" custScaleY="123943">
        <dgm:presLayoutVars>
          <dgm:chMax val="1"/>
          <dgm:bulletEnabled val="1"/>
        </dgm:presLayoutVars>
      </dgm:prSet>
      <dgm:spPr/>
    </dgm:pt>
    <dgm:pt modelId="{C8CFB45F-8742-4E01-9A94-549C7364961E}" type="pres">
      <dgm:prSet presAssocID="{1636D26A-7643-4575-82A4-8D8253521A20}" presName="descendantText" presStyleLbl="alignAcc1" presStyleIdx="1" presStyleCnt="3" custScaleY="161929">
        <dgm:presLayoutVars>
          <dgm:bulletEnabled val="1"/>
        </dgm:presLayoutVars>
      </dgm:prSet>
      <dgm:spPr/>
    </dgm:pt>
    <dgm:pt modelId="{97ECCAE4-8E09-4C51-9952-7EF2ADC892AF}" type="pres">
      <dgm:prSet presAssocID="{60D7B0D8-4E62-43AB-96FE-57578C98C5F5}" presName="sp" presStyleCnt="0"/>
      <dgm:spPr/>
    </dgm:pt>
    <dgm:pt modelId="{C306F8F0-D4AE-4DD7-BCED-191243546A32}" type="pres">
      <dgm:prSet presAssocID="{4192B59F-8C93-4689-93AC-CAFF1E34C78A}" presName="composite" presStyleCnt="0"/>
      <dgm:spPr/>
    </dgm:pt>
    <dgm:pt modelId="{BBF794C5-7BA0-487A-9E25-EAD5812039C9}" type="pres">
      <dgm:prSet presAssocID="{4192B59F-8C93-4689-93AC-CAFF1E34C78A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5FAF8127-3362-4C0B-969C-376F025F3A69}" type="pres">
      <dgm:prSet presAssocID="{4192B59F-8C93-4689-93AC-CAFF1E34C78A}" presName="descendantText" presStyleLbl="alignAcc1" presStyleIdx="2" presStyleCnt="3" custScaleY="135799" custLinFactNeighborX="107" custLinFactNeighborY="1217">
        <dgm:presLayoutVars>
          <dgm:bulletEnabled val="1"/>
        </dgm:presLayoutVars>
      </dgm:prSet>
      <dgm:spPr/>
    </dgm:pt>
  </dgm:ptLst>
  <dgm:cxnLst>
    <dgm:cxn modelId="{CB5BF802-3E3C-4764-B7B9-325ED5B62510}" type="presOf" srcId="{1863AA24-9871-412D-A387-F4013969E2D0}" destId="{1CE0427C-4A72-4B86-A95E-A8909C0962B1}" srcOrd="0" destOrd="0" presId="urn:microsoft.com/office/officeart/2005/8/layout/chevron2"/>
    <dgm:cxn modelId="{EE97260E-33A6-481B-852C-BB19F4F6B7B0}" type="presOf" srcId="{4192B59F-8C93-4689-93AC-CAFF1E34C78A}" destId="{BBF794C5-7BA0-487A-9E25-EAD5812039C9}" srcOrd="0" destOrd="0" presId="urn:microsoft.com/office/officeart/2005/8/layout/chevron2"/>
    <dgm:cxn modelId="{C29AE860-8308-4170-BB95-B8051873041E}" type="presOf" srcId="{1636D26A-7643-4575-82A4-8D8253521A20}" destId="{8DF33A04-AC87-40B5-B2EB-25B4859A09BD}" srcOrd="0" destOrd="0" presId="urn:microsoft.com/office/officeart/2005/8/layout/chevron2"/>
    <dgm:cxn modelId="{EC941545-75E6-4B81-8A2F-AB40CB250F5A}" srcId="{1769A1F2-1E93-45CC-8D08-31FAEC93E0E0}" destId="{1863AA24-9871-412D-A387-F4013969E2D0}" srcOrd="0" destOrd="0" parTransId="{186ADB11-4839-4EFC-A0ED-67E644351F6D}" sibTransId="{98361C08-60A9-47FB-8160-22E222DE06D8}"/>
    <dgm:cxn modelId="{C8669869-36EC-46C0-AEC9-81870F154C4F}" srcId="{D0B3D0E9-B935-49CB-81CD-C17D67920B01}" destId="{1636D26A-7643-4575-82A4-8D8253521A20}" srcOrd="1" destOrd="0" parTransId="{70A474D5-1744-4A96-9B1B-BA6A44F32095}" sibTransId="{60D7B0D8-4E62-43AB-96FE-57578C98C5F5}"/>
    <dgm:cxn modelId="{4676B84E-C850-4391-AB6D-854094835C59}" type="presOf" srcId="{5C0C6388-5497-4BFF-9E6D-104370922C93}" destId="{5FAF8127-3362-4C0B-969C-376F025F3A69}" srcOrd="0" destOrd="0" presId="urn:microsoft.com/office/officeart/2005/8/layout/chevron2"/>
    <dgm:cxn modelId="{6581A077-459B-4793-B6E9-9B56444D0515}" srcId="{D0B3D0E9-B935-49CB-81CD-C17D67920B01}" destId="{1769A1F2-1E93-45CC-8D08-31FAEC93E0E0}" srcOrd="0" destOrd="0" parTransId="{084D3158-8287-4A14-B58C-1ED42C7CB32D}" sibTransId="{D7DBEFCC-79B6-4297-84A3-45AD5A9D29C9}"/>
    <dgm:cxn modelId="{31D8E580-A813-4134-AB22-B74C57A44B83}" srcId="{1636D26A-7643-4575-82A4-8D8253521A20}" destId="{6C0D118E-E93D-4F29-9482-BED035CE76C8}" srcOrd="0" destOrd="0" parTransId="{FCB0F170-E5F2-4755-8E87-4BAB8E5E7DF4}" sibTransId="{1BFABE2E-E688-46DF-B1AC-38F0CE6235AC}"/>
    <dgm:cxn modelId="{20E46B82-1127-471D-B7DC-FDDA57690127}" type="presOf" srcId="{D0B3D0E9-B935-49CB-81CD-C17D67920B01}" destId="{91D3DFA3-921D-4ACB-B2F8-3A59DE48325F}" srcOrd="0" destOrd="0" presId="urn:microsoft.com/office/officeart/2005/8/layout/chevron2"/>
    <dgm:cxn modelId="{F6A49588-550E-4116-8066-52C488290C27}" srcId="{4192B59F-8C93-4689-93AC-CAFF1E34C78A}" destId="{5C0C6388-5497-4BFF-9E6D-104370922C93}" srcOrd="0" destOrd="0" parTransId="{51C64525-1918-489E-B409-57890D92C030}" sibTransId="{B2DAAF82-FEFF-4928-8E19-E5DB19EE2D6B}"/>
    <dgm:cxn modelId="{86E4DD9D-D313-464E-ADD6-F5FA3746547A}" srcId="{D0B3D0E9-B935-49CB-81CD-C17D67920B01}" destId="{4192B59F-8C93-4689-93AC-CAFF1E34C78A}" srcOrd="2" destOrd="0" parTransId="{7AF829FD-2A85-45B0-9881-1661035AB04B}" sibTransId="{4CB5230F-2EE3-4BF9-8B91-A59363D75F48}"/>
    <dgm:cxn modelId="{09F2D2A1-A292-4BAC-B532-6C4DE9EB6064}" type="presOf" srcId="{1769A1F2-1E93-45CC-8D08-31FAEC93E0E0}" destId="{A58BA482-F9EB-4DB4-9FE8-B1464599BA75}" srcOrd="0" destOrd="0" presId="urn:microsoft.com/office/officeart/2005/8/layout/chevron2"/>
    <dgm:cxn modelId="{571BD6F5-E530-47B1-8F48-006DFE88E2D8}" type="presOf" srcId="{6C0D118E-E93D-4F29-9482-BED035CE76C8}" destId="{C8CFB45F-8742-4E01-9A94-549C7364961E}" srcOrd="0" destOrd="0" presId="urn:microsoft.com/office/officeart/2005/8/layout/chevron2"/>
    <dgm:cxn modelId="{B3C08F38-F9D3-4845-966A-D41AFD648DC6}" type="presParOf" srcId="{91D3DFA3-921D-4ACB-B2F8-3A59DE48325F}" destId="{189419A5-2DE5-4F2A-BDA7-9FF4EDEF5014}" srcOrd="0" destOrd="0" presId="urn:microsoft.com/office/officeart/2005/8/layout/chevron2"/>
    <dgm:cxn modelId="{9C7C53B8-BB56-4BD7-9A2C-4AF2CD7AA717}" type="presParOf" srcId="{189419A5-2DE5-4F2A-BDA7-9FF4EDEF5014}" destId="{A58BA482-F9EB-4DB4-9FE8-B1464599BA75}" srcOrd="0" destOrd="0" presId="urn:microsoft.com/office/officeart/2005/8/layout/chevron2"/>
    <dgm:cxn modelId="{8695ED8F-0472-4D79-A8C1-C4068FFE429F}" type="presParOf" srcId="{189419A5-2DE5-4F2A-BDA7-9FF4EDEF5014}" destId="{1CE0427C-4A72-4B86-A95E-A8909C0962B1}" srcOrd="1" destOrd="0" presId="urn:microsoft.com/office/officeart/2005/8/layout/chevron2"/>
    <dgm:cxn modelId="{063ACDB4-DDB1-40DD-A272-9D7E3A65DD8F}" type="presParOf" srcId="{91D3DFA3-921D-4ACB-B2F8-3A59DE48325F}" destId="{45CB637B-5715-4A40-96D0-67B675F0F60B}" srcOrd="1" destOrd="0" presId="urn:microsoft.com/office/officeart/2005/8/layout/chevron2"/>
    <dgm:cxn modelId="{A5B0CA57-A757-4799-9912-4D0AFFE10B2F}" type="presParOf" srcId="{91D3DFA3-921D-4ACB-B2F8-3A59DE48325F}" destId="{0ABC99EE-25AC-4E8B-BABD-7A2C9E2E745F}" srcOrd="2" destOrd="0" presId="urn:microsoft.com/office/officeart/2005/8/layout/chevron2"/>
    <dgm:cxn modelId="{28131383-686F-4378-ACFE-F0F75892BB8E}" type="presParOf" srcId="{0ABC99EE-25AC-4E8B-BABD-7A2C9E2E745F}" destId="{8DF33A04-AC87-40B5-B2EB-25B4859A09BD}" srcOrd="0" destOrd="0" presId="urn:microsoft.com/office/officeart/2005/8/layout/chevron2"/>
    <dgm:cxn modelId="{C164F26A-4508-4CC6-9AFB-18E7619BC96A}" type="presParOf" srcId="{0ABC99EE-25AC-4E8B-BABD-7A2C9E2E745F}" destId="{C8CFB45F-8742-4E01-9A94-549C7364961E}" srcOrd="1" destOrd="0" presId="urn:microsoft.com/office/officeart/2005/8/layout/chevron2"/>
    <dgm:cxn modelId="{F90485D2-0C2B-4317-99E0-ECD8A403F6DF}" type="presParOf" srcId="{91D3DFA3-921D-4ACB-B2F8-3A59DE48325F}" destId="{97ECCAE4-8E09-4C51-9952-7EF2ADC892AF}" srcOrd="3" destOrd="0" presId="urn:microsoft.com/office/officeart/2005/8/layout/chevron2"/>
    <dgm:cxn modelId="{52F2F6C8-0987-422F-BD78-2AF5107E8CA6}" type="presParOf" srcId="{91D3DFA3-921D-4ACB-B2F8-3A59DE48325F}" destId="{C306F8F0-D4AE-4DD7-BCED-191243546A32}" srcOrd="4" destOrd="0" presId="urn:microsoft.com/office/officeart/2005/8/layout/chevron2"/>
    <dgm:cxn modelId="{6A0CF266-1680-4FAB-B290-316FDD39C48F}" type="presParOf" srcId="{C306F8F0-D4AE-4DD7-BCED-191243546A32}" destId="{BBF794C5-7BA0-487A-9E25-EAD5812039C9}" srcOrd="0" destOrd="0" presId="urn:microsoft.com/office/officeart/2005/8/layout/chevron2"/>
    <dgm:cxn modelId="{1C6A4704-A9E2-4557-8A2B-50D940D068C3}" type="presParOf" srcId="{C306F8F0-D4AE-4DD7-BCED-191243546A32}" destId="{5FAF8127-3362-4C0B-969C-376F025F3A6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B3D0E9-B935-49CB-81CD-C17D67920B01}" type="doc">
      <dgm:prSet loTypeId="urn:microsoft.com/office/officeart/2005/8/layout/chevron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636D26A-7643-4575-82A4-8D8253521A20}">
      <dgm:prSet phldrT="[Text]" custT="1"/>
      <dgm:spPr/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gm:t>
    </dgm:pt>
    <dgm:pt modelId="{70A474D5-1744-4A96-9B1B-BA6A44F32095}" type="parTrans" cxnId="{C8669869-36EC-46C0-AEC9-81870F154C4F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D7B0D8-4E62-43AB-96FE-57578C98C5F5}" type="sibTrans" cxnId="{C8669869-36EC-46C0-AEC9-81870F154C4F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0D118E-E93D-4F29-9482-BED035CE76C8}">
      <dgm:prSet phldrT="[Text]" custT="1"/>
      <dgm:spPr/>
      <dgm:t>
        <a:bodyPr/>
        <a:lstStyle/>
        <a:p>
          <a:r>
            <a: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 xác định điểm ở giữa, trung điểm của đoạn thẳng ta cần sử dụng thước thẳng để đo.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B0F170-E5F2-4755-8E87-4BAB8E5E7DF4}" type="parTrans" cxnId="{31D8E580-A813-4134-AB22-B74C57A44B83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FABE2E-E688-46DF-B1AC-38F0CE6235AC}" type="sibTrans" cxnId="{31D8E580-A813-4134-AB22-B74C57A44B83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92B59F-8C93-4689-93AC-CAFF1E34C78A}">
      <dgm:prSet phldrT="[Text]" custT="1"/>
      <dgm:spPr/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gm:t>
    </dgm:pt>
    <dgm:pt modelId="{7AF829FD-2A85-45B0-9881-1661035AB04B}" type="parTrans" cxnId="{86E4DD9D-D313-464E-ADD6-F5FA3746547A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B5230F-2EE3-4BF9-8B91-A59363D75F48}" type="sibTrans" cxnId="{86E4DD9D-D313-464E-ADD6-F5FA3746547A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0C6388-5497-4BFF-9E6D-104370922C93}">
      <dgm:prSet phldrT="[Text]" custT="1"/>
      <dgm:spPr/>
      <dgm:t>
        <a:bodyPr/>
        <a:lstStyle/>
        <a:p>
          <a:r>
            <a: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Muốn tính chu vi của một hình cần biết độ dài các cạnh và ngược lại  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C64525-1918-489E-B409-57890D92C030}" type="parTrans" cxnId="{F6A49588-550E-4116-8066-52C488290C27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DAAF82-FEFF-4928-8E19-E5DB19EE2D6B}" type="sibTrans" cxnId="{F6A49588-550E-4116-8066-52C488290C27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69A1F2-1E93-45CC-8D08-31FAEC93E0E0}">
      <dgm:prSet phldrT="[Text]" custT="1"/>
      <dgm:spPr/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gm:t>
    </dgm:pt>
    <dgm:pt modelId="{D7DBEFCC-79B6-4297-84A3-45AD5A9D29C9}" type="sibTrans" cxnId="{6581A077-459B-4793-B6E9-9B56444D0515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4D3158-8287-4A14-B58C-1ED42C7CB32D}" type="parTrans" cxnId="{6581A077-459B-4793-B6E9-9B56444D0515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63AA24-9871-412D-A387-F4013969E2D0}">
      <dgm:prSet phldrT="[Text]" custT="1"/>
      <dgm:spPr/>
      <dgm:t>
        <a:bodyPr/>
        <a:lstStyle/>
        <a:p>
          <a:r>
            <a: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 xác định góc vuông, góc không vuông của một hình ta sử dụng êke để đo.</a:t>
          </a:r>
          <a:endParaRPr lang="en-US" sz="2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361C08-60A9-47FB-8160-22E222DE06D8}" type="sibTrans" cxnId="{EC941545-75E6-4B81-8A2F-AB40CB250F5A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6ADB11-4839-4EFC-A0ED-67E644351F6D}" type="parTrans" cxnId="{EC941545-75E6-4B81-8A2F-AB40CB250F5A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D3DFA3-921D-4ACB-B2F8-3A59DE48325F}" type="pres">
      <dgm:prSet presAssocID="{D0B3D0E9-B935-49CB-81CD-C17D67920B01}" presName="linearFlow" presStyleCnt="0">
        <dgm:presLayoutVars>
          <dgm:dir/>
          <dgm:animLvl val="lvl"/>
          <dgm:resizeHandles val="exact"/>
        </dgm:presLayoutVars>
      </dgm:prSet>
      <dgm:spPr/>
    </dgm:pt>
    <dgm:pt modelId="{189419A5-2DE5-4F2A-BDA7-9FF4EDEF5014}" type="pres">
      <dgm:prSet presAssocID="{1769A1F2-1E93-45CC-8D08-31FAEC93E0E0}" presName="composite" presStyleCnt="0"/>
      <dgm:spPr/>
    </dgm:pt>
    <dgm:pt modelId="{A58BA482-F9EB-4DB4-9FE8-B1464599BA75}" type="pres">
      <dgm:prSet presAssocID="{1769A1F2-1E93-45CC-8D08-31FAEC93E0E0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1CE0427C-4A72-4B86-A95E-A8909C0962B1}" type="pres">
      <dgm:prSet presAssocID="{1769A1F2-1E93-45CC-8D08-31FAEC93E0E0}" presName="descendantText" presStyleLbl="alignAcc1" presStyleIdx="0" presStyleCnt="3" custScaleX="108086" custScaleY="139997" custLinFactNeighborX="1045" custLinFactNeighborY="-279">
        <dgm:presLayoutVars>
          <dgm:bulletEnabled val="1"/>
        </dgm:presLayoutVars>
      </dgm:prSet>
      <dgm:spPr/>
    </dgm:pt>
    <dgm:pt modelId="{45CB637B-5715-4A40-96D0-67B675F0F60B}" type="pres">
      <dgm:prSet presAssocID="{D7DBEFCC-79B6-4297-84A3-45AD5A9D29C9}" presName="sp" presStyleCnt="0"/>
      <dgm:spPr/>
    </dgm:pt>
    <dgm:pt modelId="{0ABC99EE-25AC-4E8B-BABD-7A2C9E2E745F}" type="pres">
      <dgm:prSet presAssocID="{1636D26A-7643-4575-82A4-8D8253521A20}" presName="composite" presStyleCnt="0"/>
      <dgm:spPr/>
    </dgm:pt>
    <dgm:pt modelId="{8DF33A04-AC87-40B5-B2EB-25B4859A09BD}" type="pres">
      <dgm:prSet presAssocID="{1636D26A-7643-4575-82A4-8D8253521A20}" presName="parentText" presStyleLbl="alignNode1" presStyleIdx="1" presStyleCnt="3" custScaleY="123943">
        <dgm:presLayoutVars>
          <dgm:chMax val="1"/>
          <dgm:bulletEnabled val="1"/>
        </dgm:presLayoutVars>
      </dgm:prSet>
      <dgm:spPr/>
    </dgm:pt>
    <dgm:pt modelId="{C8CFB45F-8742-4E01-9A94-549C7364961E}" type="pres">
      <dgm:prSet presAssocID="{1636D26A-7643-4575-82A4-8D8253521A20}" presName="descendantText" presStyleLbl="alignAcc1" presStyleIdx="1" presStyleCnt="3" custScaleX="106971" custScaleY="161929">
        <dgm:presLayoutVars>
          <dgm:bulletEnabled val="1"/>
        </dgm:presLayoutVars>
      </dgm:prSet>
      <dgm:spPr/>
    </dgm:pt>
    <dgm:pt modelId="{97ECCAE4-8E09-4C51-9952-7EF2ADC892AF}" type="pres">
      <dgm:prSet presAssocID="{60D7B0D8-4E62-43AB-96FE-57578C98C5F5}" presName="sp" presStyleCnt="0"/>
      <dgm:spPr/>
    </dgm:pt>
    <dgm:pt modelId="{C306F8F0-D4AE-4DD7-BCED-191243546A32}" type="pres">
      <dgm:prSet presAssocID="{4192B59F-8C93-4689-93AC-CAFF1E34C78A}" presName="composite" presStyleCnt="0"/>
      <dgm:spPr/>
    </dgm:pt>
    <dgm:pt modelId="{BBF794C5-7BA0-487A-9E25-EAD5812039C9}" type="pres">
      <dgm:prSet presAssocID="{4192B59F-8C93-4689-93AC-CAFF1E34C78A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5FAF8127-3362-4C0B-969C-376F025F3A69}" type="pres">
      <dgm:prSet presAssocID="{4192B59F-8C93-4689-93AC-CAFF1E34C78A}" presName="descendantText" presStyleLbl="alignAcc1" presStyleIdx="2" presStyleCnt="3" custScaleX="107812" custScaleY="135799" custLinFactNeighborX="107" custLinFactNeighborY="1217">
        <dgm:presLayoutVars>
          <dgm:bulletEnabled val="1"/>
        </dgm:presLayoutVars>
      </dgm:prSet>
      <dgm:spPr/>
    </dgm:pt>
  </dgm:ptLst>
  <dgm:cxnLst>
    <dgm:cxn modelId="{CB5BF802-3E3C-4764-B7B9-325ED5B62510}" type="presOf" srcId="{1863AA24-9871-412D-A387-F4013969E2D0}" destId="{1CE0427C-4A72-4B86-A95E-A8909C0962B1}" srcOrd="0" destOrd="0" presId="urn:microsoft.com/office/officeart/2005/8/layout/chevron2"/>
    <dgm:cxn modelId="{EE97260E-33A6-481B-852C-BB19F4F6B7B0}" type="presOf" srcId="{4192B59F-8C93-4689-93AC-CAFF1E34C78A}" destId="{BBF794C5-7BA0-487A-9E25-EAD5812039C9}" srcOrd="0" destOrd="0" presId="urn:microsoft.com/office/officeart/2005/8/layout/chevron2"/>
    <dgm:cxn modelId="{C29AE860-8308-4170-BB95-B8051873041E}" type="presOf" srcId="{1636D26A-7643-4575-82A4-8D8253521A20}" destId="{8DF33A04-AC87-40B5-B2EB-25B4859A09BD}" srcOrd="0" destOrd="0" presId="urn:microsoft.com/office/officeart/2005/8/layout/chevron2"/>
    <dgm:cxn modelId="{EC941545-75E6-4B81-8A2F-AB40CB250F5A}" srcId="{1769A1F2-1E93-45CC-8D08-31FAEC93E0E0}" destId="{1863AA24-9871-412D-A387-F4013969E2D0}" srcOrd="0" destOrd="0" parTransId="{186ADB11-4839-4EFC-A0ED-67E644351F6D}" sibTransId="{98361C08-60A9-47FB-8160-22E222DE06D8}"/>
    <dgm:cxn modelId="{C8669869-36EC-46C0-AEC9-81870F154C4F}" srcId="{D0B3D0E9-B935-49CB-81CD-C17D67920B01}" destId="{1636D26A-7643-4575-82A4-8D8253521A20}" srcOrd="1" destOrd="0" parTransId="{70A474D5-1744-4A96-9B1B-BA6A44F32095}" sibTransId="{60D7B0D8-4E62-43AB-96FE-57578C98C5F5}"/>
    <dgm:cxn modelId="{4676B84E-C850-4391-AB6D-854094835C59}" type="presOf" srcId="{5C0C6388-5497-4BFF-9E6D-104370922C93}" destId="{5FAF8127-3362-4C0B-969C-376F025F3A69}" srcOrd="0" destOrd="0" presId="urn:microsoft.com/office/officeart/2005/8/layout/chevron2"/>
    <dgm:cxn modelId="{6581A077-459B-4793-B6E9-9B56444D0515}" srcId="{D0B3D0E9-B935-49CB-81CD-C17D67920B01}" destId="{1769A1F2-1E93-45CC-8D08-31FAEC93E0E0}" srcOrd="0" destOrd="0" parTransId="{084D3158-8287-4A14-B58C-1ED42C7CB32D}" sibTransId="{D7DBEFCC-79B6-4297-84A3-45AD5A9D29C9}"/>
    <dgm:cxn modelId="{31D8E580-A813-4134-AB22-B74C57A44B83}" srcId="{1636D26A-7643-4575-82A4-8D8253521A20}" destId="{6C0D118E-E93D-4F29-9482-BED035CE76C8}" srcOrd="0" destOrd="0" parTransId="{FCB0F170-E5F2-4755-8E87-4BAB8E5E7DF4}" sibTransId="{1BFABE2E-E688-46DF-B1AC-38F0CE6235AC}"/>
    <dgm:cxn modelId="{20E46B82-1127-471D-B7DC-FDDA57690127}" type="presOf" srcId="{D0B3D0E9-B935-49CB-81CD-C17D67920B01}" destId="{91D3DFA3-921D-4ACB-B2F8-3A59DE48325F}" srcOrd="0" destOrd="0" presId="urn:microsoft.com/office/officeart/2005/8/layout/chevron2"/>
    <dgm:cxn modelId="{F6A49588-550E-4116-8066-52C488290C27}" srcId="{4192B59F-8C93-4689-93AC-CAFF1E34C78A}" destId="{5C0C6388-5497-4BFF-9E6D-104370922C93}" srcOrd="0" destOrd="0" parTransId="{51C64525-1918-489E-B409-57890D92C030}" sibTransId="{B2DAAF82-FEFF-4928-8E19-E5DB19EE2D6B}"/>
    <dgm:cxn modelId="{86E4DD9D-D313-464E-ADD6-F5FA3746547A}" srcId="{D0B3D0E9-B935-49CB-81CD-C17D67920B01}" destId="{4192B59F-8C93-4689-93AC-CAFF1E34C78A}" srcOrd="2" destOrd="0" parTransId="{7AF829FD-2A85-45B0-9881-1661035AB04B}" sibTransId="{4CB5230F-2EE3-4BF9-8B91-A59363D75F48}"/>
    <dgm:cxn modelId="{09F2D2A1-A292-4BAC-B532-6C4DE9EB6064}" type="presOf" srcId="{1769A1F2-1E93-45CC-8D08-31FAEC93E0E0}" destId="{A58BA482-F9EB-4DB4-9FE8-B1464599BA75}" srcOrd="0" destOrd="0" presId="urn:microsoft.com/office/officeart/2005/8/layout/chevron2"/>
    <dgm:cxn modelId="{571BD6F5-E530-47B1-8F48-006DFE88E2D8}" type="presOf" srcId="{6C0D118E-E93D-4F29-9482-BED035CE76C8}" destId="{C8CFB45F-8742-4E01-9A94-549C7364961E}" srcOrd="0" destOrd="0" presId="urn:microsoft.com/office/officeart/2005/8/layout/chevron2"/>
    <dgm:cxn modelId="{B3C08F38-F9D3-4845-966A-D41AFD648DC6}" type="presParOf" srcId="{91D3DFA3-921D-4ACB-B2F8-3A59DE48325F}" destId="{189419A5-2DE5-4F2A-BDA7-9FF4EDEF5014}" srcOrd="0" destOrd="0" presId="urn:microsoft.com/office/officeart/2005/8/layout/chevron2"/>
    <dgm:cxn modelId="{9C7C53B8-BB56-4BD7-9A2C-4AF2CD7AA717}" type="presParOf" srcId="{189419A5-2DE5-4F2A-BDA7-9FF4EDEF5014}" destId="{A58BA482-F9EB-4DB4-9FE8-B1464599BA75}" srcOrd="0" destOrd="0" presId="urn:microsoft.com/office/officeart/2005/8/layout/chevron2"/>
    <dgm:cxn modelId="{8695ED8F-0472-4D79-A8C1-C4068FFE429F}" type="presParOf" srcId="{189419A5-2DE5-4F2A-BDA7-9FF4EDEF5014}" destId="{1CE0427C-4A72-4B86-A95E-A8909C0962B1}" srcOrd="1" destOrd="0" presId="urn:microsoft.com/office/officeart/2005/8/layout/chevron2"/>
    <dgm:cxn modelId="{063ACDB4-DDB1-40DD-A272-9D7E3A65DD8F}" type="presParOf" srcId="{91D3DFA3-921D-4ACB-B2F8-3A59DE48325F}" destId="{45CB637B-5715-4A40-96D0-67B675F0F60B}" srcOrd="1" destOrd="0" presId="urn:microsoft.com/office/officeart/2005/8/layout/chevron2"/>
    <dgm:cxn modelId="{A5B0CA57-A757-4799-9912-4D0AFFE10B2F}" type="presParOf" srcId="{91D3DFA3-921D-4ACB-B2F8-3A59DE48325F}" destId="{0ABC99EE-25AC-4E8B-BABD-7A2C9E2E745F}" srcOrd="2" destOrd="0" presId="urn:microsoft.com/office/officeart/2005/8/layout/chevron2"/>
    <dgm:cxn modelId="{28131383-686F-4378-ACFE-F0F75892BB8E}" type="presParOf" srcId="{0ABC99EE-25AC-4E8B-BABD-7A2C9E2E745F}" destId="{8DF33A04-AC87-40B5-B2EB-25B4859A09BD}" srcOrd="0" destOrd="0" presId="urn:microsoft.com/office/officeart/2005/8/layout/chevron2"/>
    <dgm:cxn modelId="{C164F26A-4508-4CC6-9AFB-18E7619BC96A}" type="presParOf" srcId="{0ABC99EE-25AC-4E8B-BABD-7A2C9E2E745F}" destId="{C8CFB45F-8742-4E01-9A94-549C7364961E}" srcOrd="1" destOrd="0" presId="urn:microsoft.com/office/officeart/2005/8/layout/chevron2"/>
    <dgm:cxn modelId="{F90485D2-0C2B-4317-99E0-ECD8A403F6DF}" type="presParOf" srcId="{91D3DFA3-921D-4ACB-B2F8-3A59DE48325F}" destId="{97ECCAE4-8E09-4C51-9952-7EF2ADC892AF}" srcOrd="3" destOrd="0" presId="urn:microsoft.com/office/officeart/2005/8/layout/chevron2"/>
    <dgm:cxn modelId="{52F2F6C8-0987-422F-BD78-2AF5107E8CA6}" type="presParOf" srcId="{91D3DFA3-921D-4ACB-B2F8-3A59DE48325F}" destId="{C306F8F0-D4AE-4DD7-BCED-191243546A32}" srcOrd="4" destOrd="0" presId="urn:microsoft.com/office/officeart/2005/8/layout/chevron2"/>
    <dgm:cxn modelId="{6A0CF266-1680-4FAB-B290-316FDD39C48F}" type="presParOf" srcId="{C306F8F0-D4AE-4DD7-BCED-191243546A32}" destId="{BBF794C5-7BA0-487A-9E25-EAD5812039C9}" srcOrd="0" destOrd="0" presId="urn:microsoft.com/office/officeart/2005/8/layout/chevron2"/>
    <dgm:cxn modelId="{1C6A4704-A9E2-4557-8A2B-50D940D068C3}" type="presParOf" srcId="{C306F8F0-D4AE-4DD7-BCED-191243546A32}" destId="{5FAF8127-3362-4C0B-969C-376F025F3A6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BA482-F9EB-4DB4-9FE8-B1464599BA75}">
      <dsp:nvSpPr>
        <dsp:cNvPr id="0" name=""/>
        <dsp:cNvSpPr/>
      </dsp:nvSpPr>
      <dsp:spPr>
        <a:xfrm rot="5400000">
          <a:off x="-138601" y="261807"/>
          <a:ext cx="924007" cy="64680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sp:txBody>
      <dsp:txXfrm rot="-5400000">
        <a:off x="1" y="446609"/>
        <a:ext cx="646805" cy="277202"/>
      </dsp:txXfrm>
    </dsp:sp>
    <dsp:sp modelId="{1CE0427C-4A72-4B86-A95E-A8909C0962B1}">
      <dsp:nvSpPr>
        <dsp:cNvPr id="0" name=""/>
        <dsp:cNvSpPr/>
      </dsp:nvSpPr>
      <dsp:spPr>
        <a:xfrm rot="5400000">
          <a:off x="3052822" y="-2425325"/>
          <a:ext cx="840829" cy="56943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 xác định góc vuông, góc không vuông.</a:t>
          </a:r>
          <a:endParaRPr lang="en-US" sz="2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26079" y="42464"/>
        <a:ext cx="5653270" cy="758737"/>
      </dsp:txXfrm>
    </dsp:sp>
    <dsp:sp modelId="{8DF33A04-AC87-40B5-B2EB-25B4859A09BD}">
      <dsp:nvSpPr>
        <dsp:cNvPr id="0" name=""/>
        <dsp:cNvSpPr/>
      </dsp:nvSpPr>
      <dsp:spPr>
        <a:xfrm rot="5400000">
          <a:off x="-249218" y="1205075"/>
          <a:ext cx="1145243" cy="646805"/>
        </a:xfrm>
        <a:prstGeom prst="chevron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sp:txBody>
      <dsp:txXfrm rot="-5400000">
        <a:off x="2" y="1279259"/>
        <a:ext cx="646805" cy="498438"/>
      </dsp:txXfrm>
    </dsp:sp>
    <dsp:sp modelId="{C8CFB45F-8742-4E01-9A94-549C7364961E}">
      <dsp:nvSpPr>
        <dsp:cNvPr id="0" name=""/>
        <dsp:cNvSpPr/>
      </dsp:nvSpPr>
      <dsp:spPr>
        <a:xfrm rot="5400000">
          <a:off x="3331089" y="-1803783"/>
          <a:ext cx="972553" cy="63411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 xác định điểm ở giữa, trung điểm của đoạn thẳng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46805" y="927977"/>
        <a:ext cx="6293646" cy="877601"/>
      </dsp:txXfrm>
    </dsp:sp>
    <dsp:sp modelId="{BBF794C5-7BA0-487A-9E25-EAD5812039C9}">
      <dsp:nvSpPr>
        <dsp:cNvPr id="0" name=""/>
        <dsp:cNvSpPr/>
      </dsp:nvSpPr>
      <dsp:spPr>
        <a:xfrm rot="5400000">
          <a:off x="-138601" y="2180492"/>
          <a:ext cx="924007" cy="646805"/>
        </a:xfrm>
        <a:prstGeom prst="chevron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sp:txBody>
      <dsp:txXfrm rot="-5400000">
        <a:off x="1" y="2365294"/>
        <a:ext cx="646805" cy="277202"/>
      </dsp:txXfrm>
    </dsp:sp>
    <dsp:sp modelId="{5FAF8127-3362-4C0B-969C-376F025F3A69}">
      <dsp:nvSpPr>
        <dsp:cNvPr id="0" name=""/>
        <dsp:cNvSpPr/>
      </dsp:nvSpPr>
      <dsp:spPr>
        <a:xfrm rot="5400000">
          <a:off x="3409558" y="-821057"/>
          <a:ext cx="815615" cy="63411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 tính chu vi của một hình 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46805" y="1981511"/>
        <a:ext cx="6301307" cy="7359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BA482-F9EB-4DB4-9FE8-B1464599BA75}">
      <dsp:nvSpPr>
        <dsp:cNvPr id="0" name=""/>
        <dsp:cNvSpPr/>
      </dsp:nvSpPr>
      <dsp:spPr>
        <a:xfrm rot="5400000">
          <a:off x="-269693" y="261807"/>
          <a:ext cx="924007" cy="64680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sp:txBody>
      <dsp:txXfrm rot="-5400000">
        <a:off x="-131091" y="446609"/>
        <a:ext cx="646805" cy="277202"/>
      </dsp:txXfrm>
    </dsp:sp>
    <dsp:sp modelId="{1CE0427C-4A72-4B86-A95E-A8909C0962B1}">
      <dsp:nvSpPr>
        <dsp:cNvPr id="0" name=""/>
        <dsp:cNvSpPr/>
      </dsp:nvSpPr>
      <dsp:spPr>
        <a:xfrm rot="5400000">
          <a:off x="3399464" y="-3149507"/>
          <a:ext cx="840829" cy="71426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 xác định góc vuông, góc không vuông của một hình ta sử dụng êke để đo.</a:t>
          </a:r>
          <a:endParaRPr lang="en-US" sz="2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48538" y="42465"/>
        <a:ext cx="7101636" cy="758737"/>
      </dsp:txXfrm>
    </dsp:sp>
    <dsp:sp modelId="{8DF33A04-AC87-40B5-B2EB-25B4859A09BD}">
      <dsp:nvSpPr>
        <dsp:cNvPr id="0" name=""/>
        <dsp:cNvSpPr/>
      </dsp:nvSpPr>
      <dsp:spPr>
        <a:xfrm rot="5400000">
          <a:off x="-380311" y="1205075"/>
          <a:ext cx="1145243" cy="646805"/>
        </a:xfrm>
        <a:prstGeom prst="chevron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sp:txBody>
      <dsp:txXfrm rot="-5400000">
        <a:off x="-131092" y="1279259"/>
        <a:ext cx="646805" cy="498438"/>
      </dsp:txXfrm>
    </dsp:sp>
    <dsp:sp modelId="{C8CFB45F-8742-4E01-9A94-549C7364961E}">
      <dsp:nvSpPr>
        <dsp:cNvPr id="0" name=""/>
        <dsp:cNvSpPr/>
      </dsp:nvSpPr>
      <dsp:spPr>
        <a:xfrm rot="5400000">
          <a:off x="3385623" y="-2223370"/>
          <a:ext cx="972553" cy="718029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 xác định điểm ở giữa, trung điểm của đoạn thẳng ta cần sử dụng thước thẳng để đo.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81752" y="927977"/>
        <a:ext cx="7132819" cy="877601"/>
      </dsp:txXfrm>
    </dsp:sp>
    <dsp:sp modelId="{BBF794C5-7BA0-487A-9E25-EAD5812039C9}">
      <dsp:nvSpPr>
        <dsp:cNvPr id="0" name=""/>
        <dsp:cNvSpPr/>
      </dsp:nvSpPr>
      <dsp:spPr>
        <a:xfrm rot="5400000">
          <a:off x="-269693" y="2180492"/>
          <a:ext cx="924007" cy="646805"/>
        </a:xfrm>
        <a:prstGeom prst="chevron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sp:txBody>
      <dsp:txXfrm rot="-5400000">
        <a:off x="-131091" y="2365294"/>
        <a:ext cx="646805" cy="277202"/>
      </dsp:txXfrm>
    </dsp:sp>
    <dsp:sp modelId="{5FAF8127-3362-4C0B-969C-376F025F3A69}">
      <dsp:nvSpPr>
        <dsp:cNvPr id="0" name=""/>
        <dsp:cNvSpPr/>
      </dsp:nvSpPr>
      <dsp:spPr>
        <a:xfrm rot="5400000">
          <a:off x="3464092" y="-1268869"/>
          <a:ext cx="815615" cy="72367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Muốn tính chu vi của một hình cần biết độ dài các cạnh và ngược lại  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53527" y="1981511"/>
        <a:ext cx="7196931" cy="7359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3C426-B65E-40A5-930C-7815C95594D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7FE43-6FD1-4EE0-A973-8ECB49C6E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3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298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90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290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558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2200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8659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947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4141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55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tặng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chiếc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đưa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giỏ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mũi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97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8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451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151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379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885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376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47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85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899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F671D13-C500-44BE-B0FE-3BE33468026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04/05/2025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019A7F7-61DC-4E44-91EF-57D037B392D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094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F671D13-C500-44BE-B0FE-3BE33468026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04/05/2025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019A7F7-61DC-4E44-91EF-57D037B392D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686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F671D13-C500-44BE-B0FE-3BE33468026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04/05/2025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019A7F7-61DC-4E44-91EF-57D037B392D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78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F671D13-C500-44BE-B0FE-3BE33468026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04/05/2025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019A7F7-61DC-4E44-91EF-57D037B392D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61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F671D13-C500-44BE-B0FE-3BE33468026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04/05/2025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019A7F7-61DC-4E44-91EF-57D037B392D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581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F671D13-C500-44BE-B0FE-3BE33468026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04/05/2025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019A7F7-61DC-4E44-91EF-57D037B392D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950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F671D13-C500-44BE-B0FE-3BE33468026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04/05/2025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019A7F7-61DC-4E44-91EF-57D037B392D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7848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F671D13-C500-44BE-B0FE-3BE33468026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04/05/2025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019A7F7-61DC-4E44-91EF-57D037B392D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807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798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F671D13-C500-44BE-B0FE-3BE33468026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04/05/2025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019A7F7-61DC-4E44-91EF-57D037B392D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141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F671D13-C500-44BE-B0FE-3BE33468026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04/05/2025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019A7F7-61DC-4E44-91EF-57D037B392D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763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F671D13-C500-44BE-B0FE-3BE33468026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04/05/2025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019A7F7-61DC-4E44-91EF-57D037B392D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202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47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21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16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0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58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6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26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26E18-D8FC-479E-9F23-4B7A0F8D3E7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14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F671D13-C500-44BE-B0FE-3BE33468026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04/05/2025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019A7F7-61DC-4E44-91EF-57D037B392D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87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audio" Target="../media/audio1.wav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43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6.wav"/><Relationship Id="rId12" Type="http://schemas.openxmlformats.org/officeDocument/2006/relationships/image" Target="../media/image42.png"/><Relationship Id="rId2" Type="http://schemas.openxmlformats.org/officeDocument/2006/relationships/audio" Target="../media/media4.mp3"/><Relationship Id="rId16" Type="http://schemas.openxmlformats.org/officeDocument/2006/relationships/image" Target="../media/image45.jpeg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41.wmf"/><Relationship Id="rId5" Type="http://schemas.openxmlformats.org/officeDocument/2006/relationships/audio" Target="../media/audio5.wav"/><Relationship Id="rId15" Type="http://schemas.openxmlformats.org/officeDocument/2006/relationships/image" Target="../media/image38.png"/><Relationship Id="rId10" Type="http://schemas.openxmlformats.org/officeDocument/2006/relationships/oleObject" Target="../embeddings/oleObject1.bin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8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7.wav"/><Relationship Id="rId12" Type="http://schemas.openxmlformats.org/officeDocument/2006/relationships/image" Target="../media/image43.gif"/><Relationship Id="rId17" Type="http://schemas.openxmlformats.org/officeDocument/2006/relationships/image" Target="../media/image45.jpeg"/><Relationship Id="rId2" Type="http://schemas.openxmlformats.org/officeDocument/2006/relationships/audio" Target="../media/media4.mp3"/><Relationship Id="rId16" Type="http://schemas.openxmlformats.org/officeDocument/2006/relationships/image" Target="../media/image50.jpeg"/><Relationship Id="rId1" Type="http://schemas.microsoft.com/office/2007/relationships/media" Target="../media/media4.mp3"/><Relationship Id="rId6" Type="http://schemas.openxmlformats.org/officeDocument/2006/relationships/audio" Target="../media/audio6.wav"/><Relationship Id="rId11" Type="http://schemas.openxmlformats.org/officeDocument/2006/relationships/image" Target="../media/image42.png"/><Relationship Id="rId5" Type="http://schemas.openxmlformats.org/officeDocument/2006/relationships/audio" Target="../media/audio5.wav"/><Relationship Id="rId15" Type="http://schemas.openxmlformats.org/officeDocument/2006/relationships/image" Target="../media/image49.png"/><Relationship Id="rId10" Type="http://schemas.openxmlformats.org/officeDocument/2006/relationships/image" Target="../media/image41.wmf"/><Relationship Id="rId4" Type="http://schemas.openxmlformats.org/officeDocument/2006/relationships/notesSlide" Target="../notesSlides/notesSlide8.xml"/><Relationship Id="rId9" Type="http://schemas.openxmlformats.org/officeDocument/2006/relationships/oleObject" Target="../embeddings/oleObject2.bin"/><Relationship Id="rId1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7.wav"/><Relationship Id="rId12" Type="http://schemas.openxmlformats.org/officeDocument/2006/relationships/image" Target="../media/image43.gif"/><Relationship Id="rId17" Type="http://schemas.openxmlformats.org/officeDocument/2006/relationships/image" Target="../media/image45.jpeg"/><Relationship Id="rId2" Type="http://schemas.openxmlformats.org/officeDocument/2006/relationships/audio" Target="../media/media4.mp3"/><Relationship Id="rId16" Type="http://schemas.openxmlformats.org/officeDocument/2006/relationships/image" Target="../media/image50.jpeg"/><Relationship Id="rId1" Type="http://schemas.microsoft.com/office/2007/relationships/media" Target="../media/media4.mp3"/><Relationship Id="rId6" Type="http://schemas.openxmlformats.org/officeDocument/2006/relationships/audio" Target="../media/audio6.wav"/><Relationship Id="rId11" Type="http://schemas.openxmlformats.org/officeDocument/2006/relationships/image" Target="../media/image42.png"/><Relationship Id="rId5" Type="http://schemas.openxmlformats.org/officeDocument/2006/relationships/audio" Target="../media/audio5.wav"/><Relationship Id="rId15" Type="http://schemas.openxmlformats.org/officeDocument/2006/relationships/image" Target="../media/image38.png"/><Relationship Id="rId10" Type="http://schemas.openxmlformats.org/officeDocument/2006/relationships/image" Target="../media/image41.wmf"/><Relationship Id="rId4" Type="http://schemas.openxmlformats.org/officeDocument/2006/relationships/notesSlide" Target="../notesSlides/notesSlide10.xml"/><Relationship Id="rId9" Type="http://schemas.openxmlformats.org/officeDocument/2006/relationships/oleObject" Target="../embeddings/oleObject3.bin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43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7.wav"/><Relationship Id="rId12" Type="http://schemas.openxmlformats.org/officeDocument/2006/relationships/image" Target="../media/image42.png"/><Relationship Id="rId17" Type="http://schemas.openxmlformats.org/officeDocument/2006/relationships/image" Target="../media/image50.jpeg"/><Relationship Id="rId2" Type="http://schemas.openxmlformats.org/officeDocument/2006/relationships/audio" Target="../media/media4.mp3"/><Relationship Id="rId16" Type="http://schemas.openxmlformats.org/officeDocument/2006/relationships/image" Target="../media/image38.png"/><Relationship Id="rId1" Type="http://schemas.microsoft.com/office/2007/relationships/media" Target="../media/media4.mp3"/><Relationship Id="rId6" Type="http://schemas.openxmlformats.org/officeDocument/2006/relationships/audio" Target="../media/audio6.wav"/><Relationship Id="rId11" Type="http://schemas.openxmlformats.org/officeDocument/2006/relationships/image" Target="../media/image41.wmf"/><Relationship Id="rId5" Type="http://schemas.openxmlformats.org/officeDocument/2006/relationships/audio" Target="../media/audio5.wav"/><Relationship Id="rId15" Type="http://schemas.openxmlformats.org/officeDocument/2006/relationships/image" Target="../media/image49.png"/><Relationship Id="rId10" Type="http://schemas.openxmlformats.org/officeDocument/2006/relationships/oleObject" Target="../embeddings/oleObject3.bin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43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7.wav"/><Relationship Id="rId12" Type="http://schemas.openxmlformats.org/officeDocument/2006/relationships/image" Target="../media/image42.png"/><Relationship Id="rId17" Type="http://schemas.openxmlformats.org/officeDocument/2006/relationships/image" Target="../media/image50.jpeg"/><Relationship Id="rId2" Type="http://schemas.openxmlformats.org/officeDocument/2006/relationships/audio" Target="../media/media4.mp3"/><Relationship Id="rId16" Type="http://schemas.openxmlformats.org/officeDocument/2006/relationships/image" Target="../media/image38.png"/><Relationship Id="rId1" Type="http://schemas.microsoft.com/office/2007/relationships/media" Target="../media/media4.mp3"/><Relationship Id="rId6" Type="http://schemas.openxmlformats.org/officeDocument/2006/relationships/audio" Target="../media/audio6.wav"/><Relationship Id="rId11" Type="http://schemas.openxmlformats.org/officeDocument/2006/relationships/image" Target="../media/image41.wmf"/><Relationship Id="rId5" Type="http://schemas.openxmlformats.org/officeDocument/2006/relationships/audio" Target="../media/audio5.wav"/><Relationship Id="rId15" Type="http://schemas.openxmlformats.org/officeDocument/2006/relationships/image" Target="../media/image49.png"/><Relationship Id="rId10" Type="http://schemas.openxmlformats.org/officeDocument/2006/relationships/oleObject" Target="../embeddings/oleObject3.bin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7.jpg"/><Relationship Id="rId9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audio" Target="../media/audio4.wav"/><Relationship Id="rId9" Type="http://schemas.openxmlformats.org/officeDocument/2006/relationships/image" Target="../media/image24.png"/><Relationship Id="rId1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12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26.png"/><Relationship Id="rId4" Type="http://schemas.openxmlformats.org/officeDocument/2006/relationships/image" Target="../media/image28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2279587" y="3453477"/>
            <a:ext cx="6864295" cy="168995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76318" y="3291141"/>
            <a:ext cx="9143760" cy="185229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005" y="3089534"/>
            <a:ext cx="9067562" cy="209639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43091" y="2915220"/>
            <a:ext cx="389018" cy="53825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6772" y="2607010"/>
            <a:ext cx="857795" cy="1535455"/>
          </a:xfrm>
          <a:prstGeom prst="rect">
            <a:avLst/>
          </a:prstGeom>
        </p:spPr>
      </p:pic>
      <p:pic>
        <p:nvPicPr>
          <p:cNvPr id="17" name="7 Princess-甜蜜的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72989" y="-1005019"/>
            <a:ext cx="457069" cy="45706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BE60214-224B-4DBB-993F-E22AD68CF275}"/>
              </a:ext>
            </a:extLst>
          </p:cNvPr>
          <p:cNvGrpSpPr/>
          <p:nvPr/>
        </p:nvGrpSpPr>
        <p:grpSpPr>
          <a:xfrm>
            <a:off x="-20917" y="68"/>
            <a:ext cx="1026686" cy="736355"/>
            <a:chOff x="0" y="1"/>
            <a:chExt cx="1402467" cy="108228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A78C51-6C6E-4D46-8AF2-FC0A4D1EFDEC}"/>
                </a:ext>
              </a:extLst>
            </p:cNvPr>
            <p:cNvSpPr/>
            <p:nvPr/>
          </p:nvSpPr>
          <p:spPr>
            <a:xfrm>
              <a:off x="0" y="1"/>
              <a:ext cx="1402467" cy="108228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25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B584F6F-64B7-487A-A9CF-6AF5D5B3284E}"/>
                </a:ext>
              </a:extLst>
            </p:cNvPr>
            <p:cNvSpPr/>
            <p:nvPr/>
          </p:nvSpPr>
          <p:spPr>
            <a:xfrm>
              <a:off x="213870" y="65688"/>
              <a:ext cx="974725" cy="950913"/>
            </a:xfrm>
            <a:prstGeom prst="rect">
              <a:avLst/>
            </a:prstGeom>
            <a:blipFill dpi="0"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defTabSz="62215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sz="1225" b="1" kern="0">
                <a:solidFill>
                  <a:srgbClr val="FFFFFF"/>
                </a:solidFill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7005" y="826980"/>
            <a:ext cx="8458897" cy="3573569"/>
          </a:xfrm>
        </p:spPr>
        <p:txBody>
          <a:bodyPr>
            <a:prstTxWarp prst="textInflateBottom">
              <a:avLst/>
            </a:prstTxWarp>
            <a:normAutofit/>
          </a:bodyPr>
          <a:lstStyle/>
          <a:p>
            <a:pPr algn="ctr"/>
            <a:r>
              <a:rPr lang="en-US" sz="3674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</a:t>
            </a:r>
            <a:br>
              <a:rPr lang="en-US" sz="3674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74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TIẾT HỌC TOÁN LỚP 3C</a:t>
            </a:r>
            <a:br>
              <a:rPr lang="en-US" sz="3674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74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PHAN THỊ XINH</a:t>
            </a:r>
            <a:br>
              <a:rPr lang="en-US" sz="3674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07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F19603-0971-4E20-81EE-0FE72743C83A}"/>
              </a:ext>
            </a:extLst>
          </p:cNvPr>
          <p:cNvSpPr/>
          <p:nvPr/>
        </p:nvSpPr>
        <p:spPr>
          <a:xfrm>
            <a:off x="423557" y="171549"/>
            <a:ext cx="731044" cy="713185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350" b="1" kern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" y="0"/>
            <a:ext cx="9144000" cy="5143500"/>
          </a:xfrm>
          <a:prstGeom prst="rect">
            <a:avLst/>
          </a:prstGeom>
        </p:spPr>
      </p:pic>
      <p:sp>
        <p:nvSpPr>
          <p:cNvPr id="4" name="Flowchart: Sequential Access Storage 3"/>
          <p:cNvSpPr/>
          <p:nvPr/>
        </p:nvSpPr>
        <p:spPr>
          <a:xfrm>
            <a:off x="152400" y="666750"/>
            <a:ext cx="4114800" cy="2702361"/>
          </a:xfrm>
          <a:prstGeom prst="flowChartMagneticTap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xác định góc vuông của một hình cần dùng dụng cụ gì để đo?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876800" y="884734"/>
            <a:ext cx="3962400" cy="1888689"/>
          </a:xfrm>
          <a:prstGeom prst="cloudCallout">
            <a:avLst>
              <a:gd name="adj1" fmla="val -57367"/>
              <a:gd name="adj2" fmla="val 54932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 Ê - ke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82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0"/>
            <a:ext cx="9143997" cy="514349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371600" y="96619"/>
            <a:ext cx="3548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CÂU HỎI 1 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4738688" y="1778794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4102" imgH="177492" progId="">
                  <p:embed/>
                </p:oleObj>
              </mc:Choice>
              <mc:Fallback>
                <p:oleObj name="Equation" r:id="rId10" imgW="114102" imgH="177492" progId="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8688" y="1778794"/>
                        <a:ext cx="85725" cy="13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516279" y="1125200"/>
            <a:ext cx="7918667" cy="1175706"/>
          </a:xfrm>
          <a:prstGeom prst="rect">
            <a:avLst/>
          </a:prstGeom>
          <a:solidFill>
            <a:schemeClr val="tx2">
              <a:lumMod val="20000"/>
              <a:lumOff val="80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Hình bên có mấy góc vuông? Nêu tên đỉnh và cạnh của mỗi góc vuông đó.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973195" y="471495"/>
            <a:ext cx="972741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041626" y="377670"/>
            <a:ext cx="835880" cy="7401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7948298" y="127711"/>
            <a:ext cx="1022534" cy="124001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7985045" y="117373"/>
            <a:ext cx="1022533" cy="124001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8072216" y="514350"/>
            <a:ext cx="812349" cy="80765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135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BẮT ĐẦU</a:t>
            </a:r>
          </a:p>
        </p:txBody>
      </p:sp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8434946" y="4514850"/>
            <a:ext cx="457200" cy="4572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90800" y="2407989"/>
            <a:ext cx="3400978" cy="2437839"/>
            <a:chOff x="5569854" y="1123799"/>
            <a:chExt cx="3400978" cy="2437839"/>
          </a:xfrm>
        </p:grpSpPr>
        <p:pic>
          <p:nvPicPr>
            <p:cNvPr id="27" name="Picture 2" descr="do it ! « design tutorial » - tut | Ảnh tường cho điện thoại, Hình ...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292330" y="807648"/>
              <a:ext cx="1956026" cy="3400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5768024" y="1738251"/>
              <a:ext cx="7988" cy="132318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5768024" y="3061440"/>
              <a:ext cx="214078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5751370" y="1728723"/>
              <a:ext cx="214078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7908813" y="2399845"/>
              <a:ext cx="631053" cy="66159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 flipV="1">
              <a:off x="7908813" y="1738251"/>
              <a:ext cx="631053" cy="66159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6838419" y="1749127"/>
              <a:ext cx="7988" cy="132318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5633836" y="1123799"/>
              <a:ext cx="2993402" cy="2437839"/>
              <a:chOff x="5633836" y="1123799"/>
              <a:chExt cx="2993402" cy="2437839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5638800" y="1200150"/>
                <a:ext cx="38593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                        </a:t>
                </a:r>
                <a:endPara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633836" y="2976863"/>
                <a:ext cx="38592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32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</a:t>
                </a:r>
                <a:endPara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305800" y="2308306"/>
                <a:ext cx="32143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6464461" y="2954731"/>
                <a:ext cx="55496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lang="en-US" sz="3200"/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7591848" y="2946312"/>
                <a:ext cx="48122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endParaRPr lang="en-US" sz="3200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6549857" y="1123799"/>
                <a:ext cx="55015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endParaRPr lang="en-US" sz="320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7741676" y="1138766"/>
                <a:ext cx="45878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lang="en-US" sz="32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565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765"/>
            <a:ext cx="9164916" cy="515526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376" y="3081846"/>
            <a:ext cx="2725819" cy="1598283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75" y="3653870"/>
            <a:ext cx="8139275" cy="162377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4618CC-FE7D-4AAA-8E21-B5360ECF32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780" y="-44154"/>
            <a:ext cx="1791735" cy="163205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BE60214-224B-4DBB-993F-E22AD68CF275}"/>
              </a:ext>
            </a:extLst>
          </p:cNvPr>
          <p:cNvGrpSpPr/>
          <p:nvPr/>
        </p:nvGrpSpPr>
        <p:grpSpPr>
          <a:xfrm>
            <a:off x="-20917" y="68"/>
            <a:ext cx="1026686" cy="736355"/>
            <a:chOff x="0" y="1"/>
            <a:chExt cx="1402467" cy="108228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2A78C51-6C6E-4D46-8AF2-FC0A4D1EFDEC}"/>
                </a:ext>
              </a:extLst>
            </p:cNvPr>
            <p:cNvSpPr/>
            <p:nvPr/>
          </p:nvSpPr>
          <p:spPr>
            <a:xfrm>
              <a:off x="0" y="1"/>
              <a:ext cx="1402467" cy="108228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25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584F6F-64B7-487A-A9CF-6AF5D5B3284E}"/>
                </a:ext>
              </a:extLst>
            </p:cNvPr>
            <p:cNvSpPr/>
            <p:nvPr/>
          </p:nvSpPr>
          <p:spPr>
            <a:xfrm>
              <a:off x="213870" y="65688"/>
              <a:ext cx="974725" cy="950913"/>
            </a:xfrm>
            <a:prstGeom prst="rect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defTabSz="62215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sz="1225" b="1" kern="0">
                <a:solidFill>
                  <a:srgbClr val="FFFFFF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-5861" y="2952749"/>
            <a:ext cx="2889738" cy="2186089"/>
            <a:chOff x="5569853" y="1123799"/>
            <a:chExt cx="3394093" cy="2529774"/>
          </a:xfrm>
        </p:grpSpPr>
        <p:pic>
          <p:nvPicPr>
            <p:cNvPr id="10" name="Picture 2" descr="do it ! « design tutorial » - tut | Ảnh tường cho điện thoại, Hình ...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351504" y="748476"/>
              <a:ext cx="1830792" cy="3394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5768024" y="1738251"/>
              <a:ext cx="7988" cy="132318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5768024" y="3061440"/>
              <a:ext cx="214078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5751370" y="1728723"/>
              <a:ext cx="214078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7908813" y="2399845"/>
              <a:ext cx="631053" cy="66159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 flipV="1">
              <a:off x="7908813" y="1738251"/>
              <a:ext cx="631053" cy="66159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838419" y="1749127"/>
              <a:ext cx="7988" cy="132318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>
              <a:off x="5633836" y="1123799"/>
              <a:ext cx="2993402" cy="2529774"/>
              <a:chOff x="5633836" y="1123799"/>
              <a:chExt cx="2993402" cy="2529774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5638800" y="1200150"/>
                <a:ext cx="385930" cy="676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                        </a:t>
                </a:r>
                <a:endPara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633836" y="2976863"/>
                <a:ext cx="385929" cy="676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32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</a:t>
                </a:r>
                <a:endPara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8305800" y="2308305"/>
                <a:ext cx="321438" cy="676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464461" y="2954731"/>
                <a:ext cx="554960" cy="6767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lang="en-US" sz="320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591848" y="2946312"/>
                <a:ext cx="565211" cy="6767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endParaRPr lang="en-US" sz="320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549857" y="1123799"/>
                <a:ext cx="646171" cy="6767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endParaRPr lang="en-US" sz="320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741676" y="1138766"/>
                <a:ext cx="538852" cy="6767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lang="en-US" sz="3200"/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 flipH="1">
            <a:off x="660855" y="3965318"/>
            <a:ext cx="429800" cy="636690"/>
            <a:chOff x="2729439" y="4947407"/>
            <a:chExt cx="1114628" cy="1620818"/>
          </a:xfrm>
        </p:grpSpPr>
        <p:sp>
          <p:nvSpPr>
            <p:cNvPr id="30" name="Right Triangle 29"/>
            <p:cNvSpPr/>
            <p:nvPr/>
          </p:nvSpPr>
          <p:spPr>
            <a:xfrm>
              <a:off x="2729439" y="4947407"/>
              <a:ext cx="1114628" cy="1620818"/>
            </a:xfrm>
            <a:prstGeom prst="rtTriangl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ight Triangle 30"/>
            <p:cNvSpPr/>
            <p:nvPr/>
          </p:nvSpPr>
          <p:spPr>
            <a:xfrm>
              <a:off x="2897746" y="5499279"/>
              <a:ext cx="592429" cy="901521"/>
            </a:xfrm>
            <a:prstGeom prst="rtTriangl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 flipV="1">
            <a:off x="195408" y="3500800"/>
            <a:ext cx="465322" cy="472176"/>
            <a:chOff x="2729439" y="4947407"/>
            <a:chExt cx="1114628" cy="1620818"/>
          </a:xfrm>
        </p:grpSpPr>
        <p:sp>
          <p:nvSpPr>
            <p:cNvPr id="33" name="Right Triangle 32"/>
            <p:cNvSpPr/>
            <p:nvPr/>
          </p:nvSpPr>
          <p:spPr>
            <a:xfrm>
              <a:off x="2729439" y="4947407"/>
              <a:ext cx="1114628" cy="1620818"/>
            </a:xfrm>
            <a:prstGeom prst="rtTriangl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ight Triangle 33"/>
            <p:cNvSpPr/>
            <p:nvPr/>
          </p:nvSpPr>
          <p:spPr>
            <a:xfrm>
              <a:off x="2897746" y="5499279"/>
              <a:ext cx="592429" cy="901521"/>
            </a:xfrm>
            <a:prstGeom prst="rtTriangl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 rot="10800000" flipH="1">
            <a:off x="1101970" y="3483642"/>
            <a:ext cx="534949" cy="516808"/>
            <a:chOff x="2729439" y="4947407"/>
            <a:chExt cx="1114628" cy="1620818"/>
          </a:xfrm>
        </p:grpSpPr>
        <p:sp>
          <p:nvSpPr>
            <p:cNvPr id="36" name="Right Triangle 35"/>
            <p:cNvSpPr/>
            <p:nvPr/>
          </p:nvSpPr>
          <p:spPr>
            <a:xfrm>
              <a:off x="2729439" y="4947407"/>
              <a:ext cx="1114628" cy="1620818"/>
            </a:xfrm>
            <a:prstGeom prst="rtTriangl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ight Triangle 36"/>
            <p:cNvSpPr/>
            <p:nvPr/>
          </p:nvSpPr>
          <p:spPr>
            <a:xfrm>
              <a:off x="2897746" y="5499279"/>
              <a:ext cx="592429" cy="901521"/>
            </a:xfrm>
            <a:prstGeom prst="rtTriangl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 rot="13501718">
            <a:off x="1692214" y="3699986"/>
            <a:ext cx="653345" cy="770255"/>
            <a:chOff x="2729439" y="4947407"/>
            <a:chExt cx="1114628" cy="1620818"/>
          </a:xfrm>
        </p:grpSpPr>
        <p:sp>
          <p:nvSpPr>
            <p:cNvPr id="40" name="Right Triangle 39"/>
            <p:cNvSpPr/>
            <p:nvPr/>
          </p:nvSpPr>
          <p:spPr>
            <a:xfrm>
              <a:off x="2729439" y="4947407"/>
              <a:ext cx="1114628" cy="1620818"/>
            </a:xfrm>
            <a:prstGeom prst="rtTriangl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ight Triangle 41"/>
            <p:cNvSpPr/>
            <p:nvPr/>
          </p:nvSpPr>
          <p:spPr>
            <a:xfrm>
              <a:off x="2897746" y="5499279"/>
              <a:ext cx="592429" cy="901521"/>
            </a:xfrm>
            <a:prstGeom prst="rtTriangl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 rot="10800000">
            <a:off x="664557" y="3486150"/>
            <a:ext cx="383215" cy="490294"/>
            <a:chOff x="2729439" y="4947407"/>
            <a:chExt cx="1114628" cy="1620818"/>
          </a:xfrm>
        </p:grpSpPr>
        <p:sp>
          <p:nvSpPr>
            <p:cNvPr id="44" name="Right Triangle 43"/>
            <p:cNvSpPr/>
            <p:nvPr/>
          </p:nvSpPr>
          <p:spPr>
            <a:xfrm>
              <a:off x="2729439" y="4947407"/>
              <a:ext cx="1114628" cy="1620818"/>
            </a:xfrm>
            <a:prstGeom prst="rtTriangl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ight Triangle 44"/>
            <p:cNvSpPr/>
            <p:nvPr/>
          </p:nvSpPr>
          <p:spPr>
            <a:xfrm>
              <a:off x="2897746" y="5499279"/>
              <a:ext cx="592429" cy="901521"/>
            </a:xfrm>
            <a:prstGeom prst="rtTriangl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111980" y="4000498"/>
            <a:ext cx="506227" cy="607120"/>
            <a:chOff x="2729439" y="4947407"/>
            <a:chExt cx="1114628" cy="1620818"/>
          </a:xfrm>
        </p:grpSpPr>
        <p:sp>
          <p:nvSpPr>
            <p:cNvPr id="47" name="Right Triangle 46"/>
            <p:cNvSpPr/>
            <p:nvPr/>
          </p:nvSpPr>
          <p:spPr>
            <a:xfrm>
              <a:off x="2729439" y="4947407"/>
              <a:ext cx="1114628" cy="1620818"/>
            </a:xfrm>
            <a:prstGeom prst="rtTriangl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ight Triangle 47"/>
            <p:cNvSpPr/>
            <p:nvPr/>
          </p:nvSpPr>
          <p:spPr>
            <a:xfrm>
              <a:off x="2897746" y="5499279"/>
              <a:ext cx="592429" cy="901521"/>
            </a:xfrm>
            <a:prstGeom prst="rtTriangl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05001" y="3995321"/>
            <a:ext cx="458040" cy="639731"/>
            <a:chOff x="2729439" y="4947407"/>
            <a:chExt cx="1114628" cy="1620818"/>
          </a:xfrm>
        </p:grpSpPr>
        <p:sp>
          <p:nvSpPr>
            <p:cNvPr id="50" name="Right Triangle 49"/>
            <p:cNvSpPr/>
            <p:nvPr/>
          </p:nvSpPr>
          <p:spPr>
            <a:xfrm>
              <a:off x="2729439" y="4947407"/>
              <a:ext cx="1114628" cy="1620818"/>
            </a:xfrm>
            <a:prstGeom prst="rtTriangl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ight Triangle 50"/>
            <p:cNvSpPr/>
            <p:nvPr/>
          </p:nvSpPr>
          <p:spPr>
            <a:xfrm>
              <a:off x="2897746" y="5499279"/>
              <a:ext cx="592429" cy="901521"/>
            </a:xfrm>
            <a:prstGeom prst="rtTriangl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2991298" y="209550"/>
            <a:ext cx="6260122" cy="470715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tất cả 7 góc vuông:</a:t>
            </a:r>
          </a:p>
          <a:p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Góc A: đỉnh A, cạnh AM, AE</a:t>
            </a:r>
          </a:p>
          <a:p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Góc M: đỉnh M, cạnh MA, MN</a:t>
            </a:r>
          </a:p>
          <a:p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Đỉnh M, cạnh MN, MB</a:t>
            </a:r>
          </a:p>
          <a:p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Góc E: đỉnh E, cạnh EA, EN</a:t>
            </a:r>
          </a:p>
          <a:p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Góc N: đỉnh N, cạnh NE, NM</a:t>
            </a:r>
          </a:p>
          <a:p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đỉnh N, cạnh NM, ND</a:t>
            </a:r>
          </a:p>
          <a:p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Góc C: đỉnh C, cạnh CB, CD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013300" y="218333"/>
            <a:ext cx="2652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u="sng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i="1" u="sng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u="sng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i="1" u="sng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172706" y="1634225"/>
            <a:ext cx="4376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04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"/>
            <a:ext cx="9144000" cy="51435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V="1">
            <a:off x="3048000" y="3943349"/>
            <a:ext cx="27432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743200" y="3903957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14800" y="3903958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10200" y="3909955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9" name="Flowchart: Connector 18"/>
          <p:cNvSpPr/>
          <p:nvPr/>
        </p:nvSpPr>
        <p:spPr>
          <a:xfrm>
            <a:off x="3048000" y="3920490"/>
            <a:ext cx="76200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/>
          <p:cNvSpPr/>
          <p:nvPr/>
        </p:nvSpPr>
        <p:spPr>
          <a:xfrm>
            <a:off x="4343400" y="3943350"/>
            <a:ext cx="76200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/>
          <p:cNvSpPr/>
          <p:nvPr/>
        </p:nvSpPr>
        <p:spPr>
          <a:xfrm>
            <a:off x="5715000" y="3907718"/>
            <a:ext cx="45719" cy="7126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Sequential Access Storage 21"/>
          <p:cNvSpPr/>
          <p:nvPr/>
        </p:nvSpPr>
        <p:spPr>
          <a:xfrm>
            <a:off x="228600" y="1554032"/>
            <a:ext cx="3733800" cy="1725256"/>
          </a:xfrm>
          <a:prstGeom prst="flowChartMagneticTap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O gọi là trung điểm của A, B khi nào?</a:t>
            </a:r>
          </a:p>
        </p:txBody>
      </p:sp>
      <p:sp>
        <p:nvSpPr>
          <p:cNvPr id="23" name="Cloud Callout 22"/>
          <p:cNvSpPr/>
          <p:nvPr/>
        </p:nvSpPr>
        <p:spPr>
          <a:xfrm>
            <a:off x="3750833" y="1554032"/>
            <a:ext cx="5164567" cy="1800456"/>
          </a:xfrm>
          <a:prstGeom prst="cloudCallout">
            <a:avLst>
              <a:gd name="adj1" fmla="val -57367"/>
              <a:gd name="adj2" fmla="val 54932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O nằm giữa A, B và chia AB thành 2 đoạn bằng nhau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inus 2"/>
          <p:cNvSpPr/>
          <p:nvPr/>
        </p:nvSpPr>
        <p:spPr>
          <a:xfrm>
            <a:off x="2819400" y="3933260"/>
            <a:ext cx="1828800" cy="45719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inus 23"/>
          <p:cNvSpPr/>
          <p:nvPr/>
        </p:nvSpPr>
        <p:spPr>
          <a:xfrm>
            <a:off x="4146755" y="3933260"/>
            <a:ext cx="1828800" cy="45719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4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90" y="13325"/>
            <a:ext cx="9120310" cy="513017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543050" y="198923"/>
            <a:ext cx="3543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CÂU HỎI 2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4738688" y="1778794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4102" imgH="177492" progId="">
                  <p:embed/>
                </p:oleObj>
              </mc:Choice>
              <mc:Fallback>
                <p:oleObj name="Equation" r:id="rId9" imgW="114102" imgH="177492" progId="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8688" y="1778794"/>
                        <a:ext cx="85725" cy="13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973195" y="471495"/>
            <a:ext cx="972741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041626" y="377670"/>
            <a:ext cx="835880" cy="7401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7948298" y="127711"/>
            <a:ext cx="1022534" cy="124001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8065157" y="488264"/>
            <a:ext cx="812349" cy="80765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135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BẮT ĐẦU</a:t>
            </a:r>
          </a:p>
        </p:txBody>
      </p:sp>
      <p:pic>
        <p:nvPicPr>
          <p:cNvPr id="3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8434946" y="4514850"/>
            <a:ext cx="4572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9" y="13325"/>
            <a:ext cx="1280618" cy="1282589"/>
          </a:xfrm>
          <a:prstGeom prst="rect">
            <a:avLst/>
          </a:prstGeom>
        </p:spPr>
      </p:pic>
      <p:pic>
        <p:nvPicPr>
          <p:cNvPr id="4" name="Picture 30" descr="Brain Bulb Sticker Free Vector cdr Download - 3axis.co">
            <a:extLst>
              <a:ext uri="{FF2B5EF4-FFF2-40B4-BE49-F238E27FC236}">
                <a16:creationId xmlns:a16="http://schemas.microsoft.com/office/drawing/2014/main" id="{93F65214-47DF-45A3-AC12-329C7D680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95" y="24003"/>
            <a:ext cx="1012237" cy="121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Group 58"/>
          <p:cNvGrpSpPr/>
          <p:nvPr/>
        </p:nvGrpSpPr>
        <p:grpSpPr>
          <a:xfrm>
            <a:off x="5563416" y="2753735"/>
            <a:ext cx="3400978" cy="2018450"/>
            <a:chOff x="5569854" y="1123799"/>
            <a:chExt cx="3400978" cy="2608902"/>
          </a:xfrm>
        </p:grpSpPr>
        <p:pic>
          <p:nvPicPr>
            <p:cNvPr id="60" name="Picture 2" descr="do it ! « design tutorial » - tut | Ảnh tường cho điện thoại, Hình ...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292330" y="807648"/>
              <a:ext cx="1956026" cy="3400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1" name="Straight Connector 60"/>
            <p:cNvCxnSpPr/>
            <p:nvPr/>
          </p:nvCxnSpPr>
          <p:spPr>
            <a:xfrm>
              <a:off x="5768024" y="1738251"/>
              <a:ext cx="7988" cy="132318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5768024" y="3061440"/>
              <a:ext cx="214078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5751370" y="1728723"/>
              <a:ext cx="214078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>
              <a:off x="7908813" y="2399845"/>
              <a:ext cx="631053" cy="66159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 flipV="1">
              <a:off x="7908813" y="1738251"/>
              <a:ext cx="631053" cy="66159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6838419" y="1749127"/>
              <a:ext cx="7988" cy="132318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/>
            <p:cNvGrpSpPr/>
            <p:nvPr/>
          </p:nvGrpSpPr>
          <p:grpSpPr>
            <a:xfrm>
              <a:off x="5633836" y="1123799"/>
              <a:ext cx="2993402" cy="2608902"/>
              <a:chOff x="5633836" y="1123799"/>
              <a:chExt cx="2993402" cy="2608902"/>
            </a:xfrm>
          </p:grpSpPr>
          <p:sp>
            <p:nvSpPr>
              <p:cNvPr id="68" name="TextBox 67"/>
              <p:cNvSpPr txBox="1"/>
              <p:nvPr/>
            </p:nvSpPr>
            <p:spPr>
              <a:xfrm>
                <a:off x="5638800" y="1200150"/>
                <a:ext cx="385930" cy="755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                        </a:t>
                </a:r>
                <a:endPara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5633836" y="2976863"/>
                <a:ext cx="385929" cy="755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32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</a:t>
                </a:r>
                <a:endPara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8305800" y="2308306"/>
                <a:ext cx="321438" cy="755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6464461" y="2954731"/>
                <a:ext cx="554960" cy="7558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lang="en-US" sz="3200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7591848" y="2946312"/>
                <a:ext cx="481222" cy="7558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endParaRPr lang="en-US" sz="3200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6549857" y="1123799"/>
                <a:ext cx="550151" cy="7558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endParaRPr lang="en-US" sz="3200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7741676" y="1138766"/>
                <a:ext cx="458780" cy="7558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lang="en-US" sz="3200"/>
              </a:p>
            </p:txBody>
          </p:sp>
        </p:grpSp>
      </p:grpSp>
      <p:sp>
        <p:nvSpPr>
          <p:cNvPr id="5" name="Flowchart: Terminator 4"/>
          <p:cNvSpPr/>
          <p:nvPr/>
        </p:nvSpPr>
        <p:spPr>
          <a:xfrm>
            <a:off x="304800" y="819150"/>
            <a:ext cx="8278593" cy="1425299"/>
          </a:xfrm>
          <a:prstGeom prst="flowChartTerminator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điểm của đoạn thẳng AB là điểm nào? Trung điểm của đoạn thẳng ED là điểm nào?</a:t>
            </a:r>
          </a:p>
        </p:txBody>
      </p:sp>
    </p:spTree>
    <p:extLst>
      <p:ext uri="{BB962C8B-B14F-4D97-AF65-F5344CB8AC3E}">
        <p14:creationId xmlns:p14="http://schemas.microsoft.com/office/powerpoint/2010/main" val="155860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7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864" y="-21861"/>
            <a:ext cx="9182864" cy="516536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541" y="51837"/>
            <a:ext cx="1537325" cy="157377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BE60214-224B-4DBB-993F-E22AD68CF275}"/>
              </a:ext>
            </a:extLst>
          </p:cNvPr>
          <p:cNvGrpSpPr/>
          <p:nvPr/>
        </p:nvGrpSpPr>
        <p:grpSpPr>
          <a:xfrm>
            <a:off x="-20917" y="68"/>
            <a:ext cx="1026686" cy="736355"/>
            <a:chOff x="0" y="1"/>
            <a:chExt cx="1402467" cy="108228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2A78C51-6C6E-4D46-8AF2-FC0A4D1EFDEC}"/>
                </a:ext>
              </a:extLst>
            </p:cNvPr>
            <p:cNvSpPr/>
            <p:nvPr/>
          </p:nvSpPr>
          <p:spPr>
            <a:xfrm>
              <a:off x="0" y="1"/>
              <a:ext cx="1402467" cy="108228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25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B584F6F-64B7-487A-A9CF-6AF5D5B3284E}"/>
                </a:ext>
              </a:extLst>
            </p:cNvPr>
            <p:cNvSpPr/>
            <p:nvPr/>
          </p:nvSpPr>
          <p:spPr>
            <a:xfrm>
              <a:off x="213870" y="65688"/>
              <a:ext cx="974725" cy="950913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defTabSz="62215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sz="1225" b="1" kern="0">
                <a:solidFill>
                  <a:srgbClr val="FFFFFF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69854" y="1123799"/>
            <a:ext cx="3400978" cy="2437839"/>
            <a:chOff x="5569854" y="1123799"/>
            <a:chExt cx="3400978" cy="2437839"/>
          </a:xfrm>
        </p:grpSpPr>
        <p:pic>
          <p:nvPicPr>
            <p:cNvPr id="14" name="Picture 2" descr="do it ! « design tutorial » - tut | Ảnh tường cho điện thoại, Hình ...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292330" y="807648"/>
              <a:ext cx="1956026" cy="3400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5768024" y="1738251"/>
              <a:ext cx="7988" cy="132318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5768024" y="3061440"/>
              <a:ext cx="214078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5751370" y="1728723"/>
              <a:ext cx="214078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7908813" y="2399845"/>
              <a:ext cx="631053" cy="66159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 flipV="1">
              <a:off x="7908813" y="1738251"/>
              <a:ext cx="631053" cy="66159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838419" y="1749127"/>
              <a:ext cx="7988" cy="132318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>
              <a:off x="5633836" y="1123799"/>
              <a:ext cx="2993402" cy="2437839"/>
              <a:chOff x="5633836" y="1123799"/>
              <a:chExt cx="2993402" cy="2437839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5638800" y="1200150"/>
                <a:ext cx="38593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                        </a:t>
                </a:r>
                <a:endPara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633836" y="2976863"/>
                <a:ext cx="38592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32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</a:t>
                </a:r>
                <a:endPara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8305800" y="2308306"/>
                <a:ext cx="32143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464461" y="2954731"/>
                <a:ext cx="55496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lang="en-US" sz="320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591848" y="2946312"/>
                <a:ext cx="48122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endParaRPr lang="en-US" sz="320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549857" y="1123799"/>
                <a:ext cx="55015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endParaRPr lang="en-US" sz="3200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7741676" y="1138766"/>
                <a:ext cx="45878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lang="en-US" sz="3200"/>
              </a:p>
            </p:txBody>
          </p:sp>
        </p:grpSp>
      </p:grpSp>
      <p:sp>
        <p:nvSpPr>
          <p:cNvPr id="2" name="Arc 1"/>
          <p:cNvSpPr/>
          <p:nvPr/>
        </p:nvSpPr>
        <p:spPr>
          <a:xfrm rot="19279545">
            <a:off x="5366911" y="1563095"/>
            <a:ext cx="1661747" cy="1420125"/>
          </a:xfrm>
          <a:prstGeom prst="arc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30"/>
          <p:cNvSpPr/>
          <p:nvPr/>
        </p:nvSpPr>
        <p:spPr>
          <a:xfrm rot="19279545">
            <a:off x="6423149" y="1578299"/>
            <a:ext cx="1621971" cy="1224386"/>
          </a:xfrm>
          <a:prstGeom prst="arc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/>
          <p:cNvSpPr/>
          <p:nvPr/>
        </p:nvSpPr>
        <p:spPr>
          <a:xfrm rot="7684883">
            <a:off x="5498793" y="1643817"/>
            <a:ext cx="1297694" cy="1779663"/>
          </a:xfrm>
          <a:prstGeom prst="arc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c 32"/>
          <p:cNvSpPr/>
          <p:nvPr/>
        </p:nvSpPr>
        <p:spPr>
          <a:xfrm rot="7684883">
            <a:off x="6582525" y="1714143"/>
            <a:ext cx="1212681" cy="1745542"/>
          </a:xfrm>
          <a:prstGeom prst="arc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920581" y="1623158"/>
            <a:ext cx="702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5 ô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121444" y="1634613"/>
            <a:ext cx="702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5 ô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67701" y="2581276"/>
            <a:ext cx="702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5 ô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086165" y="2581276"/>
            <a:ext cx="702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5 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2688" y="1910521"/>
            <a:ext cx="48626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 Trung điểm AB là điểm M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 Trung điểm ED là điểm 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267637" y="253948"/>
            <a:ext cx="2652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u="sng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i="1" u="sng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u="sng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i="1" u="sng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02776" y="2508137"/>
            <a:ext cx="43769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3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32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543050" y="198923"/>
            <a:ext cx="3543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2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HỎI </a:t>
            </a:r>
            <a:r>
              <a:rPr lang="vi-VN" sz="32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4738688" y="1778794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4102" imgH="177492" progId="">
                  <p:embed/>
                </p:oleObj>
              </mc:Choice>
              <mc:Fallback>
                <p:oleObj name="Equation" r:id="rId9" imgW="114102" imgH="177492" progId="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8688" y="1778794"/>
                        <a:ext cx="85725" cy="13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973195" y="471495"/>
            <a:ext cx="972741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041626" y="377670"/>
            <a:ext cx="835880" cy="7401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7948298" y="127711"/>
            <a:ext cx="1022534" cy="124001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8053391" y="457201"/>
            <a:ext cx="812349" cy="80765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135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9" y="13325"/>
            <a:ext cx="1280618" cy="1282589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8434946" y="4514850"/>
            <a:ext cx="457200" cy="457200"/>
          </a:xfrm>
          <a:prstGeom prst="rect">
            <a:avLst/>
          </a:prstGeom>
        </p:spPr>
      </p:pic>
      <p:pic>
        <p:nvPicPr>
          <p:cNvPr id="3" name="Picture 30" descr="Brain Bulb Sticker Free Vector cdr Download - 3axis.co">
            <a:extLst>
              <a:ext uri="{FF2B5EF4-FFF2-40B4-BE49-F238E27FC236}">
                <a16:creationId xmlns:a16="http://schemas.microsoft.com/office/drawing/2014/main" id="{B4A89256-38D1-4F44-827A-DA099B5F7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95" y="24003"/>
            <a:ext cx="1012237" cy="121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1070045"/>
            <a:ext cx="6324600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trung điểm đoạn thẳng AE và đoạn thẳng MN.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5349927" y="2282162"/>
            <a:ext cx="3400978" cy="2437839"/>
            <a:chOff x="5569854" y="1123799"/>
            <a:chExt cx="3400978" cy="2437839"/>
          </a:xfrm>
        </p:grpSpPr>
        <p:pic>
          <p:nvPicPr>
            <p:cNvPr id="51" name="Picture 2" descr="do it ! « design tutorial » - tut | Ảnh tường cho điện thoại, Hình ...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292330" y="807648"/>
              <a:ext cx="1956026" cy="3400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2" name="Straight Connector 51"/>
            <p:cNvCxnSpPr/>
            <p:nvPr/>
          </p:nvCxnSpPr>
          <p:spPr>
            <a:xfrm>
              <a:off x="5768024" y="1738251"/>
              <a:ext cx="7988" cy="132318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5768024" y="3061440"/>
              <a:ext cx="214078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5751370" y="1728723"/>
              <a:ext cx="214078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7908813" y="2399845"/>
              <a:ext cx="631053" cy="66159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 flipV="1">
              <a:off x="7908813" y="1738251"/>
              <a:ext cx="631053" cy="66159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6838419" y="1749127"/>
              <a:ext cx="7988" cy="132318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57"/>
            <p:cNvGrpSpPr/>
            <p:nvPr/>
          </p:nvGrpSpPr>
          <p:grpSpPr>
            <a:xfrm>
              <a:off x="5633836" y="1123799"/>
              <a:ext cx="2993402" cy="2437839"/>
              <a:chOff x="5633836" y="1123799"/>
              <a:chExt cx="2993402" cy="2437839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5638800" y="1200150"/>
                <a:ext cx="38593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                        </a:t>
                </a:r>
                <a:endPara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5633836" y="2976863"/>
                <a:ext cx="38592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32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</a:t>
                </a:r>
                <a:endPara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8305800" y="2308306"/>
                <a:ext cx="32143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6464461" y="2954731"/>
                <a:ext cx="55496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lang="en-US" sz="3200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7591848" y="2946312"/>
                <a:ext cx="48122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endParaRPr lang="en-US" sz="3200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6549857" y="1123799"/>
                <a:ext cx="55015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endParaRPr lang="en-US" sz="3200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7741676" y="1138766"/>
                <a:ext cx="45878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lang="en-US" sz="32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715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4618CC-FE7D-4AAA-8E21-B5360ECF32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780" y="-44154"/>
            <a:ext cx="1791735" cy="163205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666822" y="2754000"/>
            <a:ext cx="3400978" cy="2437839"/>
            <a:chOff x="5569854" y="1123799"/>
            <a:chExt cx="3400978" cy="2437839"/>
          </a:xfrm>
        </p:grpSpPr>
        <p:pic>
          <p:nvPicPr>
            <p:cNvPr id="10" name="Picture 2" descr="do it ! « design tutorial » - tut | Ảnh tường cho điện thoại, Hình ...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292330" y="807648"/>
              <a:ext cx="1956026" cy="3400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5768024" y="1738251"/>
              <a:ext cx="7988" cy="132318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5768024" y="3061440"/>
              <a:ext cx="214078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5751370" y="1728723"/>
              <a:ext cx="214078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7908813" y="2399845"/>
              <a:ext cx="631053" cy="66159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 flipV="1">
              <a:off x="7908813" y="1738251"/>
              <a:ext cx="631053" cy="66159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838419" y="1749127"/>
              <a:ext cx="7988" cy="132318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>
              <a:off x="5633836" y="1123799"/>
              <a:ext cx="2993402" cy="2437839"/>
              <a:chOff x="5633836" y="1123799"/>
              <a:chExt cx="2993402" cy="2437839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5638800" y="1200150"/>
                <a:ext cx="38593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                        </a:t>
                </a:r>
                <a:endPara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633836" y="2976863"/>
                <a:ext cx="38592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32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</a:t>
                </a:r>
                <a:endPara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8305800" y="2308306"/>
                <a:ext cx="32143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464461" y="2954731"/>
                <a:ext cx="55496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lang="en-US" sz="320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591848" y="2946312"/>
                <a:ext cx="48122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endParaRPr lang="en-US" sz="320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549857" y="1123799"/>
                <a:ext cx="55015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endParaRPr lang="en-US" sz="320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741676" y="1138766"/>
                <a:ext cx="45878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lang="en-US" sz="3200"/>
              </a:p>
            </p:txBody>
          </p:sp>
        </p:grpSp>
      </p:grpSp>
      <p:sp>
        <p:nvSpPr>
          <p:cNvPr id="29" name="Oval 28"/>
          <p:cNvSpPr/>
          <p:nvPr/>
        </p:nvSpPr>
        <p:spPr>
          <a:xfrm>
            <a:off x="6897261" y="4002184"/>
            <a:ext cx="113139" cy="935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830461" y="4002184"/>
            <a:ext cx="113139" cy="935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26651" y="3528465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27527" y="3554933"/>
            <a:ext cx="320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66183" y="814447"/>
            <a:ext cx="847065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Hướng dẫn cách xác định: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Ta thấy đoạn thẳng AE và MN có độ dài là 6 ô vuông. Ta chia 6 ô ra thành 3 ô bằng nhau, trung điểm sẽ nằm tại điểm đó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 Xong,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tô màu sắc tại điểm đó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tuỳ ý.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71233" y="-48831"/>
            <a:ext cx="2652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u="sng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i="1" u="sng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u="sng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i="1" u="sng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1308" y="1865577"/>
            <a:ext cx="4376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60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068"/>
            <a:ext cx="9164917" cy="515526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510" y="95509"/>
            <a:ext cx="1352729" cy="1352729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1679289" y="96365"/>
            <a:ext cx="3624832" cy="1985820"/>
          </a:xfrm>
          <a:prstGeom prst="cloud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hình tam giác tính thế nào?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1905001" y="3790949"/>
            <a:ext cx="4800600" cy="1179783"/>
          </a:xfrm>
          <a:prstGeom prst="flowChartTermina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Chu vi hình tam giác bằng tổng độ dài ba cạnh</a:t>
            </a:r>
          </a:p>
        </p:txBody>
      </p:sp>
      <p:sp>
        <p:nvSpPr>
          <p:cNvPr id="16" name="Isosceles Triangle 15"/>
          <p:cNvSpPr/>
          <p:nvPr/>
        </p:nvSpPr>
        <p:spPr>
          <a:xfrm>
            <a:off x="4352083" y="1494719"/>
            <a:ext cx="3511433" cy="1605641"/>
          </a:xfrm>
          <a:prstGeom prst="triangle">
            <a:avLst>
              <a:gd name="adj" fmla="val 73054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48611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543050" y="198923"/>
            <a:ext cx="3543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CÂU HỎI 4 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4738688" y="1778794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4102" imgH="177492" progId="">
                  <p:embed/>
                </p:oleObj>
              </mc:Choice>
              <mc:Fallback>
                <p:oleObj name="Equation" r:id="rId10" imgW="114102" imgH="177492" progId="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8688" y="1778794"/>
                        <a:ext cx="85725" cy="13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2518034" y="4262245"/>
            <a:ext cx="2062681" cy="584775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101 cm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6453" y="4109260"/>
            <a:ext cx="2652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u="sng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i="1" u="sng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u="sng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i="1" u="sng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973195" y="471495"/>
            <a:ext cx="972741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041626" y="377670"/>
            <a:ext cx="835880" cy="7401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7948298" y="127711"/>
            <a:ext cx="1022534" cy="124001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8053391" y="457201"/>
            <a:ext cx="812349" cy="80765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135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9" y="13325"/>
            <a:ext cx="1280618" cy="1282589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8434946" y="4514850"/>
            <a:ext cx="457200" cy="457200"/>
          </a:xfrm>
          <a:prstGeom prst="rect">
            <a:avLst/>
          </a:prstGeom>
        </p:spPr>
      </p:pic>
      <p:pic>
        <p:nvPicPr>
          <p:cNvPr id="3" name="Picture 30" descr="Brain Bulb Sticker Free Vector cdr Download - 3axis.co">
            <a:extLst>
              <a:ext uri="{FF2B5EF4-FFF2-40B4-BE49-F238E27FC236}">
                <a16:creationId xmlns:a16="http://schemas.microsoft.com/office/drawing/2014/main" id="{B4A89256-38D1-4F44-827A-DA099B5F7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95" y="24003"/>
            <a:ext cx="1012237" cy="121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/>
          <p:cNvSpPr/>
          <p:nvPr/>
        </p:nvSpPr>
        <p:spPr>
          <a:xfrm>
            <a:off x="157339" y="1147679"/>
            <a:ext cx="914400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 chu vi hình tam giác có độ dài các cạnh là 35cm, 26cm, 40cm.</a:t>
            </a:r>
          </a:p>
        </p:txBody>
      </p:sp>
      <p:sp>
        <p:nvSpPr>
          <p:cNvPr id="51" name="Isosceles Triangle 50"/>
          <p:cNvSpPr/>
          <p:nvPr/>
        </p:nvSpPr>
        <p:spPr>
          <a:xfrm>
            <a:off x="704177" y="2173181"/>
            <a:ext cx="3511433" cy="1605641"/>
          </a:xfrm>
          <a:prstGeom prst="triangle">
            <a:avLst>
              <a:gd name="adj" fmla="val 73054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2" name="TextBox 51"/>
          <p:cNvSpPr txBox="1"/>
          <p:nvPr/>
        </p:nvSpPr>
        <p:spPr>
          <a:xfrm>
            <a:off x="704177" y="2475614"/>
            <a:ext cx="1186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35cm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436124" y="2114550"/>
            <a:ext cx="1186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26cm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851089" y="3801758"/>
            <a:ext cx="1186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40cm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837693" y="1715786"/>
            <a:ext cx="1518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590262" y="2419350"/>
            <a:ext cx="41408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hình tam giác là:</a:t>
            </a:r>
          </a:p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35+26+40 =101(cm)</a:t>
            </a:r>
          </a:p>
          <a:p>
            <a:pPr algn="ctr"/>
            <a:r>
              <a:rPr lang="en-US" sz="3200" u="sng">
                <a:latin typeface="Times New Roman" panose="02020603050405020304" pitchFamily="18" charset="0"/>
                <a:cs typeface="Times New Roman" panose="02020603050405020304" pitchFamily="18" charset="0"/>
              </a:rPr>
              <a:t>Đáp số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: 101 cm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90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000"/>
                            </p:stCondLst>
                            <p:childTnLst>
                              <p:par>
                                <p:cTn id="10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2" grpId="0"/>
      <p:bldP spid="50" grpId="0"/>
      <p:bldP spid="51" grpId="0" animBg="1"/>
      <p:bldP spid="52" grpId="0"/>
      <p:bldP spid="53" grpId="0"/>
      <p:bldP spid="54" grpId="0"/>
      <p:bldP spid="55" grpId="0"/>
      <p:bldP spid="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8"/>
            <a:ext cx="9144000" cy="5141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4" y="3158356"/>
            <a:ext cx="1596775" cy="19859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234" y="0"/>
            <a:ext cx="1389773" cy="676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65" y="292965"/>
            <a:ext cx="7615237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4" y="2056084"/>
            <a:ext cx="2703816" cy="326392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665" y="1791867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552825"/>
            <a:ext cx="21272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79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2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2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4091" cy="51548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F19603-0971-4E20-81EE-0FE72743C83A}"/>
              </a:ext>
            </a:extLst>
          </p:cNvPr>
          <p:cNvSpPr/>
          <p:nvPr/>
        </p:nvSpPr>
        <p:spPr>
          <a:xfrm>
            <a:off x="423557" y="171549"/>
            <a:ext cx="731044" cy="71318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350" b="1" kern="0">
              <a:solidFill>
                <a:srgbClr val="FFFFFF"/>
              </a:solidFill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1752600" y="453049"/>
            <a:ext cx="5804919" cy="1132252"/>
          </a:xfrm>
          <a:prstGeom prst="flowChartTerminator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tính chu vi hình chữ nhật ta làm thế nào?</a:t>
            </a:r>
          </a:p>
        </p:txBody>
      </p:sp>
      <p:sp>
        <p:nvSpPr>
          <p:cNvPr id="5" name="Horizontal Scroll 4"/>
          <p:cNvSpPr/>
          <p:nvPr/>
        </p:nvSpPr>
        <p:spPr>
          <a:xfrm>
            <a:off x="1066800" y="2952750"/>
            <a:ext cx="6096000" cy="1879070"/>
          </a:xfrm>
          <a:prstGeom prst="horizontalScroll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tính chu vi hình chữ nhật ta lấy chiều dài cộng với chiều rộng rồi nhân với 2</a:t>
            </a:r>
          </a:p>
        </p:txBody>
      </p:sp>
      <p:sp>
        <p:nvSpPr>
          <p:cNvPr id="6" name="Rectangle 5"/>
          <p:cNvSpPr/>
          <p:nvPr/>
        </p:nvSpPr>
        <p:spPr>
          <a:xfrm>
            <a:off x="3962400" y="1811825"/>
            <a:ext cx="2057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85105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F19603-0971-4E20-81EE-0FE72743C83A}"/>
              </a:ext>
            </a:extLst>
          </p:cNvPr>
          <p:cNvSpPr/>
          <p:nvPr/>
        </p:nvSpPr>
        <p:spPr>
          <a:xfrm>
            <a:off x="423557" y="171549"/>
            <a:ext cx="731044" cy="71318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350" b="1" kern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81" y="3687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3050" y="198923"/>
            <a:ext cx="3543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CÂU HỎI 4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04800" y="831120"/>
            <a:ext cx="8534400" cy="10548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chu vi một mảnh đất hình chữ nhật có chiều dài 125m, chiều rộng 68m.</a:t>
            </a:r>
          </a:p>
        </p:txBody>
      </p:sp>
      <p:sp>
        <p:nvSpPr>
          <p:cNvPr id="9" name="Rectangle 8"/>
          <p:cNvSpPr/>
          <p:nvPr/>
        </p:nvSpPr>
        <p:spPr>
          <a:xfrm>
            <a:off x="6781800" y="2571750"/>
            <a:ext cx="2057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67583" y="2094848"/>
            <a:ext cx="1119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125m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44066" y="2780648"/>
            <a:ext cx="914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68m</a:t>
            </a:r>
          </a:p>
        </p:txBody>
      </p:sp>
      <p:sp>
        <p:nvSpPr>
          <p:cNvPr id="11" name="Oval 10"/>
          <p:cNvSpPr/>
          <p:nvPr/>
        </p:nvSpPr>
        <p:spPr>
          <a:xfrm>
            <a:off x="789079" y="4443944"/>
            <a:ext cx="3706721" cy="71860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u="sng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Đáp án:</a:t>
            </a:r>
            <a:r>
              <a:rPr lang="en-US" sz="3200" i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386m</a:t>
            </a:r>
            <a:r>
              <a:rPr lang="en-US" sz="3200" i="1" u="sng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/>
          </a:p>
        </p:txBody>
      </p:sp>
      <p:sp>
        <p:nvSpPr>
          <p:cNvPr id="12" name="Flowchart: Alternate Process 11"/>
          <p:cNvSpPr/>
          <p:nvPr/>
        </p:nvSpPr>
        <p:spPr>
          <a:xfrm>
            <a:off x="423557" y="1962150"/>
            <a:ext cx="6129643" cy="247134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giải:</a:t>
            </a:r>
          </a:p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mảnh đất hình chữ nhật là:</a:t>
            </a:r>
          </a:p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( 125 + 68) x 2= 386 (m)</a:t>
            </a:r>
          </a:p>
          <a:p>
            <a:pPr algn="ctr"/>
            <a:r>
              <a:rPr lang="en-US" sz="3200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386 m</a:t>
            </a:r>
          </a:p>
        </p:txBody>
      </p:sp>
    </p:spTree>
    <p:extLst>
      <p:ext uri="{BB962C8B-B14F-4D97-AF65-F5344CB8AC3E}">
        <p14:creationId xmlns:p14="http://schemas.microsoft.com/office/powerpoint/2010/main" val="54493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9" grpId="0" animBg="1"/>
      <p:bldP spid="6" grpId="0"/>
      <p:bldP spid="10" grpId="0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626" y="-27353"/>
            <a:ext cx="9192626" cy="517085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271" y="-69567"/>
            <a:ext cx="1352729" cy="1352729"/>
          </a:xfrm>
          <a:prstGeom prst="rect">
            <a:avLst/>
          </a:prstGeom>
        </p:spPr>
      </p:pic>
      <p:sp>
        <p:nvSpPr>
          <p:cNvPr id="12" name="Flowchart: Terminator 11"/>
          <p:cNvSpPr/>
          <p:nvPr/>
        </p:nvSpPr>
        <p:spPr>
          <a:xfrm>
            <a:off x="1371600" y="844694"/>
            <a:ext cx="6629400" cy="1132252"/>
          </a:xfrm>
          <a:prstGeom prst="flowChartTerminator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tính độ dài cạnh hình vuông khi biết chu vi ta tính thế nào?</a:t>
            </a:r>
          </a:p>
        </p:txBody>
      </p:sp>
      <p:sp>
        <p:nvSpPr>
          <p:cNvPr id="16" name="Horizontal Scroll 15"/>
          <p:cNvSpPr/>
          <p:nvPr/>
        </p:nvSpPr>
        <p:spPr>
          <a:xfrm>
            <a:off x="1524000" y="3375834"/>
            <a:ext cx="5102942" cy="1706834"/>
          </a:xfrm>
          <a:prstGeom prst="horizontalScroll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tính độ dài cạnh hình vuông ta lấy chu vi chia 4</a:t>
            </a:r>
          </a:p>
        </p:txBody>
      </p:sp>
      <p:sp>
        <p:nvSpPr>
          <p:cNvPr id="5" name="Rectangle 4"/>
          <p:cNvSpPr/>
          <p:nvPr/>
        </p:nvSpPr>
        <p:spPr>
          <a:xfrm>
            <a:off x="2590800" y="2266950"/>
            <a:ext cx="1295400" cy="1048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49105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543050" y="198923"/>
            <a:ext cx="3543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2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HỎI </a:t>
            </a:r>
            <a:r>
              <a:rPr lang="vi-VN" sz="32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2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4738688" y="1778794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4102" imgH="177492" progId="">
                  <p:embed/>
                </p:oleObj>
              </mc:Choice>
              <mc:Fallback>
                <p:oleObj name="Equation" r:id="rId10" imgW="114102" imgH="177492" progId="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8688" y="1778794"/>
                        <a:ext cx="85725" cy="13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2995613" y="3891603"/>
            <a:ext cx="1899954" cy="584775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50 m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7339" y="3731633"/>
            <a:ext cx="2652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u="sng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i="1" u="sng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u="sng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i="1" u="sng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973195" y="471495"/>
            <a:ext cx="972741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041626" y="377670"/>
            <a:ext cx="835880" cy="7401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7948298" y="127711"/>
            <a:ext cx="1022534" cy="124001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95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8053391" y="457201"/>
            <a:ext cx="812349" cy="80765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135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9" y="13325"/>
            <a:ext cx="1280618" cy="1282589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8434946" y="4514850"/>
            <a:ext cx="457200" cy="457200"/>
          </a:xfrm>
          <a:prstGeom prst="rect">
            <a:avLst/>
          </a:prstGeom>
        </p:spPr>
      </p:pic>
      <p:pic>
        <p:nvPicPr>
          <p:cNvPr id="3" name="Picture 30" descr="Brain Bulb Sticker Free Vector cdr Download - 3axis.co">
            <a:extLst>
              <a:ext uri="{FF2B5EF4-FFF2-40B4-BE49-F238E27FC236}">
                <a16:creationId xmlns:a16="http://schemas.microsoft.com/office/drawing/2014/main" id="{B4A89256-38D1-4F44-827A-DA099B5F7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5" y="0"/>
            <a:ext cx="1012237" cy="121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457200" y="1459290"/>
            <a:ext cx="8534400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vi-VN" sz="3200">
                <a:latin typeface="Times New Roman" pitchFamily="18" charset="0"/>
                <a:cs typeface="Times New Roman" pitchFamily="18" charset="0"/>
              </a:rPr>
              <a:t>Một hình chữ nhật và một hình vuông có cùng chu vi. Biết hình chữ nhật có chiều dài 60m, chiều rộng 40m. Tính độ dài cạnh hình vuông.</a:t>
            </a:r>
          </a:p>
        </p:txBody>
      </p:sp>
    </p:spTree>
    <p:extLst>
      <p:ext uri="{BB962C8B-B14F-4D97-AF65-F5344CB8AC3E}">
        <p14:creationId xmlns:p14="http://schemas.microsoft.com/office/powerpoint/2010/main" val="33311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2" grpId="0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364992"/>
            <a:ext cx="6781800" cy="373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vi-VN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 giải</a:t>
            </a: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vi-VN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Chu vi hình chữ nhật là:</a:t>
            </a: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vi-VN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( 60 + 40 ) x 2= 200 (m)</a:t>
            </a: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vi-VN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Cạnh hình vuông là:</a:t>
            </a: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vi-VN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200  : 4  = 50 (m)</a:t>
            </a: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vi-VN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altLang="vi-VN" sz="3200" u="sng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 số</a:t>
            </a:r>
            <a:r>
              <a:rPr lang="en-US" altLang="vi-VN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50m</a:t>
            </a:r>
          </a:p>
          <a:p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24551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16796" y="403977"/>
            <a:ext cx="2847575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500" b="1" cap="all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CỦNG CỐ</a:t>
            </a:r>
            <a:endParaRPr lang="vi-VN" sz="45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528964916"/>
              </p:ext>
            </p:extLst>
          </p:nvPr>
        </p:nvGraphicFramePr>
        <p:xfrm>
          <a:off x="946618" y="1087253"/>
          <a:ext cx="7359181" cy="2968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8491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3.7037E-6 L 3.125E-6 -0.07223 " pathEditMode="relative" rAng="0" ptsTypes="AA">
                                      <p:cBhvr>
                                        <p:cTn id="6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0"/>
          <p:cNvSpPr txBox="1">
            <a:spLocks noGrp="1"/>
          </p:cNvSpPr>
          <p:nvPr>
            <p:ph type="ctrTitle"/>
          </p:nvPr>
        </p:nvSpPr>
        <p:spPr>
          <a:xfrm flipH="1">
            <a:off x="3531625" y="3119750"/>
            <a:ext cx="5056800" cy="1008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s" dirty="0">
                <a:solidFill>
                  <a:srgbClr val="FFFFFF"/>
                </a:solidFill>
              </a:rPr>
              <a:t>BACK TO SCHOOL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50" name="Google Shape;150;p30"/>
          <p:cNvSpPr txBox="1">
            <a:spLocks noGrp="1"/>
          </p:cNvSpPr>
          <p:nvPr>
            <p:ph type="subTitle" idx="1"/>
          </p:nvPr>
        </p:nvSpPr>
        <p:spPr>
          <a:xfrm flipH="1">
            <a:off x="5480125" y="3772325"/>
            <a:ext cx="3108300" cy="526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s" dirty="0">
                <a:solidFill>
                  <a:srgbClr val="FFFFFF"/>
                </a:solidFill>
              </a:rPr>
              <a:t>Here is where your presentation begins!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151" name="Google Shape;151;p30"/>
          <p:cNvPicPr preferRelativeResize="0"/>
          <p:nvPr/>
        </p:nvPicPr>
        <p:blipFill rotWithShape="1">
          <a:blip r:embed="rId3">
            <a:alphaModFix/>
          </a:blip>
          <a:srcRect r="31266"/>
          <a:stretch/>
        </p:blipFill>
        <p:spPr>
          <a:xfrm>
            <a:off x="1" y="-24"/>
            <a:ext cx="6285020" cy="5143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19" descr="5c0707e4d83e845cf67947f493351bf1">
            <a:extLst>
              <a:ext uri="{FF2B5EF4-FFF2-40B4-BE49-F238E27FC236}">
                <a16:creationId xmlns:a16="http://schemas.microsoft.com/office/drawing/2014/main" id="{EDFC2EFE-A6D1-4D0D-A836-2266F4684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813" y="3168452"/>
            <a:ext cx="3864769" cy="22607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918EE4-3B05-4625-ABB2-22DC162EF282}"/>
              </a:ext>
            </a:extLst>
          </p:cNvPr>
          <p:cNvSpPr txBox="1"/>
          <p:nvPr/>
        </p:nvSpPr>
        <p:spPr>
          <a:xfrm>
            <a:off x="6771535" y="257917"/>
            <a:ext cx="2201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F6327F-20CE-4155-B737-93328A58F6C7}"/>
              </a:ext>
            </a:extLst>
          </p:cNvPr>
          <p:cNvSpPr txBox="1"/>
          <p:nvPr/>
        </p:nvSpPr>
        <p:spPr>
          <a:xfrm>
            <a:off x="4195849" y="2244437"/>
            <a:ext cx="766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own Ribbon 2"/>
          <p:cNvSpPr/>
          <p:nvPr/>
        </p:nvSpPr>
        <p:spPr>
          <a:xfrm>
            <a:off x="4724400" y="1428749"/>
            <a:ext cx="4419600" cy="1498901"/>
          </a:xfrm>
          <a:prstGeom prst="ribbon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50850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94" y="0"/>
            <a:ext cx="9144000" cy="51435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514600" y="133561"/>
            <a:ext cx="6096000" cy="1610266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8156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371" y="183098"/>
            <a:ext cx="1447862" cy="144166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76755" y="486311"/>
            <a:ext cx="49869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 có mấy góc vuông?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605249" y="2724150"/>
            <a:ext cx="3566951" cy="629506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>
              <a:solidFill>
                <a:prstClr val="white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658934" y="3474846"/>
            <a:ext cx="3513265" cy="697103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07943"/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 góc vuông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658935" y="4264994"/>
            <a:ext cx="3513265" cy="668956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2 góc vuông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133" y="5364066"/>
            <a:ext cx="959334" cy="1097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230849" y="183098"/>
            <a:ext cx="114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rgbClr val="FF0000"/>
                </a:solidFill>
                <a:latin typeface=".VnArabia" panose="020B7200000000000000" pitchFamily="34" charset="0"/>
              </a:rPr>
              <a:t>1</a:t>
            </a:r>
            <a:endParaRPr lang="en-US" sz="8000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621" y="2774545"/>
            <a:ext cx="2174668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58934" y="2650467"/>
            <a:ext cx="3566951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A. 4 góc vuông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98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768 -0.64784 L 0.72379 -0.42716 " pathEditMode="relative" rAng="0" ptsTypes="AA">
                                          <p:cBhvr>
                                            <p:cTn id="49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306" y="1101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6" grpId="0" animBg="1"/>
          <p:bldP spid="37" grpId="0" animBg="1"/>
          <p:bldP spid="38" grpId="0" animBg="1"/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768 -0.64784 L 0.72379 -0.42716 " pathEditMode="relative" rAng="0" ptsTypes="AA">
                                          <p:cBhvr>
                                            <p:cTn id="49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306" y="1101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6" grpId="0" animBg="1"/>
          <p:bldP spid="37" grpId="0" animBg="1"/>
          <p:bldP spid="38" grpId="0" animBg="1"/>
          <p:bldP spid="2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-21438" y="2768"/>
            <a:ext cx="9293006" cy="5334000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5913741" y="1604155"/>
            <a:ext cx="3409923" cy="289329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436681" y="322635"/>
            <a:ext cx="5818407" cy="1360731"/>
            <a:chOff x="2171343" y="5103324"/>
            <a:chExt cx="7988119" cy="1702619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5103324"/>
              <a:ext cx="7988119" cy="1702619"/>
            </a:xfrm>
            <a:custGeom>
              <a:avLst/>
              <a:gdLst>
                <a:gd name="connsiteX0" fmla="*/ 0 w 7988119"/>
                <a:gd name="connsiteY0" fmla="*/ 283776 h 1702619"/>
                <a:gd name="connsiteX1" fmla="*/ 283776 w 7988119"/>
                <a:gd name="connsiteY1" fmla="*/ 0 h 1702619"/>
                <a:gd name="connsiteX2" fmla="*/ 809962 w 7988119"/>
                <a:gd name="connsiteY2" fmla="*/ 0 h 1702619"/>
                <a:gd name="connsiteX3" fmla="*/ 1410353 w 7988119"/>
                <a:gd name="connsiteY3" fmla="*/ 0 h 1702619"/>
                <a:gd name="connsiteX4" fmla="*/ 2010744 w 7988119"/>
                <a:gd name="connsiteY4" fmla="*/ 0 h 1702619"/>
                <a:gd name="connsiteX5" fmla="*/ 2833753 w 7988119"/>
                <a:gd name="connsiteY5" fmla="*/ 0 h 1702619"/>
                <a:gd name="connsiteX6" fmla="*/ 3285733 w 7988119"/>
                <a:gd name="connsiteY6" fmla="*/ 0 h 1702619"/>
                <a:gd name="connsiteX7" fmla="*/ 3811918 w 7988119"/>
                <a:gd name="connsiteY7" fmla="*/ 0 h 1702619"/>
                <a:gd name="connsiteX8" fmla="*/ 4486515 w 7988119"/>
                <a:gd name="connsiteY8" fmla="*/ 0 h 1702619"/>
                <a:gd name="connsiteX9" fmla="*/ 5086907 w 7988119"/>
                <a:gd name="connsiteY9" fmla="*/ 0 h 1702619"/>
                <a:gd name="connsiteX10" fmla="*/ 5538887 w 7988119"/>
                <a:gd name="connsiteY10" fmla="*/ 0 h 1702619"/>
                <a:gd name="connsiteX11" fmla="*/ 6213484 w 7988119"/>
                <a:gd name="connsiteY11" fmla="*/ 0 h 1702619"/>
                <a:gd name="connsiteX12" fmla="*/ 6739669 w 7988119"/>
                <a:gd name="connsiteY12" fmla="*/ 0 h 1702619"/>
                <a:gd name="connsiteX13" fmla="*/ 7704343 w 7988119"/>
                <a:gd name="connsiteY13" fmla="*/ 0 h 1702619"/>
                <a:gd name="connsiteX14" fmla="*/ 7988119 w 7988119"/>
                <a:gd name="connsiteY14" fmla="*/ 283776 h 1702619"/>
                <a:gd name="connsiteX15" fmla="*/ 7988119 w 7988119"/>
                <a:gd name="connsiteY15" fmla="*/ 828608 h 1702619"/>
                <a:gd name="connsiteX16" fmla="*/ 7988119 w 7988119"/>
                <a:gd name="connsiteY16" fmla="*/ 1418843 h 1702619"/>
                <a:gd name="connsiteX17" fmla="*/ 7704343 w 7988119"/>
                <a:gd name="connsiteY17" fmla="*/ 1702619 h 1702619"/>
                <a:gd name="connsiteX18" fmla="*/ 6881335 w 7988119"/>
                <a:gd name="connsiteY18" fmla="*/ 1702619 h 1702619"/>
                <a:gd name="connsiteX19" fmla="*/ 6132532 w 7988119"/>
                <a:gd name="connsiteY19" fmla="*/ 1702619 h 1702619"/>
                <a:gd name="connsiteX20" fmla="*/ 5457935 w 7988119"/>
                <a:gd name="connsiteY20" fmla="*/ 1702619 h 1702619"/>
                <a:gd name="connsiteX21" fmla="*/ 4634927 w 7988119"/>
                <a:gd name="connsiteY21" fmla="*/ 1702619 h 1702619"/>
                <a:gd name="connsiteX22" fmla="*/ 4108741 w 7988119"/>
                <a:gd name="connsiteY22" fmla="*/ 1702619 h 1702619"/>
                <a:gd name="connsiteX23" fmla="*/ 3434144 w 7988119"/>
                <a:gd name="connsiteY23" fmla="*/ 1702619 h 1702619"/>
                <a:gd name="connsiteX24" fmla="*/ 2611136 w 7988119"/>
                <a:gd name="connsiteY24" fmla="*/ 1702619 h 1702619"/>
                <a:gd name="connsiteX25" fmla="*/ 1788127 w 7988119"/>
                <a:gd name="connsiteY25" fmla="*/ 1702619 h 1702619"/>
                <a:gd name="connsiteX26" fmla="*/ 1113530 w 7988119"/>
                <a:gd name="connsiteY26" fmla="*/ 1702619 h 1702619"/>
                <a:gd name="connsiteX27" fmla="*/ 283776 w 7988119"/>
                <a:gd name="connsiteY27" fmla="*/ 1702619 h 1702619"/>
                <a:gd name="connsiteX28" fmla="*/ 0 w 7988119"/>
                <a:gd name="connsiteY28" fmla="*/ 1418843 h 1702619"/>
                <a:gd name="connsiteX29" fmla="*/ 0 w 7988119"/>
                <a:gd name="connsiteY29" fmla="*/ 885362 h 1702619"/>
                <a:gd name="connsiteX30" fmla="*/ 0 w 7988119"/>
                <a:gd name="connsiteY30" fmla="*/ 283776 h 1702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988119" h="1702619" fill="none" extrusionOk="0">
                  <a:moveTo>
                    <a:pt x="0" y="283776"/>
                  </a:moveTo>
                  <a:cubicBezTo>
                    <a:pt x="-9953" y="127580"/>
                    <a:pt x="89931" y="-8302"/>
                    <a:pt x="283776" y="0"/>
                  </a:cubicBezTo>
                  <a:cubicBezTo>
                    <a:pt x="499115" y="18408"/>
                    <a:pt x="555765" y="-6870"/>
                    <a:pt x="809962" y="0"/>
                  </a:cubicBezTo>
                  <a:cubicBezTo>
                    <a:pt x="1064159" y="6870"/>
                    <a:pt x="1273036" y="23440"/>
                    <a:pt x="1410353" y="0"/>
                  </a:cubicBezTo>
                  <a:cubicBezTo>
                    <a:pt x="1547670" y="-23440"/>
                    <a:pt x="1842674" y="-3053"/>
                    <a:pt x="2010744" y="0"/>
                  </a:cubicBezTo>
                  <a:cubicBezTo>
                    <a:pt x="2178814" y="3053"/>
                    <a:pt x="2566675" y="-20652"/>
                    <a:pt x="2833753" y="0"/>
                  </a:cubicBezTo>
                  <a:cubicBezTo>
                    <a:pt x="3100831" y="20652"/>
                    <a:pt x="3146905" y="-489"/>
                    <a:pt x="3285733" y="0"/>
                  </a:cubicBezTo>
                  <a:cubicBezTo>
                    <a:pt x="3424561" y="489"/>
                    <a:pt x="3654076" y="-10634"/>
                    <a:pt x="3811918" y="0"/>
                  </a:cubicBezTo>
                  <a:cubicBezTo>
                    <a:pt x="3969761" y="10634"/>
                    <a:pt x="4273518" y="-23519"/>
                    <a:pt x="4486515" y="0"/>
                  </a:cubicBezTo>
                  <a:cubicBezTo>
                    <a:pt x="4699512" y="23519"/>
                    <a:pt x="4827135" y="-14030"/>
                    <a:pt x="5086907" y="0"/>
                  </a:cubicBezTo>
                  <a:cubicBezTo>
                    <a:pt x="5346679" y="14030"/>
                    <a:pt x="5349563" y="-9595"/>
                    <a:pt x="5538887" y="0"/>
                  </a:cubicBezTo>
                  <a:cubicBezTo>
                    <a:pt x="5728211" y="9595"/>
                    <a:pt x="6044642" y="31301"/>
                    <a:pt x="6213484" y="0"/>
                  </a:cubicBezTo>
                  <a:cubicBezTo>
                    <a:pt x="6382326" y="-31301"/>
                    <a:pt x="6528437" y="25128"/>
                    <a:pt x="6739669" y="0"/>
                  </a:cubicBezTo>
                  <a:cubicBezTo>
                    <a:pt x="6950902" y="-25128"/>
                    <a:pt x="7226174" y="31814"/>
                    <a:pt x="7704343" y="0"/>
                  </a:cubicBezTo>
                  <a:cubicBezTo>
                    <a:pt x="7856290" y="19454"/>
                    <a:pt x="7992887" y="123705"/>
                    <a:pt x="7988119" y="283776"/>
                  </a:cubicBezTo>
                  <a:cubicBezTo>
                    <a:pt x="7998728" y="535901"/>
                    <a:pt x="7999100" y="684549"/>
                    <a:pt x="7988119" y="828608"/>
                  </a:cubicBezTo>
                  <a:cubicBezTo>
                    <a:pt x="7977138" y="972667"/>
                    <a:pt x="8009724" y="1152513"/>
                    <a:pt x="7988119" y="1418843"/>
                  </a:cubicBezTo>
                  <a:cubicBezTo>
                    <a:pt x="7998151" y="1587533"/>
                    <a:pt x="7854434" y="1698288"/>
                    <a:pt x="7704343" y="1702619"/>
                  </a:cubicBezTo>
                  <a:cubicBezTo>
                    <a:pt x="7346058" y="1692117"/>
                    <a:pt x="7224446" y="1728360"/>
                    <a:pt x="6881335" y="1702619"/>
                  </a:cubicBezTo>
                  <a:cubicBezTo>
                    <a:pt x="6538224" y="1676878"/>
                    <a:pt x="6311951" y="1671898"/>
                    <a:pt x="6132532" y="1702619"/>
                  </a:cubicBezTo>
                  <a:cubicBezTo>
                    <a:pt x="5953113" y="1733340"/>
                    <a:pt x="5695829" y="1718767"/>
                    <a:pt x="5457935" y="1702619"/>
                  </a:cubicBezTo>
                  <a:cubicBezTo>
                    <a:pt x="5220041" y="1686471"/>
                    <a:pt x="5030256" y="1668321"/>
                    <a:pt x="4634927" y="1702619"/>
                  </a:cubicBezTo>
                  <a:cubicBezTo>
                    <a:pt x="4239598" y="1736917"/>
                    <a:pt x="4349127" y="1698838"/>
                    <a:pt x="4108741" y="1702619"/>
                  </a:cubicBezTo>
                  <a:cubicBezTo>
                    <a:pt x="3868355" y="1706400"/>
                    <a:pt x="3725607" y="1694309"/>
                    <a:pt x="3434144" y="1702619"/>
                  </a:cubicBezTo>
                  <a:cubicBezTo>
                    <a:pt x="3142681" y="1710929"/>
                    <a:pt x="2911309" y="1727819"/>
                    <a:pt x="2611136" y="1702619"/>
                  </a:cubicBezTo>
                  <a:cubicBezTo>
                    <a:pt x="2310963" y="1677419"/>
                    <a:pt x="2094777" y="1717164"/>
                    <a:pt x="1788127" y="1702619"/>
                  </a:cubicBezTo>
                  <a:cubicBezTo>
                    <a:pt x="1481477" y="1688074"/>
                    <a:pt x="1359318" y="1669129"/>
                    <a:pt x="1113530" y="1702619"/>
                  </a:cubicBezTo>
                  <a:cubicBezTo>
                    <a:pt x="867742" y="1736109"/>
                    <a:pt x="681634" y="1695366"/>
                    <a:pt x="283776" y="1702619"/>
                  </a:cubicBezTo>
                  <a:cubicBezTo>
                    <a:pt x="103910" y="1710301"/>
                    <a:pt x="-20463" y="1583559"/>
                    <a:pt x="0" y="1418843"/>
                  </a:cubicBezTo>
                  <a:cubicBezTo>
                    <a:pt x="-14671" y="1164351"/>
                    <a:pt x="2500" y="1025467"/>
                    <a:pt x="0" y="885362"/>
                  </a:cubicBezTo>
                  <a:cubicBezTo>
                    <a:pt x="-2500" y="745257"/>
                    <a:pt x="-27284" y="493622"/>
                    <a:pt x="0" y="283776"/>
                  </a:cubicBezTo>
                  <a:close/>
                </a:path>
                <a:path w="7988119" h="1702619" stroke="0" extrusionOk="0">
                  <a:moveTo>
                    <a:pt x="0" y="283776"/>
                  </a:moveTo>
                  <a:cubicBezTo>
                    <a:pt x="24106" y="141800"/>
                    <a:pt x="154539" y="-4961"/>
                    <a:pt x="283776" y="0"/>
                  </a:cubicBezTo>
                  <a:cubicBezTo>
                    <a:pt x="496114" y="17071"/>
                    <a:pt x="547037" y="-2103"/>
                    <a:pt x="735756" y="0"/>
                  </a:cubicBezTo>
                  <a:cubicBezTo>
                    <a:pt x="924475" y="2103"/>
                    <a:pt x="1053012" y="10437"/>
                    <a:pt x="1261942" y="0"/>
                  </a:cubicBezTo>
                  <a:cubicBezTo>
                    <a:pt x="1470872" y="-10437"/>
                    <a:pt x="1874009" y="-3273"/>
                    <a:pt x="2084950" y="0"/>
                  </a:cubicBezTo>
                  <a:cubicBezTo>
                    <a:pt x="2295891" y="3273"/>
                    <a:pt x="2473898" y="-5224"/>
                    <a:pt x="2833753" y="0"/>
                  </a:cubicBezTo>
                  <a:cubicBezTo>
                    <a:pt x="3193608" y="5224"/>
                    <a:pt x="3262440" y="-37616"/>
                    <a:pt x="3656761" y="0"/>
                  </a:cubicBezTo>
                  <a:cubicBezTo>
                    <a:pt x="4051082" y="37616"/>
                    <a:pt x="4106973" y="-10630"/>
                    <a:pt x="4479769" y="0"/>
                  </a:cubicBezTo>
                  <a:cubicBezTo>
                    <a:pt x="4852565" y="10630"/>
                    <a:pt x="4835110" y="10521"/>
                    <a:pt x="5080161" y="0"/>
                  </a:cubicBezTo>
                  <a:cubicBezTo>
                    <a:pt x="5325212" y="-10521"/>
                    <a:pt x="5320499" y="-14718"/>
                    <a:pt x="5532141" y="0"/>
                  </a:cubicBezTo>
                  <a:cubicBezTo>
                    <a:pt x="5743783" y="14718"/>
                    <a:pt x="5883524" y="12874"/>
                    <a:pt x="6206738" y="0"/>
                  </a:cubicBezTo>
                  <a:cubicBezTo>
                    <a:pt x="6529952" y="-12874"/>
                    <a:pt x="6579693" y="2138"/>
                    <a:pt x="6732923" y="0"/>
                  </a:cubicBezTo>
                  <a:cubicBezTo>
                    <a:pt x="6886153" y="-2138"/>
                    <a:pt x="7333955" y="18629"/>
                    <a:pt x="7704343" y="0"/>
                  </a:cubicBezTo>
                  <a:cubicBezTo>
                    <a:pt x="7853600" y="-2286"/>
                    <a:pt x="7964166" y="156819"/>
                    <a:pt x="7988119" y="283776"/>
                  </a:cubicBezTo>
                  <a:cubicBezTo>
                    <a:pt x="7961301" y="489373"/>
                    <a:pt x="8012966" y="590679"/>
                    <a:pt x="7988119" y="828608"/>
                  </a:cubicBezTo>
                  <a:cubicBezTo>
                    <a:pt x="7963272" y="1066537"/>
                    <a:pt x="7976158" y="1156922"/>
                    <a:pt x="7988119" y="1418843"/>
                  </a:cubicBezTo>
                  <a:cubicBezTo>
                    <a:pt x="8015706" y="1572100"/>
                    <a:pt x="7869093" y="1706481"/>
                    <a:pt x="7704343" y="1702619"/>
                  </a:cubicBezTo>
                  <a:cubicBezTo>
                    <a:pt x="7482936" y="1726212"/>
                    <a:pt x="7302441" y="1683098"/>
                    <a:pt x="7103952" y="1702619"/>
                  </a:cubicBezTo>
                  <a:cubicBezTo>
                    <a:pt x="6905463" y="1722140"/>
                    <a:pt x="6720955" y="1713827"/>
                    <a:pt x="6355149" y="1702619"/>
                  </a:cubicBezTo>
                  <a:cubicBezTo>
                    <a:pt x="5989343" y="1691411"/>
                    <a:pt x="5838545" y="1716543"/>
                    <a:pt x="5606346" y="1702619"/>
                  </a:cubicBezTo>
                  <a:cubicBezTo>
                    <a:pt x="5374147" y="1688695"/>
                    <a:pt x="5159059" y="1731114"/>
                    <a:pt x="5005955" y="1702619"/>
                  </a:cubicBezTo>
                  <a:cubicBezTo>
                    <a:pt x="4852851" y="1674124"/>
                    <a:pt x="4484067" y="1730583"/>
                    <a:pt x="4257152" y="1702619"/>
                  </a:cubicBezTo>
                  <a:cubicBezTo>
                    <a:pt x="4030237" y="1674655"/>
                    <a:pt x="3771285" y="1668099"/>
                    <a:pt x="3508350" y="1702619"/>
                  </a:cubicBezTo>
                  <a:cubicBezTo>
                    <a:pt x="3245415" y="1737139"/>
                    <a:pt x="3034382" y="1708480"/>
                    <a:pt x="2907958" y="1702619"/>
                  </a:cubicBezTo>
                  <a:cubicBezTo>
                    <a:pt x="2781534" y="1696758"/>
                    <a:pt x="2502137" y="1707542"/>
                    <a:pt x="2159156" y="1702619"/>
                  </a:cubicBezTo>
                  <a:cubicBezTo>
                    <a:pt x="1816175" y="1697696"/>
                    <a:pt x="1682430" y="1683617"/>
                    <a:pt x="1484559" y="1702619"/>
                  </a:cubicBezTo>
                  <a:cubicBezTo>
                    <a:pt x="1286688" y="1721621"/>
                    <a:pt x="706580" y="1749212"/>
                    <a:pt x="283776" y="1702619"/>
                  </a:cubicBezTo>
                  <a:cubicBezTo>
                    <a:pt x="158073" y="1688570"/>
                    <a:pt x="-13421" y="1580499"/>
                    <a:pt x="0" y="1418843"/>
                  </a:cubicBezTo>
                  <a:cubicBezTo>
                    <a:pt x="-5408" y="1235227"/>
                    <a:pt x="2591" y="1119338"/>
                    <a:pt x="0" y="862660"/>
                  </a:cubicBezTo>
                  <a:cubicBezTo>
                    <a:pt x="-2591" y="605982"/>
                    <a:pt x="6693" y="506996"/>
                    <a:pt x="0" y="283776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5171450"/>
              <a:ext cx="7724862" cy="1552748"/>
            </a:xfrm>
            <a:custGeom>
              <a:avLst/>
              <a:gdLst>
                <a:gd name="connsiteX0" fmla="*/ 0 w 7724862"/>
                <a:gd name="connsiteY0" fmla="*/ 258797 h 1552748"/>
                <a:gd name="connsiteX1" fmla="*/ 258797 w 7724862"/>
                <a:gd name="connsiteY1" fmla="*/ 0 h 1552748"/>
                <a:gd name="connsiteX2" fmla="*/ 769858 w 7724862"/>
                <a:gd name="connsiteY2" fmla="*/ 0 h 1552748"/>
                <a:gd name="connsiteX3" fmla="*/ 1352991 w 7724862"/>
                <a:gd name="connsiteY3" fmla="*/ 0 h 1552748"/>
                <a:gd name="connsiteX4" fmla="*/ 1936125 w 7724862"/>
                <a:gd name="connsiteY4" fmla="*/ 0 h 1552748"/>
                <a:gd name="connsiteX5" fmla="*/ 2735476 w 7724862"/>
                <a:gd name="connsiteY5" fmla="*/ 0 h 1552748"/>
                <a:gd name="connsiteX6" fmla="*/ 3174465 w 7724862"/>
                <a:gd name="connsiteY6" fmla="*/ 0 h 1552748"/>
                <a:gd name="connsiteX7" fmla="*/ 3685525 w 7724862"/>
                <a:gd name="connsiteY7" fmla="*/ 0 h 1552748"/>
                <a:gd name="connsiteX8" fmla="*/ 4340732 w 7724862"/>
                <a:gd name="connsiteY8" fmla="*/ 0 h 1552748"/>
                <a:gd name="connsiteX9" fmla="*/ 4923865 w 7724862"/>
                <a:gd name="connsiteY9" fmla="*/ 0 h 1552748"/>
                <a:gd name="connsiteX10" fmla="*/ 5362853 w 7724862"/>
                <a:gd name="connsiteY10" fmla="*/ 0 h 1552748"/>
                <a:gd name="connsiteX11" fmla="*/ 6018059 w 7724862"/>
                <a:gd name="connsiteY11" fmla="*/ 0 h 1552748"/>
                <a:gd name="connsiteX12" fmla="*/ 6529120 w 7724862"/>
                <a:gd name="connsiteY12" fmla="*/ 0 h 1552748"/>
                <a:gd name="connsiteX13" fmla="*/ 7466065 w 7724862"/>
                <a:gd name="connsiteY13" fmla="*/ 0 h 1552748"/>
                <a:gd name="connsiteX14" fmla="*/ 7724862 w 7724862"/>
                <a:gd name="connsiteY14" fmla="*/ 258797 h 1552748"/>
                <a:gd name="connsiteX15" fmla="*/ 7724862 w 7724862"/>
                <a:gd name="connsiteY15" fmla="*/ 755671 h 1552748"/>
                <a:gd name="connsiteX16" fmla="*/ 7724862 w 7724862"/>
                <a:gd name="connsiteY16" fmla="*/ 1293951 h 1552748"/>
                <a:gd name="connsiteX17" fmla="*/ 7466065 w 7724862"/>
                <a:gd name="connsiteY17" fmla="*/ 1552748 h 1552748"/>
                <a:gd name="connsiteX18" fmla="*/ 6666713 w 7724862"/>
                <a:gd name="connsiteY18" fmla="*/ 1552748 h 1552748"/>
                <a:gd name="connsiteX19" fmla="*/ 5939435 w 7724862"/>
                <a:gd name="connsiteY19" fmla="*/ 1552748 h 1552748"/>
                <a:gd name="connsiteX20" fmla="*/ 5284228 w 7724862"/>
                <a:gd name="connsiteY20" fmla="*/ 1552748 h 1552748"/>
                <a:gd name="connsiteX21" fmla="*/ 4484877 w 7724862"/>
                <a:gd name="connsiteY21" fmla="*/ 1552748 h 1552748"/>
                <a:gd name="connsiteX22" fmla="*/ 3973816 w 7724862"/>
                <a:gd name="connsiteY22" fmla="*/ 1552748 h 1552748"/>
                <a:gd name="connsiteX23" fmla="*/ 3318610 w 7724862"/>
                <a:gd name="connsiteY23" fmla="*/ 1552748 h 1552748"/>
                <a:gd name="connsiteX24" fmla="*/ 2519258 w 7724862"/>
                <a:gd name="connsiteY24" fmla="*/ 1552748 h 1552748"/>
                <a:gd name="connsiteX25" fmla="*/ 1719907 w 7724862"/>
                <a:gd name="connsiteY25" fmla="*/ 1552748 h 1552748"/>
                <a:gd name="connsiteX26" fmla="*/ 1064701 w 7724862"/>
                <a:gd name="connsiteY26" fmla="*/ 1552748 h 1552748"/>
                <a:gd name="connsiteX27" fmla="*/ 258797 w 7724862"/>
                <a:gd name="connsiteY27" fmla="*/ 1552748 h 1552748"/>
                <a:gd name="connsiteX28" fmla="*/ 0 w 7724862"/>
                <a:gd name="connsiteY28" fmla="*/ 1293951 h 1552748"/>
                <a:gd name="connsiteX29" fmla="*/ 0 w 7724862"/>
                <a:gd name="connsiteY29" fmla="*/ 807429 h 1552748"/>
                <a:gd name="connsiteX30" fmla="*/ 0 w 7724862"/>
                <a:gd name="connsiteY30" fmla="*/ 258797 h 155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552748" fill="none" extrusionOk="0">
                  <a:moveTo>
                    <a:pt x="0" y="258797"/>
                  </a:moveTo>
                  <a:cubicBezTo>
                    <a:pt x="-17973" y="116823"/>
                    <a:pt x="85531" y="-6785"/>
                    <a:pt x="258797" y="0"/>
                  </a:cubicBezTo>
                  <a:cubicBezTo>
                    <a:pt x="496225" y="17314"/>
                    <a:pt x="618835" y="-24638"/>
                    <a:pt x="769858" y="0"/>
                  </a:cubicBezTo>
                  <a:cubicBezTo>
                    <a:pt x="920881" y="24638"/>
                    <a:pt x="1149746" y="-1189"/>
                    <a:pt x="1352991" y="0"/>
                  </a:cubicBezTo>
                  <a:cubicBezTo>
                    <a:pt x="1556236" y="1189"/>
                    <a:pt x="1666008" y="-2584"/>
                    <a:pt x="1936125" y="0"/>
                  </a:cubicBezTo>
                  <a:cubicBezTo>
                    <a:pt x="2206242" y="2584"/>
                    <a:pt x="2565600" y="37066"/>
                    <a:pt x="2735476" y="0"/>
                  </a:cubicBezTo>
                  <a:cubicBezTo>
                    <a:pt x="2905352" y="-37066"/>
                    <a:pt x="3021611" y="15789"/>
                    <a:pt x="3174465" y="0"/>
                  </a:cubicBezTo>
                  <a:cubicBezTo>
                    <a:pt x="3327319" y="-15789"/>
                    <a:pt x="3449000" y="8888"/>
                    <a:pt x="3685525" y="0"/>
                  </a:cubicBezTo>
                  <a:cubicBezTo>
                    <a:pt x="3922050" y="-8888"/>
                    <a:pt x="4176492" y="-13746"/>
                    <a:pt x="4340732" y="0"/>
                  </a:cubicBezTo>
                  <a:cubicBezTo>
                    <a:pt x="4504972" y="13746"/>
                    <a:pt x="4641295" y="20301"/>
                    <a:pt x="4923865" y="0"/>
                  </a:cubicBezTo>
                  <a:cubicBezTo>
                    <a:pt x="5206435" y="-20301"/>
                    <a:pt x="5150787" y="11309"/>
                    <a:pt x="5362853" y="0"/>
                  </a:cubicBezTo>
                  <a:cubicBezTo>
                    <a:pt x="5574919" y="-11309"/>
                    <a:pt x="5876363" y="-20673"/>
                    <a:pt x="6018059" y="0"/>
                  </a:cubicBezTo>
                  <a:cubicBezTo>
                    <a:pt x="6159755" y="20673"/>
                    <a:pt x="6335125" y="23705"/>
                    <a:pt x="6529120" y="0"/>
                  </a:cubicBezTo>
                  <a:cubicBezTo>
                    <a:pt x="6723115" y="-23705"/>
                    <a:pt x="7070497" y="40270"/>
                    <a:pt x="7466065" y="0"/>
                  </a:cubicBezTo>
                  <a:cubicBezTo>
                    <a:pt x="7608034" y="3914"/>
                    <a:pt x="7752216" y="96673"/>
                    <a:pt x="7724862" y="258797"/>
                  </a:cubicBezTo>
                  <a:cubicBezTo>
                    <a:pt x="7720175" y="417673"/>
                    <a:pt x="7708009" y="627117"/>
                    <a:pt x="7724862" y="755671"/>
                  </a:cubicBezTo>
                  <a:cubicBezTo>
                    <a:pt x="7741715" y="884225"/>
                    <a:pt x="7731799" y="1150521"/>
                    <a:pt x="7724862" y="1293951"/>
                  </a:cubicBezTo>
                  <a:cubicBezTo>
                    <a:pt x="7737712" y="1452208"/>
                    <a:pt x="7581614" y="1534873"/>
                    <a:pt x="7466065" y="1552748"/>
                  </a:cubicBezTo>
                  <a:cubicBezTo>
                    <a:pt x="7219703" y="1559654"/>
                    <a:pt x="6962093" y="1562177"/>
                    <a:pt x="6666713" y="1552748"/>
                  </a:cubicBezTo>
                  <a:cubicBezTo>
                    <a:pt x="6371333" y="1543319"/>
                    <a:pt x="6228983" y="1579092"/>
                    <a:pt x="5939435" y="1552748"/>
                  </a:cubicBezTo>
                  <a:cubicBezTo>
                    <a:pt x="5649887" y="1526404"/>
                    <a:pt x="5478159" y="1548883"/>
                    <a:pt x="5284228" y="1552748"/>
                  </a:cubicBezTo>
                  <a:cubicBezTo>
                    <a:pt x="5090297" y="1556613"/>
                    <a:pt x="4673766" y="1542698"/>
                    <a:pt x="4484877" y="1552748"/>
                  </a:cubicBezTo>
                  <a:cubicBezTo>
                    <a:pt x="4295988" y="1562798"/>
                    <a:pt x="4205160" y="1560102"/>
                    <a:pt x="3973816" y="1552748"/>
                  </a:cubicBezTo>
                  <a:cubicBezTo>
                    <a:pt x="3742472" y="1545394"/>
                    <a:pt x="3546972" y="1533670"/>
                    <a:pt x="3318610" y="1552748"/>
                  </a:cubicBezTo>
                  <a:cubicBezTo>
                    <a:pt x="3090248" y="1571826"/>
                    <a:pt x="2846742" y="1519543"/>
                    <a:pt x="2519258" y="1552748"/>
                  </a:cubicBezTo>
                  <a:cubicBezTo>
                    <a:pt x="2191774" y="1585953"/>
                    <a:pt x="1987075" y="1591559"/>
                    <a:pt x="1719907" y="1552748"/>
                  </a:cubicBezTo>
                  <a:cubicBezTo>
                    <a:pt x="1452739" y="1513937"/>
                    <a:pt x="1305724" y="1569115"/>
                    <a:pt x="1064701" y="1552748"/>
                  </a:cubicBezTo>
                  <a:cubicBezTo>
                    <a:pt x="823678" y="1536381"/>
                    <a:pt x="627920" y="1564513"/>
                    <a:pt x="258797" y="1552748"/>
                  </a:cubicBezTo>
                  <a:cubicBezTo>
                    <a:pt x="104127" y="1556645"/>
                    <a:pt x="-24418" y="1446416"/>
                    <a:pt x="0" y="1293951"/>
                  </a:cubicBezTo>
                  <a:cubicBezTo>
                    <a:pt x="2804" y="1090960"/>
                    <a:pt x="-1732" y="1015075"/>
                    <a:pt x="0" y="807429"/>
                  </a:cubicBezTo>
                  <a:cubicBezTo>
                    <a:pt x="1732" y="599783"/>
                    <a:pt x="-6741" y="383657"/>
                    <a:pt x="0" y="258797"/>
                  </a:cubicBezTo>
                  <a:close/>
                </a:path>
                <a:path w="7724862" h="1552748" stroke="0" extrusionOk="0">
                  <a:moveTo>
                    <a:pt x="0" y="258797"/>
                  </a:moveTo>
                  <a:cubicBezTo>
                    <a:pt x="23306" y="130127"/>
                    <a:pt x="149247" y="-6025"/>
                    <a:pt x="258797" y="0"/>
                  </a:cubicBezTo>
                  <a:cubicBezTo>
                    <a:pt x="361806" y="-1678"/>
                    <a:pt x="578441" y="14198"/>
                    <a:pt x="697785" y="0"/>
                  </a:cubicBezTo>
                  <a:cubicBezTo>
                    <a:pt x="817129" y="-14198"/>
                    <a:pt x="1008251" y="19184"/>
                    <a:pt x="1208846" y="0"/>
                  </a:cubicBezTo>
                  <a:cubicBezTo>
                    <a:pt x="1409441" y="-19184"/>
                    <a:pt x="1839329" y="-33782"/>
                    <a:pt x="2008198" y="0"/>
                  </a:cubicBezTo>
                  <a:cubicBezTo>
                    <a:pt x="2177067" y="33782"/>
                    <a:pt x="2561507" y="-264"/>
                    <a:pt x="2735476" y="0"/>
                  </a:cubicBezTo>
                  <a:cubicBezTo>
                    <a:pt x="2909445" y="264"/>
                    <a:pt x="3177340" y="-16249"/>
                    <a:pt x="3534828" y="0"/>
                  </a:cubicBezTo>
                  <a:cubicBezTo>
                    <a:pt x="3892316" y="16249"/>
                    <a:pt x="4066323" y="29979"/>
                    <a:pt x="4334179" y="0"/>
                  </a:cubicBezTo>
                  <a:cubicBezTo>
                    <a:pt x="4602035" y="-29979"/>
                    <a:pt x="4791818" y="13466"/>
                    <a:pt x="4917313" y="0"/>
                  </a:cubicBezTo>
                  <a:cubicBezTo>
                    <a:pt x="5042808" y="-13466"/>
                    <a:pt x="5241973" y="12879"/>
                    <a:pt x="5356301" y="0"/>
                  </a:cubicBezTo>
                  <a:cubicBezTo>
                    <a:pt x="5470629" y="-12879"/>
                    <a:pt x="5742707" y="28696"/>
                    <a:pt x="6011507" y="0"/>
                  </a:cubicBezTo>
                  <a:cubicBezTo>
                    <a:pt x="6280307" y="-28696"/>
                    <a:pt x="6393360" y="-20093"/>
                    <a:pt x="6522568" y="0"/>
                  </a:cubicBezTo>
                  <a:cubicBezTo>
                    <a:pt x="6651776" y="20093"/>
                    <a:pt x="7041627" y="-43061"/>
                    <a:pt x="7466065" y="0"/>
                  </a:cubicBezTo>
                  <a:cubicBezTo>
                    <a:pt x="7594293" y="-4500"/>
                    <a:pt x="7717554" y="124949"/>
                    <a:pt x="7724862" y="258797"/>
                  </a:cubicBezTo>
                  <a:cubicBezTo>
                    <a:pt x="7747571" y="387034"/>
                    <a:pt x="7710928" y="528913"/>
                    <a:pt x="7724862" y="755671"/>
                  </a:cubicBezTo>
                  <a:cubicBezTo>
                    <a:pt x="7738796" y="982429"/>
                    <a:pt x="7729262" y="1036801"/>
                    <a:pt x="7724862" y="1293951"/>
                  </a:cubicBezTo>
                  <a:cubicBezTo>
                    <a:pt x="7746275" y="1434189"/>
                    <a:pt x="7612307" y="1554342"/>
                    <a:pt x="7466065" y="1552748"/>
                  </a:cubicBezTo>
                  <a:cubicBezTo>
                    <a:pt x="7289360" y="1578696"/>
                    <a:pt x="7044988" y="1545227"/>
                    <a:pt x="6882931" y="1552748"/>
                  </a:cubicBezTo>
                  <a:cubicBezTo>
                    <a:pt x="6720874" y="1560269"/>
                    <a:pt x="6432388" y="1544855"/>
                    <a:pt x="6155653" y="1552748"/>
                  </a:cubicBezTo>
                  <a:cubicBezTo>
                    <a:pt x="5878918" y="1560641"/>
                    <a:pt x="5643923" y="1518626"/>
                    <a:pt x="5428374" y="1552748"/>
                  </a:cubicBezTo>
                  <a:cubicBezTo>
                    <a:pt x="5212825" y="1586870"/>
                    <a:pt x="5032888" y="1537712"/>
                    <a:pt x="4845240" y="1552748"/>
                  </a:cubicBezTo>
                  <a:cubicBezTo>
                    <a:pt x="4657592" y="1567784"/>
                    <a:pt x="4453475" y="1563377"/>
                    <a:pt x="4117961" y="1552748"/>
                  </a:cubicBezTo>
                  <a:cubicBezTo>
                    <a:pt x="3782447" y="1542119"/>
                    <a:pt x="3735452" y="1552261"/>
                    <a:pt x="3390683" y="1552748"/>
                  </a:cubicBezTo>
                  <a:cubicBezTo>
                    <a:pt x="3045914" y="1553235"/>
                    <a:pt x="3051953" y="1573471"/>
                    <a:pt x="2807549" y="1552748"/>
                  </a:cubicBezTo>
                  <a:cubicBezTo>
                    <a:pt x="2563145" y="1532025"/>
                    <a:pt x="2322159" y="1520720"/>
                    <a:pt x="2080270" y="1552748"/>
                  </a:cubicBezTo>
                  <a:cubicBezTo>
                    <a:pt x="1838381" y="1584776"/>
                    <a:pt x="1621980" y="1571811"/>
                    <a:pt x="1425064" y="1552748"/>
                  </a:cubicBezTo>
                  <a:cubicBezTo>
                    <a:pt x="1228148" y="1533685"/>
                    <a:pt x="824367" y="1539868"/>
                    <a:pt x="258797" y="1552748"/>
                  </a:cubicBezTo>
                  <a:cubicBezTo>
                    <a:pt x="140059" y="1541792"/>
                    <a:pt x="-9158" y="1440245"/>
                    <a:pt x="0" y="1293951"/>
                  </a:cubicBezTo>
                  <a:cubicBezTo>
                    <a:pt x="-22888" y="1085704"/>
                    <a:pt x="22226" y="1001986"/>
                    <a:pt x="0" y="786726"/>
                  </a:cubicBezTo>
                  <a:cubicBezTo>
                    <a:pt x="-22226" y="571466"/>
                    <a:pt x="-20166" y="392870"/>
                    <a:pt x="0" y="258797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5132524"/>
              <a:ext cx="7724863" cy="1511648"/>
            </a:xfrm>
            <a:custGeom>
              <a:avLst/>
              <a:gdLst>
                <a:gd name="connsiteX0" fmla="*/ 0 w 7724863"/>
                <a:gd name="connsiteY0" fmla="*/ 251946 h 1511648"/>
                <a:gd name="connsiteX1" fmla="*/ 251946 w 7724863"/>
                <a:gd name="connsiteY1" fmla="*/ 0 h 1511648"/>
                <a:gd name="connsiteX2" fmla="*/ 763978 w 7724863"/>
                <a:gd name="connsiteY2" fmla="*/ 0 h 1511648"/>
                <a:gd name="connsiteX3" fmla="*/ 1348221 w 7724863"/>
                <a:gd name="connsiteY3" fmla="*/ 0 h 1511648"/>
                <a:gd name="connsiteX4" fmla="*/ 1932463 w 7724863"/>
                <a:gd name="connsiteY4" fmla="*/ 0 h 1511648"/>
                <a:gd name="connsiteX5" fmla="*/ 2733334 w 7724863"/>
                <a:gd name="connsiteY5" fmla="*/ 0 h 1511648"/>
                <a:gd name="connsiteX6" fmla="*/ 3173157 w 7724863"/>
                <a:gd name="connsiteY6" fmla="*/ 0 h 1511648"/>
                <a:gd name="connsiteX7" fmla="*/ 3685189 w 7724863"/>
                <a:gd name="connsiteY7" fmla="*/ 0 h 1511648"/>
                <a:gd name="connsiteX8" fmla="*/ 4341641 w 7724863"/>
                <a:gd name="connsiteY8" fmla="*/ 0 h 1511648"/>
                <a:gd name="connsiteX9" fmla="*/ 4925884 w 7724863"/>
                <a:gd name="connsiteY9" fmla="*/ 0 h 1511648"/>
                <a:gd name="connsiteX10" fmla="*/ 5365706 w 7724863"/>
                <a:gd name="connsiteY10" fmla="*/ 0 h 1511648"/>
                <a:gd name="connsiteX11" fmla="*/ 6022158 w 7724863"/>
                <a:gd name="connsiteY11" fmla="*/ 0 h 1511648"/>
                <a:gd name="connsiteX12" fmla="*/ 6534191 w 7724863"/>
                <a:gd name="connsiteY12" fmla="*/ 0 h 1511648"/>
                <a:gd name="connsiteX13" fmla="*/ 7472917 w 7724863"/>
                <a:gd name="connsiteY13" fmla="*/ 0 h 1511648"/>
                <a:gd name="connsiteX14" fmla="*/ 7724863 w 7724863"/>
                <a:gd name="connsiteY14" fmla="*/ 251946 h 1511648"/>
                <a:gd name="connsiteX15" fmla="*/ 7724863 w 7724863"/>
                <a:gd name="connsiteY15" fmla="*/ 735669 h 1511648"/>
                <a:gd name="connsiteX16" fmla="*/ 7724863 w 7724863"/>
                <a:gd name="connsiteY16" fmla="*/ 1259702 h 1511648"/>
                <a:gd name="connsiteX17" fmla="*/ 7472917 w 7724863"/>
                <a:gd name="connsiteY17" fmla="*/ 1511648 h 1511648"/>
                <a:gd name="connsiteX18" fmla="*/ 6672046 w 7724863"/>
                <a:gd name="connsiteY18" fmla="*/ 1511648 h 1511648"/>
                <a:gd name="connsiteX19" fmla="*/ 5943384 w 7724863"/>
                <a:gd name="connsiteY19" fmla="*/ 1511648 h 1511648"/>
                <a:gd name="connsiteX20" fmla="*/ 5286932 w 7724863"/>
                <a:gd name="connsiteY20" fmla="*/ 1511648 h 1511648"/>
                <a:gd name="connsiteX21" fmla="*/ 4486061 w 7724863"/>
                <a:gd name="connsiteY21" fmla="*/ 1511648 h 1511648"/>
                <a:gd name="connsiteX22" fmla="*/ 3974028 w 7724863"/>
                <a:gd name="connsiteY22" fmla="*/ 1511648 h 1511648"/>
                <a:gd name="connsiteX23" fmla="*/ 3317576 w 7724863"/>
                <a:gd name="connsiteY23" fmla="*/ 1511648 h 1511648"/>
                <a:gd name="connsiteX24" fmla="*/ 2516705 w 7724863"/>
                <a:gd name="connsiteY24" fmla="*/ 1511648 h 1511648"/>
                <a:gd name="connsiteX25" fmla="*/ 1715834 w 7724863"/>
                <a:gd name="connsiteY25" fmla="*/ 1511648 h 1511648"/>
                <a:gd name="connsiteX26" fmla="*/ 1059382 w 7724863"/>
                <a:gd name="connsiteY26" fmla="*/ 1511648 h 1511648"/>
                <a:gd name="connsiteX27" fmla="*/ 251946 w 7724863"/>
                <a:gd name="connsiteY27" fmla="*/ 1511648 h 1511648"/>
                <a:gd name="connsiteX28" fmla="*/ 0 w 7724863"/>
                <a:gd name="connsiteY28" fmla="*/ 1259702 h 1511648"/>
                <a:gd name="connsiteX29" fmla="*/ 0 w 7724863"/>
                <a:gd name="connsiteY29" fmla="*/ 786057 h 1511648"/>
                <a:gd name="connsiteX30" fmla="*/ 0 w 7724863"/>
                <a:gd name="connsiteY30" fmla="*/ 251946 h 151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511648" fill="none" extrusionOk="0">
                  <a:moveTo>
                    <a:pt x="0" y="251946"/>
                  </a:moveTo>
                  <a:cubicBezTo>
                    <a:pt x="-19992" y="113863"/>
                    <a:pt x="89346" y="-5246"/>
                    <a:pt x="251946" y="0"/>
                  </a:cubicBezTo>
                  <a:cubicBezTo>
                    <a:pt x="360942" y="20344"/>
                    <a:pt x="627111" y="16484"/>
                    <a:pt x="763978" y="0"/>
                  </a:cubicBezTo>
                  <a:cubicBezTo>
                    <a:pt x="900845" y="-16484"/>
                    <a:pt x="1201757" y="-12288"/>
                    <a:pt x="1348221" y="0"/>
                  </a:cubicBezTo>
                  <a:cubicBezTo>
                    <a:pt x="1494685" y="12288"/>
                    <a:pt x="1688644" y="-13815"/>
                    <a:pt x="1932463" y="0"/>
                  </a:cubicBezTo>
                  <a:cubicBezTo>
                    <a:pt x="2176282" y="13815"/>
                    <a:pt x="2453109" y="-13795"/>
                    <a:pt x="2733334" y="0"/>
                  </a:cubicBezTo>
                  <a:cubicBezTo>
                    <a:pt x="3013559" y="13795"/>
                    <a:pt x="2955178" y="-14427"/>
                    <a:pt x="3173157" y="0"/>
                  </a:cubicBezTo>
                  <a:cubicBezTo>
                    <a:pt x="3391136" y="14427"/>
                    <a:pt x="3531844" y="12126"/>
                    <a:pt x="3685189" y="0"/>
                  </a:cubicBezTo>
                  <a:cubicBezTo>
                    <a:pt x="3838534" y="-12126"/>
                    <a:pt x="4202278" y="-19271"/>
                    <a:pt x="4341641" y="0"/>
                  </a:cubicBezTo>
                  <a:cubicBezTo>
                    <a:pt x="4481004" y="19271"/>
                    <a:pt x="4684066" y="465"/>
                    <a:pt x="4925884" y="0"/>
                  </a:cubicBezTo>
                  <a:cubicBezTo>
                    <a:pt x="5167702" y="-465"/>
                    <a:pt x="5155028" y="21905"/>
                    <a:pt x="5365706" y="0"/>
                  </a:cubicBezTo>
                  <a:cubicBezTo>
                    <a:pt x="5576384" y="-21905"/>
                    <a:pt x="5775103" y="20015"/>
                    <a:pt x="6022158" y="0"/>
                  </a:cubicBezTo>
                  <a:cubicBezTo>
                    <a:pt x="6269213" y="-20015"/>
                    <a:pt x="6351980" y="25511"/>
                    <a:pt x="6534191" y="0"/>
                  </a:cubicBezTo>
                  <a:cubicBezTo>
                    <a:pt x="6716402" y="-25511"/>
                    <a:pt x="7219158" y="-39750"/>
                    <a:pt x="7472917" y="0"/>
                  </a:cubicBezTo>
                  <a:cubicBezTo>
                    <a:pt x="7606289" y="23512"/>
                    <a:pt x="7745997" y="97970"/>
                    <a:pt x="7724863" y="251946"/>
                  </a:cubicBezTo>
                  <a:cubicBezTo>
                    <a:pt x="7739087" y="430878"/>
                    <a:pt x="7731883" y="608917"/>
                    <a:pt x="7724863" y="735669"/>
                  </a:cubicBezTo>
                  <a:cubicBezTo>
                    <a:pt x="7717843" y="862421"/>
                    <a:pt x="7729810" y="1100124"/>
                    <a:pt x="7724863" y="1259702"/>
                  </a:cubicBezTo>
                  <a:cubicBezTo>
                    <a:pt x="7740643" y="1417669"/>
                    <a:pt x="7594338" y="1500077"/>
                    <a:pt x="7472917" y="1511648"/>
                  </a:cubicBezTo>
                  <a:cubicBezTo>
                    <a:pt x="7167924" y="1503600"/>
                    <a:pt x="6855630" y="1484378"/>
                    <a:pt x="6672046" y="1511648"/>
                  </a:cubicBezTo>
                  <a:cubicBezTo>
                    <a:pt x="6488462" y="1538918"/>
                    <a:pt x="6174519" y="1515449"/>
                    <a:pt x="5943384" y="1511648"/>
                  </a:cubicBezTo>
                  <a:cubicBezTo>
                    <a:pt x="5712249" y="1507847"/>
                    <a:pt x="5602394" y="1480127"/>
                    <a:pt x="5286932" y="1511648"/>
                  </a:cubicBezTo>
                  <a:cubicBezTo>
                    <a:pt x="4971470" y="1543169"/>
                    <a:pt x="4719942" y="1489025"/>
                    <a:pt x="4486061" y="1511648"/>
                  </a:cubicBezTo>
                  <a:cubicBezTo>
                    <a:pt x="4252180" y="1534271"/>
                    <a:pt x="4214952" y="1514921"/>
                    <a:pt x="3974028" y="1511648"/>
                  </a:cubicBezTo>
                  <a:cubicBezTo>
                    <a:pt x="3733104" y="1508375"/>
                    <a:pt x="3605546" y="1540976"/>
                    <a:pt x="3317576" y="1511648"/>
                  </a:cubicBezTo>
                  <a:cubicBezTo>
                    <a:pt x="3029606" y="1482320"/>
                    <a:pt x="2853390" y="1481762"/>
                    <a:pt x="2516705" y="1511648"/>
                  </a:cubicBezTo>
                  <a:cubicBezTo>
                    <a:pt x="2180020" y="1541534"/>
                    <a:pt x="1966051" y="1485344"/>
                    <a:pt x="1715834" y="1511648"/>
                  </a:cubicBezTo>
                  <a:cubicBezTo>
                    <a:pt x="1465617" y="1537952"/>
                    <a:pt x="1252021" y="1480666"/>
                    <a:pt x="1059382" y="1511648"/>
                  </a:cubicBezTo>
                  <a:cubicBezTo>
                    <a:pt x="866743" y="1542630"/>
                    <a:pt x="636519" y="1531062"/>
                    <a:pt x="251946" y="1511648"/>
                  </a:cubicBezTo>
                  <a:cubicBezTo>
                    <a:pt x="109744" y="1512663"/>
                    <a:pt x="-10762" y="1403051"/>
                    <a:pt x="0" y="1259702"/>
                  </a:cubicBezTo>
                  <a:cubicBezTo>
                    <a:pt x="-14069" y="1058694"/>
                    <a:pt x="-10118" y="971694"/>
                    <a:pt x="0" y="786057"/>
                  </a:cubicBezTo>
                  <a:cubicBezTo>
                    <a:pt x="10118" y="600420"/>
                    <a:pt x="17388" y="488062"/>
                    <a:pt x="0" y="251946"/>
                  </a:cubicBezTo>
                  <a:close/>
                </a:path>
                <a:path w="7724863" h="1511648" stroke="0" extrusionOk="0">
                  <a:moveTo>
                    <a:pt x="0" y="251946"/>
                  </a:moveTo>
                  <a:cubicBezTo>
                    <a:pt x="28412" y="130184"/>
                    <a:pt x="118184" y="-972"/>
                    <a:pt x="251946" y="0"/>
                  </a:cubicBezTo>
                  <a:cubicBezTo>
                    <a:pt x="467405" y="6563"/>
                    <a:pt x="501170" y="1222"/>
                    <a:pt x="691769" y="0"/>
                  </a:cubicBezTo>
                  <a:cubicBezTo>
                    <a:pt x="882368" y="-1222"/>
                    <a:pt x="1077862" y="10620"/>
                    <a:pt x="1203801" y="0"/>
                  </a:cubicBezTo>
                  <a:cubicBezTo>
                    <a:pt x="1329740" y="-10620"/>
                    <a:pt x="1713254" y="-17366"/>
                    <a:pt x="2004673" y="0"/>
                  </a:cubicBezTo>
                  <a:cubicBezTo>
                    <a:pt x="2296092" y="17366"/>
                    <a:pt x="2403589" y="32616"/>
                    <a:pt x="2733334" y="0"/>
                  </a:cubicBezTo>
                  <a:cubicBezTo>
                    <a:pt x="3063079" y="-32616"/>
                    <a:pt x="3174920" y="31880"/>
                    <a:pt x="3534206" y="0"/>
                  </a:cubicBezTo>
                  <a:cubicBezTo>
                    <a:pt x="3893492" y="-31880"/>
                    <a:pt x="4076601" y="-22690"/>
                    <a:pt x="4335077" y="0"/>
                  </a:cubicBezTo>
                  <a:cubicBezTo>
                    <a:pt x="4593553" y="22690"/>
                    <a:pt x="4753938" y="494"/>
                    <a:pt x="4919319" y="0"/>
                  </a:cubicBezTo>
                  <a:cubicBezTo>
                    <a:pt x="5084700" y="-494"/>
                    <a:pt x="5170410" y="8709"/>
                    <a:pt x="5359142" y="0"/>
                  </a:cubicBezTo>
                  <a:cubicBezTo>
                    <a:pt x="5547874" y="-8709"/>
                    <a:pt x="5879377" y="-29087"/>
                    <a:pt x="6015594" y="0"/>
                  </a:cubicBezTo>
                  <a:cubicBezTo>
                    <a:pt x="6151811" y="29087"/>
                    <a:pt x="6340833" y="18623"/>
                    <a:pt x="6527626" y="0"/>
                  </a:cubicBezTo>
                  <a:cubicBezTo>
                    <a:pt x="6714419" y="-18623"/>
                    <a:pt x="7096105" y="-35624"/>
                    <a:pt x="7472917" y="0"/>
                  </a:cubicBezTo>
                  <a:cubicBezTo>
                    <a:pt x="7590311" y="-6657"/>
                    <a:pt x="7707546" y="134321"/>
                    <a:pt x="7724863" y="251946"/>
                  </a:cubicBezTo>
                  <a:cubicBezTo>
                    <a:pt x="7713809" y="432911"/>
                    <a:pt x="7713649" y="517539"/>
                    <a:pt x="7724863" y="735669"/>
                  </a:cubicBezTo>
                  <a:cubicBezTo>
                    <a:pt x="7736077" y="953799"/>
                    <a:pt x="7732349" y="1052417"/>
                    <a:pt x="7724863" y="1259702"/>
                  </a:cubicBezTo>
                  <a:cubicBezTo>
                    <a:pt x="7747587" y="1395991"/>
                    <a:pt x="7622645" y="1516740"/>
                    <a:pt x="7472917" y="1511648"/>
                  </a:cubicBezTo>
                  <a:cubicBezTo>
                    <a:pt x="7194448" y="1520040"/>
                    <a:pt x="7139211" y="1526766"/>
                    <a:pt x="6888675" y="1511648"/>
                  </a:cubicBezTo>
                  <a:cubicBezTo>
                    <a:pt x="6638139" y="1496530"/>
                    <a:pt x="6407763" y="1537676"/>
                    <a:pt x="6160013" y="1511648"/>
                  </a:cubicBezTo>
                  <a:cubicBezTo>
                    <a:pt x="5912263" y="1485620"/>
                    <a:pt x="5784188" y="1502289"/>
                    <a:pt x="5431352" y="1511648"/>
                  </a:cubicBezTo>
                  <a:cubicBezTo>
                    <a:pt x="5078516" y="1521007"/>
                    <a:pt x="5014495" y="1511095"/>
                    <a:pt x="4847109" y="1511648"/>
                  </a:cubicBezTo>
                  <a:cubicBezTo>
                    <a:pt x="4679723" y="1512201"/>
                    <a:pt x="4345368" y="1491963"/>
                    <a:pt x="4118448" y="1511648"/>
                  </a:cubicBezTo>
                  <a:cubicBezTo>
                    <a:pt x="3891528" y="1531333"/>
                    <a:pt x="3733905" y="1486437"/>
                    <a:pt x="3389786" y="1511648"/>
                  </a:cubicBezTo>
                  <a:cubicBezTo>
                    <a:pt x="3045667" y="1536859"/>
                    <a:pt x="3013354" y="1509354"/>
                    <a:pt x="2805544" y="1511648"/>
                  </a:cubicBezTo>
                  <a:cubicBezTo>
                    <a:pt x="2597734" y="1513942"/>
                    <a:pt x="2290163" y="1544133"/>
                    <a:pt x="2076882" y="1511648"/>
                  </a:cubicBezTo>
                  <a:cubicBezTo>
                    <a:pt x="1863601" y="1479163"/>
                    <a:pt x="1619070" y="1483911"/>
                    <a:pt x="1420430" y="1511648"/>
                  </a:cubicBezTo>
                  <a:cubicBezTo>
                    <a:pt x="1221790" y="1539385"/>
                    <a:pt x="821065" y="1563131"/>
                    <a:pt x="251946" y="1511648"/>
                  </a:cubicBezTo>
                  <a:cubicBezTo>
                    <a:pt x="130385" y="1503684"/>
                    <a:pt x="-21434" y="1406722"/>
                    <a:pt x="0" y="1259702"/>
                  </a:cubicBezTo>
                  <a:cubicBezTo>
                    <a:pt x="7746" y="1110694"/>
                    <a:pt x="-20055" y="874962"/>
                    <a:pt x="0" y="765902"/>
                  </a:cubicBezTo>
                  <a:cubicBezTo>
                    <a:pt x="20055" y="656842"/>
                    <a:pt x="15869" y="369680"/>
                    <a:pt x="0" y="251946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62" y="1773602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285" y="322635"/>
            <a:ext cx="1380137" cy="137423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336388" y="486311"/>
            <a:ext cx="47408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Trong hình có bao nhiêu góc vuông?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299814" y="2550777"/>
            <a:ext cx="2123147" cy="668956"/>
            <a:chOff x="3733801" y="2677997"/>
            <a:chExt cx="2123147" cy="668956"/>
          </a:xfrm>
          <a:solidFill>
            <a:srgbClr val="FFC000"/>
          </a:solidFill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3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262158" y="3415987"/>
            <a:ext cx="2123147" cy="668956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4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273928" y="4238408"/>
            <a:ext cx="2123147" cy="685800"/>
            <a:chOff x="3733801" y="4248150"/>
            <a:chExt cx="2123147" cy="685800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48150"/>
              <a:ext cx="1828800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5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698071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260" y="5862500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5680050"/>
            <a:ext cx="1476322" cy="108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905000" y="486311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2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1440" y="4323250"/>
            <a:ext cx="784467" cy="89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5940268" y="4063317"/>
            <a:ext cx="1405047" cy="140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6835" y="3832237"/>
            <a:ext cx="2174668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Snip Single Corner Rectangle 28"/>
          <p:cNvSpPr/>
          <p:nvPr/>
        </p:nvSpPr>
        <p:spPr>
          <a:xfrm>
            <a:off x="6666531" y="2135242"/>
            <a:ext cx="2249826" cy="1635317"/>
          </a:xfrm>
          <a:prstGeom prst="snip1Rect">
            <a:avLst>
              <a:gd name="adj" fmla="val 50000"/>
            </a:avLst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/>
            <a:endParaRPr lang="en-US" sz="198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707110" y="2175928"/>
            <a:ext cx="394418" cy="40902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/>
            <a:endParaRPr lang="en-US" sz="198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707110" y="3328229"/>
            <a:ext cx="394418" cy="40902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/>
            <a:endParaRPr lang="en-US" sz="198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496490" y="3339177"/>
            <a:ext cx="394418" cy="40902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/>
            <a:endParaRPr lang="en-US" sz="198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75211" y="210800"/>
            <a:ext cx="1027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  <a:latin typeface=".VnArabia" panose="020B7200000000000000" pitchFamily="34" charset="0"/>
              </a:rPr>
              <a:t>2</a:t>
            </a:r>
            <a:endParaRPr lang="en-US" sz="8800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06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54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9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6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6 L 0.47917 -0.32716 " pathEditMode="relative" rAng="0" ptsTypes="AA">
                                          <p:cBhvr>
                                            <p:cTn id="69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52" y="15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30" grpId="0" animBg="1"/>
          <p:bldP spid="31" grpId="0" animBg="1"/>
          <p:bldP spid="3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54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9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6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6 L 0.47917 -0.32716 " pathEditMode="relative" rAng="0" ptsTypes="AA">
                                          <p:cBhvr>
                                            <p:cTn id="69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52" y="15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30" grpId="0" animBg="1"/>
          <p:bldP spid="31" grpId="0" animBg="1"/>
          <p:bldP spid="32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169" y="1038"/>
            <a:ext cx="9139662" cy="5111893"/>
          </a:xfrm>
          <a:prstGeom prst="rect">
            <a:avLst/>
          </a:prstGeom>
        </p:spPr>
      </p:pic>
      <p:sp>
        <p:nvSpPr>
          <p:cNvPr id="5" name="Horizontal Scroll 4"/>
          <p:cNvSpPr/>
          <p:nvPr/>
        </p:nvSpPr>
        <p:spPr>
          <a:xfrm>
            <a:off x="3200400" y="1047751"/>
            <a:ext cx="4609920" cy="2776804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4" y="1724605"/>
            <a:ext cx="9144000" cy="342700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180253" y="-15409"/>
            <a:ext cx="7256095" cy="1215559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" y="1964321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16" y="-37639"/>
            <a:ext cx="1303515" cy="129793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524001" y="-94000"/>
            <a:ext cx="67862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ba điểm thẳng hàng trong hình bên?</a:t>
            </a:r>
            <a:endParaRPr lang="en-US" sz="32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2077901" y="3861444"/>
            <a:ext cx="4903286" cy="668956"/>
            <a:chOff x="3733800" y="3473177"/>
            <a:chExt cx="4903286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4558749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4750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A, M, B và C, N, B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539" y="5680050"/>
            <a:ext cx="966043" cy="108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286000" y="509330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2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561" y="3044034"/>
            <a:ext cx="1474787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533" y="3300489"/>
            <a:ext cx="784467" cy="89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6957780" y="3241214"/>
            <a:ext cx="1405047" cy="140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2666" y="3042239"/>
            <a:ext cx="2174668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651973" y="1137521"/>
            <a:ext cx="593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43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20500" y="1798544"/>
            <a:ext cx="641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43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73057" y="2312555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43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148910" y="2361007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43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393729" y="2876531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43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" name="Flowchart: Extract 1"/>
          <p:cNvSpPr/>
          <p:nvPr/>
        </p:nvSpPr>
        <p:spPr>
          <a:xfrm>
            <a:off x="3870952" y="1587028"/>
            <a:ext cx="3359246" cy="1347761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Connector 2"/>
          <p:cNvSpPr/>
          <p:nvPr/>
        </p:nvSpPr>
        <p:spPr>
          <a:xfrm>
            <a:off x="5429579" y="2894705"/>
            <a:ext cx="56821" cy="80772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Connector 48"/>
          <p:cNvSpPr/>
          <p:nvPr/>
        </p:nvSpPr>
        <p:spPr>
          <a:xfrm>
            <a:off x="6477000" y="2324417"/>
            <a:ext cx="56821" cy="80772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21084" y="-176121"/>
            <a:ext cx="9698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  <a:latin typeface=".VnArabia" panose="020B7200000000000000" pitchFamily="34" charset="0"/>
              </a:rPr>
              <a:t>3</a:t>
            </a:r>
            <a:endParaRPr lang="en-US" sz="8800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7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6" dur="2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31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6" dur="2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31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8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"/>
            <a:ext cx="9144000" cy="514314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86" y="-27092"/>
            <a:ext cx="7449822" cy="48659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643" y="3551076"/>
            <a:ext cx="2652358" cy="155512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72" y="-19043"/>
            <a:ext cx="2741256" cy="1451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6" y="3140338"/>
            <a:ext cx="2269946" cy="188252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BE60214-224B-4DBB-993F-E22AD68CF275}"/>
              </a:ext>
            </a:extLst>
          </p:cNvPr>
          <p:cNvGrpSpPr/>
          <p:nvPr/>
        </p:nvGrpSpPr>
        <p:grpSpPr>
          <a:xfrm>
            <a:off x="-20917" y="68"/>
            <a:ext cx="1026686" cy="736355"/>
            <a:chOff x="0" y="1"/>
            <a:chExt cx="1402467" cy="108228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2A78C51-6C6E-4D46-8AF2-FC0A4D1EFDEC}"/>
                </a:ext>
              </a:extLst>
            </p:cNvPr>
            <p:cNvSpPr/>
            <p:nvPr/>
          </p:nvSpPr>
          <p:spPr>
            <a:xfrm>
              <a:off x="0" y="1"/>
              <a:ext cx="1402467" cy="108228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25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584F6F-64B7-487A-A9CF-6AF5D5B3284E}"/>
                </a:ext>
              </a:extLst>
            </p:cNvPr>
            <p:cNvSpPr/>
            <p:nvPr/>
          </p:nvSpPr>
          <p:spPr>
            <a:xfrm>
              <a:off x="213870" y="65688"/>
              <a:ext cx="974725" cy="950913"/>
            </a:xfrm>
            <a:prstGeom prst="rect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defTabSz="62215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sz="1225" b="1" kern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307865" y="1492988"/>
            <a:ext cx="6792244" cy="594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Thứ Năm, ngày 14 tháng 4 năm 2022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00820" y="2006474"/>
            <a:ext cx="1181734" cy="594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66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07314" y="2768559"/>
            <a:ext cx="4682949" cy="1097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66" b="1">
                <a:latin typeface="Times New Roman" panose="02020603050405020304" pitchFamily="18" charset="0"/>
                <a:cs typeface="Times New Roman" panose="02020603050405020304" pitchFamily="18" charset="0"/>
              </a:rPr>
              <a:t>ÔN TẬP VỀ HÌNH HỌC</a:t>
            </a:r>
          </a:p>
          <a:p>
            <a:r>
              <a:rPr lang="en-US" sz="3266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Tr. 174</a:t>
            </a:r>
          </a:p>
        </p:txBody>
      </p:sp>
    </p:spTree>
    <p:extLst>
      <p:ext uri="{BB962C8B-B14F-4D97-AF65-F5344CB8AC3E}">
        <p14:creationId xmlns:p14="http://schemas.microsoft.com/office/powerpoint/2010/main" val="1284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09812" y="403977"/>
            <a:ext cx="3061544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500" b="1" cap="all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Mục tiêu</a:t>
            </a:r>
            <a:endParaRPr lang="vi-VN" sz="45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566854682"/>
              </p:ext>
            </p:extLst>
          </p:nvPr>
        </p:nvGraphicFramePr>
        <p:xfrm>
          <a:off x="946619" y="1087253"/>
          <a:ext cx="6987928" cy="2968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A601E77C-BBE2-41C4-BDF3-2196496E620C}"/>
              </a:ext>
            </a:extLst>
          </p:cNvPr>
          <p:cNvSpPr/>
          <p:nvPr/>
        </p:nvSpPr>
        <p:spPr>
          <a:xfrm>
            <a:off x="154866" y="71666"/>
            <a:ext cx="731044" cy="713185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350" b="1" ker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7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3.7037E-6 L 3.125E-6 -0.07223 " pathEditMode="relative" rAng="0" ptsTypes="AA">
                                      <p:cBhvr>
                                        <p:cTn id="6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hiệu Rung chuông vàng (2007 - 2010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0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058400" y="2457450"/>
            <a:ext cx="457200" cy="457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567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96141" y="1665395"/>
            <a:ext cx="5770847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6000" b="1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THỬ SỨC TRANH TÀI</a:t>
            </a:r>
            <a:endParaRPr lang="en-US" sz="6000" b="1" dirty="0">
              <a:ln w="0"/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20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</TotalTime>
  <Words>948</Words>
  <Application>Microsoft Office PowerPoint</Application>
  <PresentationFormat>On-screen Show (16:9)</PresentationFormat>
  <Paragraphs>229</Paragraphs>
  <Slides>26</Slides>
  <Notes>16</Notes>
  <HiddenSlides>0</HiddenSlides>
  <MMClips>8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.VnArabia</vt:lpstr>
      <vt:lpstr>Arial</vt:lpstr>
      <vt:lpstr>Calibri</vt:lpstr>
      <vt:lpstr>Calibri Light</vt:lpstr>
      <vt:lpstr>SVN-Gretoon</vt:lpstr>
      <vt:lpstr>Times New Roman</vt:lpstr>
      <vt:lpstr>Wingdings</vt:lpstr>
      <vt:lpstr>Office Theme</vt:lpstr>
      <vt:lpstr>1_Office Theme</vt:lpstr>
      <vt:lpstr>Equation</vt:lpstr>
      <vt:lpstr>CHÀO MỪNG QUÝ THẦY CÔ  VỀ DỰ TIẾT HỌC TOÁN LỚP 3C GV: PHAN THỊ XINH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 TO SCHOOL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74</cp:revision>
  <dcterms:created xsi:type="dcterms:W3CDTF">2021-11-06T02:50:09Z</dcterms:created>
  <dcterms:modified xsi:type="dcterms:W3CDTF">2025-05-04T03:51:33Z</dcterms:modified>
</cp:coreProperties>
</file>