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2570224" y="88529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371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思源黑体 CN Bold</vt:lpstr>
      <vt:lpstr>Arial</vt:lpstr>
      <vt:lpstr>Calibri</vt:lpstr>
      <vt:lpstr>Calibri Light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2024-02-07T09:56:32Z</dcterms:created>
  <dcterms:modified xsi:type="dcterms:W3CDTF">2024-02-07T15:22:47Z</dcterms:modified>
</cp:coreProperties>
</file>