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4.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1" r:id="rId3"/>
    <p:sldMasterId id="2147483723" r:id="rId4"/>
    <p:sldMasterId id="2147483762" r:id="rId5"/>
  </p:sldMasterIdLst>
  <p:notesMasterIdLst>
    <p:notesMasterId r:id="rId30"/>
  </p:notesMasterIdLst>
  <p:sldIdLst>
    <p:sldId id="267" r:id="rId6"/>
    <p:sldId id="285" r:id="rId7"/>
    <p:sldId id="258" r:id="rId8"/>
    <p:sldId id="259" r:id="rId9"/>
    <p:sldId id="265" r:id="rId10"/>
    <p:sldId id="280" r:id="rId11"/>
    <p:sldId id="287" r:id="rId12"/>
    <p:sldId id="288" r:id="rId13"/>
    <p:sldId id="282" r:id="rId14"/>
    <p:sldId id="289" r:id="rId15"/>
    <p:sldId id="7346" r:id="rId16"/>
    <p:sldId id="7345" r:id="rId17"/>
    <p:sldId id="7368" r:id="rId18"/>
    <p:sldId id="290" r:id="rId19"/>
    <p:sldId id="291" r:id="rId20"/>
    <p:sldId id="292" r:id="rId21"/>
    <p:sldId id="7349" r:id="rId22"/>
    <p:sldId id="7351" r:id="rId23"/>
    <p:sldId id="7352" r:id="rId24"/>
    <p:sldId id="7353" r:id="rId25"/>
    <p:sldId id="7354" r:id="rId26"/>
    <p:sldId id="7369" r:id="rId27"/>
    <p:sldId id="7363" r:id="rId28"/>
    <p:sldId id="736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2B40EC-C653-4120-9FB5-6C3A5DE9C8AB}" type="datetimeFigureOut">
              <a:rPr lang="en-US" smtClean="0"/>
              <a:t>5/5/2025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620111-88AD-4BDF-AEC1-14D7EF8F47A3}" type="slidenum">
              <a:rPr lang="en-US" smtClean="0"/>
              <a:t>‹#›</a:t>
            </a:fld>
            <a:endParaRPr lang="en-US"/>
          </a:p>
        </p:txBody>
      </p:sp>
    </p:spTree>
    <p:extLst>
      <p:ext uri="{BB962C8B-B14F-4D97-AF65-F5344CB8AC3E}">
        <p14:creationId xmlns:p14="http://schemas.microsoft.com/office/powerpoint/2010/main" val="3942126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620111-88AD-4BDF-AEC1-14D7EF8F47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322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a:p>
          <a:p>
            <a:endParaRPr lang="en-US"/>
          </a:p>
        </p:txBody>
      </p:sp>
      <p:sp>
        <p:nvSpPr>
          <p:cNvPr id="4" name="Slide Number Placeholder 3"/>
          <p:cNvSpPr>
            <a:spLocks noGrp="1"/>
          </p:cNvSpPr>
          <p:nvPr>
            <p:ph type="sldNum" sz="quarter" idx="5"/>
          </p:nvPr>
        </p:nvSpPr>
        <p:spPr/>
        <p:txBody>
          <a:bodyPr/>
          <a:lstStyle/>
          <a:p>
            <a:fld id="{1C620111-88AD-4BDF-AEC1-14D7EF8F47A3}" type="slidenum">
              <a:rPr lang="en-US" smtClean="0"/>
              <a:t>5</a:t>
            </a:fld>
            <a:endParaRPr lang="en-US"/>
          </a:p>
        </p:txBody>
      </p:sp>
    </p:spTree>
    <p:extLst>
      <p:ext uri="{BB962C8B-B14F-4D97-AF65-F5344CB8AC3E}">
        <p14:creationId xmlns:p14="http://schemas.microsoft.com/office/powerpoint/2010/main" val="3123543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15238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05621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48973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gi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1.png"/><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6.gif"/><Relationship Id="rId4" Type="http://schemas.openxmlformats.org/officeDocument/2006/relationships/image" Target="../media/image5.gif"/></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29.sv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2.xml"/><Relationship Id="rId4" Type="http://schemas.openxmlformats.org/officeDocument/2006/relationships/image" Target="../media/image8.gi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2.xml"/><Relationship Id="rId5" Type="http://schemas.openxmlformats.org/officeDocument/2006/relationships/image" Target="../media/image35.svg"/><Relationship Id="rId4" Type="http://schemas.openxmlformats.org/officeDocument/2006/relationships/image" Target="../media/image3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2.xml"/><Relationship Id="rId5" Type="http://schemas.openxmlformats.org/officeDocument/2006/relationships/image" Target="../media/image8.gif"/><Relationship Id="rId4" Type="http://schemas.openxmlformats.org/officeDocument/2006/relationships/image" Target="../media/image6.gi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9.sv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gif"/></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1.png"/><Relationship Id="rId4" Type="http://schemas.microsoft.com/office/2007/relationships/hdphoto" Target="../media/hdphoto1.wdp"/></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6.gif"/><Relationship Id="rId4" Type="http://schemas.openxmlformats.org/officeDocument/2006/relationships/image" Target="../media/image5.gif"/></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4.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29.svg"/></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4.xml"/><Relationship Id="rId4" Type="http://schemas.openxmlformats.org/officeDocument/2006/relationships/image" Target="../media/image8.gif"/></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4.xml"/><Relationship Id="rId5" Type="http://schemas.openxmlformats.org/officeDocument/2006/relationships/image" Target="../media/image35.svg"/><Relationship Id="rId4" Type="http://schemas.openxmlformats.org/officeDocument/2006/relationships/image" Target="../media/image34.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4.xml"/><Relationship Id="rId5" Type="http://schemas.openxmlformats.org/officeDocument/2006/relationships/image" Target="../media/image8.gif"/><Relationship Id="rId4" Type="http://schemas.openxmlformats.org/officeDocument/2006/relationships/image" Target="../media/image6.gif"/></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9.svg"/><Relationship Id="rId2" Type="http://schemas.openxmlformats.org/officeDocument/2006/relationships/image" Target="../media/image32.png"/><Relationship Id="rId1" Type="http://schemas.openxmlformats.org/officeDocument/2006/relationships/slideMaster" Target="../slideMasters/slideMaster4.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C366CA-B051-FE08-E806-9D8DD99BF22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336D5E8-FFD8-CA96-DD58-4A0B92F6D7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2ED416E-3E7B-E580-D144-E076402CA9C0}"/>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5/5/2025</a:t>
            </a:fld>
            <a:endParaRPr lang="en-US"/>
          </a:p>
        </p:txBody>
      </p:sp>
      <p:sp>
        <p:nvSpPr>
          <p:cNvPr id="5" name="Chỗ dành sẵn cho Chân trang 4">
            <a:extLst>
              <a:ext uri="{FF2B5EF4-FFF2-40B4-BE49-F238E27FC236}">
                <a16:creationId xmlns:a16="http://schemas.microsoft.com/office/drawing/2014/main" id="{3ECCBD23-B547-BAF3-FAF3-EE9368D7BF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A6268FB9-3AC4-39F0-A27D-4D5BD20DCD76}"/>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180642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503C08-901C-F953-58AB-0A61768C953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F680BDC-0EC4-B261-09EE-A2315E718BC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F2C7AF9-EF5F-B063-9483-AC26A6C50B0D}"/>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5/5/2025</a:t>
            </a:fld>
            <a:endParaRPr lang="en-US"/>
          </a:p>
        </p:txBody>
      </p:sp>
      <p:sp>
        <p:nvSpPr>
          <p:cNvPr id="5" name="Chỗ dành sẵn cho Chân trang 4">
            <a:extLst>
              <a:ext uri="{FF2B5EF4-FFF2-40B4-BE49-F238E27FC236}">
                <a16:creationId xmlns:a16="http://schemas.microsoft.com/office/drawing/2014/main" id="{9C3D43B7-53B9-8839-7CAD-B52A0DD121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1C7B1CC-2F87-4E9C-9D6E-C977C0044FA1}"/>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155066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770436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4168694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527682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60173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463231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743411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476859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557512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285963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A087760-39BF-6469-629A-C4D6502D20C7}"/>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7ED9D0-132C-99E5-554C-219D985D48D1}"/>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523E50-A1AB-B4B1-26D5-A49B0477C2EF}"/>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5/5/2025</a:t>
            </a:fld>
            <a:endParaRPr lang="en-US"/>
          </a:p>
        </p:txBody>
      </p:sp>
      <p:sp>
        <p:nvSpPr>
          <p:cNvPr id="5" name="Chỗ dành sẵn cho Chân trang 4">
            <a:extLst>
              <a:ext uri="{FF2B5EF4-FFF2-40B4-BE49-F238E27FC236}">
                <a16:creationId xmlns:a16="http://schemas.microsoft.com/office/drawing/2014/main" id="{045ADE6C-C8FA-7D6F-5CC6-E50B92BDC4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A7D210B-5BE1-8CFC-0C26-F7FD373D4AB3}"/>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115575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2025/5/5</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850539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2025/5/5</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504495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2025/5/5</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233376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2025/5/5</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348610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2025/5/5</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9815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2025/5/5</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364331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2025/5/5</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95592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2025/5/5</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52068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2C986C-7330-8150-DB5A-C797D0EDF75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3851DD-6242-4D47-3F5B-7A8F220250E9}"/>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85D927-BCFC-CF5C-C44C-F57280EE3C53}"/>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5/5/2025</a:t>
            </a:fld>
            <a:endParaRPr lang="en-US"/>
          </a:p>
        </p:txBody>
      </p:sp>
      <p:sp>
        <p:nvSpPr>
          <p:cNvPr id="5" name="Chỗ dành sẵn cho Chân trang 4">
            <a:extLst>
              <a:ext uri="{FF2B5EF4-FFF2-40B4-BE49-F238E27FC236}">
                <a16:creationId xmlns:a16="http://schemas.microsoft.com/office/drawing/2014/main" id="{ACC6DBBE-9908-F4D1-2BEB-E5245F0235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07F2D1B-16A2-57D5-229A-A25C000EFADF}"/>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177954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2025/5/5</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45071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2025/5/5</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496319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2025/5/5</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935064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9ECCFC-5D32-8B62-04D5-E45655C5E9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8BBA0432-0F6F-870C-9CB2-F52EF32C4ECF}"/>
              </a:ext>
            </a:extLst>
          </p:cNvPr>
          <p:cNvSpPr/>
          <p:nvPr userDrawn="1"/>
        </p:nvSpPr>
        <p:spPr>
          <a:xfrm>
            <a:off x="753190" y="838201"/>
            <a:ext cx="10685620" cy="5219700"/>
          </a:xfrm>
          <a:prstGeom prst="roundRect">
            <a:avLst>
              <a:gd name="adj" fmla="val 7151"/>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Tree>
    <p:extLst>
      <p:ext uri="{BB962C8B-B14F-4D97-AF65-F5344CB8AC3E}">
        <p14:creationId xmlns:p14="http://schemas.microsoft.com/office/powerpoint/2010/main" val="3664926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9" name="Title 1">
            <a:extLst>
              <a:ext uri="{FF2B5EF4-FFF2-40B4-BE49-F238E27FC236}">
                <a16:creationId xmlns:a16="http://schemas.microsoft.com/office/drawing/2014/main" id="{326C9F94-2039-4D54-A98E-871EAD800EAA}"/>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3428404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239437" y="4391681"/>
            <a:ext cx="12674679" cy="2772654"/>
            <a:chOff x="-239437" y="4391681"/>
            <a:chExt cx="12674679" cy="2772654"/>
          </a:xfrm>
        </p:grpSpPr>
        <p:sp>
          <p:nvSpPr>
            <p:cNvPr id="20" name="Title 1">
              <a:extLst>
                <a:ext uri="{FF2B5EF4-FFF2-40B4-BE49-F238E27FC236}">
                  <a16:creationId xmlns:a16="http://schemas.microsoft.com/office/drawing/2014/main" id="{40B08B89-164F-4CE9-A864-7BE4947A59DC}"/>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4" name="Title 1">
              <a:extLst>
                <a:ext uri="{FF2B5EF4-FFF2-40B4-BE49-F238E27FC236}">
                  <a16:creationId xmlns:a16="http://schemas.microsoft.com/office/drawing/2014/main" id="{B1C010C2-20C8-4F42-A182-3F1BE1DF8BBA}"/>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4196651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161151" y="-135003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3879728"/>
            <a:ext cx="12191999" cy="2978272"/>
          </a:xfrm>
          <a:prstGeom prst="rect">
            <a:avLst/>
          </a:prstGeom>
        </p:spPr>
      </p:pic>
    </p:spTree>
    <p:extLst>
      <p:ext uri="{BB962C8B-B14F-4D97-AF65-F5344CB8AC3E}">
        <p14:creationId xmlns:p14="http://schemas.microsoft.com/office/powerpoint/2010/main" val="2809749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2F1C00-1DBE-493A-9653-FF3409CC117F}"/>
              </a:ext>
            </a:extLst>
          </p:cNvPr>
          <p:cNvSpPr>
            <a:spLocks noGrp="1"/>
          </p:cNvSpPr>
          <p:nvPr>
            <p:ph type="title" hasCustomPrompt="1"/>
          </p:nvPr>
        </p:nvSpPr>
        <p:spPr>
          <a:xfrm>
            <a:off x="1244600" y="5203825"/>
            <a:ext cx="10515600" cy="1325563"/>
          </a:xfrm>
          <a:prstGeom prst="rect">
            <a:avLst/>
          </a:prstGeom>
        </p:spPr>
        <p:txBody>
          <a:bodyPr>
            <a:normAutofit/>
          </a:bodyPr>
          <a:lstStyle>
            <a:lvl1pPr algn="ctr">
              <a:defRPr sz="7200">
                <a:solidFill>
                  <a:srgbClr val="CF2665"/>
                </a:solidFill>
              </a:defRPr>
            </a:lvl1pPr>
          </a:lstStyle>
          <a:p>
            <a:r>
              <a:rPr lang="en-US" dirty="0"/>
              <a:t>Princess Profile</a:t>
            </a:r>
          </a:p>
        </p:txBody>
      </p:sp>
      <p:sp>
        <p:nvSpPr>
          <p:cNvPr id="14" name="Text Placeholder 13">
            <a:extLst>
              <a:ext uri="{FF2B5EF4-FFF2-40B4-BE49-F238E27FC236}">
                <a16:creationId xmlns:a16="http://schemas.microsoft.com/office/drawing/2014/main" id="{10CFED24-B141-4C65-B07D-7F92CAF0E629}"/>
              </a:ext>
            </a:extLst>
          </p:cNvPr>
          <p:cNvSpPr>
            <a:spLocks noGrp="1"/>
          </p:cNvSpPr>
          <p:nvPr>
            <p:ph type="body" sz="quarter" idx="13"/>
          </p:nvPr>
        </p:nvSpPr>
        <p:spPr>
          <a:xfrm>
            <a:off x="8229600" y="685800"/>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a:extLst>
              <a:ext uri="{FF2B5EF4-FFF2-40B4-BE49-F238E27FC236}">
                <a16:creationId xmlns:a16="http://schemas.microsoft.com/office/drawing/2014/main" id="{85FDDB45-4769-4E4F-9B27-9A24BF85B1AE}"/>
              </a:ext>
            </a:extLst>
          </p:cNvPr>
          <p:cNvSpPr>
            <a:spLocks noGrp="1"/>
          </p:cNvSpPr>
          <p:nvPr>
            <p:ph type="body" sz="quarter" idx="14"/>
          </p:nvPr>
        </p:nvSpPr>
        <p:spPr>
          <a:xfrm>
            <a:off x="850901" y="685800"/>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3">
            <a:extLst>
              <a:ext uri="{FF2B5EF4-FFF2-40B4-BE49-F238E27FC236}">
                <a16:creationId xmlns:a16="http://schemas.microsoft.com/office/drawing/2014/main" id="{8136E935-E4A2-44EC-A27E-879BC83C35EB}"/>
              </a:ext>
            </a:extLst>
          </p:cNvPr>
          <p:cNvSpPr>
            <a:spLocks noGrp="1"/>
          </p:cNvSpPr>
          <p:nvPr>
            <p:ph type="body" sz="quarter" idx="15"/>
          </p:nvPr>
        </p:nvSpPr>
        <p:spPr>
          <a:xfrm>
            <a:off x="850901" y="2944812"/>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3">
            <a:extLst>
              <a:ext uri="{FF2B5EF4-FFF2-40B4-BE49-F238E27FC236}">
                <a16:creationId xmlns:a16="http://schemas.microsoft.com/office/drawing/2014/main" id="{9388BC4A-02DB-4C6A-A04E-2D266AF8B9F5}"/>
              </a:ext>
            </a:extLst>
          </p:cNvPr>
          <p:cNvSpPr>
            <a:spLocks noGrp="1"/>
          </p:cNvSpPr>
          <p:nvPr>
            <p:ph type="body" sz="quarter" idx="16"/>
          </p:nvPr>
        </p:nvSpPr>
        <p:spPr>
          <a:xfrm>
            <a:off x="8229600" y="2944812"/>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4669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grpSp>
        <p:nvGrpSpPr>
          <p:cNvPr id="24" name="Group 23">
            <a:extLst>
              <a:ext uri="{FF2B5EF4-FFF2-40B4-BE49-F238E27FC236}">
                <a16:creationId xmlns:a16="http://schemas.microsoft.com/office/drawing/2014/main" id="{C9615F6E-23C5-4AD7-96A8-7B5249C8E2C6}"/>
              </a:ext>
            </a:extLst>
          </p:cNvPr>
          <p:cNvGrpSpPr/>
          <p:nvPr userDrawn="1"/>
        </p:nvGrpSpPr>
        <p:grpSpPr>
          <a:xfrm>
            <a:off x="-1178284" y="4220649"/>
            <a:ext cx="14695717" cy="3022482"/>
            <a:chOff x="-1178284" y="4220649"/>
            <a:chExt cx="14695717" cy="3022482"/>
          </a:xfrm>
        </p:grpSpPr>
        <p:grpSp>
          <p:nvGrpSpPr>
            <p:cNvPr id="25" name="Group 24">
              <a:extLst>
                <a:ext uri="{FF2B5EF4-FFF2-40B4-BE49-F238E27FC236}">
                  <a16:creationId xmlns:a16="http://schemas.microsoft.com/office/drawing/2014/main" id="{DE6D6AB8-DCD2-4836-B66E-A683C59A4653}"/>
                </a:ext>
              </a:extLst>
            </p:cNvPr>
            <p:cNvGrpSpPr/>
            <p:nvPr/>
          </p:nvGrpSpPr>
          <p:grpSpPr>
            <a:xfrm>
              <a:off x="-1178284" y="4695337"/>
              <a:ext cx="12140835" cy="2500032"/>
              <a:chOff x="382287" y="4081809"/>
              <a:chExt cx="11047711" cy="2812721"/>
            </a:xfrm>
          </p:grpSpPr>
          <p:pic>
            <p:nvPicPr>
              <p:cNvPr id="37" name="Picture 36">
                <a:extLst>
                  <a:ext uri="{FF2B5EF4-FFF2-40B4-BE49-F238E27FC236}">
                    <a16:creationId xmlns:a16="http://schemas.microsoft.com/office/drawing/2014/main" id="{EDC79866-1996-4210-B5F7-8728AF9C9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8" name="Picture 37">
                <a:extLst>
                  <a:ext uri="{FF2B5EF4-FFF2-40B4-BE49-F238E27FC236}">
                    <a16:creationId xmlns:a16="http://schemas.microsoft.com/office/drawing/2014/main" id="{291079A8-942C-434C-B330-45A8067A7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9" name="Picture 38">
                <a:extLst>
                  <a:ext uri="{FF2B5EF4-FFF2-40B4-BE49-F238E27FC236}">
                    <a16:creationId xmlns:a16="http://schemas.microsoft.com/office/drawing/2014/main" id="{7A75CD49-249C-44D8-9FB1-57817F7418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40" name="Picture 39">
                <a:extLst>
                  <a:ext uri="{FF2B5EF4-FFF2-40B4-BE49-F238E27FC236}">
                    <a16:creationId xmlns:a16="http://schemas.microsoft.com/office/drawing/2014/main" id="{924FCEDF-F73D-43DF-BB7D-9FE9C34DF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41" name="Picture 40">
                <a:extLst>
                  <a:ext uri="{FF2B5EF4-FFF2-40B4-BE49-F238E27FC236}">
                    <a16:creationId xmlns:a16="http://schemas.microsoft.com/office/drawing/2014/main" id="{54FA3BA9-C56B-4169-86F6-AD72DB633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42" name="Picture 41">
                <a:extLst>
                  <a:ext uri="{FF2B5EF4-FFF2-40B4-BE49-F238E27FC236}">
                    <a16:creationId xmlns:a16="http://schemas.microsoft.com/office/drawing/2014/main" id="{B30A95C2-E3DF-4B99-AECC-79B0434CD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43" name="Picture 42">
                <a:extLst>
                  <a:ext uri="{FF2B5EF4-FFF2-40B4-BE49-F238E27FC236}">
                    <a16:creationId xmlns:a16="http://schemas.microsoft.com/office/drawing/2014/main" id="{E4BF4E02-3D6F-423B-95D3-EE3BEEA99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26" name="Picture 25">
              <a:extLst>
                <a:ext uri="{FF2B5EF4-FFF2-40B4-BE49-F238E27FC236}">
                  <a16:creationId xmlns:a16="http://schemas.microsoft.com/office/drawing/2014/main" id="{678F8A15-C1F7-4576-A447-37CFB8F11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27" name="Picture 26">
              <a:extLst>
                <a:ext uri="{FF2B5EF4-FFF2-40B4-BE49-F238E27FC236}">
                  <a16:creationId xmlns:a16="http://schemas.microsoft.com/office/drawing/2014/main" id="{39CCE20A-6DD4-407E-99D0-DA3CD8883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sp>
          <p:nvSpPr>
            <p:cNvPr id="28" name="Title 1">
              <a:extLst>
                <a:ext uri="{FF2B5EF4-FFF2-40B4-BE49-F238E27FC236}">
                  <a16:creationId xmlns:a16="http://schemas.microsoft.com/office/drawing/2014/main" id="{51364A35-37B5-4A8A-9317-1E896ECAA442}"/>
                </a:ext>
              </a:extLst>
            </p:cNvPr>
            <p:cNvSpPr txBox="1">
              <a:spLocks/>
            </p:cNvSpPr>
            <p:nvPr/>
          </p:nvSpPr>
          <p:spPr>
            <a:xfrm>
              <a:off x="8883524" y="594747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9" name="Group 28">
              <a:extLst>
                <a:ext uri="{FF2B5EF4-FFF2-40B4-BE49-F238E27FC236}">
                  <a16:creationId xmlns:a16="http://schemas.microsoft.com/office/drawing/2014/main" id="{A1367193-4F32-46D3-86F9-1F24D5A37147}"/>
                </a:ext>
              </a:extLst>
            </p:cNvPr>
            <p:cNvGrpSpPr/>
            <p:nvPr/>
          </p:nvGrpSpPr>
          <p:grpSpPr>
            <a:xfrm>
              <a:off x="1376598" y="4743099"/>
              <a:ext cx="12140835" cy="2500032"/>
              <a:chOff x="382287" y="4081809"/>
              <a:chExt cx="11047711" cy="2812721"/>
            </a:xfrm>
          </p:grpSpPr>
          <p:pic>
            <p:nvPicPr>
              <p:cNvPr id="30" name="Picture 29">
                <a:extLst>
                  <a:ext uri="{FF2B5EF4-FFF2-40B4-BE49-F238E27FC236}">
                    <a16:creationId xmlns:a16="http://schemas.microsoft.com/office/drawing/2014/main" id="{4D5D57A7-51ED-4E93-A9E3-41F7BDA20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1" name="Picture 30">
                <a:extLst>
                  <a:ext uri="{FF2B5EF4-FFF2-40B4-BE49-F238E27FC236}">
                    <a16:creationId xmlns:a16="http://schemas.microsoft.com/office/drawing/2014/main" id="{184C85DF-9DF7-45EB-90D6-24D93C37B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2" name="Picture 31">
                <a:extLst>
                  <a:ext uri="{FF2B5EF4-FFF2-40B4-BE49-F238E27FC236}">
                    <a16:creationId xmlns:a16="http://schemas.microsoft.com/office/drawing/2014/main" id="{D76DA4C8-17F6-4DC8-A1D4-86638A6BB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3" name="Picture 32">
                <a:extLst>
                  <a:ext uri="{FF2B5EF4-FFF2-40B4-BE49-F238E27FC236}">
                    <a16:creationId xmlns:a16="http://schemas.microsoft.com/office/drawing/2014/main" id="{80F811CE-A382-4AE2-A4DF-0D3CAE50E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4" name="Picture 33">
                <a:extLst>
                  <a:ext uri="{FF2B5EF4-FFF2-40B4-BE49-F238E27FC236}">
                    <a16:creationId xmlns:a16="http://schemas.microsoft.com/office/drawing/2014/main" id="{E9CCE8F8-483B-4147-A55A-0A4D4BBFD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5" name="Picture 34">
                <a:extLst>
                  <a:ext uri="{FF2B5EF4-FFF2-40B4-BE49-F238E27FC236}">
                    <a16:creationId xmlns:a16="http://schemas.microsoft.com/office/drawing/2014/main" id="{EE5D15B8-56C6-438F-9679-30FE614A7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6" name="Picture 35">
                <a:extLst>
                  <a:ext uri="{FF2B5EF4-FFF2-40B4-BE49-F238E27FC236}">
                    <a16:creationId xmlns:a16="http://schemas.microsoft.com/office/drawing/2014/main" id="{C5717DDF-BC7C-466F-BA91-933C86148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spTree>
    <p:extLst>
      <p:ext uri="{BB962C8B-B14F-4D97-AF65-F5344CB8AC3E}">
        <p14:creationId xmlns:p14="http://schemas.microsoft.com/office/powerpoint/2010/main" val="1983268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6459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29759F-D2B5-B0C3-89AF-82853A9DCBA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6BCA40C-25E1-9EF4-BB33-13975A804DC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CC71C7B-D823-D317-6BC5-27D7D6648980}"/>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5/5/2025</a:t>
            </a:fld>
            <a:endParaRPr lang="en-US"/>
          </a:p>
        </p:txBody>
      </p:sp>
      <p:sp>
        <p:nvSpPr>
          <p:cNvPr id="5" name="Chỗ dành sẵn cho Chân trang 4">
            <a:extLst>
              <a:ext uri="{FF2B5EF4-FFF2-40B4-BE49-F238E27FC236}">
                <a16:creationId xmlns:a16="http://schemas.microsoft.com/office/drawing/2014/main" id="{84A0F5A5-6E18-0AE3-3D18-50CBC6CCE3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72A7856-CEDF-46BF-6A6B-DA696BF96817}"/>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9347172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2069450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4047138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469FAFC7-C29B-44D2-B5CE-7830B775CDD5}"/>
              </a:ext>
            </a:extLst>
          </p:cNvPr>
          <p:cNvGrpSpPr/>
          <p:nvPr userDrawn="1"/>
        </p:nvGrpSpPr>
        <p:grpSpPr>
          <a:xfrm>
            <a:off x="-239437" y="4391681"/>
            <a:ext cx="12674679" cy="2772654"/>
            <a:chOff x="-239437" y="4391681"/>
            <a:chExt cx="12674679" cy="2772654"/>
          </a:xfrm>
        </p:grpSpPr>
        <p:sp>
          <p:nvSpPr>
            <p:cNvPr id="39" name="Title 1">
              <a:extLst>
                <a:ext uri="{FF2B5EF4-FFF2-40B4-BE49-F238E27FC236}">
                  <a16:creationId xmlns:a16="http://schemas.microsoft.com/office/drawing/2014/main" id="{7D381400-2C12-4A78-BA67-B209C5B63665}"/>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40" name="Picture 39">
              <a:extLst>
                <a:ext uri="{FF2B5EF4-FFF2-40B4-BE49-F238E27FC236}">
                  <a16:creationId xmlns:a16="http://schemas.microsoft.com/office/drawing/2014/main" id="{BE8280D1-002E-40C3-BD64-AD12A20B6D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41" name="Picture 40">
              <a:extLst>
                <a:ext uri="{FF2B5EF4-FFF2-40B4-BE49-F238E27FC236}">
                  <a16:creationId xmlns:a16="http://schemas.microsoft.com/office/drawing/2014/main" id="{94B3910D-7B92-4313-AC0B-F2CF7FB47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42" name="Picture 41">
              <a:extLst>
                <a:ext uri="{FF2B5EF4-FFF2-40B4-BE49-F238E27FC236}">
                  <a16:creationId xmlns:a16="http://schemas.microsoft.com/office/drawing/2014/main" id="{78B73D0F-772E-4C3E-A50C-04D06BE260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43" name="Title 1">
              <a:extLst>
                <a:ext uri="{FF2B5EF4-FFF2-40B4-BE49-F238E27FC236}">
                  <a16:creationId xmlns:a16="http://schemas.microsoft.com/office/drawing/2014/main" id="{3D0C9C81-943A-4B2E-8BD5-235CCD3D134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44" name="Picture 43">
              <a:extLst>
                <a:ext uri="{FF2B5EF4-FFF2-40B4-BE49-F238E27FC236}">
                  <a16:creationId xmlns:a16="http://schemas.microsoft.com/office/drawing/2014/main" id="{5B586DA1-6761-480A-8CC8-68C71D544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45" name="Picture 44">
              <a:extLst>
                <a:ext uri="{FF2B5EF4-FFF2-40B4-BE49-F238E27FC236}">
                  <a16:creationId xmlns:a16="http://schemas.microsoft.com/office/drawing/2014/main" id="{FB7E803A-2C0C-4B95-B04E-1F0D19B9D7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46" name="Picture 45">
              <a:extLst>
                <a:ext uri="{FF2B5EF4-FFF2-40B4-BE49-F238E27FC236}">
                  <a16:creationId xmlns:a16="http://schemas.microsoft.com/office/drawing/2014/main" id="{BB6872D6-EF42-4154-B4B1-2AF2D8CF3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47" name="Picture 46">
              <a:extLst>
                <a:ext uri="{FF2B5EF4-FFF2-40B4-BE49-F238E27FC236}">
                  <a16:creationId xmlns:a16="http://schemas.microsoft.com/office/drawing/2014/main" id="{B60C24F8-56B2-4F74-BA59-2BE27966CE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1366770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3791470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2259576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2578395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24C4304F-22B2-449B-A485-F0F01C17596A}"/>
              </a:ext>
            </a:extLst>
          </p:cNvPr>
          <p:cNvSpPr>
            <a:spLocks noGrp="1"/>
          </p:cNvSpPr>
          <p:nvPr>
            <p:ph type="body" sz="quarter" idx="15" hasCustomPrompt="1"/>
          </p:nvPr>
        </p:nvSpPr>
        <p:spPr>
          <a:xfrm>
            <a:off x="714703" y="4773575"/>
            <a:ext cx="4834758" cy="1049156"/>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6">
            <a:extLst>
              <a:ext uri="{FF2B5EF4-FFF2-40B4-BE49-F238E27FC236}">
                <a16:creationId xmlns:a16="http://schemas.microsoft.com/office/drawing/2014/main" id="{AA7F07A0-3122-44CB-852C-2366485E594F}"/>
              </a:ext>
            </a:extLst>
          </p:cNvPr>
          <p:cNvSpPr>
            <a:spLocks noGrp="1"/>
          </p:cNvSpPr>
          <p:nvPr>
            <p:ph type="body" sz="quarter" idx="10" hasCustomPrompt="1"/>
          </p:nvPr>
        </p:nvSpPr>
        <p:spPr>
          <a:xfrm>
            <a:off x="6776163" y="672841"/>
            <a:ext cx="4724400" cy="1143000"/>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10" name="Text Placeholder 8">
            <a:extLst>
              <a:ext uri="{FF2B5EF4-FFF2-40B4-BE49-F238E27FC236}">
                <a16:creationId xmlns:a16="http://schemas.microsoft.com/office/drawing/2014/main" id="{4F5D10C5-C557-4E8E-AC15-60CC046B17B2}"/>
              </a:ext>
            </a:extLst>
          </p:cNvPr>
          <p:cNvSpPr>
            <a:spLocks noGrp="1"/>
          </p:cNvSpPr>
          <p:nvPr>
            <p:ph type="body" sz="quarter" idx="12" hasCustomPrompt="1"/>
          </p:nvPr>
        </p:nvSpPr>
        <p:spPr>
          <a:xfrm>
            <a:off x="6776163" y="1815841"/>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11" name="Text Placeholder 12">
            <a:extLst>
              <a:ext uri="{FF2B5EF4-FFF2-40B4-BE49-F238E27FC236}">
                <a16:creationId xmlns:a16="http://schemas.microsoft.com/office/drawing/2014/main" id="{923BBDD5-1D45-4772-9308-83577556A5BB}"/>
              </a:ext>
            </a:extLst>
          </p:cNvPr>
          <p:cNvSpPr>
            <a:spLocks noGrp="1"/>
          </p:cNvSpPr>
          <p:nvPr>
            <p:ph type="body" sz="quarter" idx="24" hasCustomPrompt="1"/>
          </p:nvPr>
        </p:nvSpPr>
        <p:spPr>
          <a:xfrm>
            <a:off x="3117207" y="2751137"/>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2278161-0C06-4443-A6B7-CA1634D99A80}"/>
              </a:ext>
            </a:extLst>
          </p:cNvPr>
          <p:cNvSpPr>
            <a:spLocks noGrp="1"/>
          </p:cNvSpPr>
          <p:nvPr>
            <p:ph type="body" sz="quarter" idx="25" hasCustomPrompt="1"/>
          </p:nvPr>
        </p:nvSpPr>
        <p:spPr>
          <a:xfrm>
            <a:off x="3117207" y="2308683"/>
            <a:ext cx="2604319" cy="373627"/>
          </a:xfrm>
          <a:prstGeom prst="rect">
            <a:avLst/>
          </a:prstGeom>
        </p:spPr>
        <p:txBody>
          <a:bodyPr>
            <a:noAutofit/>
          </a:bodyPr>
          <a:lstStyle>
            <a:lvl1pPr marL="0" indent="0" algn="ctr">
              <a:buNone/>
              <a:defRPr sz="28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20,457,695$</a:t>
            </a:r>
          </a:p>
        </p:txBody>
      </p:sp>
      <p:sp>
        <p:nvSpPr>
          <p:cNvPr id="13" name="Text Placeholder 12">
            <a:extLst>
              <a:ext uri="{FF2B5EF4-FFF2-40B4-BE49-F238E27FC236}">
                <a16:creationId xmlns:a16="http://schemas.microsoft.com/office/drawing/2014/main" id="{15DFC09D-B99B-49B2-8535-F467A3C4C77A}"/>
              </a:ext>
            </a:extLst>
          </p:cNvPr>
          <p:cNvSpPr>
            <a:spLocks noGrp="1"/>
          </p:cNvSpPr>
          <p:nvPr>
            <p:ph type="body" sz="quarter" idx="26" hasCustomPrompt="1"/>
          </p:nvPr>
        </p:nvSpPr>
        <p:spPr>
          <a:xfrm>
            <a:off x="8225066" y="4647642"/>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35039062-A477-4DE1-A156-87BE4C787AAB}"/>
              </a:ext>
            </a:extLst>
          </p:cNvPr>
          <p:cNvSpPr>
            <a:spLocks noGrp="1"/>
          </p:cNvSpPr>
          <p:nvPr>
            <p:ph type="body" sz="quarter" idx="27" hasCustomPrompt="1"/>
          </p:nvPr>
        </p:nvSpPr>
        <p:spPr>
          <a:xfrm>
            <a:off x="8225065" y="4205189"/>
            <a:ext cx="2604319" cy="373627"/>
          </a:xfrm>
          <a:prstGeom prst="rect">
            <a:avLst/>
          </a:prstGeom>
        </p:spPr>
        <p:txBody>
          <a:bodyPr>
            <a:noAutofit/>
          </a:bodyPr>
          <a:lstStyle>
            <a:lvl1pPr marL="0" indent="0" algn="ctr">
              <a:buNone/>
              <a:defRPr sz="28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56,867,346</a:t>
            </a:r>
          </a:p>
        </p:txBody>
      </p:sp>
    </p:spTree>
    <p:extLst>
      <p:ext uri="{BB962C8B-B14F-4D97-AF65-F5344CB8AC3E}">
        <p14:creationId xmlns:p14="http://schemas.microsoft.com/office/powerpoint/2010/main" val="3906337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4259444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BBC9A6F4-B7F9-47C7-90BC-467DFE2FC34B}"/>
              </a:ext>
            </a:extLst>
          </p:cNvPr>
          <p:cNvSpPr>
            <a:spLocks noGrp="1"/>
          </p:cNvSpPr>
          <p:nvPr>
            <p:ph type="body" sz="quarter" idx="10" hasCustomPrompt="1"/>
          </p:nvPr>
        </p:nvSpPr>
        <p:spPr>
          <a:xfrm>
            <a:off x="729324" y="731835"/>
            <a:ext cx="4724400" cy="1143000"/>
          </a:xfrm>
          <a:prstGeom prst="rect">
            <a:avLst/>
          </a:prstGeom>
        </p:spPr>
        <p:txBody>
          <a:bodyPr>
            <a:normAutofit/>
          </a:bodyPr>
          <a:lstStyle>
            <a:lvl1pPr marL="0" indent="0" algn="l">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7C3E08B-A778-44C0-8D8B-A9999492B980}"/>
              </a:ext>
            </a:extLst>
          </p:cNvPr>
          <p:cNvSpPr>
            <a:spLocks noGrp="1"/>
          </p:cNvSpPr>
          <p:nvPr>
            <p:ph type="body" sz="quarter" idx="12" hasCustomPrompt="1"/>
          </p:nvPr>
        </p:nvSpPr>
        <p:spPr>
          <a:xfrm>
            <a:off x="729324" y="1874835"/>
            <a:ext cx="4724400" cy="571500"/>
          </a:xfrm>
          <a:prstGeom prst="rect">
            <a:avLst/>
          </a:prstGeom>
        </p:spPr>
        <p:txBody>
          <a:bodyPr>
            <a:noAutofit/>
          </a:bodyPr>
          <a:lstStyle>
            <a:lvl1pPr marL="0" indent="0" algn="l">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84D8A460-5A3F-40DA-B2FB-AF33422B8EB4}"/>
              </a:ext>
            </a:extLst>
          </p:cNvPr>
          <p:cNvSpPr>
            <a:spLocks noGrp="1"/>
          </p:cNvSpPr>
          <p:nvPr>
            <p:ph type="body" sz="quarter" idx="24" hasCustomPrompt="1"/>
          </p:nvPr>
        </p:nvSpPr>
        <p:spPr>
          <a:xfrm>
            <a:off x="1727679" y="31444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798D08A3-3B3B-4429-B36C-B03D995D4BC9}"/>
              </a:ext>
            </a:extLst>
          </p:cNvPr>
          <p:cNvSpPr>
            <a:spLocks noGrp="1"/>
          </p:cNvSpPr>
          <p:nvPr>
            <p:ph type="body" sz="quarter" idx="25" hasCustomPrompt="1"/>
          </p:nvPr>
        </p:nvSpPr>
        <p:spPr>
          <a:xfrm>
            <a:off x="1727679" y="27019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EDF5E705-85EC-438B-9CB4-5A209677A2A6}"/>
              </a:ext>
            </a:extLst>
          </p:cNvPr>
          <p:cNvSpPr>
            <a:spLocks noGrp="1"/>
          </p:cNvSpPr>
          <p:nvPr>
            <p:ph type="body" sz="quarter" idx="26" hasCustomPrompt="1"/>
          </p:nvPr>
        </p:nvSpPr>
        <p:spPr>
          <a:xfrm>
            <a:off x="1727679" y="4447202"/>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46CB1FF2-9A05-4CBD-829D-24C6D9109F6B}"/>
              </a:ext>
            </a:extLst>
          </p:cNvPr>
          <p:cNvSpPr>
            <a:spLocks noGrp="1"/>
          </p:cNvSpPr>
          <p:nvPr>
            <p:ph type="body" sz="quarter" idx="27" hasCustomPrompt="1"/>
          </p:nvPr>
        </p:nvSpPr>
        <p:spPr>
          <a:xfrm>
            <a:off x="1727679" y="4004748"/>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FE269E3D-0AF1-4D2E-9DB8-1BCC2913EA3D}"/>
              </a:ext>
            </a:extLst>
          </p:cNvPr>
          <p:cNvSpPr>
            <a:spLocks noGrp="1"/>
          </p:cNvSpPr>
          <p:nvPr>
            <p:ph type="body" sz="quarter" idx="28" hasCustomPrompt="1"/>
          </p:nvPr>
        </p:nvSpPr>
        <p:spPr>
          <a:xfrm>
            <a:off x="1727679" y="5764725"/>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6C3652D-0E01-4F21-AC76-BA6DE58CC9AB}"/>
              </a:ext>
            </a:extLst>
          </p:cNvPr>
          <p:cNvSpPr>
            <a:spLocks noGrp="1"/>
          </p:cNvSpPr>
          <p:nvPr>
            <p:ph type="body" sz="quarter" idx="29" hasCustomPrompt="1"/>
          </p:nvPr>
        </p:nvSpPr>
        <p:spPr>
          <a:xfrm>
            <a:off x="1727679" y="5322271"/>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grpSp>
        <p:nvGrpSpPr>
          <p:cNvPr id="14" name="Group 13">
            <a:extLst>
              <a:ext uri="{FF2B5EF4-FFF2-40B4-BE49-F238E27FC236}">
                <a16:creationId xmlns:a16="http://schemas.microsoft.com/office/drawing/2014/main" id="{DCE4BCF8-A7F2-486F-9587-FC69AB0401E1}"/>
              </a:ext>
            </a:extLst>
          </p:cNvPr>
          <p:cNvGrpSpPr/>
          <p:nvPr userDrawn="1"/>
        </p:nvGrpSpPr>
        <p:grpSpPr>
          <a:xfrm>
            <a:off x="-324930" y="4607276"/>
            <a:ext cx="12516930" cy="2752669"/>
            <a:chOff x="-239437" y="4391681"/>
            <a:chExt cx="12674679" cy="2772654"/>
          </a:xfrm>
        </p:grpSpPr>
        <p:sp>
          <p:nvSpPr>
            <p:cNvPr id="15" name="Title 1">
              <a:extLst>
                <a:ext uri="{FF2B5EF4-FFF2-40B4-BE49-F238E27FC236}">
                  <a16:creationId xmlns:a16="http://schemas.microsoft.com/office/drawing/2014/main" id="{E4CC885A-D95B-497E-ABB6-44539E9C9F5D}"/>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16" name="Picture 15">
              <a:extLst>
                <a:ext uri="{FF2B5EF4-FFF2-40B4-BE49-F238E27FC236}">
                  <a16:creationId xmlns:a16="http://schemas.microsoft.com/office/drawing/2014/main" id="{3857C77B-076B-49CA-B721-D124CA0DFE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id="{1C116818-D04D-4ABC-98E2-6F21EB38B3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id="{566B4A9D-7E62-45C2-972A-89A8681B0B6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id="{A0B3AD93-D183-4F85-A2E7-0853C8B2DC6D}"/>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0" name="Picture 19">
              <a:extLst>
                <a:ext uri="{FF2B5EF4-FFF2-40B4-BE49-F238E27FC236}">
                  <a16:creationId xmlns:a16="http://schemas.microsoft.com/office/drawing/2014/main" id="{A799A748-A376-4236-AC16-6A8B5BB7DD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8D739E3A-64E4-40F4-842D-FFE030AB6F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id="{45C53F6C-BA0A-4145-BEF0-0F2A244822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id="{43C9B7FA-EDA0-4C9C-BE0C-F706C5D481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4113406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800506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795B90-5894-5A12-6119-8152B1BDAD4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7D26AE-C969-05C4-AC96-6DFFB837840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90F1825-793C-B39F-BA03-85E4B344C3D2}"/>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7C72FF5-BCE2-BC70-DF96-D6399BEC21EA}"/>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5/5/2025</a:t>
            </a:fld>
            <a:endParaRPr lang="en-US"/>
          </a:p>
        </p:txBody>
      </p:sp>
      <p:sp>
        <p:nvSpPr>
          <p:cNvPr id="6" name="Chỗ dành sẵn cho Chân trang 5">
            <a:extLst>
              <a:ext uri="{FF2B5EF4-FFF2-40B4-BE49-F238E27FC236}">
                <a16:creationId xmlns:a16="http://schemas.microsoft.com/office/drawing/2014/main" id="{617BCA36-CBA0-919E-97BF-82FC12100E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B6384D3-9444-82AA-83D0-06A02C09B524}"/>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2240532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id="{F50F21DE-7C91-4E58-BC38-7B59A1028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id="{4D949BA5-D7EF-419D-A111-36E4D205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0" name="Title 1">
            <a:extLst>
              <a:ext uri="{FF2B5EF4-FFF2-40B4-BE49-F238E27FC236}">
                <a16:creationId xmlns:a16="http://schemas.microsoft.com/office/drawing/2014/main" id="{B900268F-C262-4C69-88AC-3D31448D5FC7}"/>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grpSp>
        <p:nvGrpSpPr>
          <p:cNvPr id="21" name="Group 20">
            <a:extLst>
              <a:ext uri="{FF2B5EF4-FFF2-40B4-BE49-F238E27FC236}">
                <a16:creationId xmlns:a16="http://schemas.microsoft.com/office/drawing/2014/main"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id="{6DB4C068-8152-45B0-80FC-1547A4A1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id="{A1186F21-BFA6-478B-AEC2-522F8A61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4031725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3818595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3648DD0-F6A1-44F7-B02D-5366D65A2C0C}"/>
              </a:ext>
            </a:extLst>
          </p:cNvPr>
          <p:cNvGrpSpPr/>
          <p:nvPr userDrawn="1"/>
        </p:nvGrpSpPr>
        <p:grpSpPr>
          <a:xfrm>
            <a:off x="-239437" y="4391681"/>
            <a:ext cx="12674679" cy="2772654"/>
            <a:chOff x="-239437" y="4391681"/>
            <a:chExt cx="12674679" cy="2772654"/>
          </a:xfrm>
        </p:grpSpPr>
        <p:sp>
          <p:nvSpPr>
            <p:cNvPr id="38" name="Title 1">
              <a:extLst>
                <a:ext uri="{FF2B5EF4-FFF2-40B4-BE49-F238E27FC236}">
                  <a16:creationId xmlns:a16="http://schemas.microsoft.com/office/drawing/2014/main" id="{A7192E7B-AAF2-4AF8-B654-71103087AB97}"/>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39" name="Picture 38">
              <a:extLst>
                <a:ext uri="{FF2B5EF4-FFF2-40B4-BE49-F238E27FC236}">
                  <a16:creationId xmlns:a16="http://schemas.microsoft.com/office/drawing/2014/main" id="{336B1EC4-1C27-4238-BE0C-FE1CAA1D89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40" name="Picture 39">
              <a:extLst>
                <a:ext uri="{FF2B5EF4-FFF2-40B4-BE49-F238E27FC236}">
                  <a16:creationId xmlns:a16="http://schemas.microsoft.com/office/drawing/2014/main" id="{2E50DD5A-0D7A-49EA-BAC7-8858F2A62E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41" name="Picture 40">
              <a:extLst>
                <a:ext uri="{FF2B5EF4-FFF2-40B4-BE49-F238E27FC236}">
                  <a16:creationId xmlns:a16="http://schemas.microsoft.com/office/drawing/2014/main" id="{B907B69E-73E7-439B-A953-6D2B11CF64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42" name="Title 1">
              <a:extLst>
                <a:ext uri="{FF2B5EF4-FFF2-40B4-BE49-F238E27FC236}">
                  <a16:creationId xmlns:a16="http://schemas.microsoft.com/office/drawing/2014/main" id="{35FC9C3E-D26D-4974-9740-1DB9A291854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43" name="Picture 42">
              <a:extLst>
                <a:ext uri="{FF2B5EF4-FFF2-40B4-BE49-F238E27FC236}">
                  <a16:creationId xmlns:a16="http://schemas.microsoft.com/office/drawing/2014/main" id="{52CA6549-A7CC-4598-A913-A158BE1644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44" name="Picture 43">
              <a:extLst>
                <a:ext uri="{FF2B5EF4-FFF2-40B4-BE49-F238E27FC236}">
                  <a16:creationId xmlns:a16="http://schemas.microsoft.com/office/drawing/2014/main" id="{4C4F54BB-7E1E-4D91-A562-D7548EAA7F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45" name="Picture 44">
              <a:extLst>
                <a:ext uri="{FF2B5EF4-FFF2-40B4-BE49-F238E27FC236}">
                  <a16:creationId xmlns:a16="http://schemas.microsoft.com/office/drawing/2014/main" id="{0609116B-036A-46B3-8203-692AC97823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46" name="Picture 45">
              <a:extLst>
                <a:ext uri="{FF2B5EF4-FFF2-40B4-BE49-F238E27FC236}">
                  <a16:creationId xmlns:a16="http://schemas.microsoft.com/office/drawing/2014/main" id="{1EAE0388-61B5-46AD-9D46-C8CB9FD2A8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1188169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8928084D-8F59-4713-A6FD-EB80E7365091}"/>
              </a:ext>
            </a:extLst>
          </p:cNvPr>
          <p:cNvGrpSpPr/>
          <p:nvPr userDrawn="1"/>
        </p:nvGrpSpPr>
        <p:grpSpPr>
          <a:xfrm>
            <a:off x="-239437" y="4391681"/>
            <a:ext cx="12674679" cy="2772654"/>
            <a:chOff x="-239437" y="4391681"/>
            <a:chExt cx="12674679" cy="2772654"/>
          </a:xfrm>
        </p:grpSpPr>
        <p:sp>
          <p:nvSpPr>
            <p:cNvPr id="15" name="Title 1">
              <a:extLst>
                <a:ext uri="{FF2B5EF4-FFF2-40B4-BE49-F238E27FC236}">
                  <a16:creationId xmlns:a16="http://schemas.microsoft.com/office/drawing/2014/main" id="{D01FF200-54E6-4271-B125-2487FE5B0CD3}"/>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16" name="Picture 15">
              <a:extLst>
                <a:ext uri="{FF2B5EF4-FFF2-40B4-BE49-F238E27FC236}">
                  <a16:creationId xmlns:a16="http://schemas.microsoft.com/office/drawing/2014/main" id="{93413E9F-7DCF-4217-BCDC-5746988F38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id="{06D831AB-9C2C-4D6C-A53D-6DCB4ADD5BF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id="{B67FE9C0-C94B-4632-83FD-F40CCC68E4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id="{63A89991-6C61-4E6A-8964-7690B407FDC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0" name="Picture 19">
              <a:extLst>
                <a:ext uri="{FF2B5EF4-FFF2-40B4-BE49-F238E27FC236}">
                  <a16:creationId xmlns:a16="http://schemas.microsoft.com/office/drawing/2014/main" id="{460ECC7C-F6DD-44B1-B67C-285AC1B4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AB1ADF36-EA58-4AC1-99A4-E6C35D65B2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id="{029582CF-9A5C-410F-BA2C-59C3A01E07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id="{991E9ED2-1831-4C6F-8919-90EC4A9D0D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429895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3386672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14" name="Title 1">
            <a:extLst>
              <a:ext uri="{FF2B5EF4-FFF2-40B4-BE49-F238E27FC236}">
                <a16:creationId xmlns:a16="http://schemas.microsoft.com/office/drawing/2014/main" id="{DEAFEF46-4399-4379-B2D2-02E373B2BDAB}"/>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grpSp>
        <p:nvGrpSpPr>
          <p:cNvPr id="23" name="Group 22">
            <a:extLst>
              <a:ext uri="{FF2B5EF4-FFF2-40B4-BE49-F238E27FC236}">
                <a16:creationId xmlns:a16="http://schemas.microsoft.com/office/drawing/2014/main" id="{3709986B-5D11-40E3-934B-190D26DCD9E9}"/>
              </a:ext>
            </a:extLst>
          </p:cNvPr>
          <p:cNvGrpSpPr/>
          <p:nvPr userDrawn="1"/>
        </p:nvGrpSpPr>
        <p:grpSpPr>
          <a:xfrm>
            <a:off x="-241341" y="4504553"/>
            <a:ext cx="12674679" cy="2772654"/>
            <a:chOff x="-239437" y="4391681"/>
            <a:chExt cx="12674679" cy="2772654"/>
          </a:xfrm>
        </p:grpSpPr>
        <p:sp>
          <p:nvSpPr>
            <p:cNvPr id="24" name="Title 1">
              <a:extLst>
                <a:ext uri="{FF2B5EF4-FFF2-40B4-BE49-F238E27FC236}">
                  <a16:creationId xmlns:a16="http://schemas.microsoft.com/office/drawing/2014/main" id="{805741B3-01B5-4B87-A3FA-CFD37A5D8ACE}"/>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25" name="Picture 24">
              <a:extLst>
                <a:ext uri="{FF2B5EF4-FFF2-40B4-BE49-F238E27FC236}">
                  <a16:creationId xmlns:a16="http://schemas.microsoft.com/office/drawing/2014/main" id="{6AE9777D-ED1B-4118-8790-93CA5909A1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5A3C2C13-0597-4D3E-A20E-E7E39130C2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5CAFA568-DEE4-4F3B-A848-0553B28655A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8" name="Title 1">
              <a:extLst>
                <a:ext uri="{FF2B5EF4-FFF2-40B4-BE49-F238E27FC236}">
                  <a16:creationId xmlns:a16="http://schemas.microsoft.com/office/drawing/2014/main" id="{459B343A-52A0-4D5C-B4DF-7A2B49441240}"/>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9" name="Picture 28">
              <a:extLst>
                <a:ext uri="{FF2B5EF4-FFF2-40B4-BE49-F238E27FC236}">
                  <a16:creationId xmlns:a16="http://schemas.microsoft.com/office/drawing/2014/main" id="{677EC1CA-3D89-4592-B2A7-6CBCBC8DA65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30" name="Picture 29">
              <a:extLst>
                <a:ext uri="{FF2B5EF4-FFF2-40B4-BE49-F238E27FC236}">
                  <a16:creationId xmlns:a16="http://schemas.microsoft.com/office/drawing/2014/main" id="{59324D9A-78D1-44CE-B2E0-B66E141D1F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31" name="Picture 30">
              <a:extLst>
                <a:ext uri="{FF2B5EF4-FFF2-40B4-BE49-F238E27FC236}">
                  <a16:creationId xmlns:a16="http://schemas.microsoft.com/office/drawing/2014/main" id="{16C97430-E012-4F6B-B522-03E86BEA722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2" name="Picture 31">
              <a:extLst>
                <a:ext uri="{FF2B5EF4-FFF2-40B4-BE49-F238E27FC236}">
                  <a16:creationId xmlns:a16="http://schemas.microsoft.com/office/drawing/2014/main" id="{2DEECE50-0A08-47FC-96B5-AF5E183B53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1751820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1466998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2" name="Group 1">
            <a:extLst>
              <a:ext uri="{FF2B5EF4-FFF2-40B4-BE49-F238E27FC236}">
                <a16:creationId xmlns:a16="http://schemas.microsoft.com/office/drawing/2014/main" id="{6C17EFB3-1CF0-49C0-BCAE-9EF53A8EBAEA}"/>
              </a:ext>
            </a:extLst>
          </p:cNvPr>
          <p:cNvGrpSpPr/>
          <p:nvPr userDrawn="1"/>
        </p:nvGrpSpPr>
        <p:grpSpPr>
          <a:xfrm>
            <a:off x="-239437" y="4391681"/>
            <a:ext cx="12674679" cy="2772654"/>
            <a:chOff x="-239437" y="4391681"/>
            <a:chExt cx="12674679" cy="2772654"/>
          </a:xfrm>
        </p:grpSpPr>
        <p:sp>
          <p:nvSpPr>
            <p:cNvPr id="7" name="Title 1">
              <a:extLst>
                <a:ext uri="{FF2B5EF4-FFF2-40B4-BE49-F238E27FC236}">
                  <a16:creationId xmlns:a16="http://schemas.microsoft.com/office/drawing/2014/main" id="{FB3940BC-1421-4A0A-AD5B-59409A7E1B52}"/>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8" name="Picture 7">
              <a:extLst>
                <a:ext uri="{FF2B5EF4-FFF2-40B4-BE49-F238E27FC236}">
                  <a16:creationId xmlns:a16="http://schemas.microsoft.com/office/drawing/2014/main" id="{3E8A7590-E2B0-4753-89BE-4E0782BBF3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9" name="Picture 8">
              <a:extLst>
                <a:ext uri="{FF2B5EF4-FFF2-40B4-BE49-F238E27FC236}">
                  <a16:creationId xmlns:a16="http://schemas.microsoft.com/office/drawing/2014/main" id="{5845F1F4-23A6-48C5-804D-9D07EA6199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0" name="Picture 9">
              <a:extLst>
                <a:ext uri="{FF2B5EF4-FFF2-40B4-BE49-F238E27FC236}">
                  <a16:creationId xmlns:a16="http://schemas.microsoft.com/office/drawing/2014/main" id="{CEF3C72D-5D89-4DFA-9038-57F6E23D8A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1" name="Title 1">
              <a:extLst>
                <a:ext uri="{FF2B5EF4-FFF2-40B4-BE49-F238E27FC236}">
                  <a16:creationId xmlns:a16="http://schemas.microsoft.com/office/drawing/2014/main" id="{998611C1-EFE9-44EF-B188-DCBA6E94993D}"/>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17" name="Picture 16">
              <a:extLst>
                <a:ext uri="{FF2B5EF4-FFF2-40B4-BE49-F238E27FC236}">
                  <a16:creationId xmlns:a16="http://schemas.microsoft.com/office/drawing/2014/main" id="{3644C68F-6E69-4B17-ADF4-B7834556C6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8" name="Picture 17">
              <a:extLst>
                <a:ext uri="{FF2B5EF4-FFF2-40B4-BE49-F238E27FC236}">
                  <a16:creationId xmlns:a16="http://schemas.microsoft.com/office/drawing/2014/main" id="{8406AD93-17A6-4618-B494-47C2416EF3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19" name="Picture 18">
              <a:extLst>
                <a:ext uri="{FF2B5EF4-FFF2-40B4-BE49-F238E27FC236}">
                  <a16:creationId xmlns:a16="http://schemas.microsoft.com/office/drawing/2014/main" id="{569E7F51-D76D-4E6E-A2E6-C0E180A60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0" name="Picture 19">
              <a:extLst>
                <a:ext uri="{FF2B5EF4-FFF2-40B4-BE49-F238E27FC236}">
                  <a16:creationId xmlns:a16="http://schemas.microsoft.com/office/drawing/2014/main" id="{152B0000-E2C8-4B0F-9353-026826D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28852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737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012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75FB1-85E2-B9DB-B2B1-7F5C690DC5C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1F1FAD-20A0-5FA5-739B-CCA95FA9D7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93E93D1-3E44-0254-EEB5-D3544E838AC6}"/>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3426DCD-B8D8-A070-AD88-C178BD77051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2E90A24-E252-F76D-B5D6-1B35554079F7}"/>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ADA509F-4075-1AB0-5891-363C078D5C9A}"/>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5/5/2025</a:t>
            </a:fld>
            <a:endParaRPr lang="en-US"/>
          </a:p>
        </p:txBody>
      </p:sp>
      <p:sp>
        <p:nvSpPr>
          <p:cNvPr id="8" name="Chỗ dành sẵn cho Chân trang 7">
            <a:extLst>
              <a:ext uri="{FF2B5EF4-FFF2-40B4-BE49-F238E27FC236}">
                <a16:creationId xmlns:a16="http://schemas.microsoft.com/office/drawing/2014/main" id="{5BFC6E6B-0F13-3328-7A94-2CC0D7E2C6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C3537723-4C4F-D760-254D-1EE118918856}"/>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6793118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334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55728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401513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779358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601901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014164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09317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567232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716952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189356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04C537-A475-DF47-0533-F3586D2A1F2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6A864E5-9FB4-6591-0623-8566D6B65EBA}"/>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5/5/2025</a:t>
            </a:fld>
            <a:endParaRPr lang="en-US"/>
          </a:p>
        </p:txBody>
      </p:sp>
      <p:sp>
        <p:nvSpPr>
          <p:cNvPr id="4" name="Chỗ dành sẵn cho Chân trang 3">
            <a:extLst>
              <a:ext uri="{FF2B5EF4-FFF2-40B4-BE49-F238E27FC236}">
                <a16:creationId xmlns:a16="http://schemas.microsoft.com/office/drawing/2014/main" id="{0AE144F8-7AD2-DF37-DBA7-89651824EF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90E5A006-462A-31E4-A8F4-DEE6C3CF08C5}"/>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5147736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275352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2025/5/5</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574109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2025/5/5</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23057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2025/5/5</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828176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2025/5/5</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674091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2025/5/5</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267105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2025/5/5</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375901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2025/5/5</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705312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2025/5/5</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20917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2025/5/5</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69174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B2FD79D-5FC9-AC77-BA75-45FD93623AC0}"/>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5/5/2025</a:t>
            </a:fld>
            <a:endParaRPr lang="en-US"/>
          </a:p>
        </p:txBody>
      </p:sp>
      <p:sp>
        <p:nvSpPr>
          <p:cNvPr id="3" name="Chỗ dành sẵn cho Chân trang 2">
            <a:extLst>
              <a:ext uri="{FF2B5EF4-FFF2-40B4-BE49-F238E27FC236}">
                <a16:creationId xmlns:a16="http://schemas.microsoft.com/office/drawing/2014/main" id="{4915787F-D888-C39D-6332-01535182FE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BEEC9FF-D40B-4334-9D51-3379E77844C4}"/>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804120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2025/5/5</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42315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2025/5/5</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776155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9" name="Title 1">
            <a:extLst>
              <a:ext uri="{FF2B5EF4-FFF2-40B4-BE49-F238E27FC236}">
                <a16:creationId xmlns:a16="http://schemas.microsoft.com/office/drawing/2014/main" id="{326C9F94-2039-4D54-A98E-871EAD800EAA}"/>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3029904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239437" y="4391681"/>
            <a:ext cx="12674679" cy="2772654"/>
            <a:chOff x="-239437" y="4391681"/>
            <a:chExt cx="12674679" cy="2772654"/>
          </a:xfrm>
        </p:grpSpPr>
        <p:sp>
          <p:nvSpPr>
            <p:cNvPr id="20" name="Title 1">
              <a:extLst>
                <a:ext uri="{FF2B5EF4-FFF2-40B4-BE49-F238E27FC236}">
                  <a16:creationId xmlns:a16="http://schemas.microsoft.com/office/drawing/2014/main" id="{40B08B89-164F-4CE9-A864-7BE4947A59DC}"/>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4" name="Title 1">
              <a:extLst>
                <a:ext uri="{FF2B5EF4-FFF2-40B4-BE49-F238E27FC236}">
                  <a16:creationId xmlns:a16="http://schemas.microsoft.com/office/drawing/2014/main" id="{B1C010C2-20C8-4F42-A182-3F1BE1DF8BBA}"/>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1572495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161151" y="-135003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3879728"/>
            <a:ext cx="12191999" cy="2978272"/>
          </a:xfrm>
          <a:prstGeom prst="rect">
            <a:avLst/>
          </a:prstGeom>
        </p:spPr>
      </p:pic>
    </p:spTree>
    <p:extLst>
      <p:ext uri="{BB962C8B-B14F-4D97-AF65-F5344CB8AC3E}">
        <p14:creationId xmlns:p14="http://schemas.microsoft.com/office/powerpoint/2010/main" val="1232942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2F1C00-1DBE-493A-9653-FF3409CC117F}"/>
              </a:ext>
            </a:extLst>
          </p:cNvPr>
          <p:cNvSpPr>
            <a:spLocks noGrp="1"/>
          </p:cNvSpPr>
          <p:nvPr>
            <p:ph type="title" hasCustomPrompt="1"/>
          </p:nvPr>
        </p:nvSpPr>
        <p:spPr>
          <a:xfrm>
            <a:off x="1244600" y="5203825"/>
            <a:ext cx="10515600" cy="1325563"/>
          </a:xfrm>
          <a:prstGeom prst="rect">
            <a:avLst/>
          </a:prstGeom>
        </p:spPr>
        <p:txBody>
          <a:bodyPr>
            <a:normAutofit/>
          </a:bodyPr>
          <a:lstStyle>
            <a:lvl1pPr algn="ctr">
              <a:defRPr sz="7200">
                <a:solidFill>
                  <a:srgbClr val="CF2665"/>
                </a:solidFill>
              </a:defRPr>
            </a:lvl1pPr>
          </a:lstStyle>
          <a:p>
            <a:r>
              <a:rPr lang="en-US" dirty="0"/>
              <a:t>Princess Profile</a:t>
            </a:r>
          </a:p>
        </p:txBody>
      </p:sp>
      <p:sp>
        <p:nvSpPr>
          <p:cNvPr id="14" name="Text Placeholder 13">
            <a:extLst>
              <a:ext uri="{FF2B5EF4-FFF2-40B4-BE49-F238E27FC236}">
                <a16:creationId xmlns:a16="http://schemas.microsoft.com/office/drawing/2014/main" id="{10CFED24-B141-4C65-B07D-7F92CAF0E629}"/>
              </a:ext>
            </a:extLst>
          </p:cNvPr>
          <p:cNvSpPr>
            <a:spLocks noGrp="1"/>
          </p:cNvSpPr>
          <p:nvPr>
            <p:ph type="body" sz="quarter" idx="13"/>
          </p:nvPr>
        </p:nvSpPr>
        <p:spPr>
          <a:xfrm>
            <a:off x="8229600" y="685800"/>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a:extLst>
              <a:ext uri="{FF2B5EF4-FFF2-40B4-BE49-F238E27FC236}">
                <a16:creationId xmlns:a16="http://schemas.microsoft.com/office/drawing/2014/main" id="{85FDDB45-4769-4E4F-9B27-9A24BF85B1AE}"/>
              </a:ext>
            </a:extLst>
          </p:cNvPr>
          <p:cNvSpPr>
            <a:spLocks noGrp="1"/>
          </p:cNvSpPr>
          <p:nvPr>
            <p:ph type="body" sz="quarter" idx="14"/>
          </p:nvPr>
        </p:nvSpPr>
        <p:spPr>
          <a:xfrm>
            <a:off x="850901" y="685800"/>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3">
            <a:extLst>
              <a:ext uri="{FF2B5EF4-FFF2-40B4-BE49-F238E27FC236}">
                <a16:creationId xmlns:a16="http://schemas.microsoft.com/office/drawing/2014/main" id="{8136E935-E4A2-44EC-A27E-879BC83C35EB}"/>
              </a:ext>
            </a:extLst>
          </p:cNvPr>
          <p:cNvSpPr>
            <a:spLocks noGrp="1"/>
          </p:cNvSpPr>
          <p:nvPr>
            <p:ph type="body" sz="quarter" idx="15"/>
          </p:nvPr>
        </p:nvSpPr>
        <p:spPr>
          <a:xfrm>
            <a:off x="850901" y="2944812"/>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3">
            <a:extLst>
              <a:ext uri="{FF2B5EF4-FFF2-40B4-BE49-F238E27FC236}">
                <a16:creationId xmlns:a16="http://schemas.microsoft.com/office/drawing/2014/main" id="{9388BC4A-02DB-4C6A-A04E-2D266AF8B9F5}"/>
              </a:ext>
            </a:extLst>
          </p:cNvPr>
          <p:cNvSpPr>
            <a:spLocks noGrp="1"/>
          </p:cNvSpPr>
          <p:nvPr>
            <p:ph type="body" sz="quarter" idx="16"/>
          </p:nvPr>
        </p:nvSpPr>
        <p:spPr>
          <a:xfrm>
            <a:off x="8229600" y="2944812"/>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2464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grpSp>
        <p:nvGrpSpPr>
          <p:cNvPr id="24" name="Group 23">
            <a:extLst>
              <a:ext uri="{FF2B5EF4-FFF2-40B4-BE49-F238E27FC236}">
                <a16:creationId xmlns:a16="http://schemas.microsoft.com/office/drawing/2014/main" id="{C9615F6E-23C5-4AD7-96A8-7B5249C8E2C6}"/>
              </a:ext>
            </a:extLst>
          </p:cNvPr>
          <p:cNvGrpSpPr/>
          <p:nvPr userDrawn="1"/>
        </p:nvGrpSpPr>
        <p:grpSpPr>
          <a:xfrm>
            <a:off x="-1178284" y="4220649"/>
            <a:ext cx="14695717" cy="3022482"/>
            <a:chOff x="-1178284" y="4220649"/>
            <a:chExt cx="14695717" cy="3022482"/>
          </a:xfrm>
        </p:grpSpPr>
        <p:grpSp>
          <p:nvGrpSpPr>
            <p:cNvPr id="25" name="Group 24">
              <a:extLst>
                <a:ext uri="{FF2B5EF4-FFF2-40B4-BE49-F238E27FC236}">
                  <a16:creationId xmlns:a16="http://schemas.microsoft.com/office/drawing/2014/main" id="{DE6D6AB8-DCD2-4836-B66E-A683C59A4653}"/>
                </a:ext>
              </a:extLst>
            </p:cNvPr>
            <p:cNvGrpSpPr/>
            <p:nvPr/>
          </p:nvGrpSpPr>
          <p:grpSpPr>
            <a:xfrm>
              <a:off x="-1178284" y="4695337"/>
              <a:ext cx="12140835" cy="2500032"/>
              <a:chOff x="382287" y="4081809"/>
              <a:chExt cx="11047711" cy="2812721"/>
            </a:xfrm>
          </p:grpSpPr>
          <p:pic>
            <p:nvPicPr>
              <p:cNvPr id="37" name="Picture 36">
                <a:extLst>
                  <a:ext uri="{FF2B5EF4-FFF2-40B4-BE49-F238E27FC236}">
                    <a16:creationId xmlns:a16="http://schemas.microsoft.com/office/drawing/2014/main" id="{EDC79866-1996-4210-B5F7-8728AF9C9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8" name="Picture 37">
                <a:extLst>
                  <a:ext uri="{FF2B5EF4-FFF2-40B4-BE49-F238E27FC236}">
                    <a16:creationId xmlns:a16="http://schemas.microsoft.com/office/drawing/2014/main" id="{291079A8-942C-434C-B330-45A8067A7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9" name="Picture 38">
                <a:extLst>
                  <a:ext uri="{FF2B5EF4-FFF2-40B4-BE49-F238E27FC236}">
                    <a16:creationId xmlns:a16="http://schemas.microsoft.com/office/drawing/2014/main" id="{7A75CD49-249C-44D8-9FB1-57817F7418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40" name="Picture 39">
                <a:extLst>
                  <a:ext uri="{FF2B5EF4-FFF2-40B4-BE49-F238E27FC236}">
                    <a16:creationId xmlns:a16="http://schemas.microsoft.com/office/drawing/2014/main" id="{924FCEDF-F73D-43DF-BB7D-9FE9C34DF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41" name="Picture 40">
                <a:extLst>
                  <a:ext uri="{FF2B5EF4-FFF2-40B4-BE49-F238E27FC236}">
                    <a16:creationId xmlns:a16="http://schemas.microsoft.com/office/drawing/2014/main" id="{54FA3BA9-C56B-4169-86F6-AD72DB633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42" name="Picture 41">
                <a:extLst>
                  <a:ext uri="{FF2B5EF4-FFF2-40B4-BE49-F238E27FC236}">
                    <a16:creationId xmlns:a16="http://schemas.microsoft.com/office/drawing/2014/main" id="{B30A95C2-E3DF-4B99-AECC-79B0434CD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43" name="Picture 42">
                <a:extLst>
                  <a:ext uri="{FF2B5EF4-FFF2-40B4-BE49-F238E27FC236}">
                    <a16:creationId xmlns:a16="http://schemas.microsoft.com/office/drawing/2014/main" id="{E4BF4E02-3D6F-423B-95D3-EE3BEEA99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26" name="Picture 25">
              <a:extLst>
                <a:ext uri="{FF2B5EF4-FFF2-40B4-BE49-F238E27FC236}">
                  <a16:creationId xmlns:a16="http://schemas.microsoft.com/office/drawing/2014/main" id="{678F8A15-C1F7-4576-A447-37CFB8F11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27" name="Picture 26">
              <a:extLst>
                <a:ext uri="{FF2B5EF4-FFF2-40B4-BE49-F238E27FC236}">
                  <a16:creationId xmlns:a16="http://schemas.microsoft.com/office/drawing/2014/main" id="{39CCE20A-6DD4-407E-99D0-DA3CD8883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sp>
          <p:nvSpPr>
            <p:cNvPr id="28" name="Title 1">
              <a:extLst>
                <a:ext uri="{FF2B5EF4-FFF2-40B4-BE49-F238E27FC236}">
                  <a16:creationId xmlns:a16="http://schemas.microsoft.com/office/drawing/2014/main" id="{51364A35-37B5-4A8A-9317-1E896ECAA442}"/>
                </a:ext>
              </a:extLst>
            </p:cNvPr>
            <p:cNvSpPr txBox="1">
              <a:spLocks/>
            </p:cNvSpPr>
            <p:nvPr/>
          </p:nvSpPr>
          <p:spPr>
            <a:xfrm>
              <a:off x="8883524" y="594747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9" name="Group 28">
              <a:extLst>
                <a:ext uri="{FF2B5EF4-FFF2-40B4-BE49-F238E27FC236}">
                  <a16:creationId xmlns:a16="http://schemas.microsoft.com/office/drawing/2014/main" id="{A1367193-4F32-46D3-86F9-1F24D5A37147}"/>
                </a:ext>
              </a:extLst>
            </p:cNvPr>
            <p:cNvGrpSpPr/>
            <p:nvPr/>
          </p:nvGrpSpPr>
          <p:grpSpPr>
            <a:xfrm>
              <a:off x="1376598" y="4743099"/>
              <a:ext cx="12140835" cy="2500032"/>
              <a:chOff x="382287" y="4081809"/>
              <a:chExt cx="11047711" cy="2812721"/>
            </a:xfrm>
          </p:grpSpPr>
          <p:pic>
            <p:nvPicPr>
              <p:cNvPr id="30" name="Picture 29">
                <a:extLst>
                  <a:ext uri="{FF2B5EF4-FFF2-40B4-BE49-F238E27FC236}">
                    <a16:creationId xmlns:a16="http://schemas.microsoft.com/office/drawing/2014/main" id="{4D5D57A7-51ED-4E93-A9E3-41F7BDA20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1" name="Picture 30">
                <a:extLst>
                  <a:ext uri="{FF2B5EF4-FFF2-40B4-BE49-F238E27FC236}">
                    <a16:creationId xmlns:a16="http://schemas.microsoft.com/office/drawing/2014/main" id="{184C85DF-9DF7-45EB-90D6-24D93C37B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2" name="Picture 31">
                <a:extLst>
                  <a:ext uri="{FF2B5EF4-FFF2-40B4-BE49-F238E27FC236}">
                    <a16:creationId xmlns:a16="http://schemas.microsoft.com/office/drawing/2014/main" id="{D76DA4C8-17F6-4DC8-A1D4-86638A6BB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3" name="Picture 32">
                <a:extLst>
                  <a:ext uri="{FF2B5EF4-FFF2-40B4-BE49-F238E27FC236}">
                    <a16:creationId xmlns:a16="http://schemas.microsoft.com/office/drawing/2014/main" id="{80F811CE-A382-4AE2-A4DF-0D3CAE50E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4" name="Picture 33">
                <a:extLst>
                  <a:ext uri="{FF2B5EF4-FFF2-40B4-BE49-F238E27FC236}">
                    <a16:creationId xmlns:a16="http://schemas.microsoft.com/office/drawing/2014/main" id="{E9CCE8F8-483B-4147-A55A-0A4D4BBFD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5" name="Picture 34">
                <a:extLst>
                  <a:ext uri="{FF2B5EF4-FFF2-40B4-BE49-F238E27FC236}">
                    <a16:creationId xmlns:a16="http://schemas.microsoft.com/office/drawing/2014/main" id="{EE5D15B8-56C6-438F-9679-30FE614A7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6" name="Picture 35">
                <a:extLst>
                  <a:ext uri="{FF2B5EF4-FFF2-40B4-BE49-F238E27FC236}">
                    <a16:creationId xmlns:a16="http://schemas.microsoft.com/office/drawing/2014/main" id="{C5717DDF-BC7C-466F-BA91-933C86148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spTree>
    <p:extLst>
      <p:ext uri="{BB962C8B-B14F-4D97-AF65-F5344CB8AC3E}">
        <p14:creationId xmlns:p14="http://schemas.microsoft.com/office/powerpoint/2010/main" val="3797273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3387610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354748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628819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4D0277-A023-E12A-401A-612932093F3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7E11A7-9FF4-D0D9-53AF-35FCD8B79C6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615F9C8-E988-B67E-971A-8C3B0D875A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4C589C9-95C9-0E86-2A02-542F821E90EE}"/>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5/5/2025</a:t>
            </a:fld>
            <a:endParaRPr lang="en-US"/>
          </a:p>
        </p:txBody>
      </p:sp>
      <p:sp>
        <p:nvSpPr>
          <p:cNvPr id="6" name="Chỗ dành sẵn cho Chân trang 5">
            <a:extLst>
              <a:ext uri="{FF2B5EF4-FFF2-40B4-BE49-F238E27FC236}">
                <a16:creationId xmlns:a16="http://schemas.microsoft.com/office/drawing/2014/main" id="{C684C35F-8BF8-FEA6-93FE-9E5BAF614A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5DCF398E-BB96-75D2-35FA-BDA4C3BDA163}"/>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9168818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469FAFC7-C29B-44D2-B5CE-7830B775CDD5}"/>
              </a:ext>
            </a:extLst>
          </p:cNvPr>
          <p:cNvGrpSpPr/>
          <p:nvPr userDrawn="1"/>
        </p:nvGrpSpPr>
        <p:grpSpPr>
          <a:xfrm>
            <a:off x="-239437" y="4391681"/>
            <a:ext cx="12674679" cy="2772654"/>
            <a:chOff x="-239437" y="4391681"/>
            <a:chExt cx="12674679" cy="2772654"/>
          </a:xfrm>
        </p:grpSpPr>
        <p:sp>
          <p:nvSpPr>
            <p:cNvPr id="39" name="Title 1">
              <a:extLst>
                <a:ext uri="{FF2B5EF4-FFF2-40B4-BE49-F238E27FC236}">
                  <a16:creationId xmlns:a16="http://schemas.microsoft.com/office/drawing/2014/main" id="{7D381400-2C12-4A78-BA67-B209C5B63665}"/>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40" name="Picture 39">
              <a:extLst>
                <a:ext uri="{FF2B5EF4-FFF2-40B4-BE49-F238E27FC236}">
                  <a16:creationId xmlns:a16="http://schemas.microsoft.com/office/drawing/2014/main" id="{BE8280D1-002E-40C3-BD64-AD12A20B6D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41" name="Picture 40">
              <a:extLst>
                <a:ext uri="{FF2B5EF4-FFF2-40B4-BE49-F238E27FC236}">
                  <a16:creationId xmlns:a16="http://schemas.microsoft.com/office/drawing/2014/main" id="{94B3910D-7B92-4313-AC0B-F2CF7FB47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42" name="Picture 41">
              <a:extLst>
                <a:ext uri="{FF2B5EF4-FFF2-40B4-BE49-F238E27FC236}">
                  <a16:creationId xmlns:a16="http://schemas.microsoft.com/office/drawing/2014/main" id="{78B73D0F-772E-4C3E-A50C-04D06BE260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43" name="Title 1">
              <a:extLst>
                <a:ext uri="{FF2B5EF4-FFF2-40B4-BE49-F238E27FC236}">
                  <a16:creationId xmlns:a16="http://schemas.microsoft.com/office/drawing/2014/main" id="{3D0C9C81-943A-4B2E-8BD5-235CCD3D134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44" name="Picture 43">
              <a:extLst>
                <a:ext uri="{FF2B5EF4-FFF2-40B4-BE49-F238E27FC236}">
                  <a16:creationId xmlns:a16="http://schemas.microsoft.com/office/drawing/2014/main" id="{5B586DA1-6761-480A-8CC8-68C71D544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45" name="Picture 44">
              <a:extLst>
                <a:ext uri="{FF2B5EF4-FFF2-40B4-BE49-F238E27FC236}">
                  <a16:creationId xmlns:a16="http://schemas.microsoft.com/office/drawing/2014/main" id="{FB7E803A-2C0C-4B95-B04E-1F0D19B9D7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46" name="Picture 45">
              <a:extLst>
                <a:ext uri="{FF2B5EF4-FFF2-40B4-BE49-F238E27FC236}">
                  <a16:creationId xmlns:a16="http://schemas.microsoft.com/office/drawing/2014/main" id="{BB6872D6-EF42-4154-B4B1-2AF2D8CF3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47" name="Picture 46">
              <a:extLst>
                <a:ext uri="{FF2B5EF4-FFF2-40B4-BE49-F238E27FC236}">
                  <a16:creationId xmlns:a16="http://schemas.microsoft.com/office/drawing/2014/main" id="{B60C24F8-56B2-4F74-BA59-2BE27966CE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487946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3408913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3452365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2142558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24C4304F-22B2-449B-A485-F0F01C17596A}"/>
              </a:ext>
            </a:extLst>
          </p:cNvPr>
          <p:cNvSpPr>
            <a:spLocks noGrp="1"/>
          </p:cNvSpPr>
          <p:nvPr>
            <p:ph type="body" sz="quarter" idx="15" hasCustomPrompt="1"/>
          </p:nvPr>
        </p:nvSpPr>
        <p:spPr>
          <a:xfrm>
            <a:off x="714703" y="4773575"/>
            <a:ext cx="4834758" cy="1049156"/>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6">
            <a:extLst>
              <a:ext uri="{FF2B5EF4-FFF2-40B4-BE49-F238E27FC236}">
                <a16:creationId xmlns:a16="http://schemas.microsoft.com/office/drawing/2014/main" id="{AA7F07A0-3122-44CB-852C-2366485E594F}"/>
              </a:ext>
            </a:extLst>
          </p:cNvPr>
          <p:cNvSpPr>
            <a:spLocks noGrp="1"/>
          </p:cNvSpPr>
          <p:nvPr>
            <p:ph type="body" sz="quarter" idx="10" hasCustomPrompt="1"/>
          </p:nvPr>
        </p:nvSpPr>
        <p:spPr>
          <a:xfrm>
            <a:off x="6776163" y="672841"/>
            <a:ext cx="4724400" cy="1143000"/>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10" name="Text Placeholder 8">
            <a:extLst>
              <a:ext uri="{FF2B5EF4-FFF2-40B4-BE49-F238E27FC236}">
                <a16:creationId xmlns:a16="http://schemas.microsoft.com/office/drawing/2014/main" id="{4F5D10C5-C557-4E8E-AC15-60CC046B17B2}"/>
              </a:ext>
            </a:extLst>
          </p:cNvPr>
          <p:cNvSpPr>
            <a:spLocks noGrp="1"/>
          </p:cNvSpPr>
          <p:nvPr>
            <p:ph type="body" sz="quarter" idx="12" hasCustomPrompt="1"/>
          </p:nvPr>
        </p:nvSpPr>
        <p:spPr>
          <a:xfrm>
            <a:off x="6776163" y="1815841"/>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11" name="Text Placeholder 12">
            <a:extLst>
              <a:ext uri="{FF2B5EF4-FFF2-40B4-BE49-F238E27FC236}">
                <a16:creationId xmlns:a16="http://schemas.microsoft.com/office/drawing/2014/main" id="{923BBDD5-1D45-4772-9308-83577556A5BB}"/>
              </a:ext>
            </a:extLst>
          </p:cNvPr>
          <p:cNvSpPr>
            <a:spLocks noGrp="1"/>
          </p:cNvSpPr>
          <p:nvPr>
            <p:ph type="body" sz="quarter" idx="24" hasCustomPrompt="1"/>
          </p:nvPr>
        </p:nvSpPr>
        <p:spPr>
          <a:xfrm>
            <a:off x="3117207" y="2751137"/>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2278161-0C06-4443-A6B7-CA1634D99A80}"/>
              </a:ext>
            </a:extLst>
          </p:cNvPr>
          <p:cNvSpPr>
            <a:spLocks noGrp="1"/>
          </p:cNvSpPr>
          <p:nvPr>
            <p:ph type="body" sz="quarter" idx="25" hasCustomPrompt="1"/>
          </p:nvPr>
        </p:nvSpPr>
        <p:spPr>
          <a:xfrm>
            <a:off x="3117207" y="2308683"/>
            <a:ext cx="2604319" cy="373627"/>
          </a:xfrm>
          <a:prstGeom prst="rect">
            <a:avLst/>
          </a:prstGeom>
        </p:spPr>
        <p:txBody>
          <a:bodyPr>
            <a:noAutofit/>
          </a:bodyPr>
          <a:lstStyle>
            <a:lvl1pPr marL="0" indent="0" algn="ctr">
              <a:buNone/>
              <a:defRPr sz="28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20,457,695$</a:t>
            </a:r>
          </a:p>
        </p:txBody>
      </p:sp>
      <p:sp>
        <p:nvSpPr>
          <p:cNvPr id="13" name="Text Placeholder 12">
            <a:extLst>
              <a:ext uri="{FF2B5EF4-FFF2-40B4-BE49-F238E27FC236}">
                <a16:creationId xmlns:a16="http://schemas.microsoft.com/office/drawing/2014/main" id="{15DFC09D-B99B-49B2-8535-F467A3C4C77A}"/>
              </a:ext>
            </a:extLst>
          </p:cNvPr>
          <p:cNvSpPr>
            <a:spLocks noGrp="1"/>
          </p:cNvSpPr>
          <p:nvPr>
            <p:ph type="body" sz="quarter" idx="26" hasCustomPrompt="1"/>
          </p:nvPr>
        </p:nvSpPr>
        <p:spPr>
          <a:xfrm>
            <a:off x="8225066" y="4647642"/>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35039062-A477-4DE1-A156-87BE4C787AAB}"/>
              </a:ext>
            </a:extLst>
          </p:cNvPr>
          <p:cNvSpPr>
            <a:spLocks noGrp="1"/>
          </p:cNvSpPr>
          <p:nvPr>
            <p:ph type="body" sz="quarter" idx="27" hasCustomPrompt="1"/>
          </p:nvPr>
        </p:nvSpPr>
        <p:spPr>
          <a:xfrm>
            <a:off x="8225065" y="4205189"/>
            <a:ext cx="2604319" cy="373627"/>
          </a:xfrm>
          <a:prstGeom prst="rect">
            <a:avLst/>
          </a:prstGeom>
        </p:spPr>
        <p:txBody>
          <a:bodyPr>
            <a:noAutofit/>
          </a:bodyPr>
          <a:lstStyle>
            <a:lvl1pPr marL="0" indent="0" algn="ctr">
              <a:buNone/>
              <a:defRPr sz="28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56,867,346</a:t>
            </a:r>
          </a:p>
        </p:txBody>
      </p:sp>
    </p:spTree>
    <p:extLst>
      <p:ext uri="{BB962C8B-B14F-4D97-AF65-F5344CB8AC3E}">
        <p14:creationId xmlns:p14="http://schemas.microsoft.com/office/powerpoint/2010/main" val="1880565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72858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BBC9A6F4-B7F9-47C7-90BC-467DFE2FC34B}"/>
              </a:ext>
            </a:extLst>
          </p:cNvPr>
          <p:cNvSpPr>
            <a:spLocks noGrp="1"/>
          </p:cNvSpPr>
          <p:nvPr>
            <p:ph type="body" sz="quarter" idx="10" hasCustomPrompt="1"/>
          </p:nvPr>
        </p:nvSpPr>
        <p:spPr>
          <a:xfrm>
            <a:off x="729324" y="731835"/>
            <a:ext cx="4724400" cy="1143000"/>
          </a:xfrm>
          <a:prstGeom prst="rect">
            <a:avLst/>
          </a:prstGeom>
        </p:spPr>
        <p:txBody>
          <a:bodyPr>
            <a:normAutofit/>
          </a:bodyPr>
          <a:lstStyle>
            <a:lvl1pPr marL="0" indent="0" algn="l">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7C3E08B-A778-44C0-8D8B-A9999492B980}"/>
              </a:ext>
            </a:extLst>
          </p:cNvPr>
          <p:cNvSpPr>
            <a:spLocks noGrp="1"/>
          </p:cNvSpPr>
          <p:nvPr>
            <p:ph type="body" sz="quarter" idx="12" hasCustomPrompt="1"/>
          </p:nvPr>
        </p:nvSpPr>
        <p:spPr>
          <a:xfrm>
            <a:off x="729324" y="1874835"/>
            <a:ext cx="4724400" cy="571500"/>
          </a:xfrm>
          <a:prstGeom prst="rect">
            <a:avLst/>
          </a:prstGeom>
        </p:spPr>
        <p:txBody>
          <a:bodyPr>
            <a:noAutofit/>
          </a:bodyPr>
          <a:lstStyle>
            <a:lvl1pPr marL="0" indent="0" algn="l">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84D8A460-5A3F-40DA-B2FB-AF33422B8EB4}"/>
              </a:ext>
            </a:extLst>
          </p:cNvPr>
          <p:cNvSpPr>
            <a:spLocks noGrp="1"/>
          </p:cNvSpPr>
          <p:nvPr>
            <p:ph type="body" sz="quarter" idx="24" hasCustomPrompt="1"/>
          </p:nvPr>
        </p:nvSpPr>
        <p:spPr>
          <a:xfrm>
            <a:off x="1727679" y="31444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798D08A3-3B3B-4429-B36C-B03D995D4BC9}"/>
              </a:ext>
            </a:extLst>
          </p:cNvPr>
          <p:cNvSpPr>
            <a:spLocks noGrp="1"/>
          </p:cNvSpPr>
          <p:nvPr>
            <p:ph type="body" sz="quarter" idx="25" hasCustomPrompt="1"/>
          </p:nvPr>
        </p:nvSpPr>
        <p:spPr>
          <a:xfrm>
            <a:off x="1727679" y="27019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EDF5E705-85EC-438B-9CB4-5A209677A2A6}"/>
              </a:ext>
            </a:extLst>
          </p:cNvPr>
          <p:cNvSpPr>
            <a:spLocks noGrp="1"/>
          </p:cNvSpPr>
          <p:nvPr>
            <p:ph type="body" sz="quarter" idx="26" hasCustomPrompt="1"/>
          </p:nvPr>
        </p:nvSpPr>
        <p:spPr>
          <a:xfrm>
            <a:off x="1727679" y="4447202"/>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46CB1FF2-9A05-4CBD-829D-24C6D9109F6B}"/>
              </a:ext>
            </a:extLst>
          </p:cNvPr>
          <p:cNvSpPr>
            <a:spLocks noGrp="1"/>
          </p:cNvSpPr>
          <p:nvPr>
            <p:ph type="body" sz="quarter" idx="27" hasCustomPrompt="1"/>
          </p:nvPr>
        </p:nvSpPr>
        <p:spPr>
          <a:xfrm>
            <a:off x="1727679" y="4004748"/>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FE269E3D-0AF1-4D2E-9DB8-1BCC2913EA3D}"/>
              </a:ext>
            </a:extLst>
          </p:cNvPr>
          <p:cNvSpPr>
            <a:spLocks noGrp="1"/>
          </p:cNvSpPr>
          <p:nvPr>
            <p:ph type="body" sz="quarter" idx="28" hasCustomPrompt="1"/>
          </p:nvPr>
        </p:nvSpPr>
        <p:spPr>
          <a:xfrm>
            <a:off x="1727679" y="5764725"/>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6C3652D-0E01-4F21-AC76-BA6DE58CC9AB}"/>
              </a:ext>
            </a:extLst>
          </p:cNvPr>
          <p:cNvSpPr>
            <a:spLocks noGrp="1"/>
          </p:cNvSpPr>
          <p:nvPr>
            <p:ph type="body" sz="quarter" idx="29" hasCustomPrompt="1"/>
          </p:nvPr>
        </p:nvSpPr>
        <p:spPr>
          <a:xfrm>
            <a:off x="1727679" y="5322271"/>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grpSp>
        <p:nvGrpSpPr>
          <p:cNvPr id="14" name="Group 13">
            <a:extLst>
              <a:ext uri="{FF2B5EF4-FFF2-40B4-BE49-F238E27FC236}">
                <a16:creationId xmlns:a16="http://schemas.microsoft.com/office/drawing/2014/main" id="{DCE4BCF8-A7F2-486F-9587-FC69AB0401E1}"/>
              </a:ext>
            </a:extLst>
          </p:cNvPr>
          <p:cNvGrpSpPr/>
          <p:nvPr userDrawn="1"/>
        </p:nvGrpSpPr>
        <p:grpSpPr>
          <a:xfrm>
            <a:off x="-324930" y="4607276"/>
            <a:ext cx="12516930" cy="2752669"/>
            <a:chOff x="-239437" y="4391681"/>
            <a:chExt cx="12674679" cy="2772654"/>
          </a:xfrm>
        </p:grpSpPr>
        <p:sp>
          <p:nvSpPr>
            <p:cNvPr id="15" name="Title 1">
              <a:extLst>
                <a:ext uri="{FF2B5EF4-FFF2-40B4-BE49-F238E27FC236}">
                  <a16:creationId xmlns:a16="http://schemas.microsoft.com/office/drawing/2014/main" id="{E4CC885A-D95B-497E-ABB6-44539E9C9F5D}"/>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16" name="Picture 15">
              <a:extLst>
                <a:ext uri="{FF2B5EF4-FFF2-40B4-BE49-F238E27FC236}">
                  <a16:creationId xmlns:a16="http://schemas.microsoft.com/office/drawing/2014/main" id="{3857C77B-076B-49CA-B721-D124CA0DFE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id="{1C116818-D04D-4ABC-98E2-6F21EB38B3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id="{566B4A9D-7E62-45C2-972A-89A8681B0B6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id="{A0B3AD93-D183-4F85-A2E7-0853C8B2DC6D}"/>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0" name="Picture 19">
              <a:extLst>
                <a:ext uri="{FF2B5EF4-FFF2-40B4-BE49-F238E27FC236}">
                  <a16:creationId xmlns:a16="http://schemas.microsoft.com/office/drawing/2014/main" id="{A799A748-A376-4236-AC16-6A8B5BB7DD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8D739E3A-64E4-40F4-842D-FFE030AB6F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id="{45C53F6C-BA0A-4145-BEF0-0F2A244822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id="{43C9B7FA-EDA0-4C9C-BE0C-F706C5D481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38288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2934133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id="{F50F21DE-7C91-4E58-BC38-7B59A1028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id="{4D949BA5-D7EF-419D-A111-36E4D205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0" name="Title 1">
            <a:extLst>
              <a:ext uri="{FF2B5EF4-FFF2-40B4-BE49-F238E27FC236}">
                <a16:creationId xmlns:a16="http://schemas.microsoft.com/office/drawing/2014/main" id="{B900268F-C262-4C69-88AC-3D31448D5FC7}"/>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grpSp>
        <p:nvGrpSpPr>
          <p:cNvPr id="21" name="Group 20">
            <a:extLst>
              <a:ext uri="{FF2B5EF4-FFF2-40B4-BE49-F238E27FC236}">
                <a16:creationId xmlns:a16="http://schemas.microsoft.com/office/drawing/2014/main"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id="{6DB4C068-8152-45B0-80FC-1547A4A1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id="{A1186F21-BFA6-478B-AEC2-522F8A61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3264969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3981923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6EAD6-3975-238C-0849-D069979AB8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639B40-5ABC-D947-93C5-C7D38F283B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611EECB-D453-9056-A44E-F2EC76D6E7B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A1D708F-3324-DE9A-CB3C-028B2B84B205}"/>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5/5/2025</a:t>
            </a:fld>
            <a:endParaRPr lang="en-US"/>
          </a:p>
        </p:txBody>
      </p:sp>
      <p:sp>
        <p:nvSpPr>
          <p:cNvPr id="6" name="Chỗ dành sẵn cho Chân trang 5">
            <a:extLst>
              <a:ext uri="{FF2B5EF4-FFF2-40B4-BE49-F238E27FC236}">
                <a16:creationId xmlns:a16="http://schemas.microsoft.com/office/drawing/2014/main" id="{92AE38F4-836C-EA97-F2DF-89EB3E0E82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793BB9AF-FA48-62E8-2DAD-261622A5802F}"/>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2923174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3648DD0-F6A1-44F7-B02D-5366D65A2C0C}"/>
              </a:ext>
            </a:extLst>
          </p:cNvPr>
          <p:cNvGrpSpPr/>
          <p:nvPr userDrawn="1"/>
        </p:nvGrpSpPr>
        <p:grpSpPr>
          <a:xfrm>
            <a:off x="-239437" y="4391681"/>
            <a:ext cx="12674679" cy="2772654"/>
            <a:chOff x="-239437" y="4391681"/>
            <a:chExt cx="12674679" cy="2772654"/>
          </a:xfrm>
        </p:grpSpPr>
        <p:sp>
          <p:nvSpPr>
            <p:cNvPr id="38" name="Title 1">
              <a:extLst>
                <a:ext uri="{FF2B5EF4-FFF2-40B4-BE49-F238E27FC236}">
                  <a16:creationId xmlns:a16="http://schemas.microsoft.com/office/drawing/2014/main" id="{A7192E7B-AAF2-4AF8-B654-71103087AB97}"/>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39" name="Picture 38">
              <a:extLst>
                <a:ext uri="{FF2B5EF4-FFF2-40B4-BE49-F238E27FC236}">
                  <a16:creationId xmlns:a16="http://schemas.microsoft.com/office/drawing/2014/main" id="{336B1EC4-1C27-4238-BE0C-FE1CAA1D89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40" name="Picture 39">
              <a:extLst>
                <a:ext uri="{FF2B5EF4-FFF2-40B4-BE49-F238E27FC236}">
                  <a16:creationId xmlns:a16="http://schemas.microsoft.com/office/drawing/2014/main" id="{2E50DD5A-0D7A-49EA-BAC7-8858F2A62E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41" name="Picture 40">
              <a:extLst>
                <a:ext uri="{FF2B5EF4-FFF2-40B4-BE49-F238E27FC236}">
                  <a16:creationId xmlns:a16="http://schemas.microsoft.com/office/drawing/2014/main" id="{B907B69E-73E7-439B-A953-6D2B11CF64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42" name="Title 1">
              <a:extLst>
                <a:ext uri="{FF2B5EF4-FFF2-40B4-BE49-F238E27FC236}">
                  <a16:creationId xmlns:a16="http://schemas.microsoft.com/office/drawing/2014/main" id="{35FC9C3E-D26D-4974-9740-1DB9A291854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43" name="Picture 42">
              <a:extLst>
                <a:ext uri="{FF2B5EF4-FFF2-40B4-BE49-F238E27FC236}">
                  <a16:creationId xmlns:a16="http://schemas.microsoft.com/office/drawing/2014/main" id="{52CA6549-A7CC-4598-A913-A158BE1644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44" name="Picture 43">
              <a:extLst>
                <a:ext uri="{FF2B5EF4-FFF2-40B4-BE49-F238E27FC236}">
                  <a16:creationId xmlns:a16="http://schemas.microsoft.com/office/drawing/2014/main" id="{4C4F54BB-7E1E-4D91-A562-D7548EAA7F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45" name="Picture 44">
              <a:extLst>
                <a:ext uri="{FF2B5EF4-FFF2-40B4-BE49-F238E27FC236}">
                  <a16:creationId xmlns:a16="http://schemas.microsoft.com/office/drawing/2014/main" id="{0609116B-036A-46B3-8203-692AC97823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46" name="Picture 45">
              <a:extLst>
                <a:ext uri="{FF2B5EF4-FFF2-40B4-BE49-F238E27FC236}">
                  <a16:creationId xmlns:a16="http://schemas.microsoft.com/office/drawing/2014/main" id="{1EAE0388-61B5-46AD-9D46-C8CB9FD2A8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383280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8928084D-8F59-4713-A6FD-EB80E7365091}"/>
              </a:ext>
            </a:extLst>
          </p:cNvPr>
          <p:cNvGrpSpPr/>
          <p:nvPr userDrawn="1"/>
        </p:nvGrpSpPr>
        <p:grpSpPr>
          <a:xfrm>
            <a:off x="-239437" y="4391681"/>
            <a:ext cx="12674679" cy="2772654"/>
            <a:chOff x="-239437" y="4391681"/>
            <a:chExt cx="12674679" cy="2772654"/>
          </a:xfrm>
        </p:grpSpPr>
        <p:sp>
          <p:nvSpPr>
            <p:cNvPr id="15" name="Title 1">
              <a:extLst>
                <a:ext uri="{FF2B5EF4-FFF2-40B4-BE49-F238E27FC236}">
                  <a16:creationId xmlns:a16="http://schemas.microsoft.com/office/drawing/2014/main" id="{D01FF200-54E6-4271-B125-2487FE5B0CD3}"/>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16" name="Picture 15">
              <a:extLst>
                <a:ext uri="{FF2B5EF4-FFF2-40B4-BE49-F238E27FC236}">
                  <a16:creationId xmlns:a16="http://schemas.microsoft.com/office/drawing/2014/main" id="{93413E9F-7DCF-4217-BCDC-5746988F38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id="{06D831AB-9C2C-4D6C-A53D-6DCB4ADD5BF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id="{B67FE9C0-C94B-4632-83FD-F40CCC68E4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id="{63A89991-6C61-4E6A-8964-7690B407FDC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0" name="Picture 19">
              <a:extLst>
                <a:ext uri="{FF2B5EF4-FFF2-40B4-BE49-F238E27FC236}">
                  <a16:creationId xmlns:a16="http://schemas.microsoft.com/office/drawing/2014/main" id="{460ECC7C-F6DD-44B1-B67C-285AC1B4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AB1ADF36-EA58-4AC1-99A4-E6C35D65B2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id="{029582CF-9A5C-410F-BA2C-59C3A01E07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id="{991E9ED2-1831-4C6F-8919-90EC4A9D0D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140853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2339995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14" name="Title 1">
            <a:extLst>
              <a:ext uri="{FF2B5EF4-FFF2-40B4-BE49-F238E27FC236}">
                <a16:creationId xmlns:a16="http://schemas.microsoft.com/office/drawing/2014/main" id="{DEAFEF46-4399-4379-B2D2-02E373B2BDAB}"/>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grpSp>
        <p:nvGrpSpPr>
          <p:cNvPr id="23" name="Group 22">
            <a:extLst>
              <a:ext uri="{FF2B5EF4-FFF2-40B4-BE49-F238E27FC236}">
                <a16:creationId xmlns:a16="http://schemas.microsoft.com/office/drawing/2014/main" id="{3709986B-5D11-40E3-934B-190D26DCD9E9}"/>
              </a:ext>
            </a:extLst>
          </p:cNvPr>
          <p:cNvGrpSpPr/>
          <p:nvPr userDrawn="1"/>
        </p:nvGrpSpPr>
        <p:grpSpPr>
          <a:xfrm>
            <a:off x="-241341" y="4504553"/>
            <a:ext cx="12674679" cy="2772654"/>
            <a:chOff x="-239437" y="4391681"/>
            <a:chExt cx="12674679" cy="2772654"/>
          </a:xfrm>
        </p:grpSpPr>
        <p:sp>
          <p:nvSpPr>
            <p:cNvPr id="24" name="Title 1">
              <a:extLst>
                <a:ext uri="{FF2B5EF4-FFF2-40B4-BE49-F238E27FC236}">
                  <a16:creationId xmlns:a16="http://schemas.microsoft.com/office/drawing/2014/main" id="{805741B3-01B5-4B87-A3FA-CFD37A5D8ACE}"/>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25" name="Picture 24">
              <a:extLst>
                <a:ext uri="{FF2B5EF4-FFF2-40B4-BE49-F238E27FC236}">
                  <a16:creationId xmlns:a16="http://schemas.microsoft.com/office/drawing/2014/main" id="{6AE9777D-ED1B-4118-8790-93CA5909A1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5A3C2C13-0597-4D3E-A20E-E7E39130C2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5CAFA568-DEE4-4F3B-A848-0553B28655A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8" name="Title 1">
              <a:extLst>
                <a:ext uri="{FF2B5EF4-FFF2-40B4-BE49-F238E27FC236}">
                  <a16:creationId xmlns:a16="http://schemas.microsoft.com/office/drawing/2014/main" id="{459B343A-52A0-4D5C-B4DF-7A2B49441240}"/>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9" name="Picture 28">
              <a:extLst>
                <a:ext uri="{FF2B5EF4-FFF2-40B4-BE49-F238E27FC236}">
                  <a16:creationId xmlns:a16="http://schemas.microsoft.com/office/drawing/2014/main" id="{677EC1CA-3D89-4592-B2A7-6CBCBC8DA65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30" name="Picture 29">
              <a:extLst>
                <a:ext uri="{FF2B5EF4-FFF2-40B4-BE49-F238E27FC236}">
                  <a16:creationId xmlns:a16="http://schemas.microsoft.com/office/drawing/2014/main" id="{59324D9A-78D1-44CE-B2E0-B66E141D1F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31" name="Picture 30">
              <a:extLst>
                <a:ext uri="{FF2B5EF4-FFF2-40B4-BE49-F238E27FC236}">
                  <a16:creationId xmlns:a16="http://schemas.microsoft.com/office/drawing/2014/main" id="{16C97430-E012-4F6B-B522-03E86BEA722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2" name="Picture 31">
              <a:extLst>
                <a:ext uri="{FF2B5EF4-FFF2-40B4-BE49-F238E27FC236}">
                  <a16:creationId xmlns:a16="http://schemas.microsoft.com/office/drawing/2014/main" id="{2DEECE50-0A08-47FC-96B5-AF5E183B53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52235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420085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2" name="Group 1">
            <a:extLst>
              <a:ext uri="{FF2B5EF4-FFF2-40B4-BE49-F238E27FC236}">
                <a16:creationId xmlns:a16="http://schemas.microsoft.com/office/drawing/2014/main" id="{6C17EFB3-1CF0-49C0-BCAE-9EF53A8EBAEA}"/>
              </a:ext>
            </a:extLst>
          </p:cNvPr>
          <p:cNvGrpSpPr/>
          <p:nvPr userDrawn="1"/>
        </p:nvGrpSpPr>
        <p:grpSpPr>
          <a:xfrm>
            <a:off x="-239437" y="4391681"/>
            <a:ext cx="12674679" cy="2772654"/>
            <a:chOff x="-239437" y="4391681"/>
            <a:chExt cx="12674679" cy="2772654"/>
          </a:xfrm>
        </p:grpSpPr>
        <p:sp>
          <p:nvSpPr>
            <p:cNvPr id="7" name="Title 1">
              <a:extLst>
                <a:ext uri="{FF2B5EF4-FFF2-40B4-BE49-F238E27FC236}">
                  <a16:creationId xmlns:a16="http://schemas.microsoft.com/office/drawing/2014/main" id="{FB3940BC-1421-4A0A-AD5B-59409A7E1B52}"/>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8" name="Picture 7">
              <a:extLst>
                <a:ext uri="{FF2B5EF4-FFF2-40B4-BE49-F238E27FC236}">
                  <a16:creationId xmlns:a16="http://schemas.microsoft.com/office/drawing/2014/main" id="{3E8A7590-E2B0-4753-89BE-4E0782BBF3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9" name="Picture 8">
              <a:extLst>
                <a:ext uri="{FF2B5EF4-FFF2-40B4-BE49-F238E27FC236}">
                  <a16:creationId xmlns:a16="http://schemas.microsoft.com/office/drawing/2014/main" id="{5845F1F4-23A6-48C5-804D-9D07EA6199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0" name="Picture 9">
              <a:extLst>
                <a:ext uri="{FF2B5EF4-FFF2-40B4-BE49-F238E27FC236}">
                  <a16:creationId xmlns:a16="http://schemas.microsoft.com/office/drawing/2014/main" id="{CEF3C72D-5D89-4DFA-9038-57F6E23D8A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1" name="Title 1">
              <a:extLst>
                <a:ext uri="{FF2B5EF4-FFF2-40B4-BE49-F238E27FC236}">
                  <a16:creationId xmlns:a16="http://schemas.microsoft.com/office/drawing/2014/main" id="{998611C1-EFE9-44EF-B188-DCBA6E94993D}"/>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17" name="Picture 16">
              <a:extLst>
                <a:ext uri="{FF2B5EF4-FFF2-40B4-BE49-F238E27FC236}">
                  <a16:creationId xmlns:a16="http://schemas.microsoft.com/office/drawing/2014/main" id="{3644C68F-6E69-4B17-ADF4-B7834556C6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8" name="Picture 17">
              <a:extLst>
                <a:ext uri="{FF2B5EF4-FFF2-40B4-BE49-F238E27FC236}">
                  <a16:creationId xmlns:a16="http://schemas.microsoft.com/office/drawing/2014/main" id="{8406AD93-17A6-4618-B494-47C2416EF3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19" name="Picture 18">
              <a:extLst>
                <a:ext uri="{FF2B5EF4-FFF2-40B4-BE49-F238E27FC236}">
                  <a16:creationId xmlns:a16="http://schemas.microsoft.com/office/drawing/2014/main" id="{569E7F51-D76D-4E6E-A2E6-C0E180A60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0" name="Picture 19">
              <a:extLst>
                <a:ext uri="{FF2B5EF4-FFF2-40B4-BE49-F238E27FC236}">
                  <a16:creationId xmlns:a16="http://schemas.microsoft.com/office/drawing/2014/main" id="{152B0000-E2C8-4B0F-9353-026826D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1949581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334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256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9926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835018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3.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34" Type="http://schemas.openxmlformats.org/officeDocument/2006/relationships/slideLayout" Target="../slideLayouts/slideLayout94.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38" Type="http://schemas.openxmlformats.org/officeDocument/2006/relationships/theme" Target="../theme/theme4.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37" Type="http://schemas.openxmlformats.org/officeDocument/2006/relationships/slideLayout" Target="../slideLayouts/slideLayout97.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slideLayout" Target="../slideLayouts/slideLayout96.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slideLayout" Target="../slideLayouts/slideLayout9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5.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D7FB43DB-8185-048F-9003-DA926F607C8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60922" y="180484"/>
            <a:ext cx="1252390" cy="1252390"/>
          </a:xfrm>
          <a:prstGeom prst="rect">
            <a:avLst/>
          </a:prstGeom>
        </p:spPr>
      </p:pic>
    </p:spTree>
    <p:extLst>
      <p:ext uri="{BB962C8B-B14F-4D97-AF65-F5344CB8AC3E}">
        <p14:creationId xmlns:p14="http://schemas.microsoft.com/office/powerpoint/2010/main" val="3404905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4035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22011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695320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752" r:id="rId28"/>
    <p:sldLayoutId id="2147483753" r:id="rId29"/>
    <p:sldLayoutId id="2147483754" r:id="rId30"/>
    <p:sldLayoutId id="2147483755" r:id="rId31"/>
    <p:sldLayoutId id="2147483756" r:id="rId32"/>
    <p:sldLayoutId id="2147483757" r:id="rId33"/>
    <p:sldLayoutId id="2147483758" r:id="rId34"/>
    <p:sldLayoutId id="2147483759" r:id="rId35"/>
    <p:sldLayoutId id="2147483760" r:id="rId36"/>
    <p:sldLayoutId id="2147483761" r:id="rId3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727696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xml"/><Relationship Id="rId6" Type="http://schemas.openxmlformats.org/officeDocument/2006/relationships/image" Target="../media/image44.png"/><Relationship Id="rId5" Type="http://schemas.microsoft.com/office/2007/relationships/hdphoto" Target="../media/hdphoto2.wdp"/><Relationship Id="rId4" Type="http://schemas.openxmlformats.org/officeDocument/2006/relationships/image" Target="../media/image43.png"/></Relationships>
</file>

<file path=ppt/slides/_rels/slide1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jpg"/><Relationship Id="rId1" Type="http://schemas.openxmlformats.org/officeDocument/2006/relationships/slideLayout" Target="../slideLayouts/slideLayout13.xml"/><Relationship Id="rId5" Type="http://schemas.openxmlformats.org/officeDocument/2006/relationships/image" Target="../media/image62.svg"/><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9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50.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svg"/></Relationships>
</file>

<file path=ppt/slides/_rels/slide1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72.png"/><Relationship Id="rId7" Type="http://schemas.openxmlformats.org/officeDocument/2006/relationships/image" Target="../media/image76.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2.jpg"/><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50.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50.xml"/><Relationship Id="rId6" Type="http://schemas.openxmlformats.org/officeDocument/2006/relationships/image" Target="../media/image78.png"/><Relationship Id="rId5" Type="http://schemas.openxmlformats.org/officeDocument/2006/relationships/image" Target="../media/image64.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jpg"/><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jp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jpg"/><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jpg"/><Relationship Id="rId1" Type="http://schemas.openxmlformats.org/officeDocument/2006/relationships/slideLayout" Target="../slideLayouts/slideLayout62.xml"/><Relationship Id="rId4" Type="http://schemas.openxmlformats.org/officeDocument/2006/relationships/image" Target="../media/image80.pn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jpg"/><Relationship Id="rId1" Type="http://schemas.openxmlformats.org/officeDocument/2006/relationships/slideLayout" Target="../slideLayouts/slideLayout62.xml"/><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jpg"/><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g"/><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9.jp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0.png"/><Relationship Id="rId5" Type="http://schemas.microsoft.com/office/2007/relationships/hdphoto" Target="../media/hdphoto2.wdp"/><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7" name="Picture 314" descr="A picture containing diagram&#10;&#10;Description automatically generated">
            <a:extLst>
              <a:ext uri="{FF2B5EF4-FFF2-40B4-BE49-F238E27FC236}">
                <a16:creationId xmlns:a16="http://schemas.microsoft.com/office/drawing/2014/main" id="{B534717B-ED9A-3F66-A8D3-83944BC9FD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639" y="0"/>
            <a:ext cx="10553631" cy="5647489"/>
          </a:xfrm>
          <a:prstGeom prst="rect">
            <a:avLst/>
          </a:prstGeom>
        </p:spPr>
      </p:pic>
      <p:pic>
        <p:nvPicPr>
          <p:cNvPr id="5" name="Hình ảnh 4">
            <a:extLst>
              <a:ext uri="{FF2B5EF4-FFF2-40B4-BE49-F238E27FC236}">
                <a16:creationId xmlns:a16="http://schemas.microsoft.com/office/drawing/2014/main" id="{F54A2B22-08F3-04F5-2DA2-14A8276916F6}"/>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flipH="1">
            <a:off x="794513" y="111760"/>
            <a:ext cx="823873" cy="1071959"/>
          </a:xfrm>
          <a:prstGeom prst="rect">
            <a:avLst/>
          </a:prstGeom>
        </p:spPr>
      </p:pic>
      <p:pic>
        <p:nvPicPr>
          <p:cNvPr id="6" name="Hình ảnh 5" descr="Ảnh có chứa văn bản&#10;&#10;Mô tả được tạo tự động">
            <a:extLst>
              <a:ext uri="{FF2B5EF4-FFF2-40B4-BE49-F238E27FC236}">
                <a16:creationId xmlns:a16="http://schemas.microsoft.com/office/drawing/2014/main" id="{493C1BD1-04DE-FA6A-EFE3-C5D3F20C62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8050" y="3083663"/>
            <a:ext cx="5554184" cy="3926114"/>
          </a:xfrm>
          <a:prstGeom prst="rect">
            <a:avLst/>
          </a:prstGeom>
        </p:spPr>
      </p:pic>
      <p:sp>
        <p:nvSpPr>
          <p:cNvPr id="10" name="Hộp Văn bản 9">
            <a:extLst>
              <a:ext uri="{FF2B5EF4-FFF2-40B4-BE49-F238E27FC236}">
                <a16:creationId xmlns:a16="http://schemas.microsoft.com/office/drawing/2014/main" id="{4D1B4A25-5F8D-90FA-92FD-823117182B85}"/>
              </a:ext>
            </a:extLst>
          </p:cNvPr>
          <p:cNvSpPr txBox="1"/>
          <p:nvPr/>
        </p:nvSpPr>
        <p:spPr>
          <a:xfrm>
            <a:off x="2062481" y="1367065"/>
            <a:ext cx="8382000" cy="1446550"/>
          </a:xfrm>
          <a:prstGeom prst="rect">
            <a:avLst/>
          </a:prstGeom>
          <a:noFill/>
        </p:spPr>
        <p:txBody>
          <a:bodyPr wrap="square" rtlCol="0">
            <a:spAutoFit/>
          </a:bodyPr>
          <a:lstStyle/>
          <a:p>
            <a:pPr lvl="0" algn="ctr" defTabSz="963930"/>
            <a:r>
              <a:rPr lang="vi-VN" altLang="zh-CN" sz="4400" dirty="0">
                <a:solidFill>
                  <a:prstClr val="black"/>
                </a:solidFill>
                <a:cs typeface="+mn-ea"/>
                <a:sym typeface="+mn-lt"/>
              </a:rPr>
              <a:t>Kể những việc con người đã làm để bảo về động vật hoang dã.</a:t>
            </a:r>
            <a:endParaRPr lang="zh-CN" altLang="en-US" sz="4400" dirty="0">
              <a:solidFill>
                <a:prstClr val="black"/>
              </a:solidFill>
              <a:cs typeface="+mn-ea"/>
              <a:sym typeface="+mn-lt"/>
            </a:endParaRPr>
          </a:p>
        </p:txBody>
      </p:sp>
    </p:spTree>
    <p:extLst>
      <p:ext uri="{BB962C8B-B14F-4D97-AF65-F5344CB8AC3E}">
        <p14:creationId xmlns:p14="http://schemas.microsoft.com/office/powerpoint/2010/main" val="1861967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438150" y="243840"/>
            <a:ext cx="11106150" cy="648081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384EC33D-ED29-3F1F-F119-FA24835B2074}"/>
              </a:ext>
            </a:extLst>
          </p:cNvPr>
          <p:cNvSpPr txBox="1"/>
          <p:nvPr/>
        </p:nvSpPr>
        <p:spPr>
          <a:xfrm>
            <a:off x="865313" y="2063169"/>
            <a:ext cx="10524047" cy="1938992"/>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Tên của khu bảo tồn</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được đặt theo tên của miệng núi lửa Ngô-rông-gô-rô,</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một núi lửa lớn</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nằm trong vườn quốc gia.</a:t>
            </a:r>
            <a:r>
              <a:rPr lang="vi-VN" sz="4000" dirty="0">
                <a:solidFill>
                  <a:srgbClr val="FF0000"/>
                </a:solidFill>
                <a:latin typeface="Cambria" panose="02040503050406030204" pitchFamily="18" charset="0"/>
                <a:ea typeface="Cambria" panose="02040503050406030204" pitchFamily="18" charset="0"/>
              </a:rPr>
              <a:t>//</a:t>
            </a:r>
            <a:endParaRPr lang="en-US" sz="4000" dirty="0">
              <a:solidFill>
                <a:srgbClr val="FF000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254232B-B6EB-40FF-AC2D-FF428C422FB8}"/>
              </a:ext>
            </a:extLst>
          </p:cNvPr>
          <p:cNvPicPr>
            <a:picLocks noChangeAspect="1"/>
          </p:cNvPicPr>
          <p:nvPr/>
        </p:nvPicPr>
        <p:blipFill>
          <a:blip r:embed="rId2"/>
          <a:stretch>
            <a:fillRect/>
          </a:stretch>
        </p:blipFill>
        <p:spPr>
          <a:xfrm>
            <a:off x="640240" y="670752"/>
            <a:ext cx="10382388" cy="920576"/>
          </a:xfrm>
          <a:prstGeom prst="rect">
            <a:avLst/>
          </a:prstGeom>
        </p:spPr>
      </p:pic>
    </p:spTree>
    <p:extLst>
      <p:ext uri="{BB962C8B-B14F-4D97-AF65-F5344CB8AC3E}">
        <p14:creationId xmlns:p14="http://schemas.microsoft.com/office/powerpoint/2010/main" val="319077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8">
            <a:extLst>
              <a:ext uri="{FF2B5EF4-FFF2-40B4-BE49-F238E27FC236}">
                <a16:creationId xmlns:a16="http://schemas.microsoft.com/office/drawing/2014/main" id="{FE4AFC54-270A-4B10-B955-E1D57FE90A57}"/>
              </a:ext>
            </a:extLst>
          </p:cNvPr>
          <p:cNvPicPr>
            <a:picLocks noChangeAspect="1"/>
          </p:cNvPicPr>
          <p:nvPr/>
        </p:nvPicPr>
        <p:blipFill>
          <a:blip r:embed="rId3"/>
          <a:srcRect/>
          <a:stretch>
            <a:fillRect/>
          </a:stretch>
        </p:blipFill>
        <p:spPr>
          <a:xfrm>
            <a:off x="754567" y="2241176"/>
            <a:ext cx="3177531" cy="4308516"/>
          </a:xfrm>
          <a:prstGeom prst="rect">
            <a:avLst/>
          </a:prstGeom>
        </p:spPr>
      </p:pic>
      <p:pic>
        <p:nvPicPr>
          <p:cNvPr id="9" name="Picture 7">
            <a:extLst>
              <a:ext uri="{FF2B5EF4-FFF2-40B4-BE49-F238E27FC236}">
                <a16:creationId xmlns:a16="http://schemas.microsoft.com/office/drawing/2014/main" id="{D3EE8DAF-2756-46E2-BB06-5F308F14BAE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32098" y="308308"/>
            <a:ext cx="7356210" cy="5205579"/>
          </a:xfrm>
          <a:prstGeom prst="rect">
            <a:avLst/>
          </a:prstGeom>
        </p:spPr>
      </p:pic>
      <p:sp>
        <p:nvSpPr>
          <p:cNvPr id="4" name="TextBox 3">
            <a:extLst>
              <a:ext uri="{FF2B5EF4-FFF2-40B4-BE49-F238E27FC236}">
                <a16:creationId xmlns:a16="http://schemas.microsoft.com/office/drawing/2014/main" id="{E4B15F83-5A8D-4838-8C84-440E45682933}"/>
              </a:ext>
            </a:extLst>
          </p:cNvPr>
          <p:cNvSpPr txBox="1"/>
          <p:nvPr/>
        </p:nvSpPr>
        <p:spPr>
          <a:xfrm>
            <a:off x="5068875" y="1194955"/>
            <a:ext cx="504998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Trong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bài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đọc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có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từ</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nào</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em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chưa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hiểu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nghĩa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a:t>
            </a:r>
          </a:p>
        </p:txBody>
      </p:sp>
    </p:spTree>
    <p:extLst>
      <p:ext uri="{BB962C8B-B14F-4D97-AF65-F5344CB8AC3E}">
        <p14:creationId xmlns:p14="http://schemas.microsoft.com/office/powerpoint/2010/main" val="458538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419225"/>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6" name="组合 44">
            <a:extLst>
              <a:ext uri="{FF2B5EF4-FFF2-40B4-BE49-F238E27FC236}">
                <a16:creationId xmlns:a16="http://schemas.microsoft.com/office/drawing/2014/main" id="{4EA7395E-188A-4772-C2F5-BD7C67FD0350}"/>
              </a:ext>
            </a:extLst>
          </p:cNvPr>
          <p:cNvGrpSpPr/>
          <p:nvPr/>
        </p:nvGrpSpPr>
        <p:grpSpPr>
          <a:xfrm>
            <a:off x="6426759" y="1730497"/>
            <a:ext cx="4515562" cy="1244144"/>
            <a:chOff x="2360278" y="2671670"/>
            <a:chExt cx="1601549" cy="892629"/>
          </a:xfrm>
        </p:grpSpPr>
        <p:grpSp>
          <p:nvGrpSpPr>
            <p:cNvPr id="39" name="组合 30">
              <a:extLst>
                <a:ext uri="{FF2B5EF4-FFF2-40B4-BE49-F238E27FC236}">
                  <a16:creationId xmlns:a16="http://schemas.microsoft.com/office/drawing/2014/main" id="{CC89CF56-A5DE-D17E-DC39-44D7F94AA336}"/>
                </a:ext>
              </a:extLst>
            </p:cNvPr>
            <p:cNvGrpSpPr/>
            <p:nvPr/>
          </p:nvGrpSpPr>
          <p:grpSpPr>
            <a:xfrm>
              <a:off x="2360278" y="2671670"/>
              <a:ext cx="1601549" cy="892629"/>
              <a:chOff x="1336246" y="3302000"/>
              <a:chExt cx="1250919" cy="990600"/>
            </a:xfrm>
            <a:effectLst>
              <a:outerShdw blurRad="254000" sx="102000" sy="102000" algn="ctr" rotWithShape="0">
                <a:prstClr val="black">
                  <a:alpha val="25000"/>
                </a:prstClr>
              </a:outerShdw>
            </a:effectLst>
          </p:grpSpPr>
          <p:sp>
            <p:nvSpPr>
              <p:cNvPr id="44" name="圆角矩形 27">
                <a:extLst>
                  <a:ext uri="{FF2B5EF4-FFF2-40B4-BE49-F238E27FC236}">
                    <a16:creationId xmlns:a16="http://schemas.microsoft.com/office/drawing/2014/main" id="{B3043BB5-AD57-B2D5-6D2D-69341894C604}"/>
                  </a:ext>
                </a:extLst>
              </p:cNvPr>
              <p:cNvSpPr/>
              <p:nvPr/>
            </p:nvSpPr>
            <p:spPr>
              <a:xfrm>
                <a:off x="1336246" y="3302000"/>
                <a:ext cx="1250919"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45" name="圆角矩形 28">
                <a:extLst>
                  <a:ext uri="{FF2B5EF4-FFF2-40B4-BE49-F238E27FC236}">
                    <a16:creationId xmlns:a16="http://schemas.microsoft.com/office/drawing/2014/main" id="{A0266E30-1C73-3D46-3B16-8183BEB9E67A}"/>
                  </a:ext>
                </a:extLst>
              </p:cNvPr>
              <p:cNvSpPr/>
              <p:nvPr/>
            </p:nvSpPr>
            <p:spPr>
              <a:xfrm>
                <a:off x="1361591" y="3440122"/>
                <a:ext cx="1145486" cy="683344"/>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40" name="文本框 40">
              <a:extLst>
                <a:ext uri="{FF2B5EF4-FFF2-40B4-BE49-F238E27FC236}">
                  <a16:creationId xmlns:a16="http://schemas.microsoft.com/office/drawing/2014/main" id="{D2A0FFC3-DD0C-D576-6C42-AAB6BBD22D5C}"/>
                </a:ext>
              </a:extLst>
            </p:cNvPr>
            <p:cNvSpPr txBox="1"/>
            <p:nvPr/>
          </p:nvSpPr>
          <p:spPr>
            <a:xfrm>
              <a:off x="2505949" y="2796132"/>
              <a:ext cx="1250338" cy="59621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Khu</a:t>
              </a:r>
              <a:r>
                <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bảo</a:t>
              </a:r>
              <a:r>
                <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tồn</a:t>
              </a:r>
              <a:endParaRPr kumimoji="0" lang="zh-CN" altLang="en-US"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48" name="文本框 40">
            <a:extLst>
              <a:ext uri="{FF2B5EF4-FFF2-40B4-BE49-F238E27FC236}">
                <a16:creationId xmlns:a16="http://schemas.microsoft.com/office/drawing/2014/main" id="{D2A0FFC3-DD0C-D576-6C42-AAB6BBD22D5C}"/>
              </a:ext>
            </a:extLst>
          </p:cNvPr>
          <p:cNvSpPr txBox="1"/>
          <p:nvPr/>
        </p:nvSpPr>
        <p:spPr>
          <a:xfrm>
            <a:off x="6000731" y="3079812"/>
            <a:ext cx="5632172" cy="3170099"/>
          </a:xfrm>
          <a:prstGeom prst="rect">
            <a:avLst/>
          </a:prstGeom>
          <a:noFill/>
        </p:spPr>
        <p:txBody>
          <a:bodyPr wrap="square" rtlCol="0">
            <a:spAutoFit/>
          </a:bodyPr>
          <a:lstStyle/>
          <a:p>
            <a:pPr lvl="0" algn="just">
              <a:defRPr/>
            </a:pPr>
            <a:r>
              <a:rPr lang="en-US" sz="4000" i="1" dirty="0">
                <a:solidFill>
                  <a:srgbClr val="002060"/>
                </a:solidFill>
                <a:latin typeface="Cambria" panose="02040503050406030204" pitchFamily="18" charset="0"/>
                <a:ea typeface="Cambria" panose="02040503050406030204" pitchFamily="18" charset="0"/>
              </a:rPr>
              <a:t>V</a:t>
            </a:r>
            <a:r>
              <a:rPr lang="vi-VN" sz="4000" i="1" dirty="0">
                <a:solidFill>
                  <a:srgbClr val="002060"/>
                </a:solidFill>
                <a:latin typeface="Cambria" panose="02040503050406030204" pitchFamily="18" charset="0"/>
                <a:ea typeface="Cambria" panose="02040503050406030204" pitchFamily="18" charset="0"/>
              </a:rPr>
              <a:t>ùng đất tự nhiên được thành lập nhằm mục đích bảo vệ nguồn tài nguyên thiên nhiên như: rừng, động vật hoang dã...</a:t>
            </a:r>
            <a:endParaRPr kumimoji="0" lang="zh-CN" altLang="en-US" sz="8800" b="1" i="1"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pic>
        <p:nvPicPr>
          <p:cNvPr id="3" name="Picture 2">
            <a:extLst>
              <a:ext uri="{FF2B5EF4-FFF2-40B4-BE49-F238E27FC236}">
                <a16:creationId xmlns:a16="http://schemas.microsoft.com/office/drawing/2014/main" id="{27F81267-0DED-43C1-F64E-77472DE0BB20}"/>
              </a:ext>
            </a:extLst>
          </p:cNvPr>
          <p:cNvPicPr>
            <a:picLocks noChangeAspect="1"/>
          </p:cNvPicPr>
          <p:nvPr/>
        </p:nvPicPr>
        <p:blipFill>
          <a:blip r:embed="rId6"/>
          <a:stretch>
            <a:fillRect/>
          </a:stretch>
        </p:blipFill>
        <p:spPr>
          <a:xfrm>
            <a:off x="1368683" y="412264"/>
            <a:ext cx="8943607" cy="1201016"/>
          </a:xfrm>
          <a:prstGeom prst="rect">
            <a:avLst/>
          </a:prstGeom>
        </p:spPr>
      </p:pic>
      <p:pic>
        <p:nvPicPr>
          <p:cNvPr id="4" name="Picture 3">
            <a:extLst>
              <a:ext uri="{FF2B5EF4-FFF2-40B4-BE49-F238E27FC236}">
                <a16:creationId xmlns:a16="http://schemas.microsoft.com/office/drawing/2014/main" id="{D47F2498-4539-BB45-760B-72E1267FEC0B}"/>
              </a:ext>
            </a:extLst>
          </p:cNvPr>
          <p:cNvPicPr>
            <a:picLocks noChangeAspect="1"/>
          </p:cNvPicPr>
          <p:nvPr/>
        </p:nvPicPr>
        <p:blipFill>
          <a:blip r:embed="rId7"/>
          <a:stretch>
            <a:fillRect/>
          </a:stretch>
        </p:blipFill>
        <p:spPr>
          <a:xfrm>
            <a:off x="938530" y="2467927"/>
            <a:ext cx="4760148" cy="3170873"/>
          </a:xfrm>
          <a:prstGeom prst="rect">
            <a:avLst/>
          </a:prstGeom>
        </p:spPr>
      </p:pic>
    </p:spTree>
    <p:extLst>
      <p:ext uri="{BB962C8B-B14F-4D97-AF65-F5344CB8AC3E}">
        <p14:creationId xmlns:p14="http://schemas.microsoft.com/office/powerpoint/2010/main" val="719496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right)">
                                      <p:cBhvr>
                                        <p:cTn id="14" dur="500"/>
                                        <p:tgtEl>
                                          <p:spTgt spid="36"/>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randombar(horizontal)">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419225"/>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6" name="组合 44">
            <a:extLst>
              <a:ext uri="{FF2B5EF4-FFF2-40B4-BE49-F238E27FC236}">
                <a16:creationId xmlns:a16="http://schemas.microsoft.com/office/drawing/2014/main" id="{4EA7395E-188A-4772-C2F5-BD7C67FD0350}"/>
              </a:ext>
            </a:extLst>
          </p:cNvPr>
          <p:cNvGrpSpPr/>
          <p:nvPr/>
        </p:nvGrpSpPr>
        <p:grpSpPr>
          <a:xfrm>
            <a:off x="6426761" y="1730497"/>
            <a:ext cx="5115000" cy="1244144"/>
            <a:chOff x="2360278" y="2671670"/>
            <a:chExt cx="1814153" cy="892629"/>
          </a:xfrm>
        </p:grpSpPr>
        <p:grpSp>
          <p:nvGrpSpPr>
            <p:cNvPr id="39" name="组合 30">
              <a:extLst>
                <a:ext uri="{FF2B5EF4-FFF2-40B4-BE49-F238E27FC236}">
                  <a16:creationId xmlns:a16="http://schemas.microsoft.com/office/drawing/2014/main" id="{CC89CF56-A5DE-D17E-DC39-44D7F94AA336}"/>
                </a:ext>
              </a:extLst>
            </p:cNvPr>
            <p:cNvGrpSpPr/>
            <p:nvPr/>
          </p:nvGrpSpPr>
          <p:grpSpPr>
            <a:xfrm>
              <a:off x="2360278" y="2671670"/>
              <a:ext cx="1785326" cy="892629"/>
              <a:chOff x="1336246" y="3302000"/>
              <a:chExt cx="1394461" cy="990600"/>
            </a:xfrm>
            <a:effectLst>
              <a:outerShdw blurRad="254000" sx="102000" sy="102000" algn="ctr" rotWithShape="0">
                <a:prstClr val="black">
                  <a:alpha val="25000"/>
                </a:prstClr>
              </a:outerShdw>
            </a:effectLst>
          </p:grpSpPr>
          <p:sp>
            <p:nvSpPr>
              <p:cNvPr id="44" name="圆角矩形 27">
                <a:extLst>
                  <a:ext uri="{FF2B5EF4-FFF2-40B4-BE49-F238E27FC236}">
                    <a16:creationId xmlns:a16="http://schemas.microsoft.com/office/drawing/2014/main" id="{B3043BB5-AD57-B2D5-6D2D-69341894C604}"/>
                  </a:ext>
                </a:extLst>
              </p:cNvPr>
              <p:cNvSpPr/>
              <p:nvPr/>
            </p:nvSpPr>
            <p:spPr>
              <a:xfrm>
                <a:off x="1336246" y="3302000"/>
                <a:ext cx="1394461"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45" name="圆角矩形 28">
                <a:extLst>
                  <a:ext uri="{FF2B5EF4-FFF2-40B4-BE49-F238E27FC236}">
                    <a16:creationId xmlns:a16="http://schemas.microsoft.com/office/drawing/2014/main" id="{A0266E30-1C73-3D46-3B16-8183BEB9E67A}"/>
                  </a:ext>
                </a:extLst>
              </p:cNvPr>
              <p:cNvSpPr/>
              <p:nvPr/>
            </p:nvSpPr>
            <p:spPr>
              <a:xfrm>
                <a:off x="1361591" y="3440122"/>
                <a:ext cx="1293122" cy="683344"/>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40" name="文本框 40">
              <a:extLst>
                <a:ext uri="{FF2B5EF4-FFF2-40B4-BE49-F238E27FC236}">
                  <a16:creationId xmlns:a16="http://schemas.microsoft.com/office/drawing/2014/main" id="{D2A0FFC3-DD0C-D576-6C42-AAB6BBD22D5C}"/>
                </a:ext>
              </a:extLst>
            </p:cNvPr>
            <p:cNvSpPr txBox="1"/>
            <p:nvPr/>
          </p:nvSpPr>
          <p:spPr>
            <a:xfrm>
              <a:off x="2505949" y="2796132"/>
              <a:ext cx="1668482" cy="507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Vùng</a:t>
              </a:r>
              <a:r>
                <a:rPr kumimoji="0" lang="en-US" altLang="zh-CN" sz="4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0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bình</a:t>
              </a:r>
              <a:r>
                <a:rPr kumimoji="0" lang="en-US" altLang="zh-CN" sz="4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0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nguyên</a:t>
              </a:r>
              <a:endParaRPr kumimoji="0" lang="zh-CN" altLang="en-US" sz="4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48" name="文本框 40">
            <a:extLst>
              <a:ext uri="{FF2B5EF4-FFF2-40B4-BE49-F238E27FC236}">
                <a16:creationId xmlns:a16="http://schemas.microsoft.com/office/drawing/2014/main" id="{D2A0FFC3-DD0C-D576-6C42-AAB6BBD22D5C}"/>
              </a:ext>
            </a:extLst>
          </p:cNvPr>
          <p:cNvSpPr txBox="1"/>
          <p:nvPr/>
        </p:nvSpPr>
        <p:spPr>
          <a:xfrm>
            <a:off x="6000731" y="3079812"/>
            <a:ext cx="563217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Vùng</a:t>
            </a:r>
            <a:r>
              <a:rPr kumimoji="0" lang="en-US"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bằng</a:t>
            </a:r>
            <a:endParaRPr kumimoji="0" lang="zh-CN" altLang="en-US" sz="8800" b="1" i="1"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pic>
        <p:nvPicPr>
          <p:cNvPr id="3" name="Picture 2">
            <a:extLst>
              <a:ext uri="{FF2B5EF4-FFF2-40B4-BE49-F238E27FC236}">
                <a16:creationId xmlns:a16="http://schemas.microsoft.com/office/drawing/2014/main" id="{27F81267-0DED-43C1-F64E-77472DE0BB20}"/>
              </a:ext>
            </a:extLst>
          </p:cNvPr>
          <p:cNvPicPr>
            <a:picLocks noChangeAspect="1"/>
          </p:cNvPicPr>
          <p:nvPr/>
        </p:nvPicPr>
        <p:blipFill>
          <a:blip r:embed="rId6"/>
          <a:stretch>
            <a:fillRect/>
          </a:stretch>
        </p:blipFill>
        <p:spPr>
          <a:xfrm>
            <a:off x="1368683" y="412264"/>
            <a:ext cx="8943607" cy="1201016"/>
          </a:xfrm>
          <a:prstGeom prst="rect">
            <a:avLst/>
          </a:prstGeom>
        </p:spPr>
      </p:pic>
      <p:pic>
        <p:nvPicPr>
          <p:cNvPr id="5" name="Picture 4">
            <a:extLst>
              <a:ext uri="{FF2B5EF4-FFF2-40B4-BE49-F238E27FC236}">
                <a16:creationId xmlns:a16="http://schemas.microsoft.com/office/drawing/2014/main" id="{63348020-4030-CDD8-48A2-86293E71C948}"/>
              </a:ext>
            </a:extLst>
          </p:cNvPr>
          <p:cNvPicPr>
            <a:picLocks noChangeAspect="1"/>
          </p:cNvPicPr>
          <p:nvPr/>
        </p:nvPicPr>
        <p:blipFill>
          <a:blip r:embed="rId7"/>
          <a:stretch>
            <a:fillRect/>
          </a:stretch>
        </p:blipFill>
        <p:spPr>
          <a:xfrm>
            <a:off x="761999" y="1841108"/>
            <a:ext cx="5401603" cy="3553852"/>
          </a:xfrm>
          <a:prstGeom prst="rect">
            <a:avLst/>
          </a:prstGeom>
        </p:spPr>
      </p:pic>
    </p:spTree>
    <p:extLst>
      <p:ext uri="{BB962C8B-B14F-4D97-AF65-F5344CB8AC3E}">
        <p14:creationId xmlns:p14="http://schemas.microsoft.com/office/powerpoint/2010/main" val="3288548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right)">
                                      <p:cBhvr>
                                        <p:cTn id="14" dur="500"/>
                                        <p:tgtEl>
                                          <p:spTgt spid="36"/>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randombar(horizontal)">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438150" y="243840"/>
            <a:ext cx="11106150" cy="648081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80D16086-9BC9-CE22-703B-0C104A9F49D0}"/>
              </a:ext>
            </a:extLst>
          </p:cNvPr>
          <p:cNvGrpSpPr/>
          <p:nvPr/>
        </p:nvGrpSpPr>
        <p:grpSpPr>
          <a:xfrm>
            <a:off x="5881431" y="3135133"/>
            <a:ext cx="5458898" cy="2666227"/>
            <a:chOff x="2975205" y="1338778"/>
            <a:chExt cx="5458898" cy="2666227"/>
          </a:xfrm>
        </p:grpSpPr>
        <p:sp>
          <p:nvSpPr>
            <p:cNvPr id="6" name="Rectangle: Rounded Corners 6">
              <a:extLst>
                <a:ext uri="{FF2B5EF4-FFF2-40B4-BE49-F238E27FC236}">
                  <a16:creationId xmlns:a16="http://schemas.microsoft.com/office/drawing/2014/main" id="{C941F58B-40EE-E9ED-DDA4-91F76B61BC91}"/>
                </a:ext>
              </a:extLst>
            </p:cNvPr>
            <p:cNvSpPr/>
            <p:nvPr/>
          </p:nvSpPr>
          <p:spPr>
            <a:xfrm>
              <a:off x="2975205" y="1918554"/>
              <a:ext cx="5458898" cy="2086451"/>
            </a:xfrm>
            <a:custGeom>
              <a:avLst/>
              <a:gdLst>
                <a:gd name="connsiteX0" fmla="*/ 0 w 5458898"/>
                <a:gd name="connsiteY0" fmla="*/ 420879 h 2086451"/>
                <a:gd name="connsiteX1" fmla="*/ 420879 w 5458898"/>
                <a:gd name="connsiteY1" fmla="*/ 0 h 2086451"/>
                <a:gd name="connsiteX2" fmla="*/ 1034299 w 5458898"/>
                <a:gd name="connsiteY2" fmla="*/ 0 h 2086451"/>
                <a:gd name="connsiteX3" fmla="*/ 1647719 w 5458898"/>
                <a:gd name="connsiteY3" fmla="*/ 0 h 2086451"/>
                <a:gd name="connsiteX4" fmla="*/ 2168796 w 5458898"/>
                <a:gd name="connsiteY4" fmla="*/ 0 h 2086451"/>
                <a:gd name="connsiteX5" fmla="*/ 2736045 w 5458898"/>
                <a:gd name="connsiteY5" fmla="*/ 0 h 2086451"/>
                <a:gd name="connsiteX6" fmla="*/ 3303294 w 5458898"/>
                <a:gd name="connsiteY6" fmla="*/ 0 h 2086451"/>
                <a:gd name="connsiteX7" fmla="*/ 4009056 w 5458898"/>
                <a:gd name="connsiteY7" fmla="*/ 0 h 2086451"/>
                <a:gd name="connsiteX8" fmla="*/ 5038019 w 5458898"/>
                <a:gd name="connsiteY8" fmla="*/ 0 h 2086451"/>
                <a:gd name="connsiteX9" fmla="*/ 5458898 w 5458898"/>
                <a:gd name="connsiteY9" fmla="*/ 420879 h 2086451"/>
                <a:gd name="connsiteX10" fmla="*/ 5458898 w 5458898"/>
                <a:gd name="connsiteY10" fmla="*/ 1030779 h 2086451"/>
                <a:gd name="connsiteX11" fmla="*/ 5458898 w 5458898"/>
                <a:gd name="connsiteY11" fmla="*/ 1665572 h 2086451"/>
                <a:gd name="connsiteX12" fmla="*/ 5038019 w 5458898"/>
                <a:gd name="connsiteY12" fmla="*/ 2086451 h 2086451"/>
                <a:gd name="connsiteX13" fmla="*/ 4332256 w 5458898"/>
                <a:gd name="connsiteY13" fmla="*/ 2086451 h 2086451"/>
                <a:gd name="connsiteX14" fmla="*/ 3672665 w 5458898"/>
                <a:gd name="connsiteY14" fmla="*/ 2086451 h 2086451"/>
                <a:gd name="connsiteX15" fmla="*/ 2920731 w 5458898"/>
                <a:gd name="connsiteY15" fmla="*/ 2086451 h 2086451"/>
                <a:gd name="connsiteX16" fmla="*/ 2261139 w 5458898"/>
                <a:gd name="connsiteY16" fmla="*/ 2086451 h 2086451"/>
                <a:gd name="connsiteX17" fmla="*/ 1601548 w 5458898"/>
                <a:gd name="connsiteY17" fmla="*/ 2086451 h 2086451"/>
                <a:gd name="connsiteX18" fmla="*/ 420879 w 5458898"/>
                <a:gd name="connsiteY18" fmla="*/ 2086451 h 2086451"/>
                <a:gd name="connsiteX19" fmla="*/ 0 w 5458898"/>
                <a:gd name="connsiteY19" fmla="*/ 1665572 h 2086451"/>
                <a:gd name="connsiteX20" fmla="*/ 0 w 5458898"/>
                <a:gd name="connsiteY20" fmla="*/ 1055672 h 2086451"/>
                <a:gd name="connsiteX21" fmla="*/ 0 w 5458898"/>
                <a:gd name="connsiteY21" fmla="*/ 420879 h 2086451"/>
                <a:gd name="connsiteX0" fmla="*/ 0 w 5458898"/>
                <a:gd name="connsiteY0" fmla="*/ 420879 h 2086451"/>
                <a:gd name="connsiteX1" fmla="*/ 420879 w 5458898"/>
                <a:gd name="connsiteY1" fmla="*/ 0 h 2086451"/>
                <a:gd name="connsiteX2" fmla="*/ 1126642 w 5458898"/>
                <a:gd name="connsiteY2" fmla="*/ 0 h 2086451"/>
                <a:gd name="connsiteX3" fmla="*/ 1693890 w 5458898"/>
                <a:gd name="connsiteY3" fmla="*/ 0 h 2086451"/>
                <a:gd name="connsiteX4" fmla="*/ 2261139 w 5458898"/>
                <a:gd name="connsiteY4" fmla="*/ 0 h 2086451"/>
                <a:gd name="connsiteX5" fmla="*/ 2966902 w 5458898"/>
                <a:gd name="connsiteY5" fmla="*/ 0 h 2086451"/>
                <a:gd name="connsiteX6" fmla="*/ 3580322 w 5458898"/>
                <a:gd name="connsiteY6" fmla="*/ 0 h 2086451"/>
                <a:gd name="connsiteX7" fmla="*/ 4332256 w 5458898"/>
                <a:gd name="connsiteY7" fmla="*/ 0 h 2086451"/>
                <a:gd name="connsiteX8" fmla="*/ 5038019 w 5458898"/>
                <a:gd name="connsiteY8" fmla="*/ 0 h 2086451"/>
                <a:gd name="connsiteX9" fmla="*/ 5458898 w 5458898"/>
                <a:gd name="connsiteY9" fmla="*/ 420879 h 2086451"/>
                <a:gd name="connsiteX10" fmla="*/ 5458898 w 5458898"/>
                <a:gd name="connsiteY10" fmla="*/ 1018332 h 2086451"/>
                <a:gd name="connsiteX11" fmla="*/ 5458898 w 5458898"/>
                <a:gd name="connsiteY11" fmla="*/ 1665572 h 2086451"/>
                <a:gd name="connsiteX12" fmla="*/ 5038019 w 5458898"/>
                <a:gd name="connsiteY12" fmla="*/ 2086451 h 2086451"/>
                <a:gd name="connsiteX13" fmla="*/ 4470770 w 5458898"/>
                <a:gd name="connsiteY13" fmla="*/ 2086451 h 2086451"/>
                <a:gd name="connsiteX14" fmla="*/ 3765008 w 5458898"/>
                <a:gd name="connsiteY14" fmla="*/ 2086451 h 2086451"/>
                <a:gd name="connsiteX15" fmla="*/ 3013073 w 5458898"/>
                <a:gd name="connsiteY15" fmla="*/ 2086451 h 2086451"/>
                <a:gd name="connsiteX16" fmla="*/ 2399653 w 5458898"/>
                <a:gd name="connsiteY16" fmla="*/ 2086451 h 2086451"/>
                <a:gd name="connsiteX17" fmla="*/ 1786233 w 5458898"/>
                <a:gd name="connsiteY17" fmla="*/ 2086451 h 2086451"/>
                <a:gd name="connsiteX18" fmla="*/ 1034299 w 5458898"/>
                <a:gd name="connsiteY18" fmla="*/ 2086451 h 2086451"/>
                <a:gd name="connsiteX19" fmla="*/ 420879 w 5458898"/>
                <a:gd name="connsiteY19" fmla="*/ 2086451 h 2086451"/>
                <a:gd name="connsiteX20" fmla="*/ 0 w 5458898"/>
                <a:gd name="connsiteY20" fmla="*/ 1665572 h 2086451"/>
                <a:gd name="connsiteX21" fmla="*/ 0 w 5458898"/>
                <a:gd name="connsiteY21" fmla="*/ 1068119 h 2086451"/>
                <a:gd name="connsiteX22" fmla="*/ 0 w 5458898"/>
                <a:gd name="connsiteY22" fmla="*/ 420879 h 208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8898" h="2086451" fill="none" extrusionOk="0">
                  <a:moveTo>
                    <a:pt x="0" y="420879"/>
                  </a:moveTo>
                  <a:cubicBezTo>
                    <a:pt x="8836" y="173619"/>
                    <a:pt x="180043" y="78050"/>
                    <a:pt x="420879" y="0"/>
                  </a:cubicBezTo>
                  <a:cubicBezTo>
                    <a:pt x="695348" y="-6184"/>
                    <a:pt x="810206" y="26801"/>
                    <a:pt x="1034299" y="0"/>
                  </a:cubicBezTo>
                  <a:cubicBezTo>
                    <a:pt x="1259833" y="5910"/>
                    <a:pt x="1413079" y="-24038"/>
                    <a:pt x="1647719" y="0"/>
                  </a:cubicBezTo>
                  <a:cubicBezTo>
                    <a:pt x="1873522" y="37102"/>
                    <a:pt x="2018734" y="-8054"/>
                    <a:pt x="2168796" y="0"/>
                  </a:cubicBezTo>
                  <a:cubicBezTo>
                    <a:pt x="2328456" y="-9175"/>
                    <a:pt x="2634154" y="15914"/>
                    <a:pt x="2736045" y="0"/>
                  </a:cubicBezTo>
                  <a:cubicBezTo>
                    <a:pt x="2869458" y="-14264"/>
                    <a:pt x="3179405" y="-1485"/>
                    <a:pt x="3303294" y="0"/>
                  </a:cubicBezTo>
                  <a:cubicBezTo>
                    <a:pt x="3407164" y="-28473"/>
                    <a:pt x="3719041" y="41427"/>
                    <a:pt x="4009056" y="0"/>
                  </a:cubicBezTo>
                  <a:cubicBezTo>
                    <a:pt x="4349746" y="-62160"/>
                    <a:pt x="4769895" y="59198"/>
                    <a:pt x="5038019" y="0"/>
                  </a:cubicBezTo>
                  <a:cubicBezTo>
                    <a:pt x="5313660" y="14066"/>
                    <a:pt x="5480685" y="192584"/>
                    <a:pt x="5458898" y="420879"/>
                  </a:cubicBezTo>
                  <a:cubicBezTo>
                    <a:pt x="5452562" y="607924"/>
                    <a:pt x="5454655" y="756094"/>
                    <a:pt x="5458898" y="1030779"/>
                  </a:cubicBezTo>
                  <a:cubicBezTo>
                    <a:pt x="5449701" y="1275383"/>
                    <a:pt x="5518787" y="1416883"/>
                    <a:pt x="5458898" y="1665572"/>
                  </a:cubicBezTo>
                  <a:cubicBezTo>
                    <a:pt x="5458826" y="1852106"/>
                    <a:pt x="5276859" y="2166579"/>
                    <a:pt x="5038019" y="2086451"/>
                  </a:cubicBezTo>
                  <a:cubicBezTo>
                    <a:pt x="4903954" y="2124365"/>
                    <a:pt x="4464584" y="2115853"/>
                    <a:pt x="4332256" y="2086451"/>
                  </a:cubicBezTo>
                  <a:cubicBezTo>
                    <a:pt x="4155303" y="2064270"/>
                    <a:pt x="3941048" y="2045689"/>
                    <a:pt x="3672665" y="2086451"/>
                  </a:cubicBezTo>
                  <a:cubicBezTo>
                    <a:pt x="3366649" y="2115652"/>
                    <a:pt x="3168702" y="2072740"/>
                    <a:pt x="2920731" y="2086451"/>
                  </a:cubicBezTo>
                  <a:cubicBezTo>
                    <a:pt x="2692173" y="2085743"/>
                    <a:pt x="2585044" y="2118098"/>
                    <a:pt x="2261139" y="2086451"/>
                  </a:cubicBezTo>
                  <a:cubicBezTo>
                    <a:pt x="1940009" y="2087926"/>
                    <a:pt x="1770720" y="2094789"/>
                    <a:pt x="1601548" y="2086451"/>
                  </a:cubicBezTo>
                  <a:cubicBezTo>
                    <a:pt x="1439524" y="2057951"/>
                    <a:pt x="795731" y="2013140"/>
                    <a:pt x="420879" y="2086451"/>
                  </a:cubicBezTo>
                  <a:cubicBezTo>
                    <a:pt x="144780" y="2127762"/>
                    <a:pt x="20651" y="1838642"/>
                    <a:pt x="0" y="1665572"/>
                  </a:cubicBezTo>
                  <a:cubicBezTo>
                    <a:pt x="4695" y="1557617"/>
                    <a:pt x="-13886" y="1345015"/>
                    <a:pt x="0" y="1055672"/>
                  </a:cubicBezTo>
                  <a:cubicBezTo>
                    <a:pt x="27658" y="806654"/>
                    <a:pt x="-13660" y="549730"/>
                    <a:pt x="0" y="420879"/>
                  </a:cubicBezTo>
                  <a:close/>
                </a:path>
                <a:path w="5458898" h="2086451" stroke="0" extrusionOk="0">
                  <a:moveTo>
                    <a:pt x="0" y="420879"/>
                  </a:moveTo>
                  <a:cubicBezTo>
                    <a:pt x="-3276" y="222024"/>
                    <a:pt x="216287" y="19606"/>
                    <a:pt x="420879" y="0"/>
                  </a:cubicBezTo>
                  <a:cubicBezTo>
                    <a:pt x="702238" y="26775"/>
                    <a:pt x="858303" y="52731"/>
                    <a:pt x="1126642" y="0"/>
                  </a:cubicBezTo>
                  <a:cubicBezTo>
                    <a:pt x="1403462" y="-36481"/>
                    <a:pt x="1430156" y="5811"/>
                    <a:pt x="1693890" y="0"/>
                  </a:cubicBezTo>
                  <a:cubicBezTo>
                    <a:pt x="1965466" y="-4874"/>
                    <a:pt x="2010474" y="-16178"/>
                    <a:pt x="2261139" y="0"/>
                  </a:cubicBezTo>
                  <a:cubicBezTo>
                    <a:pt x="2517183" y="-9943"/>
                    <a:pt x="2766692" y="72101"/>
                    <a:pt x="2966902" y="0"/>
                  </a:cubicBezTo>
                  <a:cubicBezTo>
                    <a:pt x="3199968" y="-15199"/>
                    <a:pt x="3393214" y="-15973"/>
                    <a:pt x="3580322" y="0"/>
                  </a:cubicBezTo>
                  <a:cubicBezTo>
                    <a:pt x="3818507" y="-13246"/>
                    <a:pt x="4028520" y="5162"/>
                    <a:pt x="4332256" y="0"/>
                  </a:cubicBezTo>
                  <a:cubicBezTo>
                    <a:pt x="4646019" y="-66170"/>
                    <a:pt x="4778045" y="-25101"/>
                    <a:pt x="5038019" y="0"/>
                  </a:cubicBezTo>
                  <a:cubicBezTo>
                    <a:pt x="5235653" y="-15435"/>
                    <a:pt x="5494117" y="152538"/>
                    <a:pt x="5458898" y="420879"/>
                  </a:cubicBezTo>
                  <a:cubicBezTo>
                    <a:pt x="5448496" y="571302"/>
                    <a:pt x="5490560" y="895052"/>
                    <a:pt x="5458898" y="1018332"/>
                  </a:cubicBezTo>
                  <a:cubicBezTo>
                    <a:pt x="5436879" y="1147931"/>
                    <a:pt x="5432382" y="1503466"/>
                    <a:pt x="5458898" y="1665572"/>
                  </a:cubicBezTo>
                  <a:cubicBezTo>
                    <a:pt x="5495244" y="1941210"/>
                    <a:pt x="5235800" y="2018760"/>
                    <a:pt x="5038019" y="2086451"/>
                  </a:cubicBezTo>
                  <a:cubicBezTo>
                    <a:pt x="4767299" y="2070365"/>
                    <a:pt x="4615194" y="2126694"/>
                    <a:pt x="4470770" y="2086451"/>
                  </a:cubicBezTo>
                  <a:cubicBezTo>
                    <a:pt x="4351418" y="2081273"/>
                    <a:pt x="3973872" y="2166169"/>
                    <a:pt x="3765008" y="2086451"/>
                  </a:cubicBezTo>
                  <a:cubicBezTo>
                    <a:pt x="3525725" y="2064590"/>
                    <a:pt x="3283945" y="2087694"/>
                    <a:pt x="3013073" y="2086451"/>
                  </a:cubicBezTo>
                  <a:cubicBezTo>
                    <a:pt x="2738232" y="2072862"/>
                    <a:pt x="2699845" y="2083632"/>
                    <a:pt x="2399653" y="2086451"/>
                  </a:cubicBezTo>
                  <a:cubicBezTo>
                    <a:pt x="2107138" y="2080743"/>
                    <a:pt x="2082050" y="2099941"/>
                    <a:pt x="1786233" y="2086451"/>
                  </a:cubicBezTo>
                  <a:cubicBezTo>
                    <a:pt x="1505102" y="2101534"/>
                    <a:pt x="1240885" y="2036910"/>
                    <a:pt x="1034299" y="2086451"/>
                  </a:cubicBezTo>
                  <a:cubicBezTo>
                    <a:pt x="816554" y="2075541"/>
                    <a:pt x="684904" y="2106629"/>
                    <a:pt x="420879" y="2086451"/>
                  </a:cubicBezTo>
                  <a:cubicBezTo>
                    <a:pt x="249188" y="2078676"/>
                    <a:pt x="-20620" y="1908958"/>
                    <a:pt x="0" y="1665572"/>
                  </a:cubicBezTo>
                  <a:cubicBezTo>
                    <a:pt x="518" y="1441245"/>
                    <a:pt x="-11544" y="1220556"/>
                    <a:pt x="0" y="1068119"/>
                  </a:cubicBezTo>
                  <a:cubicBezTo>
                    <a:pt x="24891" y="888238"/>
                    <a:pt x="-14629" y="567074"/>
                    <a:pt x="0" y="420879"/>
                  </a:cubicBezTo>
                  <a:close/>
                </a:path>
                <a:path w="5458898" h="2086451" fill="none" stroke="0" extrusionOk="0">
                  <a:moveTo>
                    <a:pt x="0" y="420879"/>
                  </a:moveTo>
                  <a:cubicBezTo>
                    <a:pt x="26685" y="237746"/>
                    <a:pt x="164563" y="59942"/>
                    <a:pt x="420879" y="0"/>
                  </a:cubicBezTo>
                  <a:cubicBezTo>
                    <a:pt x="683565" y="-13155"/>
                    <a:pt x="801667" y="40577"/>
                    <a:pt x="1034299" y="0"/>
                  </a:cubicBezTo>
                  <a:cubicBezTo>
                    <a:pt x="1273276" y="-42622"/>
                    <a:pt x="1410870" y="-26337"/>
                    <a:pt x="1647719" y="0"/>
                  </a:cubicBezTo>
                  <a:cubicBezTo>
                    <a:pt x="1860466" y="31437"/>
                    <a:pt x="2053441" y="-17195"/>
                    <a:pt x="2168796" y="0"/>
                  </a:cubicBezTo>
                  <a:cubicBezTo>
                    <a:pt x="2336259" y="-11756"/>
                    <a:pt x="2628426" y="-12446"/>
                    <a:pt x="2736045" y="0"/>
                  </a:cubicBezTo>
                  <a:cubicBezTo>
                    <a:pt x="2844781" y="-15382"/>
                    <a:pt x="3144784" y="22977"/>
                    <a:pt x="3303294" y="0"/>
                  </a:cubicBezTo>
                  <a:cubicBezTo>
                    <a:pt x="3460864" y="-44818"/>
                    <a:pt x="3764760" y="72827"/>
                    <a:pt x="4009056" y="0"/>
                  </a:cubicBezTo>
                  <a:cubicBezTo>
                    <a:pt x="4272449" y="-25003"/>
                    <a:pt x="4737606" y="15088"/>
                    <a:pt x="5038019" y="0"/>
                  </a:cubicBezTo>
                  <a:cubicBezTo>
                    <a:pt x="5260275" y="-1682"/>
                    <a:pt x="5480700" y="146528"/>
                    <a:pt x="5458898" y="420879"/>
                  </a:cubicBezTo>
                  <a:cubicBezTo>
                    <a:pt x="5484821" y="585336"/>
                    <a:pt x="5476578" y="782594"/>
                    <a:pt x="5458898" y="1030779"/>
                  </a:cubicBezTo>
                  <a:cubicBezTo>
                    <a:pt x="5452851" y="1290394"/>
                    <a:pt x="5487282" y="1404840"/>
                    <a:pt x="5458898" y="1665572"/>
                  </a:cubicBezTo>
                  <a:cubicBezTo>
                    <a:pt x="5494683" y="1882752"/>
                    <a:pt x="5283814" y="2173759"/>
                    <a:pt x="5038019" y="2086451"/>
                  </a:cubicBezTo>
                  <a:cubicBezTo>
                    <a:pt x="4904640" y="2095449"/>
                    <a:pt x="4502046" y="2131645"/>
                    <a:pt x="4332256" y="2086451"/>
                  </a:cubicBezTo>
                  <a:cubicBezTo>
                    <a:pt x="4131578" y="2093789"/>
                    <a:pt x="3959589" y="2066688"/>
                    <a:pt x="3672665" y="2086451"/>
                  </a:cubicBezTo>
                  <a:cubicBezTo>
                    <a:pt x="3393726" y="2101997"/>
                    <a:pt x="3127550" y="2068882"/>
                    <a:pt x="2920731" y="2086451"/>
                  </a:cubicBezTo>
                  <a:cubicBezTo>
                    <a:pt x="2680235" y="2098433"/>
                    <a:pt x="2572447" y="2102303"/>
                    <a:pt x="2261139" y="2086451"/>
                  </a:cubicBezTo>
                  <a:cubicBezTo>
                    <a:pt x="1948009" y="2059274"/>
                    <a:pt x="1791499" y="2096008"/>
                    <a:pt x="1601548" y="2086451"/>
                  </a:cubicBezTo>
                  <a:cubicBezTo>
                    <a:pt x="1475647" y="2082408"/>
                    <a:pt x="934468" y="2041008"/>
                    <a:pt x="420879" y="2086451"/>
                  </a:cubicBezTo>
                  <a:cubicBezTo>
                    <a:pt x="205519" y="2150104"/>
                    <a:pt x="-22961" y="1859026"/>
                    <a:pt x="0" y="1665572"/>
                  </a:cubicBezTo>
                  <a:cubicBezTo>
                    <a:pt x="7004" y="1555642"/>
                    <a:pt x="-390" y="1342406"/>
                    <a:pt x="0" y="1055672"/>
                  </a:cubicBezTo>
                  <a:cubicBezTo>
                    <a:pt x="-12026" y="800436"/>
                    <a:pt x="9092" y="542272"/>
                    <a:pt x="0" y="42087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458898"/>
                        <a:gd name="connsiteY0" fmla="*/ 420879 h 2086451"/>
                        <a:gd name="connsiteX1" fmla="*/ 420879 w 5458898"/>
                        <a:gd name="connsiteY1" fmla="*/ 0 h 2086451"/>
                        <a:gd name="connsiteX2" fmla="*/ 1034299 w 5458898"/>
                        <a:gd name="connsiteY2" fmla="*/ 0 h 2086451"/>
                        <a:gd name="connsiteX3" fmla="*/ 1647719 w 5458898"/>
                        <a:gd name="connsiteY3" fmla="*/ 0 h 2086451"/>
                        <a:gd name="connsiteX4" fmla="*/ 2168796 w 5458898"/>
                        <a:gd name="connsiteY4" fmla="*/ 0 h 2086451"/>
                        <a:gd name="connsiteX5" fmla="*/ 2736045 w 5458898"/>
                        <a:gd name="connsiteY5" fmla="*/ 0 h 2086451"/>
                        <a:gd name="connsiteX6" fmla="*/ 3303294 w 5458898"/>
                        <a:gd name="connsiteY6" fmla="*/ 0 h 2086451"/>
                        <a:gd name="connsiteX7" fmla="*/ 4009056 w 5458898"/>
                        <a:gd name="connsiteY7" fmla="*/ 0 h 2086451"/>
                        <a:gd name="connsiteX8" fmla="*/ 5038019 w 5458898"/>
                        <a:gd name="connsiteY8" fmla="*/ 0 h 2086451"/>
                        <a:gd name="connsiteX9" fmla="*/ 5458898 w 5458898"/>
                        <a:gd name="connsiteY9" fmla="*/ 420879 h 2086451"/>
                        <a:gd name="connsiteX10" fmla="*/ 5458898 w 5458898"/>
                        <a:gd name="connsiteY10" fmla="*/ 1030779 h 2086451"/>
                        <a:gd name="connsiteX11" fmla="*/ 5458898 w 5458898"/>
                        <a:gd name="connsiteY11" fmla="*/ 1665572 h 2086451"/>
                        <a:gd name="connsiteX12" fmla="*/ 5038019 w 5458898"/>
                        <a:gd name="connsiteY12" fmla="*/ 2086451 h 2086451"/>
                        <a:gd name="connsiteX13" fmla="*/ 4332256 w 5458898"/>
                        <a:gd name="connsiteY13" fmla="*/ 2086451 h 2086451"/>
                        <a:gd name="connsiteX14" fmla="*/ 3672665 w 5458898"/>
                        <a:gd name="connsiteY14" fmla="*/ 2086451 h 2086451"/>
                        <a:gd name="connsiteX15" fmla="*/ 2920731 w 5458898"/>
                        <a:gd name="connsiteY15" fmla="*/ 2086451 h 2086451"/>
                        <a:gd name="connsiteX16" fmla="*/ 2261139 w 5458898"/>
                        <a:gd name="connsiteY16" fmla="*/ 2086451 h 2086451"/>
                        <a:gd name="connsiteX17" fmla="*/ 1601548 w 5458898"/>
                        <a:gd name="connsiteY17" fmla="*/ 2086451 h 2086451"/>
                        <a:gd name="connsiteX18" fmla="*/ 420879 w 5458898"/>
                        <a:gd name="connsiteY18" fmla="*/ 2086451 h 2086451"/>
                        <a:gd name="connsiteX19" fmla="*/ 0 w 5458898"/>
                        <a:gd name="connsiteY19" fmla="*/ 1665572 h 2086451"/>
                        <a:gd name="connsiteX20" fmla="*/ 0 w 5458898"/>
                        <a:gd name="connsiteY20" fmla="*/ 1055672 h 2086451"/>
                        <a:gd name="connsiteX21" fmla="*/ 0 w 5458898"/>
                        <a:gd name="connsiteY21" fmla="*/ 420879 h 208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58898" h="2086451" fill="none" extrusionOk="0">
                          <a:moveTo>
                            <a:pt x="0" y="420879"/>
                          </a:moveTo>
                          <a:cubicBezTo>
                            <a:pt x="26290" y="225672"/>
                            <a:pt x="150466" y="34751"/>
                            <a:pt x="420879" y="0"/>
                          </a:cubicBezTo>
                          <a:cubicBezTo>
                            <a:pt x="708552" y="-13672"/>
                            <a:pt x="820770" y="27679"/>
                            <a:pt x="1034299" y="0"/>
                          </a:cubicBezTo>
                          <a:cubicBezTo>
                            <a:pt x="1247828" y="-27679"/>
                            <a:pt x="1421092" y="-30386"/>
                            <a:pt x="1647719" y="0"/>
                          </a:cubicBezTo>
                          <a:cubicBezTo>
                            <a:pt x="1874346" y="30386"/>
                            <a:pt x="2029930" y="4340"/>
                            <a:pt x="2168796" y="0"/>
                          </a:cubicBezTo>
                          <a:cubicBezTo>
                            <a:pt x="2307662" y="-4340"/>
                            <a:pt x="2617507" y="-3275"/>
                            <a:pt x="2736045" y="0"/>
                          </a:cubicBezTo>
                          <a:cubicBezTo>
                            <a:pt x="2854583" y="3275"/>
                            <a:pt x="3158204" y="6944"/>
                            <a:pt x="3303294" y="0"/>
                          </a:cubicBezTo>
                          <a:cubicBezTo>
                            <a:pt x="3448384" y="-6944"/>
                            <a:pt x="3716994" y="25693"/>
                            <a:pt x="4009056" y="0"/>
                          </a:cubicBezTo>
                          <a:cubicBezTo>
                            <a:pt x="4301118" y="-25693"/>
                            <a:pt x="4787381" y="37451"/>
                            <a:pt x="5038019" y="0"/>
                          </a:cubicBezTo>
                          <a:cubicBezTo>
                            <a:pt x="5287979" y="-1439"/>
                            <a:pt x="5449275" y="169762"/>
                            <a:pt x="5458898" y="420879"/>
                          </a:cubicBezTo>
                          <a:cubicBezTo>
                            <a:pt x="5483507" y="593934"/>
                            <a:pt x="5450310" y="777102"/>
                            <a:pt x="5458898" y="1030779"/>
                          </a:cubicBezTo>
                          <a:cubicBezTo>
                            <a:pt x="5467486" y="1284456"/>
                            <a:pt x="5485904" y="1422714"/>
                            <a:pt x="5458898" y="1665572"/>
                          </a:cubicBezTo>
                          <a:cubicBezTo>
                            <a:pt x="5502923" y="1898393"/>
                            <a:pt x="5293846" y="2127693"/>
                            <a:pt x="5038019" y="2086451"/>
                          </a:cubicBezTo>
                          <a:cubicBezTo>
                            <a:pt x="4884528" y="2101325"/>
                            <a:pt x="4500119" y="2099016"/>
                            <a:pt x="4332256" y="2086451"/>
                          </a:cubicBezTo>
                          <a:cubicBezTo>
                            <a:pt x="4164393" y="2073886"/>
                            <a:pt x="3955251" y="2075685"/>
                            <a:pt x="3672665" y="2086451"/>
                          </a:cubicBezTo>
                          <a:cubicBezTo>
                            <a:pt x="3390079" y="2097217"/>
                            <a:pt x="3138142" y="2088950"/>
                            <a:pt x="2920731" y="2086451"/>
                          </a:cubicBezTo>
                          <a:cubicBezTo>
                            <a:pt x="2703320" y="2083952"/>
                            <a:pt x="2571159" y="2118987"/>
                            <a:pt x="2261139" y="2086451"/>
                          </a:cubicBezTo>
                          <a:cubicBezTo>
                            <a:pt x="1951119" y="2053915"/>
                            <a:pt x="1756811" y="2105441"/>
                            <a:pt x="1601548" y="2086451"/>
                          </a:cubicBezTo>
                          <a:cubicBezTo>
                            <a:pt x="1446285" y="2067461"/>
                            <a:pt x="879556" y="2031022"/>
                            <a:pt x="420879" y="2086451"/>
                          </a:cubicBezTo>
                          <a:cubicBezTo>
                            <a:pt x="186521" y="2108857"/>
                            <a:pt x="-2732" y="1866630"/>
                            <a:pt x="0" y="1665572"/>
                          </a:cubicBezTo>
                          <a:cubicBezTo>
                            <a:pt x="24041" y="1521000"/>
                            <a:pt x="-9025" y="1330176"/>
                            <a:pt x="0" y="1055672"/>
                          </a:cubicBezTo>
                          <a:cubicBezTo>
                            <a:pt x="9025" y="781168"/>
                            <a:pt x="-12378" y="559275"/>
                            <a:pt x="0" y="420879"/>
                          </a:cubicBezTo>
                          <a:close/>
                        </a:path>
                        <a:path w="5458898" h="2086451" stroke="0" extrusionOk="0">
                          <a:moveTo>
                            <a:pt x="0" y="420879"/>
                          </a:moveTo>
                          <a:cubicBezTo>
                            <a:pt x="1390" y="230952"/>
                            <a:pt x="201832" y="23941"/>
                            <a:pt x="420879" y="0"/>
                          </a:cubicBezTo>
                          <a:cubicBezTo>
                            <a:pt x="726971" y="27399"/>
                            <a:pt x="851659" y="33053"/>
                            <a:pt x="1126642" y="0"/>
                          </a:cubicBezTo>
                          <a:cubicBezTo>
                            <a:pt x="1401625" y="-33053"/>
                            <a:pt x="1424271" y="8403"/>
                            <a:pt x="1693890" y="0"/>
                          </a:cubicBezTo>
                          <a:cubicBezTo>
                            <a:pt x="1963509" y="-8403"/>
                            <a:pt x="2012757" y="-18315"/>
                            <a:pt x="2261139" y="0"/>
                          </a:cubicBezTo>
                          <a:cubicBezTo>
                            <a:pt x="2509521" y="18315"/>
                            <a:pt x="2773375" y="24069"/>
                            <a:pt x="2966902" y="0"/>
                          </a:cubicBezTo>
                          <a:cubicBezTo>
                            <a:pt x="3160429" y="-24069"/>
                            <a:pt x="3396019" y="-28303"/>
                            <a:pt x="3580322" y="0"/>
                          </a:cubicBezTo>
                          <a:cubicBezTo>
                            <a:pt x="3764625" y="28303"/>
                            <a:pt x="4039188" y="35503"/>
                            <a:pt x="4332256" y="0"/>
                          </a:cubicBezTo>
                          <a:cubicBezTo>
                            <a:pt x="4625324" y="-35503"/>
                            <a:pt x="4794774" y="-19648"/>
                            <a:pt x="5038019" y="0"/>
                          </a:cubicBezTo>
                          <a:cubicBezTo>
                            <a:pt x="5236556" y="17848"/>
                            <a:pt x="5481860" y="163015"/>
                            <a:pt x="5458898" y="420879"/>
                          </a:cubicBezTo>
                          <a:cubicBezTo>
                            <a:pt x="5453518" y="543082"/>
                            <a:pt x="5467164" y="884509"/>
                            <a:pt x="5458898" y="1018332"/>
                          </a:cubicBezTo>
                          <a:cubicBezTo>
                            <a:pt x="5450632" y="1152155"/>
                            <a:pt x="5459453" y="1504661"/>
                            <a:pt x="5458898" y="1665572"/>
                          </a:cubicBezTo>
                          <a:cubicBezTo>
                            <a:pt x="5503390" y="1919918"/>
                            <a:pt x="5262494" y="2036503"/>
                            <a:pt x="5038019" y="2086451"/>
                          </a:cubicBezTo>
                          <a:cubicBezTo>
                            <a:pt x="4760391" y="2067217"/>
                            <a:pt x="4607242" y="2108933"/>
                            <a:pt x="4470770" y="2086451"/>
                          </a:cubicBezTo>
                          <a:cubicBezTo>
                            <a:pt x="4334298" y="2063969"/>
                            <a:pt x="3975463" y="2115300"/>
                            <a:pt x="3765008" y="2086451"/>
                          </a:cubicBezTo>
                          <a:cubicBezTo>
                            <a:pt x="3554553" y="2057602"/>
                            <a:pt x="3282058" y="2101526"/>
                            <a:pt x="3013073" y="2086451"/>
                          </a:cubicBezTo>
                          <a:cubicBezTo>
                            <a:pt x="2744089" y="2071376"/>
                            <a:pt x="2693320" y="2087351"/>
                            <a:pt x="2399653" y="2086451"/>
                          </a:cubicBezTo>
                          <a:cubicBezTo>
                            <a:pt x="2105986" y="2085551"/>
                            <a:pt x="2081862" y="2093983"/>
                            <a:pt x="1786233" y="2086451"/>
                          </a:cubicBezTo>
                          <a:cubicBezTo>
                            <a:pt x="1490604" y="2078919"/>
                            <a:pt x="1246337" y="2074037"/>
                            <a:pt x="1034299" y="2086451"/>
                          </a:cubicBezTo>
                          <a:cubicBezTo>
                            <a:pt x="822261" y="2098865"/>
                            <a:pt x="706285" y="2101124"/>
                            <a:pt x="420879" y="2086451"/>
                          </a:cubicBezTo>
                          <a:cubicBezTo>
                            <a:pt x="195166" y="2084620"/>
                            <a:pt x="30995" y="1913796"/>
                            <a:pt x="0" y="1665572"/>
                          </a:cubicBezTo>
                          <a:cubicBezTo>
                            <a:pt x="27582" y="1427178"/>
                            <a:pt x="-8157" y="1212816"/>
                            <a:pt x="0" y="1068119"/>
                          </a:cubicBezTo>
                          <a:cubicBezTo>
                            <a:pt x="8157" y="923422"/>
                            <a:pt x="-20488" y="598715"/>
                            <a:pt x="0" y="42087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Phân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công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theo</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đoạn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Tất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cả</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thành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viên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đều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Giải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nghĩa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từ</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cùng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nhau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1494FD4D-0C0A-9542-D13D-9A510366EBC9}"/>
                </a:ext>
              </a:extLst>
            </p:cNvPr>
            <p:cNvSpPr/>
            <p:nvPr/>
          </p:nvSpPr>
          <p:spPr>
            <a:xfrm>
              <a:off x="4257002" y="133877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2339D92-6D28-A0CF-4932-3D986B8D0F50}"/>
                </a:ext>
              </a:extLst>
            </p:cNvPr>
            <p:cNvPicPr>
              <a:picLocks noChangeAspect="1"/>
            </p:cNvPicPr>
            <p:nvPr/>
          </p:nvPicPr>
          <p:blipFill>
            <a:blip r:embed="rId2"/>
            <a:stretch>
              <a:fillRect/>
            </a:stretch>
          </p:blipFill>
          <p:spPr>
            <a:xfrm flipH="1">
              <a:off x="3075433" y="2052486"/>
              <a:ext cx="609091" cy="609091"/>
            </a:xfrm>
            <a:prstGeom prst="rect">
              <a:avLst/>
            </a:prstGeom>
          </p:spPr>
        </p:pic>
        <p:pic>
          <p:nvPicPr>
            <p:cNvPr id="9" name="Picture 8">
              <a:extLst>
                <a:ext uri="{FF2B5EF4-FFF2-40B4-BE49-F238E27FC236}">
                  <a16:creationId xmlns:a16="http://schemas.microsoft.com/office/drawing/2014/main" id="{71E4B050-4812-3133-FD77-2F2B070C366A}"/>
                </a:ext>
              </a:extLst>
            </p:cNvPr>
            <p:cNvPicPr>
              <a:picLocks noChangeAspect="1"/>
            </p:cNvPicPr>
            <p:nvPr/>
          </p:nvPicPr>
          <p:blipFill>
            <a:blip r:embed="rId2"/>
            <a:stretch>
              <a:fillRect/>
            </a:stretch>
          </p:blipFill>
          <p:spPr>
            <a:xfrm flipH="1">
              <a:off x="3075433" y="2703903"/>
              <a:ext cx="609091" cy="609091"/>
            </a:xfrm>
            <a:prstGeom prst="rect">
              <a:avLst/>
            </a:prstGeom>
          </p:spPr>
        </p:pic>
        <p:pic>
          <p:nvPicPr>
            <p:cNvPr id="10" name="Picture 9">
              <a:extLst>
                <a:ext uri="{FF2B5EF4-FFF2-40B4-BE49-F238E27FC236}">
                  <a16:creationId xmlns:a16="http://schemas.microsoft.com/office/drawing/2014/main" id="{3C1D49E7-A1EE-0415-1659-B60EA49AACFC}"/>
                </a:ext>
              </a:extLst>
            </p:cNvPr>
            <p:cNvPicPr>
              <a:picLocks noChangeAspect="1"/>
            </p:cNvPicPr>
            <p:nvPr/>
          </p:nvPicPr>
          <p:blipFill>
            <a:blip r:embed="rId2"/>
            <a:stretch>
              <a:fillRect/>
            </a:stretch>
          </p:blipFill>
          <p:spPr>
            <a:xfrm flipH="1">
              <a:off x="3075433" y="3393938"/>
              <a:ext cx="609091" cy="609091"/>
            </a:xfrm>
            <a:prstGeom prst="rect">
              <a:avLst/>
            </a:prstGeom>
          </p:spPr>
        </p:pic>
      </p:grpSp>
      <p:pic>
        <p:nvPicPr>
          <p:cNvPr id="11" name="Graphic 10">
            <a:extLst>
              <a:ext uri="{FF2B5EF4-FFF2-40B4-BE49-F238E27FC236}">
                <a16:creationId xmlns:a16="http://schemas.microsoft.com/office/drawing/2014/main" id="{E44EE925-8792-D688-A85A-D3EBAF39A7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1487" y="2518014"/>
            <a:ext cx="4025191" cy="4188060"/>
          </a:xfrm>
          <a:prstGeom prst="rect">
            <a:avLst/>
          </a:prstGeom>
        </p:spPr>
      </p:pic>
      <p:sp>
        <p:nvSpPr>
          <p:cNvPr id="12" name="TextBox 11">
            <a:extLst>
              <a:ext uri="{FF2B5EF4-FFF2-40B4-BE49-F238E27FC236}">
                <a16:creationId xmlns:a16="http://schemas.microsoft.com/office/drawing/2014/main" id="{39E81428-6400-5841-B063-54B6480A0F27}"/>
              </a:ext>
            </a:extLst>
          </p:cNvPr>
          <p:cNvSpPr txBox="1"/>
          <p:nvPr/>
        </p:nvSpPr>
        <p:spPr>
          <a:xfrm>
            <a:off x="2316087" y="1278985"/>
            <a:ext cx="86275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prstClr val="black"/>
                  </a:solidFill>
                </a:ln>
                <a:solidFill>
                  <a:srgbClr val="00B0F0"/>
                </a:solidFill>
                <a:effectLst/>
                <a:uLnTx/>
                <a:uFillTx/>
                <a:latin typeface="Cambria" panose="02040503050406030204" pitchFamily="18" charset="0"/>
                <a:ea typeface="Cambria" panose="02040503050406030204" pitchFamily="18" charset="0"/>
              </a:rPr>
              <a:t>LUYỆN ĐỌC TRONG NHÓM</a:t>
            </a:r>
          </a:p>
        </p:txBody>
      </p:sp>
    </p:spTree>
    <p:extLst>
      <p:ext uri="{BB962C8B-B14F-4D97-AF65-F5344CB8AC3E}">
        <p14:creationId xmlns:p14="http://schemas.microsoft.com/office/powerpoint/2010/main" val="182183055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6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438150" y="243840"/>
            <a:ext cx="11106150" cy="648081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AA7D24E-FDF5-E6DC-F990-97850DE9FE9C}"/>
              </a:ext>
            </a:extLst>
          </p:cNvPr>
          <p:cNvSpPr txBox="1"/>
          <p:nvPr/>
        </p:nvSpPr>
        <p:spPr>
          <a:xfrm>
            <a:off x="1463040" y="727733"/>
            <a:ext cx="893912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prstClr val="black"/>
                  </a:solidFill>
                </a:ln>
                <a:solidFill>
                  <a:srgbClr val="00B0F0"/>
                </a:solidFill>
                <a:effectLst/>
                <a:uLnTx/>
                <a:uFillTx/>
                <a:latin typeface="Cambria" panose="02040503050406030204" pitchFamily="18" charset="0"/>
                <a:ea typeface="Cambria" panose="02040503050406030204" pitchFamily="18" charset="0"/>
              </a:rPr>
              <a:t>LUYỆN ĐỌC TRƯỚC</a:t>
            </a:r>
            <a:r>
              <a:rPr kumimoji="0" lang="en-US" sz="6000" b="1" i="0" u="none" strike="noStrike" kern="1200" cap="none" spc="0" normalizeH="0" noProof="0" dirty="0">
                <a:ln w="28575">
                  <a:solidFill>
                    <a:prstClr val="black"/>
                  </a:solidFill>
                </a:ln>
                <a:solidFill>
                  <a:srgbClr val="00B0F0"/>
                </a:solidFill>
                <a:effectLst/>
                <a:uLnTx/>
                <a:uFillTx/>
                <a:latin typeface="Cambria" panose="02040503050406030204" pitchFamily="18" charset="0"/>
                <a:ea typeface="Cambria" panose="02040503050406030204" pitchFamily="18" charset="0"/>
              </a:rPr>
              <a:t> LỚP </a:t>
            </a:r>
            <a:endParaRPr kumimoji="0" lang="en-US" sz="6000" b="1" i="0" u="none" strike="noStrike" kern="1200" cap="none" spc="0" normalizeH="0" baseline="0" noProof="0" dirty="0">
              <a:ln w="28575">
                <a:solidFill>
                  <a:prstClr val="black"/>
                </a:solidFill>
              </a:ln>
              <a:solidFill>
                <a:srgbClr val="00B0F0"/>
              </a:solidFill>
              <a:effectLst/>
              <a:uLnTx/>
              <a:uFillTx/>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20A2B092-A5C8-7BE8-5CF0-BA03FDFBBA38}"/>
              </a:ext>
            </a:extLst>
          </p:cNvPr>
          <p:cNvGrpSpPr/>
          <p:nvPr/>
        </p:nvGrpSpPr>
        <p:grpSpPr>
          <a:xfrm>
            <a:off x="554527" y="2310215"/>
            <a:ext cx="9122782" cy="3247305"/>
            <a:chOff x="4841104" y="3817600"/>
            <a:chExt cx="7073839" cy="2842692"/>
          </a:xfrm>
        </p:grpSpPr>
        <p:grpSp>
          <p:nvGrpSpPr>
            <p:cNvPr id="7" name="Group 6">
              <a:extLst>
                <a:ext uri="{FF2B5EF4-FFF2-40B4-BE49-F238E27FC236}">
                  <a16:creationId xmlns:a16="http://schemas.microsoft.com/office/drawing/2014/main" id="{D6A67182-7F5E-FB9A-5336-309204B7713F}"/>
                </a:ext>
              </a:extLst>
            </p:cNvPr>
            <p:cNvGrpSpPr/>
            <p:nvPr/>
          </p:nvGrpSpPr>
          <p:grpSpPr>
            <a:xfrm>
              <a:off x="4841104" y="3817600"/>
              <a:ext cx="7073839" cy="2842692"/>
              <a:chOff x="2975204" y="1255651"/>
              <a:chExt cx="7073839" cy="2842692"/>
            </a:xfrm>
          </p:grpSpPr>
          <p:sp>
            <p:nvSpPr>
              <p:cNvPr id="17" name="Rectangle: Rounded Corners 41">
                <a:extLst>
                  <a:ext uri="{FF2B5EF4-FFF2-40B4-BE49-F238E27FC236}">
                    <a16:creationId xmlns:a16="http://schemas.microsoft.com/office/drawing/2014/main" id="{D9CC4879-367D-98A4-2113-812D40073CD4}"/>
                  </a:ext>
                </a:extLst>
              </p:cNvPr>
              <p:cNvSpPr/>
              <p:nvPr/>
            </p:nvSpPr>
            <p:spPr>
              <a:xfrm>
                <a:off x="2975204" y="1724298"/>
                <a:ext cx="7073839" cy="2374045"/>
              </a:xfrm>
              <a:custGeom>
                <a:avLst/>
                <a:gdLst>
                  <a:gd name="connsiteX0" fmla="*/ 0 w 7073839"/>
                  <a:gd name="connsiteY0" fmla="*/ 478892 h 2374045"/>
                  <a:gd name="connsiteX1" fmla="*/ 424188 w 7073839"/>
                  <a:gd name="connsiteY1" fmla="*/ 0 h 2374045"/>
                  <a:gd name="connsiteX2" fmla="*/ 1005231 w 7073839"/>
                  <a:gd name="connsiteY2" fmla="*/ 0 h 2374045"/>
                  <a:gd name="connsiteX3" fmla="*/ 1524020 w 7073839"/>
                  <a:gd name="connsiteY3" fmla="*/ 0 h 2374045"/>
                  <a:gd name="connsiteX4" fmla="*/ 2167317 w 7073839"/>
                  <a:gd name="connsiteY4" fmla="*/ 0 h 2374045"/>
                  <a:gd name="connsiteX5" fmla="*/ 2686106 w 7073839"/>
                  <a:gd name="connsiteY5" fmla="*/ 0 h 2374045"/>
                  <a:gd name="connsiteX6" fmla="*/ 3204894 w 7073839"/>
                  <a:gd name="connsiteY6" fmla="*/ 0 h 2374045"/>
                  <a:gd name="connsiteX7" fmla="*/ 3785938 w 7073839"/>
                  <a:gd name="connsiteY7" fmla="*/ 0 h 2374045"/>
                  <a:gd name="connsiteX8" fmla="*/ 4304726 w 7073839"/>
                  <a:gd name="connsiteY8" fmla="*/ 0 h 2374045"/>
                  <a:gd name="connsiteX9" fmla="*/ 4761260 w 7073839"/>
                  <a:gd name="connsiteY9" fmla="*/ 0 h 2374045"/>
                  <a:gd name="connsiteX10" fmla="*/ 5217793 w 7073839"/>
                  <a:gd name="connsiteY10" fmla="*/ 0 h 2374045"/>
                  <a:gd name="connsiteX11" fmla="*/ 5549818 w 7073839"/>
                  <a:gd name="connsiteY11" fmla="*/ 0 h 2374045"/>
                  <a:gd name="connsiteX12" fmla="*/ 6006353 w 7073839"/>
                  <a:gd name="connsiteY12" fmla="*/ 0 h 2374045"/>
                  <a:gd name="connsiteX13" fmla="*/ 6649650 w 7073839"/>
                  <a:gd name="connsiteY13" fmla="*/ 0 h 2374045"/>
                  <a:gd name="connsiteX14" fmla="*/ 7073838 w 7073839"/>
                  <a:gd name="connsiteY14" fmla="*/ 478892 h 2374045"/>
                  <a:gd name="connsiteX15" fmla="*/ 7073838 w 7073839"/>
                  <a:gd name="connsiteY15" fmla="*/ 965141 h 2374045"/>
                  <a:gd name="connsiteX16" fmla="*/ 7073838 w 7073839"/>
                  <a:gd name="connsiteY16" fmla="*/ 1423065 h 2374045"/>
                  <a:gd name="connsiteX17" fmla="*/ 7073838 w 7073839"/>
                  <a:gd name="connsiteY17" fmla="*/ 1895152 h 2374045"/>
                  <a:gd name="connsiteX18" fmla="*/ 6649650 w 7073839"/>
                  <a:gd name="connsiteY18" fmla="*/ 2374045 h 2374045"/>
                  <a:gd name="connsiteX19" fmla="*/ 6068607 w 7073839"/>
                  <a:gd name="connsiteY19" fmla="*/ 2374045 h 2374045"/>
                  <a:gd name="connsiteX20" fmla="*/ 5612073 w 7073839"/>
                  <a:gd name="connsiteY20" fmla="*/ 2374045 h 2374045"/>
                  <a:gd name="connsiteX21" fmla="*/ 5155539 w 7073839"/>
                  <a:gd name="connsiteY21" fmla="*/ 2374045 h 2374045"/>
                  <a:gd name="connsiteX22" fmla="*/ 4823515 w 7073839"/>
                  <a:gd name="connsiteY22" fmla="*/ 2374045 h 2374045"/>
                  <a:gd name="connsiteX23" fmla="*/ 4429235 w 7073839"/>
                  <a:gd name="connsiteY23" fmla="*/ 2374045 h 2374045"/>
                  <a:gd name="connsiteX24" fmla="*/ 4097210 w 7073839"/>
                  <a:gd name="connsiteY24" fmla="*/ 2374045 h 2374045"/>
                  <a:gd name="connsiteX25" fmla="*/ 3453913 w 7073839"/>
                  <a:gd name="connsiteY25" fmla="*/ 2374045 h 2374045"/>
                  <a:gd name="connsiteX26" fmla="*/ 3059633 w 7073839"/>
                  <a:gd name="connsiteY26" fmla="*/ 2374045 h 2374045"/>
                  <a:gd name="connsiteX27" fmla="*/ 2665354 w 7073839"/>
                  <a:gd name="connsiteY27" fmla="*/ 2374045 h 2374045"/>
                  <a:gd name="connsiteX28" fmla="*/ 2022056 w 7073839"/>
                  <a:gd name="connsiteY28" fmla="*/ 2374045 h 2374045"/>
                  <a:gd name="connsiteX29" fmla="*/ 1690032 w 7073839"/>
                  <a:gd name="connsiteY29" fmla="*/ 2374045 h 2374045"/>
                  <a:gd name="connsiteX30" fmla="*/ 1108989 w 7073839"/>
                  <a:gd name="connsiteY30" fmla="*/ 2374045 h 2374045"/>
                  <a:gd name="connsiteX31" fmla="*/ 424188 w 7073839"/>
                  <a:gd name="connsiteY31" fmla="*/ 2374045 h 2374045"/>
                  <a:gd name="connsiteX32" fmla="*/ 0 w 7073839"/>
                  <a:gd name="connsiteY32" fmla="*/ 1895152 h 2374045"/>
                  <a:gd name="connsiteX33" fmla="*/ 0 w 7073839"/>
                  <a:gd name="connsiteY33" fmla="*/ 1408903 h 2374045"/>
                  <a:gd name="connsiteX34" fmla="*/ 0 w 7073839"/>
                  <a:gd name="connsiteY34" fmla="*/ 979304 h 2374045"/>
                  <a:gd name="connsiteX35" fmla="*/ 0 w 7073839"/>
                  <a:gd name="connsiteY35" fmla="*/ 478892 h 2374045"/>
                  <a:gd name="connsiteX0" fmla="*/ 0 w 7073839"/>
                  <a:gd name="connsiteY0" fmla="*/ 478892 h 2374045"/>
                  <a:gd name="connsiteX1" fmla="*/ 424188 w 7073839"/>
                  <a:gd name="connsiteY1" fmla="*/ 0 h 2374045"/>
                  <a:gd name="connsiteX2" fmla="*/ 1005231 w 7073839"/>
                  <a:gd name="connsiteY2" fmla="*/ 0 h 2374045"/>
                  <a:gd name="connsiteX3" fmla="*/ 1399510 w 7073839"/>
                  <a:gd name="connsiteY3" fmla="*/ 0 h 2374045"/>
                  <a:gd name="connsiteX4" fmla="*/ 1793790 w 7073839"/>
                  <a:gd name="connsiteY4" fmla="*/ 0 h 2374045"/>
                  <a:gd name="connsiteX5" fmla="*/ 2374833 w 7073839"/>
                  <a:gd name="connsiteY5" fmla="*/ 0 h 2374045"/>
                  <a:gd name="connsiteX6" fmla="*/ 2831367 w 7073839"/>
                  <a:gd name="connsiteY6" fmla="*/ 0 h 2374045"/>
                  <a:gd name="connsiteX7" fmla="*/ 3474664 w 7073839"/>
                  <a:gd name="connsiteY7" fmla="*/ 0 h 2374045"/>
                  <a:gd name="connsiteX8" fmla="*/ 4117962 w 7073839"/>
                  <a:gd name="connsiteY8" fmla="*/ 0 h 2374045"/>
                  <a:gd name="connsiteX9" fmla="*/ 4699005 w 7073839"/>
                  <a:gd name="connsiteY9" fmla="*/ 0 h 2374045"/>
                  <a:gd name="connsiteX10" fmla="*/ 5093285 w 7073839"/>
                  <a:gd name="connsiteY10" fmla="*/ 0 h 2374045"/>
                  <a:gd name="connsiteX11" fmla="*/ 5425309 w 7073839"/>
                  <a:gd name="connsiteY11" fmla="*/ 0 h 2374045"/>
                  <a:gd name="connsiteX12" fmla="*/ 6068607 w 7073839"/>
                  <a:gd name="connsiteY12" fmla="*/ 0 h 2374045"/>
                  <a:gd name="connsiteX13" fmla="*/ 6649650 w 7073839"/>
                  <a:gd name="connsiteY13" fmla="*/ 0 h 2374045"/>
                  <a:gd name="connsiteX14" fmla="*/ 7073838 w 7073839"/>
                  <a:gd name="connsiteY14" fmla="*/ 478892 h 2374045"/>
                  <a:gd name="connsiteX15" fmla="*/ 7073838 w 7073839"/>
                  <a:gd name="connsiteY15" fmla="*/ 908491 h 2374045"/>
                  <a:gd name="connsiteX16" fmla="*/ 7073838 w 7073839"/>
                  <a:gd name="connsiteY16" fmla="*/ 1408903 h 2374045"/>
                  <a:gd name="connsiteX17" fmla="*/ 7073838 w 7073839"/>
                  <a:gd name="connsiteY17" fmla="*/ 1895152 h 2374045"/>
                  <a:gd name="connsiteX18" fmla="*/ 6649650 w 7073839"/>
                  <a:gd name="connsiteY18" fmla="*/ 2374045 h 2374045"/>
                  <a:gd name="connsiteX19" fmla="*/ 6130862 w 7073839"/>
                  <a:gd name="connsiteY19" fmla="*/ 2374045 h 2374045"/>
                  <a:gd name="connsiteX20" fmla="*/ 5674328 w 7073839"/>
                  <a:gd name="connsiteY20" fmla="*/ 2374045 h 2374045"/>
                  <a:gd name="connsiteX21" fmla="*/ 5280048 w 7073839"/>
                  <a:gd name="connsiteY21" fmla="*/ 2374045 h 2374045"/>
                  <a:gd name="connsiteX22" fmla="*/ 4885769 w 7073839"/>
                  <a:gd name="connsiteY22" fmla="*/ 2374045 h 2374045"/>
                  <a:gd name="connsiteX23" fmla="*/ 4242471 w 7073839"/>
                  <a:gd name="connsiteY23" fmla="*/ 2374045 h 2374045"/>
                  <a:gd name="connsiteX24" fmla="*/ 3785938 w 7073839"/>
                  <a:gd name="connsiteY24" fmla="*/ 2374045 h 2374045"/>
                  <a:gd name="connsiteX25" fmla="*/ 3142639 w 7073839"/>
                  <a:gd name="connsiteY25" fmla="*/ 2374045 h 2374045"/>
                  <a:gd name="connsiteX26" fmla="*/ 2499342 w 7073839"/>
                  <a:gd name="connsiteY26" fmla="*/ 2374045 h 2374045"/>
                  <a:gd name="connsiteX27" fmla="*/ 2042808 w 7073839"/>
                  <a:gd name="connsiteY27" fmla="*/ 2374045 h 2374045"/>
                  <a:gd name="connsiteX28" fmla="*/ 1710784 w 7073839"/>
                  <a:gd name="connsiteY28" fmla="*/ 2374045 h 2374045"/>
                  <a:gd name="connsiteX29" fmla="*/ 1316504 w 7073839"/>
                  <a:gd name="connsiteY29" fmla="*/ 2374045 h 2374045"/>
                  <a:gd name="connsiteX30" fmla="*/ 922225 w 7073839"/>
                  <a:gd name="connsiteY30" fmla="*/ 2374045 h 2374045"/>
                  <a:gd name="connsiteX31" fmla="*/ 424188 w 7073839"/>
                  <a:gd name="connsiteY31" fmla="*/ 2374045 h 2374045"/>
                  <a:gd name="connsiteX32" fmla="*/ 0 w 7073839"/>
                  <a:gd name="connsiteY32" fmla="*/ 1895152 h 2374045"/>
                  <a:gd name="connsiteX33" fmla="*/ 0 w 7073839"/>
                  <a:gd name="connsiteY33" fmla="*/ 1437228 h 2374045"/>
                  <a:gd name="connsiteX34" fmla="*/ 0 w 7073839"/>
                  <a:gd name="connsiteY34" fmla="*/ 1007629 h 2374045"/>
                  <a:gd name="connsiteX35" fmla="*/ 0 w 7073839"/>
                  <a:gd name="connsiteY35"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073839" h="2374045" fill="none" extrusionOk="0">
                    <a:moveTo>
                      <a:pt x="0" y="478892"/>
                    </a:moveTo>
                    <a:cubicBezTo>
                      <a:pt x="11851" y="241227"/>
                      <a:pt x="215902" y="29373"/>
                      <a:pt x="424188" y="0"/>
                    </a:cubicBezTo>
                    <a:cubicBezTo>
                      <a:pt x="588494" y="-15818"/>
                      <a:pt x="897283" y="2153"/>
                      <a:pt x="1005231" y="0"/>
                    </a:cubicBezTo>
                    <a:cubicBezTo>
                      <a:pt x="1126409" y="6516"/>
                      <a:pt x="1401451" y="-5410"/>
                      <a:pt x="1524020" y="0"/>
                    </a:cubicBezTo>
                    <a:cubicBezTo>
                      <a:pt x="1661110" y="-26950"/>
                      <a:pt x="1879386" y="-16562"/>
                      <a:pt x="2167317" y="0"/>
                    </a:cubicBezTo>
                    <a:cubicBezTo>
                      <a:pt x="2427678" y="17356"/>
                      <a:pt x="2486170" y="19193"/>
                      <a:pt x="2686106" y="0"/>
                    </a:cubicBezTo>
                    <a:cubicBezTo>
                      <a:pt x="2885356" y="-14432"/>
                      <a:pt x="2955313" y="-14734"/>
                      <a:pt x="3204894" y="0"/>
                    </a:cubicBezTo>
                    <a:cubicBezTo>
                      <a:pt x="3464449" y="41954"/>
                      <a:pt x="3655694" y="-1336"/>
                      <a:pt x="3785938" y="0"/>
                    </a:cubicBezTo>
                    <a:cubicBezTo>
                      <a:pt x="3909858" y="-16459"/>
                      <a:pt x="4215077" y="5059"/>
                      <a:pt x="4304726" y="0"/>
                    </a:cubicBezTo>
                    <a:cubicBezTo>
                      <a:pt x="4406933" y="-10544"/>
                      <a:pt x="4551152" y="3471"/>
                      <a:pt x="4761260" y="0"/>
                    </a:cubicBezTo>
                    <a:cubicBezTo>
                      <a:pt x="4985382" y="-15166"/>
                      <a:pt x="5107497" y="-29717"/>
                      <a:pt x="5217793" y="0"/>
                    </a:cubicBezTo>
                    <a:cubicBezTo>
                      <a:pt x="5352587" y="28725"/>
                      <a:pt x="5467876" y="13749"/>
                      <a:pt x="5549818" y="0"/>
                    </a:cubicBezTo>
                    <a:cubicBezTo>
                      <a:pt x="5635497" y="-36105"/>
                      <a:pt x="5899282" y="28027"/>
                      <a:pt x="6006353" y="0"/>
                    </a:cubicBezTo>
                    <a:cubicBezTo>
                      <a:pt x="6144525" y="-16264"/>
                      <a:pt x="6454487" y="-14064"/>
                      <a:pt x="6649650" y="0"/>
                    </a:cubicBezTo>
                    <a:cubicBezTo>
                      <a:pt x="6900488" y="9638"/>
                      <a:pt x="7102294" y="142633"/>
                      <a:pt x="7073838" y="478892"/>
                    </a:cubicBezTo>
                    <a:cubicBezTo>
                      <a:pt x="7079098" y="715902"/>
                      <a:pt x="7061422" y="766637"/>
                      <a:pt x="7073838" y="965141"/>
                    </a:cubicBezTo>
                    <a:cubicBezTo>
                      <a:pt x="7076304" y="1150713"/>
                      <a:pt x="7065402" y="1310082"/>
                      <a:pt x="7073838" y="1423065"/>
                    </a:cubicBezTo>
                    <a:cubicBezTo>
                      <a:pt x="7089177" y="1547354"/>
                      <a:pt x="7095386" y="1783564"/>
                      <a:pt x="7073838" y="1895152"/>
                    </a:cubicBezTo>
                    <a:cubicBezTo>
                      <a:pt x="7054831" y="2192306"/>
                      <a:pt x="6863475" y="2344164"/>
                      <a:pt x="6649650" y="2374045"/>
                    </a:cubicBezTo>
                    <a:cubicBezTo>
                      <a:pt x="6520514" y="2422564"/>
                      <a:pt x="6324332" y="2319447"/>
                      <a:pt x="6068607" y="2374045"/>
                    </a:cubicBezTo>
                    <a:cubicBezTo>
                      <a:pt x="5791417" y="2411832"/>
                      <a:pt x="5838126" y="2377251"/>
                      <a:pt x="5612073" y="2374045"/>
                    </a:cubicBezTo>
                    <a:cubicBezTo>
                      <a:pt x="5397985" y="2384875"/>
                      <a:pt x="5260233" y="2402602"/>
                      <a:pt x="5155539" y="2374045"/>
                    </a:cubicBezTo>
                    <a:cubicBezTo>
                      <a:pt x="5040035" y="2363740"/>
                      <a:pt x="4906887" y="2371624"/>
                      <a:pt x="4823515" y="2374045"/>
                    </a:cubicBezTo>
                    <a:cubicBezTo>
                      <a:pt x="4726940" y="2372232"/>
                      <a:pt x="4566769" y="2383184"/>
                      <a:pt x="4429235" y="2374045"/>
                    </a:cubicBezTo>
                    <a:cubicBezTo>
                      <a:pt x="4309438" y="2339467"/>
                      <a:pt x="4186477" y="2371282"/>
                      <a:pt x="4097210" y="2374045"/>
                    </a:cubicBezTo>
                    <a:cubicBezTo>
                      <a:pt x="4017286" y="2399184"/>
                      <a:pt x="3745425" y="2351057"/>
                      <a:pt x="3453913" y="2374045"/>
                    </a:cubicBezTo>
                    <a:cubicBezTo>
                      <a:pt x="3158361" y="2375331"/>
                      <a:pt x="3213498" y="2391911"/>
                      <a:pt x="3059633" y="2374045"/>
                    </a:cubicBezTo>
                    <a:cubicBezTo>
                      <a:pt x="2917829" y="2356134"/>
                      <a:pt x="2746301" y="2352418"/>
                      <a:pt x="2665354" y="2374045"/>
                    </a:cubicBezTo>
                    <a:cubicBezTo>
                      <a:pt x="2545190" y="2404649"/>
                      <a:pt x="2165870" y="2370094"/>
                      <a:pt x="2022056" y="2374045"/>
                    </a:cubicBezTo>
                    <a:cubicBezTo>
                      <a:pt x="1866513" y="2405017"/>
                      <a:pt x="1841629" y="2345036"/>
                      <a:pt x="1690032" y="2374045"/>
                    </a:cubicBezTo>
                    <a:cubicBezTo>
                      <a:pt x="1527061" y="2376105"/>
                      <a:pt x="1253626" y="2356986"/>
                      <a:pt x="1108989" y="2374045"/>
                    </a:cubicBezTo>
                    <a:cubicBezTo>
                      <a:pt x="987430" y="2340438"/>
                      <a:pt x="744781" y="2333945"/>
                      <a:pt x="424188" y="2374045"/>
                    </a:cubicBezTo>
                    <a:cubicBezTo>
                      <a:pt x="223853" y="2376293"/>
                      <a:pt x="-48531" y="2185196"/>
                      <a:pt x="0" y="1895152"/>
                    </a:cubicBezTo>
                    <a:cubicBezTo>
                      <a:pt x="461" y="1664800"/>
                      <a:pt x="9162" y="1620778"/>
                      <a:pt x="0" y="1408903"/>
                    </a:cubicBezTo>
                    <a:cubicBezTo>
                      <a:pt x="52" y="1200041"/>
                      <a:pt x="6500" y="1116442"/>
                      <a:pt x="0" y="979304"/>
                    </a:cubicBezTo>
                    <a:cubicBezTo>
                      <a:pt x="-16324" y="843959"/>
                      <a:pt x="-1367" y="608105"/>
                      <a:pt x="0" y="478892"/>
                    </a:cubicBezTo>
                    <a:close/>
                  </a:path>
                  <a:path w="7073839" h="2374045" stroke="0" extrusionOk="0">
                    <a:moveTo>
                      <a:pt x="0" y="478892"/>
                    </a:moveTo>
                    <a:cubicBezTo>
                      <a:pt x="-5785" y="260479"/>
                      <a:pt x="231179" y="50499"/>
                      <a:pt x="424188" y="0"/>
                    </a:cubicBezTo>
                    <a:cubicBezTo>
                      <a:pt x="581711" y="-26225"/>
                      <a:pt x="747182" y="9192"/>
                      <a:pt x="1005231" y="0"/>
                    </a:cubicBezTo>
                    <a:cubicBezTo>
                      <a:pt x="1269465" y="11827"/>
                      <a:pt x="1222126" y="-19979"/>
                      <a:pt x="1399510" y="0"/>
                    </a:cubicBezTo>
                    <a:cubicBezTo>
                      <a:pt x="1599497" y="16341"/>
                      <a:pt x="1608149" y="-20574"/>
                      <a:pt x="1793790" y="0"/>
                    </a:cubicBezTo>
                    <a:cubicBezTo>
                      <a:pt x="1967126" y="-12080"/>
                      <a:pt x="2250881" y="12662"/>
                      <a:pt x="2374833" y="0"/>
                    </a:cubicBezTo>
                    <a:cubicBezTo>
                      <a:pt x="2499874" y="-10737"/>
                      <a:pt x="2725419" y="-197"/>
                      <a:pt x="2831367" y="0"/>
                    </a:cubicBezTo>
                    <a:cubicBezTo>
                      <a:pt x="2972857" y="14055"/>
                      <a:pt x="3167917" y="-75979"/>
                      <a:pt x="3474664" y="0"/>
                    </a:cubicBezTo>
                    <a:cubicBezTo>
                      <a:pt x="3801209" y="17354"/>
                      <a:pt x="3934216" y="-32926"/>
                      <a:pt x="4117962" y="0"/>
                    </a:cubicBezTo>
                    <a:cubicBezTo>
                      <a:pt x="4308613" y="12151"/>
                      <a:pt x="4449386" y="-11062"/>
                      <a:pt x="4699005" y="0"/>
                    </a:cubicBezTo>
                    <a:cubicBezTo>
                      <a:pt x="4942003" y="17716"/>
                      <a:pt x="4898278" y="-23130"/>
                      <a:pt x="5093285" y="0"/>
                    </a:cubicBezTo>
                    <a:cubicBezTo>
                      <a:pt x="5275621" y="18755"/>
                      <a:pt x="5312285" y="-25927"/>
                      <a:pt x="5425309" y="0"/>
                    </a:cubicBezTo>
                    <a:cubicBezTo>
                      <a:pt x="5548280" y="25376"/>
                      <a:pt x="5817489" y="-11035"/>
                      <a:pt x="6068607" y="0"/>
                    </a:cubicBezTo>
                    <a:cubicBezTo>
                      <a:pt x="6350740" y="24669"/>
                      <a:pt x="6495721" y="4376"/>
                      <a:pt x="6649650" y="0"/>
                    </a:cubicBezTo>
                    <a:cubicBezTo>
                      <a:pt x="6925154" y="-23187"/>
                      <a:pt x="7055756" y="202273"/>
                      <a:pt x="7073838" y="478892"/>
                    </a:cubicBezTo>
                    <a:cubicBezTo>
                      <a:pt x="7091436" y="681032"/>
                      <a:pt x="7056932" y="732983"/>
                      <a:pt x="7073838" y="908491"/>
                    </a:cubicBezTo>
                    <a:cubicBezTo>
                      <a:pt x="7105922" y="1060736"/>
                      <a:pt x="7065352" y="1242756"/>
                      <a:pt x="7073838" y="1408903"/>
                    </a:cubicBezTo>
                    <a:cubicBezTo>
                      <a:pt x="7084711" y="1589469"/>
                      <a:pt x="7083102" y="1688533"/>
                      <a:pt x="7073838" y="1895152"/>
                    </a:cubicBezTo>
                    <a:cubicBezTo>
                      <a:pt x="7081513" y="2124243"/>
                      <a:pt x="6888826" y="2433822"/>
                      <a:pt x="6649650" y="2374045"/>
                    </a:cubicBezTo>
                    <a:cubicBezTo>
                      <a:pt x="6482576" y="2381905"/>
                      <a:pt x="6319020" y="2360691"/>
                      <a:pt x="6130862" y="2374045"/>
                    </a:cubicBezTo>
                    <a:cubicBezTo>
                      <a:pt x="5958673" y="2348822"/>
                      <a:pt x="5786982" y="2350121"/>
                      <a:pt x="5674328" y="2374045"/>
                    </a:cubicBezTo>
                    <a:cubicBezTo>
                      <a:pt x="5571920" y="2354767"/>
                      <a:pt x="5442987" y="2348441"/>
                      <a:pt x="5280048" y="2374045"/>
                    </a:cubicBezTo>
                    <a:cubicBezTo>
                      <a:pt x="5125833" y="2374635"/>
                      <a:pt x="4967904" y="2367414"/>
                      <a:pt x="4885769" y="2374045"/>
                    </a:cubicBezTo>
                    <a:cubicBezTo>
                      <a:pt x="4800171" y="2364767"/>
                      <a:pt x="4408374" y="2359477"/>
                      <a:pt x="4242471" y="2374045"/>
                    </a:cubicBezTo>
                    <a:cubicBezTo>
                      <a:pt x="4102051" y="2367679"/>
                      <a:pt x="3967073" y="2385940"/>
                      <a:pt x="3785938" y="2374045"/>
                    </a:cubicBezTo>
                    <a:cubicBezTo>
                      <a:pt x="3604189" y="2338591"/>
                      <a:pt x="3466061" y="2399195"/>
                      <a:pt x="3142639" y="2374045"/>
                    </a:cubicBezTo>
                    <a:cubicBezTo>
                      <a:pt x="2824186" y="2356529"/>
                      <a:pt x="2814962" y="2378049"/>
                      <a:pt x="2499342" y="2374045"/>
                    </a:cubicBezTo>
                    <a:cubicBezTo>
                      <a:pt x="2196358" y="2362927"/>
                      <a:pt x="2254008" y="2351064"/>
                      <a:pt x="2042808" y="2374045"/>
                    </a:cubicBezTo>
                    <a:cubicBezTo>
                      <a:pt x="1836712" y="2389426"/>
                      <a:pt x="1859000" y="2371700"/>
                      <a:pt x="1710784" y="2374045"/>
                    </a:cubicBezTo>
                    <a:cubicBezTo>
                      <a:pt x="1550594" y="2391826"/>
                      <a:pt x="1449001" y="2365436"/>
                      <a:pt x="1316504" y="2374045"/>
                    </a:cubicBezTo>
                    <a:cubicBezTo>
                      <a:pt x="1186577" y="2361970"/>
                      <a:pt x="1105798" y="2352154"/>
                      <a:pt x="922225" y="2374045"/>
                    </a:cubicBezTo>
                    <a:cubicBezTo>
                      <a:pt x="748628" y="2396664"/>
                      <a:pt x="532854" y="2345271"/>
                      <a:pt x="424188" y="2374045"/>
                    </a:cubicBezTo>
                    <a:cubicBezTo>
                      <a:pt x="219137" y="2433559"/>
                      <a:pt x="-2028" y="2151604"/>
                      <a:pt x="0" y="1895152"/>
                    </a:cubicBezTo>
                    <a:cubicBezTo>
                      <a:pt x="16669" y="1704452"/>
                      <a:pt x="-2166" y="1623413"/>
                      <a:pt x="0" y="1437228"/>
                    </a:cubicBezTo>
                    <a:cubicBezTo>
                      <a:pt x="-17626" y="1268697"/>
                      <a:pt x="18847" y="1184009"/>
                      <a:pt x="0" y="1007629"/>
                    </a:cubicBezTo>
                    <a:cubicBezTo>
                      <a:pt x="-28229" y="814696"/>
                      <a:pt x="12745" y="681686"/>
                      <a:pt x="0" y="478892"/>
                    </a:cubicBezTo>
                    <a:close/>
                  </a:path>
                  <a:path w="7073839" h="2374045" fill="none" stroke="0" extrusionOk="0">
                    <a:moveTo>
                      <a:pt x="0" y="478892"/>
                    </a:moveTo>
                    <a:cubicBezTo>
                      <a:pt x="46568" y="251107"/>
                      <a:pt x="223466" y="63449"/>
                      <a:pt x="424188" y="0"/>
                    </a:cubicBezTo>
                    <a:cubicBezTo>
                      <a:pt x="602902" y="-19631"/>
                      <a:pt x="862145" y="15852"/>
                      <a:pt x="1005231" y="0"/>
                    </a:cubicBezTo>
                    <a:cubicBezTo>
                      <a:pt x="1151234" y="-15918"/>
                      <a:pt x="1344566" y="26107"/>
                      <a:pt x="1524020" y="0"/>
                    </a:cubicBezTo>
                    <a:cubicBezTo>
                      <a:pt x="1634828" y="-10470"/>
                      <a:pt x="1924290" y="-37874"/>
                      <a:pt x="2167317" y="0"/>
                    </a:cubicBezTo>
                    <a:cubicBezTo>
                      <a:pt x="2439151" y="12441"/>
                      <a:pt x="2489310" y="18333"/>
                      <a:pt x="2686106" y="0"/>
                    </a:cubicBezTo>
                    <a:cubicBezTo>
                      <a:pt x="2885790" y="-35111"/>
                      <a:pt x="2953006" y="-17687"/>
                      <a:pt x="3204894" y="0"/>
                    </a:cubicBezTo>
                    <a:cubicBezTo>
                      <a:pt x="3455939" y="10349"/>
                      <a:pt x="3678564" y="27881"/>
                      <a:pt x="3785938" y="0"/>
                    </a:cubicBezTo>
                    <a:cubicBezTo>
                      <a:pt x="3893407" y="-5807"/>
                      <a:pt x="4184133" y="4524"/>
                      <a:pt x="4304726" y="0"/>
                    </a:cubicBezTo>
                    <a:cubicBezTo>
                      <a:pt x="4390920" y="-10598"/>
                      <a:pt x="4556317" y="-11436"/>
                      <a:pt x="4761260" y="0"/>
                    </a:cubicBezTo>
                    <a:cubicBezTo>
                      <a:pt x="4975519" y="-2160"/>
                      <a:pt x="5105376" y="-17086"/>
                      <a:pt x="5217793" y="0"/>
                    </a:cubicBezTo>
                    <a:cubicBezTo>
                      <a:pt x="5338683" y="24719"/>
                      <a:pt x="5471430" y="5146"/>
                      <a:pt x="5549818" y="0"/>
                    </a:cubicBezTo>
                    <a:cubicBezTo>
                      <a:pt x="5616884" y="-33158"/>
                      <a:pt x="5895820" y="42249"/>
                      <a:pt x="6006353" y="0"/>
                    </a:cubicBezTo>
                    <a:cubicBezTo>
                      <a:pt x="6153260" y="-35214"/>
                      <a:pt x="6458752" y="4666"/>
                      <a:pt x="6649650" y="0"/>
                    </a:cubicBezTo>
                    <a:cubicBezTo>
                      <a:pt x="6874501" y="26567"/>
                      <a:pt x="7136166" y="148242"/>
                      <a:pt x="7073838" y="478892"/>
                    </a:cubicBezTo>
                    <a:cubicBezTo>
                      <a:pt x="7081357" y="726696"/>
                      <a:pt x="7069276" y="766322"/>
                      <a:pt x="7073838" y="965141"/>
                    </a:cubicBezTo>
                    <a:cubicBezTo>
                      <a:pt x="7069495" y="1164924"/>
                      <a:pt x="7055678" y="1308836"/>
                      <a:pt x="7073838" y="1423065"/>
                    </a:cubicBezTo>
                    <a:cubicBezTo>
                      <a:pt x="7079190" y="1550492"/>
                      <a:pt x="7086941" y="1772144"/>
                      <a:pt x="7073838" y="1895152"/>
                    </a:cubicBezTo>
                    <a:cubicBezTo>
                      <a:pt x="7138346" y="2228421"/>
                      <a:pt x="6903578" y="2346787"/>
                      <a:pt x="6649650" y="2374045"/>
                    </a:cubicBezTo>
                    <a:cubicBezTo>
                      <a:pt x="6540937" y="2424012"/>
                      <a:pt x="6316229" y="2326114"/>
                      <a:pt x="6068607" y="2374045"/>
                    </a:cubicBezTo>
                    <a:cubicBezTo>
                      <a:pt x="5773711" y="2417547"/>
                      <a:pt x="5841777" y="2381124"/>
                      <a:pt x="5612073" y="2374045"/>
                    </a:cubicBezTo>
                    <a:cubicBezTo>
                      <a:pt x="5385678" y="2376156"/>
                      <a:pt x="5272526" y="2377505"/>
                      <a:pt x="5155539" y="2374045"/>
                    </a:cubicBezTo>
                    <a:cubicBezTo>
                      <a:pt x="5047059" y="2351414"/>
                      <a:pt x="4910226" y="2385936"/>
                      <a:pt x="4823515" y="2374045"/>
                    </a:cubicBezTo>
                    <a:cubicBezTo>
                      <a:pt x="4733152" y="2373183"/>
                      <a:pt x="4539932" y="2389761"/>
                      <a:pt x="4429235" y="2374045"/>
                    </a:cubicBezTo>
                    <a:cubicBezTo>
                      <a:pt x="4310319" y="2371580"/>
                      <a:pt x="4182926" y="2365683"/>
                      <a:pt x="4097210" y="2374045"/>
                    </a:cubicBezTo>
                    <a:cubicBezTo>
                      <a:pt x="4003479" y="2423486"/>
                      <a:pt x="3723200" y="2337322"/>
                      <a:pt x="3453913" y="2374045"/>
                    </a:cubicBezTo>
                    <a:cubicBezTo>
                      <a:pt x="3175237" y="2380626"/>
                      <a:pt x="3231438" y="2400323"/>
                      <a:pt x="3059633" y="2374045"/>
                    </a:cubicBezTo>
                    <a:cubicBezTo>
                      <a:pt x="2900673" y="2354168"/>
                      <a:pt x="2781055" y="2347735"/>
                      <a:pt x="2665354" y="2374045"/>
                    </a:cubicBezTo>
                    <a:cubicBezTo>
                      <a:pt x="2552046" y="2386735"/>
                      <a:pt x="2181407" y="2360555"/>
                      <a:pt x="2022056" y="2374045"/>
                    </a:cubicBezTo>
                    <a:cubicBezTo>
                      <a:pt x="1875873" y="2399627"/>
                      <a:pt x="1833978" y="2363122"/>
                      <a:pt x="1690032" y="2374045"/>
                    </a:cubicBezTo>
                    <a:cubicBezTo>
                      <a:pt x="1546125" y="2395316"/>
                      <a:pt x="1248168" y="2352440"/>
                      <a:pt x="1108989" y="2374045"/>
                    </a:cubicBezTo>
                    <a:cubicBezTo>
                      <a:pt x="930432" y="2416645"/>
                      <a:pt x="740740" y="2307461"/>
                      <a:pt x="424188" y="2374045"/>
                    </a:cubicBezTo>
                    <a:cubicBezTo>
                      <a:pt x="208028" y="2353679"/>
                      <a:pt x="46661" y="2163054"/>
                      <a:pt x="0" y="1895152"/>
                    </a:cubicBezTo>
                    <a:cubicBezTo>
                      <a:pt x="-11487" y="1653073"/>
                      <a:pt x="2678" y="1619855"/>
                      <a:pt x="0" y="1408903"/>
                    </a:cubicBezTo>
                    <a:cubicBezTo>
                      <a:pt x="10111" y="1222986"/>
                      <a:pt x="-1728" y="1116732"/>
                      <a:pt x="0" y="979304"/>
                    </a:cubicBezTo>
                    <a:cubicBezTo>
                      <a:pt x="-21628" y="843617"/>
                      <a:pt x="-1044" y="583872"/>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9122782"/>
                          <a:gd name="connsiteY0" fmla="*/ 547055 h 2711953"/>
                          <a:gd name="connsiteX1" fmla="*/ 547055 w 9122782"/>
                          <a:gd name="connsiteY1" fmla="*/ 0 h 2711953"/>
                          <a:gd name="connsiteX2" fmla="*/ 1296398 w 9122782"/>
                          <a:gd name="connsiteY2" fmla="*/ 0 h 2711953"/>
                          <a:gd name="connsiteX3" fmla="*/ 1965454 w 9122782"/>
                          <a:gd name="connsiteY3" fmla="*/ 0 h 2711953"/>
                          <a:gd name="connsiteX4" fmla="*/ 2795083 w 9122782"/>
                          <a:gd name="connsiteY4" fmla="*/ 0 h 2711953"/>
                          <a:gd name="connsiteX5" fmla="*/ 3464139 w 9122782"/>
                          <a:gd name="connsiteY5" fmla="*/ 0 h 2711953"/>
                          <a:gd name="connsiteX6" fmla="*/ 4133195 w 9122782"/>
                          <a:gd name="connsiteY6" fmla="*/ 0 h 2711953"/>
                          <a:gd name="connsiteX7" fmla="*/ 4882538 w 9122782"/>
                          <a:gd name="connsiteY7" fmla="*/ 0 h 2711953"/>
                          <a:gd name="connsiteX8" fmla="*/ 5551594 w 9122782"/>
                          <a:gd name="connsiteY8" fmla="*/ 0 h 2711953"/>
                          <a:gd name="connsiteX9" fmla="*/ 6140363 w 9122782"/>
                          <a:gd name="connsiteY9" fmla="*/ 0 h 2711953"/>
                          <a:gd name="connsiteX10" fmla="*/ 6729132 w 9122782"/>
                          <a:gd name="connsiteY10" fmla="*/ 0 h 2711953"/>
                          <a:gd name="connsiteX11" fmla="*/ 7157328 w 9122782"/>
                          <a:gd name="connsiteY11" fmla="*/ 0 h 2711953"/>
                          <a:gd name="connsiteX12" fmla="*/ 7746098 w 9122782"/>
                          <a:gd name="connsiteY12" fmla="*/ 0 h 2711953"/>
                          <a:gd name="connsiteX13" fmla="*/ 8575727 w 9122782"/>
                          <a:gd name="connsiteY13" fmla="*/ 0 h 2711953"/>
                          <a:gd name="connsiteX14" fmla="*/ 9122782 w 9122782"/>
                          <a:gd name="connsiteY14" fmla="*/ 547055 h 2711953"/>
                          <a:gd name="connsiteX15" fmla="*/ 9122782 w 9122782"/>
                          <a:gd name="connsiteY15" fmla="*/ 1102514 h 2711953"/>
                          <a:gd name="connsiteX16" fmla="*/ 9122782 w 9122782"/>
                          <a:gd name="connsiteY16" fmla="*/ 1625617 h 2711953"/>
                          <a:gd name="connsiteX17" fmla="*/ 9122782 w 9122782"/>
                          <a:gd name="connsiteY17" fmla="*/ 2164898 h 2711953"/>
                          <a:gd name="connsiteX18" fmla="*/ 8575727 w 9122782"/>
                          <a:gd name="connsiteY18" fmla="*/ 2711953 h 2711953"/>
                          <a:gd name="connsiteX19" fmla="*/ 7826384 w 9122782"/>
                          <a:gd name="connsiteY19" fmla="*/ 2711953 h 2711953"/>
                          <a:gd name="connsiteX20" fmla="*/ 7237615 w 9122782"/>
                          <a:gd name="connsiteY20" fmla="*/ 2711953 h 2711953"/>
                          <a:gd name="connsiteX21" fmla="*/ 6648846 w 9122782"/>
                          <a:gd name="connsiteY21" fmla="*/ 2711953 h 2711953"/>
                          <a:gd name="connsiteX22" fmla="*/ 6220650 w 9122782"/>
                          <a:gd name="connsiteY22" fmla="*/ 2711953 h 2711953"/>
                          <a:gd name="connsiteX23" fmla="*/ 5712167 w 9122782"/>
                          <a:gd name="connsiteY23" fmla="*/ 2711953 h 2711953"/>
                          <a:gd name="connsiteX24" fmla="*/ 5283971 w 9122782"/>
                          <a:gd name="connsiteY24" fmla="*/ 2711953 h 2711953"/>
                          <a:gd name="connsiteX25" fmla="*/ 4454342 w 9122782"/>
                          <a:gd name="connsiteY25" fmla="*/ 2711953 h 2711953"/>
                          <a:gd name="connsiteX26" fmla="*/ 3945859 w 9122782"/>
                          <a:gd name="connsiteY26" fmla="*/ 2711953 h 2711953"/>
                          <a:gd name="connsiteX27" fmla="*/ 3437377 w 9122782"/>
                          <a:gd name="connsiteY27" fmla="*/ 2711953 h 2711953"/>
                          <a:gd name="connsiteX28" fmla="*/ 2607747 w 9122782"/>
                          <a:gd name="connsiteY28" fmla="*/ 2711953 h 2711953"/>
                          <a:gd name="connsiteX29" fmla="*/ 2179552 w 9122782"/>
                          <a:gd name="connsiteY29" fmla="*/ 2711953 h 2711953"/>
                          <a:gd name="connsiteX30" fmla="*/ 1430209 w 9122782"/>
                          <a:gd name="connsiteY30" fmla="*/ 2711953 h 2711953"/>
                          <a:gd name="connsiteX31" fmla="*/ 547055 w 9122782"/>
                          <a:gd name="connsiteY31" fmla="*/ 2711953 h 2711953"/>
                          <a:gd name="connsiteX32" fmla="*/ 0 w 9122782"/>
                          <a:gd name="connsiteY32" fmla="*/ 2164898 h 2711953"/>
                          <a:gd name="connsiteX33" fmla="*/ 0 w 9122782"/>
                          <a:gd name="connsiteY33" fmla="*/ 1609439 h 2711953"/>
                          <a:gd name="connsiteX34" fmla="*/ 0 w 9122782"/>
                          <a:gd name="connsiteY34" fmla="*/ 1118693 h 2711953"/>
                          <a:gd name="connsiteX35" fmla="*/ 0 w 9122782"/>
                          <a:gd name="connsiteY35" fmla="*/ 547055 h 271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122782" h="2711953" fill="none" extrusionOk="0">
                            <a:moveTo>
                              <a:pt x="0" y="547055"/>
                            </a:moveTo>
                            <a:cubicBezTo>
                              <a:pt x="58527" y="245424"/>
                              <a:pt x="266997" y="38930"/>
                              <a:pt x="547055" y="0"/>
                            </a:cubicBezTo>
                            <a:cubicBezTo>
                              <a:pt x="791335" y="-22677"/>
                              <a:pt x="1136026" y="3661"/>
                              <a:pt x="1296398" y="0"/>
                            </a:cubicBezTo>
                            <a:cubicBezTo>
                              <a:pt x="1456770" y="-3661"/>
                              <a:pt x="1776048" y="15077"/>
                              <a:pt x="1965454" y="0"/>
                            </a:cubicBezTo>
                            <a:cubicBezTo>
                              <a:pt x="2154860" y="-15077"/>
                              <a:pt x="2446384" y="-14642"/>
                              <a:pt x="2795083" y="0"/>
                            </a:cubicBezTo>
                            <a:cubicBezTo>
                              <a:pt x="3143782" y="14642"/>
                              <a:pt x="3199870" y="28734"/>
                              <a:pt x="3464139" y="0"/>
                            </a:cubicBezTo>
                            <a:cubicBezTo>
                              <a:pt x="3728408" y="-28734"/>
                              <a:pt x="3815284" y="-27544"/>
                              <a:pt x="4133195" y="0"/>
                            </a:cubicBezTo>
                            <a:cubicBezTo>
                              <a:pt x="4451106" y="27544"/>
                              <a:pt x="4715897" y="7231"/>
                              <a:pt x="4882538" y="0"/>
                            </a:cubicBezTo>
                            <a:cubicBezTo>
                              <a:pt x="5049179" y="-7231"/>
                              <a:pt x="5412967" y="11892"/>
                              <a:pt x="5551594" y="0"/>
                            </a:cubicBezTo>
                            <a:cubicBezTo>
                              <a:pt x="5690221" y="-11892"/>
                              <a:pt x="5865534" y="-6170"/>
                              <a:pt x="6140363" y="0"/>
                            </a:cubicBezTo>
                            <a:cubicBezTo>
                              <a:pt x="6415192" y="6170"/>
                              <a:pt x="6560927" y="-23818"/>
                              <a:pt x="6729132" y="0"/>
                            </a:cubicBezTo>
                            <a:cubicBezTo>
                              <a:pt x="6897337" y="23818"/>
                              <a:pt x="7055669" y="12375"/>
                              <a:pt x="7157328" y="0"/>
                            </a:cubicBezTo>
                            <a:cubicBezTo>
                              <a:pt x="7258987" y="-12375"/>
                              <a:pt x="7608847" y="26714"/>
                              <a:pt x="7746098" y="0"/>
                            </a:cubicBezTo>
                            <a:cubicBezTo>
                              <a:pt x="7883349" y="-26714"/>
                              <a:pt x="8327269" y="-28662"/>
                              <a:pt x="8575727" y="0"/>
                            </a:cubicBezTo>
                            <a:cubicBezTo>
                              <a:pt x="8890075" y="17257"/>
                              <a:pt x="9179372" y="213047"/>
                              <a:pt x="9122782" y="547055"/>
                            </a:cubicBezTo>
                            <a:cubicBezTo>
                              <a:pt x="9125947" y="822549"/>
                              <a:pt x="9119260" y="879363"/>
                              <a:pt x="9122782" y="1102514"/>
                            </a:cubicBezTo>
                            <a:cubicBezTo>
                              <a:pt x="9126304" y="1325665"/>
                              <a:pt x="9098343" y="1506820"/>
                              <a:pt x="9122782" y="1625617"/>
                            </a:cubicBezTo>
                            <a:cubicBezTo>
                              <a:pt x="9147221" y="1744414"/>
                              <a:pt x="9126089" y="2027655"/>
                              <a:pt x="9122782" y="2164898"/>
                            </a:cubicBezTo>
                            <a:cubicBezTo>
                              <a:pt x="9139135" y="2515463"/>
                              <a:pt x="8895227" y="2679531"/>
                              <a:pt x="8575727" y="2711953"/>
                            </a:cubicBezTo>
                            <a:cubicBezTo>
                              <a:pt x="8420747" y="2740614"/>
                              <a:pt x="8199555" y="2675122"/>
                              <a:pt x="7826384" y="2711953"/>
                            </a:cubicBezTo>
                            <a:cubicBezTo>
                              <a:pt x="7453213" y="2748784"/>
                              <a:pt x="7527094" y="2711561"/>
                              <a:pt x="7237615" y="2711953"/>
                            </a:cubicBezTo>
                            <a:cubicBezTo>
                              <a:pt x="6948136" y="2712345"/>
                              <a:pt x="6784500" y="2726581"/>
                              <a:pt x="6648846" y="2711953"/>
                            </a:cubicBezTo>
                            <a:cubicBezTo>
                              <a:pt x="6513192" y="2697325"/>
                              <a:pt x="6326789" y="2718160"/>
                              <a:pt x="6220650" y="2711953"/>
                            </a:cubicBezTo>
                            <a:cubicBezTo>
                              <a:pt x="6114511" y="2705746"/>
                              <a:pt x="5872147" y="2731174"/>
                              <a:pt x="5712167" y="2711953"/>
                            </a:cubicBezTo>
                            <a:cubicBezTo>
                              <a:pt x="5552187" y="2692732"/>
                              <a:pt x="5398760" y="2699422"/>
                              <a:pt x="5283971" y="2711953"/>
                            </a:cubicBezTo>
                            <a:cubicBezTo>
                              <a:pt x="5169182" y="2724484"/>
                              <a:pt x="4832749" y="2700519"/>
                              <a:pt x="4454342" y="2711953"/>
                            </a:cubicBezTo>
                            <a:cubicBezTo>
                              <a:pt x="4075935" y="2723387"/>
                              <a:pt x="4155510" y="2729804"/>
                              <a:pt x="3945859" y="2711953"/>
                            </a:cubicBezTo>
                            <a:cubicBezTo>
                              <a:pt x="3736208" y="2694102"/>
                              <a:pt x="3565745" y="2689239"/>
                              <a:pt x="3437377" y="2711953"/>
                            </a:cubicBezTo>
                            <a:cubicBezTo>
                              <a:pt x="3309009" y="2734667"/>
                              <a:pt x="2809896" y="2673681"/>
                              <a:pt x="2607747" y="2711953"/>
                            </a:cubicBezTo>
                            <a:cubicBezTo>
                              <a:pt x="2405598" y="2750226"/>
                              <a:pt x="2372400" y="2691535"/>
                              <a:pt x="2179552" y="2711953"/>
                            </a:cubicBezTo>
                            <a:cubicBezTo>
                              <a:pt x="1986704" y="2732371"/>
                              <a:pt x="1606208" y="2685024"/>
                              <a:pt x="1430209" y="2711953"/>
                            </a:cubicBezTo>
                            <a:cubicBezTo>
                              <a:pt x="1254210" y="2738882"/>
                              <a:pt x="945343" y="2678521"/>
                              <a:pt x="547055" y="2711953"/>
                            </a:cubicBezTo>
                            <a:cubicBezTo>
                              <a:pt x="281724" y="2694762"/>
                              <a:pt x="25" y="2480380"/>
                              <a:pt x="0" y="2164898"/>
                            </a:cubicBezTo>
                            <a:cubicBezTo>
                              <a:pt x="-6998" y="1895629"/>
                              <a:pt x="7116" y="1842994"/>
                              <a:pt x="0" y="1609439"/>
                            </a:cubicBezTo>
                            <a:cubicBezTo>
                              <a:pt x="-7116" y="1375884"/>
                              <a:pt x="20040" y="1266335"/>
                              <a:pt x="0" y="1118693"/>
                            </a:cubicBezTo>
                            <a:cubicBezTo>
                              <a:pt x="-20040" y="971051"/>
                              <a:pt x="9258" y="686814"/>
                              <a:pt x="0" y="547055"/>
                            </a:cubicBezTo>
                            <a:close/>
                          </a:path>
                          <a:path w="9122782" h="2711953" stroke="0" extrusionOk="0">
                            <a:moveTo>
                              <a:pt x="0" y="547055"/>
                            </a:moveTo>
                            <a:cubicBezTo>
                              <a:pt x="669" y="265393"/>
                              <a:pt x="272157" y="48660"/>
                              <a:pt x="547055" y="0"/>
                            </a:cubicBezTo>
                            <a:cubicBezTo>
                              <a:pt x="720217" y="-25536"/>
                              <a:pt x="956428" y="-21935"/>
                              <a:pt x="1296398" y="0"/>
                            </a:cubicBezTo>
                            <a:cubicBezTo>
                              <a:pt x="1636368" y="21935"/>
                              <a:pt x="1554095" y="-18463"/>
                              <a:pt x="1804880" y="0"/>
                            </a:cubicBezTo>
                            <a:cubicBezTo>
                              <a:pt x="2055665" y="18463"/>
                              <a:pt x="2078391" y="-18803"/>
                              <a:pt x="2313363" y="0"/>
                            </a:cubicBezTo>
                            <a:cubicBezTo>
                              <a:pt x="2548335" y="18803"/>
                              <a:pt x="2902070" y="22938"/>
                              <a:pt x="3062706" y="0"/>
                            </a:cubicBezTo>
                            <a:cubicBezTo>
                              <a:pt x="3223342" y="-22938"/>
                              <a:pt x="3529233" y="-17316"/>
                              <a:pt x="3651475" y="0"/>
                            </a:cubicBezTo>
                            <a:cubicBezTo>
                              <a:pt x="3773717" y="17316"/>
                              <a:pt x="4068047" y="-37394"/>
                              <a:pt x="4481104" y="0"/>
                            </a:cubicBezTo>
                            <a:cubicBezTo>
                              <a:pt x="4894161" y="37394"/>
                              <a:pt x="5063862" y="-17904"/>
                              <a:pt x="5310734" y="0"/>
                            </a:cubicBezTo>
                            <a:cubicBezTo>
                              <a:pt x="5557606" y="17904"/>
                              <a:pt x="5751346" y="-15199"/>
                              <a:pt x="6060076" y="0"/>
                            </a:cubicBezTo>
                            <a:cubicBezTo>
                              <a:pt x="6368806" y="15199"/>
                              <a:pt x="6324950" y="-20672"/>
                              <a:pt x="6568559" y="0"/>
                            </a:cubicBezTo>
                            <a:cubicBezTo>
                              <a:pt x="6812168" y="20672"/>
                              <a:pt x="6861329" y="-19867"/>
                              <a:pt x="6996755" y="0"/>
                            </a:cubicBezTo>
                            <a:cubicBezTo>
                              <a:pt x="7132181" y="19867"/>
                              <a:pt x="7447073" y="-34529"/>
                              <a:pt x="7826384" y="0"/>
                            </a:cubicBezTo>
                            <a:cubicBezTo>
                              <a:pt x="8205695" y="34529"/>
                              <a:pt x="8366867" y="28564"/>
                              <a:pt x="8575727" y="0"/>
                            </a:cubicBezTo>
                            <a:cubicBezTo>
                              <a:pt x="8878461" y="-7837"/>
                              <a:pt x="9105533" y="212185"/>
                              <a:pt x="9122782" y="547055"/>
                            </a:cubicBezTo>
                            <a:cubicBezTo>
                              <a:pt x="9137667" y="763036"/>
                              <a:pt x="9108949" y="843384"/>
                              <a:pt x="9122782" y="1037801"/>
                            </a:cubicBezTo>
                            <a:cubicBezTo>
                              <a:pt x="9136615" y="1232218"/>
                              <a:pt x="9109633" y="1423596"/>
                              <a:pt x="9122782" y="1609439"/>
                            </a:cubicBezTo>
                            <a:cubicBezTo>
                              <a:pt x="9135931" y="1795282"/>
                              <a:pt x="9124939" y="1951792"/>
                              <a:pt x="9122782" y="2164898"/>
                            </a:cubicBezTo>
                            <a:cubicBezTo>
                              <a:pt x="9101583" y="2458427"/>
                              <a:pt x="8873451" y="2753819"/>
                              <a:pt x="8575727" y="2711953"/>
                            </a:cubicBezTo>
                            <a:cubicBezTo>
                              <a:pt x="8338215" y="2734748"/>
                              <a:pt x="8127787" y="2722398"/>
                              <a:pt x="7906671" y="2711953"/>
                            </a:cubicBezTo>
                            <a:cubicBezTo>
                              <a:pt x="7685555" y="2701508"/>
                              <a:pt x="7457752" y="2713208"/>
                              <a:pt x="7317902" y="2711953"/>
                            </a:cubicBezTo>
                            <a:cubicBezTo>
                              <a:pt x="7178052" y="2710698"/>
                              <a:pt x="7005319" y="2718444"/>
                              <a:pt x="6809419" y="2711953"/>
                            </a:cubicBezTo>
                            <a:cubicBezTo>
                              <a:pt x="6613519" y="2705462"/>
                              <a:pt x="6413230" y="2714623"/>
                              <a:pt x="6300937" y="2711953"/>
                            </a:cubicBezTo>
                            <a:cubicBezTo>
                              <a:pt x="6188644" y="2709283"/>
                              <a:pt x="5650522" y="2713140"/>
                              <a:pt x="5471307" y="2711953"/>
                            </a:cubicBezTo>
                            <a:cubicBezTo>
                              <a:pt x="5292092" y="2710767"/>
                              <a:pt x="5123958" y="2727233"/>
                              <a:pt x="4882538" y="2711953"/>
                            </a:cubicBezTo>
                            <a:cubicBezTo>
                              <a:pt x="4641118" y="2696673"/>
                              <a:pt x="4467047" y="2734876"/>
                              <a:pt x="4052908" y="2711953"/>
                            </a:cubicBezTo>
                            <a:cubicBezTo>
                              <a:pt x="3638769" y="2689031"/>
                              <a:pt x="3626973" y="2717214"/>
                              <a:pt x="3223279" y="2711953"/>
                            </a:cubicBezTo>
                            <a:cubicBezTo>
                              <a:pt x="2819585" y="2706692"/>
                              <a:pt x="2902118" y="2690449"/>
                              <a:pt x="2634510" y="2711953"/>
                            </a:cubicBezTo>
                            <a:cubicBezTo>
                              <a:pt x="2366902" y="2733457"/>
                              <a:pt x="2399585" y="2710460"/>
                              <a:pt x="2206314" y="2711953"/>
                            </a:cubicBezTo>
                            <a:cubicBezTo>
                              <a:pt x="2013043" y="2713446"/>
                              <a:pt x="1873401" y="2721887"/>
                              <a:pt x="1697831" y="2711953"/>
                            </a:cubicBezTo>
                            <a:cubicBezTo>
                              <a:pt x="1522261" y="2702019"/>
                              <a:pt x="1401968" y="2692655"/>
                              <a:pt x="1189349" y="2711953"/>
                            </a:cubicBezTo>
                            <a:cubicBezTo>
                              <a:pt x="976730" y="2731251"/>
                              <a:pt x="730515" y="2684687"/>
                              <a:pt x="547055" y="2711953"/>
                            </a:cubicBezTo>
                            <a:cubicBezTo>
                              <a:pt x="277964" y="2750037"/>
                              <a:pt x="23009" y="2439898"/>
                              <a:pt x="0" y="2164898"/>
                            </a:cubicBezTo>
                            <a:cubicBezTo>
                              <a:pt x="12688" y="1938702"/>
                              <a:pt x="19535" y="1841020"/>
                              <a:pt x="0" y="1641795"/>
                            </a:cubicBezTo>
                            <a:cubicBezTo>
                              <a:pt x="-19535" y="1442570"/>
                              <a:pt x="14818" y="1355155"/>
                              <a:pt x="0" y="1151050"/>
                            </a:cubicBezTo>
                            <a:cubicBezTo>
                              <a:pt x="-14818" y="946946"/>
                              <a:pt x="930" y="762324"/>
                              <a:pt x="0" y="54705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1.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2.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3.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18" name="Rectangle: Rounded Corners 17">
                <a:extLst>
                  <a:ext uri="{FF2B5EF4-FFF2-40B4-BE49-F238E27FC236}">
                    <a16:creationId xmlns:a16="http://schemas.microsoft.com/office/drawing/2014/main" id="{28B2A28E-12B5-61D5-B403-824AEF3ECBD2}"/>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39FDABE2-C0F6-9B32-7EF4-FC2EB81A10C7}"/>
                </a:ext>
              </a:extLst>
            </p:cNvPr>
            <p:cNvPicPr>
              <a:picLocks noChangeAspect="1"/>
            </p:cNvPicPr>
            <p:nvPr/>
          </p:nvPicPr>
          <p:blipFill>
            <a:blip r:embed="rId3"/>
            <a:stretch>
              <a:fillRect/>
            </a:stretch>
          </p:blipFill>
          <p:spPr>
            <a:xfrm>
              <a:off x="7786068" y="4837294"/>
              <a:ext cx="469963" cy="469963"/>
            </a:xfrm>
            <a:prstGeom prst="rect">
              <a:avLst/>
            </a:prstGeom>
          </p:spPr>
        </p:pic>
        <p:pic>
          <p:nvPicPr>
            <p:cNvPr id="9" name="Picture 8">
              <a:extLst>
                <a:ext uri="{FF2B5EF4-FFF2-40B4-BE49-F238E27FC236}">
                  <a16:creationId xmlns:a16="http://schemas.microsoft.com/office/drawing/2014/main" id="{4E186CF7-B0D6-F598-3B29-C2DF81A94C00}"/>
                </a:ext>
              </a:extLst>
            </p:cNvPr>
            <p:cNvPicPr>
              <a:picLocks noChangeAspect="1"/>
            </p:cNvPicPr>
            <p:nvPr/>
          </p:nvPicPr>
          <p:blipFill>
            <a:blip r:embed="rId4"/>
            <a:stretch>
              <a:fillRect/>
            </a:stretch>
          </p:blipFill>
          <p:spPr>
            <a:xfrm>
              <a:off x="7229394" y="4837294"/>
              <a:ext cx="469963" cy="469963"/>
            </a:xfrm>
            <a:prstGeom prst="rect">
              <a:avLst/>
            </a:prstGeom>
          </p:spPr>
        </p:pic>
        <p:pic>
          <p:nvPicPr>
            <p:cNvPr id="10" name="Picture 9">
              <a:extLst>
                <a:ext uri="{FF2B5EF4-FFF2-40B4-BE49-F238E27FC236}">
                  <a16:creationId xmlns:a16="http://schemas.microsoft.com/office/drawing/2014/main" id="{590083B1-9DDD-25C2-0F79-7F51E0C32E34}"/>
                </a:ext>
              </a:extLst>
            </p:cNvPr>
            <p:cNvPicPr>
              <a:picLocks noChangeAspect="1"/>
            </p:cNvPicPr>
            <p:nvPr/>
          </p:nvPicPr>
          <p:blipFill>
            <a:blip r:embed="rId5"/>
            <a:stretch>
              <a:fillRect/>
            </a:stretch>
          </p:blipFill>
          <p:spPr>
            <a:xfrm>
              <a:off x="8319108" y="4837294"/>
              <a:ext cx="469963" cy="469963"/>
            </a:xfrm>
            <a:prstGeom prst="rect">
              <a:avLst/>
            </a:prstGeom>
          </p:spPr>
        </p:pic>
        <p:pic>
          <p:nvPicPr>
            <p:cNvPr id="11" name="Picture 10">
              <a:extLst>
                <a:ext uri="{FF2B5EF4-FFF2-40B4-BE49-F238E27FC236}">
                  <a16:creationId xmlns:a16="http://schemas.microsoft.com/office/drawing/2014/main" id="{FDA1D443-42F9-5F8A-49B9-3825A80CEE1D}"/>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12" name="Picture 11">
              <a:extLst>
                <a:ext uri="{FF2B5EF4-FFF2-40B4-BE49-F238E27FC236}">
                  <a16:creationId xmlns:a16="http://schemas.microsoft.com/office/drawing/2014/main" id="{61ABDB00-CA50-C182-6479-68959D15A4C1}"/>
                </a:ext>
              </a:extLst>
            </p:cNvPr>
            <p:cNvPicPr>
              <a:picLocks noChangeAspect="1"/>
            </p:cNvPicPr>
            <p:nvPr/>
          </p:nvPicPr>
          <p:blipFill>
            <a:blip r:embed="rId4"/>
            <a:stretch>
              <a:fillRect/>
            </a:stretch>
          </p:blipFill>
          <p:spPr>
            <a:xfrm>
              <a:off x="7235962" y="5402382"/>
              <a:ext cx="469963" cy="469963"/>
            </a:xfrm>
            <a:prstGeom prst="rect">
              <a:avLst/>
            </a:prstGeom>
          </p:spPr>
        </p:pic>
        <p:pic>
          <p:nvPicPr>
            <p:cNvPr id="13" name="Picture 12">
              <a:extLst>
                <a:ext uri="{FF2B5EF4-FFF2-40B4-BE49-F238E27FC236}">
                  <a16:creationId xmlns:a16="http://schemas.microsoft.com/office/drawing/2014/main" id="{C44C7DD9-5ECC-FA8F-08E8-B28C3858F83B}"/>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14" name="Picture 13">
              <a:extLst>
                <a:ext uri="{FF2B5EF4-FFF2-40B4-BE49-F238E27FC236}">
                  <a16:creationId xmlns:a16="http://schemas.microsoft.com/office/drawing/2014/main" id="{5D7DB369-3F65-1866-3C42-9247137DD34B}"/>
                </a:ext>
              </a:extLst>
            </p:cNvPr>
            <p:cNvPicPr>
              <a:picLocks noChangeAspect="1"/>
            </p:cNvPicPr>
            <p:nvPr/>
          </p:nvPicPr>
          <p:blipFill>
            <a:blip r:embed="rId3"/>
            <a:stretch>
              <a:fillRect/>
            </a:stretch>
          </p:blipFill>
          <p:spPr>
            <a:xfrm>
              <a:off x="10460330" y="6075973"/>
              <a:ext cx="469963" cy="469963"/>
            </a:xfrm>
            <a:prstGeom prst="rect">
              <a:avLst/>
            </a:prstGeom>
          </p:spPr>
        </p:pic>
        <p:pic>
          <p:nvPicPr>
            <p:cNvPr id="15" name="Picture 14">
              <a:extLst>
                <a:ext uri="{FF2B5EF4-FFF2-40B4-BE49-F238E27FC236}">
                  <a16:creationId xmlns:a16="http://schemas.microsoft.com/office/drawing/2014/main" id="{7538B7C2-803E-1416-8039-74BBA8B5D8D3}"/>
                </a:ext>
              </a:extLst>
            </p:cNvPr>
            <p:cNvPicPr>
              <a:picLocks noChangeAspect="1"/>
            </p:cNvPicPr>
            <p:nvPr/>
          </p:nvPicPr>
          <p:blipFill>
            <a:blip r:embed="rId4"/>
            <a:stretch>
              <a:fillRect/>
            </a:stretch>
          </p:blipFill>
          <p:spPr>
            <a:xfrm>
              <a:off x="9903656" y="6075973"/>
              <a:ext cx="469963" cy="469963"/>
            </a:xfrm>
            <a:prstGeom prst="rect">
              <a:avLst/>
            </a:prstGeom>
          </p:spPr>
        </p:pic>
        <p:pic>
          <p:nvPicPr>
            <p:cNvPr id="16" name="Picture 15">
              <a:extLst>
                <a:ext uri="{FF2B5EF4-FFF2-40B4-BE49-F238E27FC236}">
                  <a16:creationId xmlns:a16="http://schemas.microsoft.com/office/drawing/2014/main" id="{FDC2B491-044E-952E-A84D-F6191EB4E6DC}"/>
                </a:ext>
              </a:extLst>
            </p:cNvPr>
            <p:cNvPicPr>
              <a:picLocks noChangeAspect="1"/>
            </p:cNvPicPr>
            <p:nvPr/>
          </p:nvPicPr>
          <p:blipFill>
            <a:blip r:embed="rId5"/>
            <a:stretch>
              <a:fillRect/>
            </a:stretch>
          </p:blipFill>
          <p:spPr>
            <a:xfrm>
              <a:off x="11017005" y="6075973"/>
              <a:ext cx="469963" cy="469963"/>
            </a:xfrm>
            <a:prstGeom prst="rect">
              <a:avLst/>
            </a:prstGeom>
          </p:spPr>
        </p:pic>
      </p:grpSp>
      <p:pic>
        <p:nvPicPr>
          <p:cNvPr id="19" name="Picture 17">
            <a:extLst>
              <a:ext uri="{FF2B5EF4-FFF2-40B4-BE49-F238E27FC236}">
                <a16:creationId xmlns:a16="http://schemas.microsoft.com/office/drawing/2014/main" id="{7A1E3668-E8F4-A194-1A02-64890E38A45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14544" y="1556975"/>
            <a:ext cx="2028074" cy="5172560"/>
          </a:xfrm>
          <a:prstGeom prst="rect">
            <a:avLst/>
          </a:prstGeom>
        </p:spPr>
      </p:pic>
    </p:spTree>
    <p:extLst>
      <p:ext uri="{BB962C8B-B14F-4D97-AF65-F5344CB8AC3E}">
        <p14:creationId xmlns:p14="http://schemas.microsoft.com/office/powerpoint/2010/main" val="365324274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animEffect transition="in" filter="fade">
                                          <p:cBhvr>
                                            <p:cTn id="12"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p:stCondLst>
                                  <p:cond delay="500"/>
                                </p:stCondLst>
                                <p:childTnLst>
                                  <p:par>
                                    <p:cTn id="14" presetID="2" presetClass="entr" presetSubtype="4" fill="hold" nodeType="afterEffect" p14:presetBounceEnd="66000">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14:bounceEnd="66000">
                                          <p:cBhvr additive="base">
                                            <p:cTn id="16"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animEffect transition="in" filter="fade">
                                          <p:cBhvr>
                                            <p:cTn id="12"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8" name="chimes.wav"/>
                                            </p:tgtEl>
                                          </p:cMediaNode>
                                        </p:audio>
                                      </p:sub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ppt_x"/>
                                              </p:val>
                                            </p:tav>
                                            <p:tav tm="100000">
                                              <p:val>
                                                <p:strVal val="#ppt_x"/>
                                              </p:val>
                                            </p:tav>
                                          </p:tavLst>
                                        </p:anim>
                                        <p:anim calcmode="lin" valueType="num">
                                          <p:cBhvr additive="base">
                                            <p:cTn id="17"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54A2B22-08F3-04F5-2DA2-14A8276916F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flipH="1">
            <a:off x="369212" y="1189751"/>
            <a:ext cx="1416386" cy="1842891"/>
          </a:xfrm>
          <a:prstGeom prst="rect">
            <a:avLst/>
          </a:prstGeom>
        </p:spPr>
      </p:pic>
      <p:pic>
        <p:nvPicPr>
          <p:cNvPr id="15" name="Hình ảnh 14">
            <a:extLst>
              <a:ext uri="{FF2B5EF4-FFF2-40B4-BE49-F238E27FC236}">
                <a16:creationId xmlns:a16="http://schemas.microsoft.com/office/drawing/2014/main" id="{FA890620-1418-22F3-0BA8-923F6878CB0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8350" b="41150" l="69000" r="96800">
                        <a14:foregroundMark x1="70500" y1="29000" x2="70500" y2="29000"/>
                        <a14:foregroundMark x1="81900" y1="41150" x2="81900" y2="41150"/>
                        <a14:foregroundMark x1="89050" y1="18350" x2="89050" y2="18350"/>
                        <a14:foregroundMark x1="69000" y1="29700" x2="69000" y2="29700"/>
                      </a14:backgroundRemoval>
                    </a14:imgEffect>
                  </a14:imgLayer>
                </a14:imgProps>
              </a:ext>
              <a:ext uri="{28A0092B-C50C-407E-A947-70E740481C1C}">
                <a14:useLocalDpi xmlns:a14="http://schemas.microsoft.com/office/drawing/2010/main" val="0"/>
              </a:ext>
            </a:extLst>
          </a:blip>
          <a:srcRect l="68599" t="16000" r="-1" b="57334"/>
          <a:stretch/>
        </p:blipFill>
        <p:spPr>
          <a:xfrm>
            <a:off x="10254771" y="0"/>
            <a:ext cx="2153529" cy="1828800"/>
          </a:xfrm>
          <a:prstGeom prst="rect">
            <a:avLst/>
          </a:prstGeom>
        </p:spPr>
      </p:pic>
      <p:pic>
        <p:nvPicPr>
          <p:cNvPr id="4" name="Picture 3">
            <a:extLst>
              <a:ext uri="{FF2B5EF4-FFF2-40B4-BE49-F238E27FC236}">
                <a16:creationId xmlns:a16="http://schemas.microsoft.com/office/drawing/2014/main" id="{18659061-5E53-D80D-70A5-219301E9119F}"/>
              </a:ext>
            </a:extLst>
          </p:cNvPr>
          <p:cNvPicPr>
            <a:picLocks noChangeAspect="1"/>
          </p:cNvPicPr>
          <p:nvPr/>
        </p:nvPicPr>
        <p:blipFill>
          <a:blip r:embed="rId6"/>
          <a:stretch>
            <a:fillRect/>
          </a:stretch>
        </p:blipFill>
        <p:spPr>
          <a:xfrm>
            <a:off x="2620976" y="1650868"/>
            <a:ext cx="7011008" cy="3048264"/>
          </a:xfrm>
          <a:prstGeom prst="rect">
            <a:avLst/>
          </a:prstGeom>
        </p:spPr>
      </p:pic>
    </p:spTree>
    <p:extLst>
      <p:ext uri="{BB962C8B-B14F-4D97-AF65-F5344CB8AC3E}">
        <p14:creationId xmlns:p14="http://schemas.microsoft.com/office/powerpoint/2010/main" val="4020006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32509" y="419225"/>
            <a:ext cx="11630771" cy="6158220"/>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C9270184-EEF7-41D8-93FE-081AC8401013}"/>
              </a:ext>
            </a:extLst>
          </p:cNvPr>
          <p:cNvSpPr txBox="1"/>
          <p:nvPr/>
        </p:nvSpPr>
        <p:spPr>
          <a:xfrm>
            <a:off x="618079" y="1606714"/>
            <a:ext cx="11181415" cy="4031873"/>
          </a:xfrm>
          <a:prstGeom prst="rect">
            <a:avLst/>
          </a:prstGeom>
          <a:noFill/>
        </p:spPr>
        <p:txBody>
          <a:bodyPr wrap="square" rtlCol="0">
            <a:spAutoFit/>
          </a:bodyPr>
          <a:lstStyle/>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Tên gọi của khu bảo tồn động vật hoang dã có gì đặc biệt?</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Chi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tiết</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nào</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thể</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hiện</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rõ</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nhất</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sự</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phong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phú</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loài</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động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vật</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sống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trong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khu</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bảo</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tồn</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Tìm</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trả</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lời</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Những chi tiết nào cho biết các loài động vật ở khu bảo tồn được sinh sống tự do và không sợ bị săn bắn?</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có</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suy</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nghĩ</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gì</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về</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những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loài</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động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vật</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sống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trong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khu</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bảo</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tồn</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Ngô-</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rông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gô-rô</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Nêu</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nội</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dung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chính</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pic>
        <p:nvPicPr>
          <p:cNvPr id="5" name="Picture 4">
            <a:extLst>
              <a:ext uri="{FF2B5EF4-FFF2-40B4-BE49-F238E27FC236}">
                <a16:creationId xmlns:a16="http://schemas.microsoft.com/office/drawing/2014/main" id="{83E931B7-5D35-3167-61F8-DFECBFE08C35}"/>
              </a:ext>
            </a:extLst>
          </p:cNvPr>
          <p:cNvPicPr>
            <a:picLocks noChangeAspect="1"/>
          </p:cNvPicPr>
          <p:nvPr/>
        </p:nvPicPr>
        <p:blipFill>
          <a:blip r:embed="rId6"/>
          <a:stretch>
            <a:fillRect/>
          </a:stretch>
        </p:blipFill>
        <p:spPr>
          <a:xfrm>
            <a:off x="1095599" y="663065"/>
            <a:ext cx="9882473" cy="920576"/>
          </a:xfrm>
          <a:prstGeom prst="rect">
            <a:avLst/>
          </a:prstGeom>
        </p:spPr>
      </p:pic>
    </p:spTree>
    <p:extLst>
      <p:ext uri="{BB962C8B-B14F-4D97-AF65-F5344CB8AC3E}">
        <p14:creationId xmlns:p14="http://schemas.microsoft.com/office/powerpoint/2010/main" val="4245181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708880" y="3068320"/>
            <a:ext cx="9389892" cy="3314172"/>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black"/>
                </a:solidFill>
                <a:latin typeface="Cambria" panose="02040503050406030204" pitchFamily="18" charset="0"/>
                <a:ea typeface="Cambria" panose="02040503050406030204" pitchFamily="18" charset="0"/>
              </a:rPr>
              <a:t>Tên của khu bảo tồn được đặt theo tên của miệng núi lửa Ngô-rông-gô-rô, một núi lửa lớn nằm trong vườn quốc gia. Ngô-rông-gô-rô theo tiếng địa phương có nghĩa là “Quà tặng cuộc sống”</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 name="文本框 6">
            <a:extLst>
              <a:ext uri="{FF2B5EF4-FFF2-40B4-BE49-F238E27FC236}">
                <a16:creationId xmlns:a16="http://schemas.microsoft.com/office/drawing/2014/main" id="{435713CC-2F73-EA28-C5A6-3D6C89AB0D23}"/>
              </a:ext>
            </a:extLst>
          </p:cNvPr>
          <p:cNvSpPr txBox="1"/>
          <p:nvPr/>
        </p:nvSpPr>
        <p:spPr>
          <a:xfrm>
            <a:off x="2594155" y="823745"/>
            <a:ext cx="9093325" cy="1809810"/>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r>
              <a:rPr lang="vi-VN" sz="4000" b="1" i="1" dirty="0">
                <a:solidFill>
                  <a:srgbClr val="7030A0"/>
                </a:solidFill>
                <a:latin typeface="Cambria" panose="02040503050406030204" pitchFamily="18" charset="0"/>
                <a:ea typeface="Cambria" panose="02040503050406030204" pitchFamily="18" charset="0"/>
              </a:rPr>
              <a:t>Tên gọi của khu bảo tồn động vật hoang dã có gì đặc biệt?</a:t>
            </a: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79679" y="823745"/>
            <a:ext cx="2919121" cy="1220400"/>
            <a:chOff x="4556855" y="1511724"/>
            <a:chExt cx="2919121" cy="1220400"/>
          </a:xfrm>
        </p:grpSpPr>
        <p:sp>
          <p:nvSpPr>
            <p:cNvPr id="6" name="圆角矩形 2">
              <a:extLst>
                <a:ext uri="{FF2B5EF4-FFF2-40B4-BE49-F238E27FC236}">
                  <a16:creationId xmlns:a16="http://schemas.microsoft.com/office/drawing/2014/main" id="{DB68713E-A567-06E1-1406-E13EECDB98AE}"/>
                </a:ext>
              </a:extLst>
            </p:cNvPr>
            <p:cNvSpPr/>
            <p:nvPr/>
          </p:nvSpPr>
          <p:spPr>
            <a:xfrm>
              <a:off x="4981696" y="1850104"/>
              <a:ext cx="2494280" cy="882020"/>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Câu</a:t>
              </a:r>
              <a:r>
                <a:rPr kumimoji="0" lang="en-US" altLang="zh-CN" sz="44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 1</a:t>
              </a:r>
              <a:endParaRPr kumimoji="0" lang="zh-CN" altLang="en-US" sz="4400" b="0" i="0" u="none" strike="noStrike" kern="1200" cap="none" spc="0" normalizeH="0" baseline="0" noProof="0" dirty="0">
                <a:ln>
                  <a:noFill/>
                </a:ln>
                <a:solidFill>
                  <a:srgbClr val="00B050"/>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Tree>
    <p:extLst>
      <p:ext uri="{BB962C8B-B14F-4D97-AF65-F5344CB8AC3E}">
        <p14:creationId xmlns:p14="http://schemas.microsoft.com/office/powerpoint/2010/main" val="1809201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a:extLst>
              <a:ext uri="{FF2B5EF4-FFF2-40B4-BE49-F238E27FC236}">
                <a16:creationId xmlns:a16="http://schemas.microsoft.com/office/drawing/2014/main" id="{435713CC-2F73-EA28-C5A6-3D6C89AB0D23}"/>
              </a:ext>
            </a:extLst>
          </p:cNvPr>
          <p:cNvSpPr txBox="1"/>
          <p:nvPr/>
        </p:nvSpPr>
        <p:spPr>
          <a:xfrm>
            <a:off x="1021487" y="1305824"/>
            <a:ext cx="10149025" cy="4524315"/>
          </a:xfrm>
          <a:prstGeom prst="roundRect">
            <a:avLst>
              <a:gd name="adj" fmla="val 700"/>
            </a:avLst>
          </a:prstGeom>
          <a:solidFill>
            <a:schemeClr val="accent4">
              <a:lumMod val="20000"/>
              <a:lumOff val="80000"/>
            </a:schemeClr>
          </a:solidFill>
          <a:ln w="12700">
            <a:solidFill>
              <a:schemeClr val="tx1"/>
            </a:solidFill>
            <a:prstDash val="dash"/>
          </a:ln>
        </p:spPr>
        <p:txBody>
          <a:bodyPr wrap="square" rtlCol="0" anchor="t">
            <a:spAutoFit/>
          </a:bodyPr>
          <a:lstStyle/>
          <a:p>
            <a:pPr lvl="0" algn="just"/>
            <a:r>
              <a:rPr lang="vi-VN" sz="3600" b="1" i="1" dirty="0">
                <a:solidFill>
                  <a:srgbClr val="7030A0"/>
                </a:solidFill>
                <a:latin typeface="Cambria" panose="02040503050406030204" pitchFamily="18" charset="0"/>
                <a:ea typeface="Cambria" panose="02040503050406030204" pitchFamily="18" charset="0"/>
              </a:rPr>
              <a:t>Chi tiết nào thể hiện rõ nhất sự phong phú của các loài động vật sống trong khu bảo tồn? Tìm câu trả lời đúng.</a:t>
            </a:r>
          </a:p>
          <a:p>
            <a:pPr lvl="0" algn="just"/>
            <a:r>
              <a:rPr lang="vi-VN" sz="3600" dirty="0">
                <a:solidFill>
                  <a:srgbClr val="7030A0"/>
                </a:solidFill>
                <a:latin typeface="Cambria" panose="02040503050406030204" pitchFamily="18" charset="0"/>
                <a:ea typeface="Cambria" panose="02040503050406030204" pitchFamily="18" charset="0"/>
              </a:rPr>
              <a:t>A. Có hàng nghìn con hồng hạc.</a:t>
            </a:r>
          </a:p>
          <a:p>
            <a:pPr lvl="0" algn="just"/>
            <a:r>
              <a:rPr lang="vi-VN" sz="3600" dirty="0">
                <a:solidFill>
                  <a:srgbClr val="7030A0"/>
                </a:solidFill>
                <a:latin typeface="Cambria" panose="02040503050406030204" pitchFamily="18" charset="0"/>
                <a:ea typeface="Cambria" panose="02040503050406030204" pitchFamily="18" charset="0"/>
              </a:rPr>
              <a:t>B. Có diện tích 8 202 ki-lô-mét vuông.</a:t>
            </a:r>
          </a:p>
          <a:p>
            <a:pPr lvl="0" algn="just"/>
            <a:r>
              <a:rPr lang="vi-VN" sz="3600" dirty="0">
                <a:solidFill>
                  <a:srgbClr val="7030A0"/>
                </a:solidFill>
                <a:latin typeface="Cambria" panose="02040503050406030204" pitchFamily="18" charset="0"/>
                <a:ea typeface="Cambria" panose="02040503050406030204" pitchFamily="18" charset="0"/>
              </a:rPr>
              <a:t>C. Có khoảng 25 000 loài động vật.</a:t>
            </a:r>
          </a:p>
          <a:p>
            <a:pPr lvl="0" algn="just"/>
            <a:r>
              <a:rPr lang="vi-VN" sz="3600" dirty="0">
                <a:solidFill>
                  <a:srgbClr val="7030A0"/>
                </a:solidFill>
                <a:latin typeface="Cambria" panose="02040503050406030204" pitchFamily="18" charset="0"/>
                <a:ea typeface="Cambria" panose="02040503050406030204" pitchFamily="18" charset="0"/>
              </a:rPr>
              <a:t>D. Có nhiều loài thú: tê giác, trâu rừng, hà mã, sư tử,...</a:t>
            </a:r>
            <a:endParaRPr kumimoji="0" lang="vi-VN" sz="360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0" y="-126478"/>
            <a:ext cx="2919121" cy="1220400"/>
            <a:chOff x="4556855" y="1511724"/>
            <a:chExt cx="2919121" cy="1220400"/>
          </a:xfrm>
        </p:grpSpPr>
        <p:sp>
          <p:nvSpPr>
            <p:cNvPr id="6" name="圆角矩形 2">
              <a:extLst>
                <a:ext uri="{FF2B5EF4-FFF2-40B4-BE49-F238E27FC236}">
                  <a16:creationId xmlns:a16="http://schemas.microsoft.com/office/drawing/2014/main" id="{DB68713E-A567-06E1-1406-E13EECDB98AE}"/>
                </a:ext>
              </a:extLst>
            </p:cNvPr>
            <p:cNvSpPr/>
            <p:nvPr/>
          </p:nvSpPr>
          <p:spPr>
            <a:xfrm>
              <a:off x="4981696" y="1850104"/>
              <a:ext cx="2494280" cy="882020"/>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Câu</a:t>
              </a:r>
              <a:r>
                <a:rPr kumimoji="0" lang="en-US" altLang="zh-CN" sz="44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 2</a:t>
              </a:r>
              <a:endParaRPr kumimoji="0" lang="zh-CN" altLang="en-US" sz="4400" b="0" i="0" u="none" strike="noStrike" kern="1200" cap="none" spc="0" normalizeH="0" baseline="0" noProof="0" dirty="0">
                <a:ln>
                  <a:noFill/>
                </a:ln>
                <a:solidFill>
                  <a:srgbClr val="00B050"/>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
        <p:nvSpPr>
          <p:cNvPr id="2" name="Oval 1">
            <a:extLst>
              <a:ext uri="{FF2B5EF4-FFF2-40B4-BE49-F238E27FC236}">
                <a16:creationId xmlns:a16="http://schemas.microsoft.com/office/drawing/2014/main" id="{D697A07B-A973-65F2-D1C7-D8CFE3A9420C}"/>
              </a:ext>
            </a:extLst>
          </p:cNvPr>
          <p:cNvSpPr/>
          <p:nvPr/>
        </p:nvSpPr>
        <p:spPr>
          <a:xfrm>
            <a:off x="924560" y="4104640"/>
            <a:ext cx="599440" cy="5384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0752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8FCABAC-D0CC-F682-A773-A162CA69BD2B}"/>
              </a:ext>
            </a:extLst>
          </p:cNvPr>
          <p:cNvSpPr/>
          <p:nvPr/>
        </p:nvSpPr>
        <p:spPr>
          <a:xfrm>
            <a:off x="485775" y="295275"/>
            <a:ext cx="11229975" cy="6000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peech Bubble: Rectangle with Corners Rounded 5">
            <a:extLst>
              <a:ext uri="{FF2B5EF4-FFF2-40B4-BE49-F238E27FC236}">
                <a16:creationId xmlns:a16="http://schemas.microsoft.com/office/drawing/2014/main" id="{8C6536A6-0611-A311-9DD4-668086F0629A}"/>
              </a:ext>
            </a:extLst>
          </p:cNvPr>
          <p:cNvSpPr/>
          <p:nvPr/>
        </p:nvSpPr>
        <p:spPr>
          <a:xfrm flipH="1">
            <a:off x="4603413" y="459863"/>
            <a:ext cx="6775786" cy="1125097"/>
          </a:xfrm>
          <a:custGeom>
            <a:avLst/>
            <a:gdLst>
              <a:gd name="connsiteX0" fmla="*/ 0 w 6775786"/>
              <a:gd name="connsiteY0" fmla="*/ 187520 h 1125097"/>
              <a:gd name="connsiteX1" fmla="*/ 280223 w 6775786"/>
              <a:gd name="connsiteY1" fmla="*/ 0 h 1125097"/>
              <a:gd name="connsiteX2" fmla="*/ 694670 w 6775786"/>
              <a:gd name="connsiteY2" fmla="*/ 0 h 1125097"/>
              <a:gd name="connsiteX3" fmla="*/ 1256011 w 6775786"/>
              <a:gd name="connsiteY3" fmla="*/ 0 h 1125097"/>
              <a:gd name="connsiteX4" fmla="*/ 1780628 w 6775786"/>
              <a:gd name="connsiteY4" fmla="*/ 0 h 1125097"/>
              <a:gd name="connsiteX5" fmla="*/ 2378691 w 6775786"/>
              <a:gd name="connsiteY5" fmla="*/ 0 h 1125097"/>
              <a:gd name="connsiteX6" fmla="*/ 2976754 w 6775786"/>
              <a:gd name="connsiteY6" fmla="*/ 0 h 1125097"/>
              <a:gd name="connsiteX7" fmla="*/ 3501371 w 6775786"/>
              <a:gd name="connsiteY7" fmla="*/ 0 h 1125097"/>
              <a:gd name="connsiteX8" fmla="*/ 3952541 w 6775786"/>
              <a:gd name="connsiteY8" fmla="*/ 0 h 1125097"/>
              <a:gd name="connsiteX9" fmla="*/ 3952541 w 6775786"/>
              <a:gd name="connsiteY9" fmla="*/ 0 h 1125097"/>
              <a:gd name="connsiteX10" fmla="*/ 4466371 w 6775786"/>
              <a:gd name="connsiteY10" fmla="*/ 0 h 1125097"/>
              <a:gd name="connsiteX11" fmla="*/ 4997142 w 6775786"/>
              <a:gd name="connsiteY11" fmla="*/ 0 h 1125097"/>
              <a:gd name="connsiteX12" fmla="*/ 5646488 w 6775786"/>
              <a:gd name="connsiteY12" fmla="*/ 0 h 1125097"/>
              <a:gd name="connsiteX13" fmla="*/ 6062534 w 6775786"/>
              <a:gd name="connsiteY13" fmla="*/ 0 h 1125097"/>
              <a:gd name="connsiteX14" fmla="*/ 6495562 w 6775786"/>
              <a:gd name="connsiteY14" fmla="*/ 0 h 1125097"/>
              <a:gd name="connsiteX15" fmla="*/ 6775786 w 6775786"/>
              <a:gd name="connsiteY15" fmla="*/ 187520 h 1125097"/>
              <a:gd name="connsiteX16" fmla="*/ 6775786 w 6775786"/>
              <a:gd name="connsiteY16" fmla="*/ 431288 h 1125097"/>
              <a:gd name="connsiteX17" fmla="*/ 6775786 w 6775786"/>
              <a:gd name="connsiteY17" fmla="*/ 656306 h 1125097"/>
              <a:gd name="connsiteX18" fmla="*/ 6775786 w 6775786"/>
              <a:gd name="connsiteY18" fmla="*/ 656306 h 1125097"/>
              <a:gd name="connsiteX19" fmla="*/ 6775786 w 6775786"/>
              <a:gd name="connsiteY19" fmla="*/ 937580 h 1125097"/>
              <a:gd name="connsiteX20" fmla="*/ 6775786 w 6775786"/>
              <a:gd name="connsiteY20" fmla="*/ 937576 h 1125097"/>
              <a:gd name="connsiteX21" fmla="*/ 6495562 w 6775786"/>
              <a:gd name="connsiteY21" fmla="*/ 1125097 h 1125097"/>
              <a:gd name="connsiteX22" fmla="*/ 6096496 w 6775786"/>
              <a:gd name="connsiteY22" fmla="*/ 1125097 h 1125097"/>
              <a:gd name="connsiteX23" fmla="*/ 5646488 w 6775786"/>
              <a:gd name="connsiteY23" fmla="*/ 1125097 h 1125097"/>
              <a:gd name="connsiteX24" fmla="*/ 5293931 w 6775786"/>
              <a:gd name="connsiteY24" fmla="*/ 1238782 h 1125097"/>
              <a:gd name="connsiteX25" fmla="*/ 4930470 w 6775786"/>
              <a:gd name="connsiteY25" fmla="*/ 1355983 h 1125097"/>
              <a:gd name="connsiteX26" fmla="*/ 4556106 w 6775786"/>
              <a:gd name="connsiteY26" fmla="*/ 1476701 h 1125097"/>
              <a:gd name="connsiteX27" fmla="*/ 4242252 w 6775786"/>
              <a:gd name="connsiteY27" fmla="*/ 1293866 h 1125097"/>
              <a:gd name="connsiteX28" fmla="*/ 3952541 w 6775786"/>
              <a:gd name="connsiteY28" fmla="*/ 1125097 h 1125097"/>
              <a:gd name="connsiteX29" fmla="*/ 3427925 w 6775786"/>
              <a:gd name="connsiteY29" fmla="*/ 1125097 h 1125097"/>
              <a:gd name="connsiteX30" fmla="*/ 2866584 w 6775786"/>
              <a:gd name="connsiteY30" fmla="*/ 1125097 h 1125097"/>
              <a:gd name="connsiteX31" fmla="*/ 2452137 w 6775786"/>
              <a:gd name="connsiteY31" fmla="*/ 1125097 h 1125097"/>
              <a:gd name="connsiteX32" fmla="*/ 2000967 w 6775786"/>
              <a:gd name="connsiteY32" fmla="*/ 1125097 h 1125097"/>
              <a:gd name="connsiteX33" fmla="*/ 1439627 w 6775786"/>
              <a:gd name="connsiteY33" fmla="*/ 1125097 h 1125097"/>
              <a:gd name="connsiteX34" fmla="*/ 878287 w 6775786"/>
              <a:gd name="connsiteY34" fmla="*/ 1125097 h 1125097"/>
              <a:gd name="connsiteX35" fmla="*/ 280223 w 6775786"/>
              <a:gd name="connsiteY35" fmla="*/ 1125097 h 1125097"/>
              <a:gd name="connsiteX36" fmla="*/ 0 w 6775786"/>
              <a:gd name="connsiteY36" fmla="*/ 937576 h 1125097"/>
              <a:gd name="connsiteX37" fmla="*/ 0 w 6775786"/>
              <a:gd name="connsiteY37" fmla="*/ 937580 h 1125097"/>
              <a:gd name="connsiteX38" fmla="*/ 0 w 6775786"/>
              <a:gd name="connsiteY38" fmla="*/ 656306 h 1125097"/>
              <a:gd name="connsiteX39" fmla="*/ 0 w 6775786"/>
              <a:gd name="connsiteY39" fmla="*/ 656306 h 1125097"/>
              <a:gd name="connsiteX40" fmla="*/ 0 w 6775786"/>
              <a:gd name="connsiteY40" fmla="*/ 426601 h 1125097"/>
              <a:gd name="connsiteX41" fmla="*/ 0 w 6775786"/>
              <a:gd name="connsiteY41" fmla="*/ 187520 h 1125097"/>
              <a:gd name="connsiteX0" fmla="*/ 0 w 6775786"/>
              <a:gd name="connsiteY0" fmla="*/ 187520 h 1125097"/>
              <a:gd name="connsiteX1" fmla="*/ 280223 w 6775786"/>
              <a:gd name="connsiteY1" fmla="*/ 0 h 1125097"/>
              <a:gd name="connsiteX2" fmla="*/ 878287 w 6775786"/>
              <a:gd name="connsiteY2" fmla="*/ 0 h 1125097"/>
              <a:gd name="connsiteX3" fmla="*/ 1292734 w 6775786"/>
              <a:gd name="connsiteY3" fmla="*/ 0 h 1125097"/>
              <a:gd name="connsiteX4" fmla="*/ 1890797 w 6775786"/>
              <a:gd name="connsiteY4" fmla="*/ 0 h 1125097"/>
              <a:gd name="connsiteX5" fmla="*/ 2488861 w 6775786"/>
              <a:gd name="connsiteY5" fmla="*/ 0 h 1125097"/>
              <a:gd name="connsiteX6" fmla="*/ 3013477 w 6775786"/>
              <a:gd name="connsiteY6" fmla="*/ 0 h 1125097"/>
              <a:gd name="connsiteX7" fmla="*/ 3952541 w 6775786"/>
              <a:gd name="connsiteY7" fmla="*/ 0 h 1125097"/>
              <a:gd name="connsiteX8" fmla="*/ 3952541 w 6775786"/>
              <a:gd name="connsiteY8" fmla="*/ 0 h 1125097"/>
              <a:gd name="connsiteX9" fmla="*/ 4466371 w 6775786"/>
              <a:gd name="connsiteY9" fmla="*/ 0 h 1125097"/>
              <a:gd name="connsiteX10" fmla="*/ 5031020 w 6775786"/>
              <a:gd name="connsiteY10" fmla="*/ 0 h 1125097"/>
              <a:gd name="connsiteX11" fmla="*/ 5646488 w 6775786"/>
              <a:gd name="connsiteY11" fmla="*/ 0 h 1125097"/>
              <a:gd name="connsiteX12" fmla="*/ 6045553 w 6775786"/>
              <a:gd name="connsiteY12" fmla="*/ 0 h 1125097"/>
              <a:gd name="connsiteX13" fmla="*/ 6495562 w 6775786"/>
              <a:gd name="connsiteY13" fmla="*/ 0 h 1125097"/>
              <a:gd name="connsiteX14" fmla="*/ 6775786 w 6775786"/>
              <a:gd name="connsiteY14" fmla="*/ 187520 h 1125097"/>
              <a:gd name="connsiteX15" fmla="*/ 6775786 w 6775786"/>
              <a:gd name="connsiteY15" fmla="*/ 412537 h 1125097"/>
              <a:gd name="connsiteX16" fmla="*/ 6775786 w 6775786"/>
              <a:gd name="connsiteY16" fmla="*/ 656306 h 1125097"/>
              <a:gd name="connsiteX17" fmla="*/ 6775786 w 6775786"/>
              <a:gd name="connsiteY17" fmla="*/ 656306 h 1125097"/>
              <a:gd name="connsiteX18" fmla="*/ 6775786 w 6775786"/>
              <a:gd name="connsiteY18" fmla="*/ 937580 h 1125097"/>
              <a:gd name="connsiteX19" fmla="*/ 6775786 w 6775786"/>
              <a:gd name="connsiteY19" fmla="*/ 937576 h 1125097"/>
              <a:gd name="connsiteX20" fmla="*/ 6495562 w 6775786"/>
              <a:gd name="connsiteY20" fmla="*/ 1125097 h 1125097"/>
              <a:gd name="connsiteX21" fmla="*/ 6088006 w 6775786"/>
              <a:gd name="connsiteY21" fmla="*/ 1125097 h 1125097"/>
              <a:gd name="connsiteX22" fmla="*/ 5646488 w 6775786"/>
              <a:gd name="connsiteY22" fmla="*/ 1125097 h 1125097"/>
              <a:gd name="connsiteX23" fmla="*/ 5272123 w 6775786"/>
              <a:gd name="connsiteY23" fmla="*/ 1245814 h 1125097"/>
              <a:gd name="connsiteX24" fmla="*/ 4908662 w 6775786"/>
              <a:gd name="connsiteY24" fmla="*/ 1363015 h 1125097"/>
              <a:gd name="connsiteX25" fmla="*/ 4556106 w 6775786"/>
              <a:gd name="connsiteY25" fmla="*/ 1476701 h 1125097"/>
              <a:gd name="connsiteX26" fmla="*/ 4260359 w 6775786"/>
              <a:gd name="connsiteY26" fmla="*/ 1304415 h 1125097"/>
              <a:gd name="connsiteX27" fmla="*/ 3952541 w 6775786"/>
              <a:gd name="connsiteY27" fmla="*/ 1125097 h 1125097"/>
              <a:gd name="connsiteX28" fmla="*/ 3538095 w 6775786"/>
              <a:gd name="connsiteY28" fmla="*/ 1125097 h 1125097"/>
              <a:gd name="connsiteX29" fmla="*/ 2976754 w 6775786"/>
              <a:gd name="connsiteY29" fmla="*/ 1125097 h 1125097"/>
              <a:gd name="connsiteX30" fmla="*/ 2452137 w 6775786"/>
              <a:gd name="connsiteY30" fmla="*/ 1125097 h 1125097"/>
              <a:gd name="connsiteX31" fmla="*/ 2000967 w 6775786"/>
              <a:gd name="connsiteY31" fmla="*/ 1125097 h 1125097"/>
              <a:gd name="connsiteX32" fmla="*/ 1586519 w 6775786"/>
              <a:gd name="connsiteY32" fmla="*/ 1125097 h 1125097"/>
              <a:gd name="connsiteX33" fmla="*/ 1135349 w 6775786"/>
              <a:gd name="connsiteY33" fmla="*/ 1125097 h 1125097"/>
              <a:gd name="connsiteX34" fmla="*/ 280223 w 6775786"/>
              <a:gd name="connsiteY34" fmla="*/ 1125097 h 1125097"/>
              <a:gd name="connsiteX35" fmla="*/ 0 w 6775786"/>
              <a:gd name="connsiteY35" fmla="*/ 937576 h 1125097"/>
              <a:gd name="connsiteX36" fmla="*/ 0 w 6775786"/>
              <a:gd name="connsiteY36" fmla="*/ 937580 h 1125097"/>
              <a:gd name="connsiteX37" fmla="*/ 0 w 6775786"/>
              <a:gd name="connsiteY37" fmla="*/ 656306 h 1125097"/>
              <a:gd name="connsiteX38" fmla="*/ 0 w 6775786"/>
              <a:gd name="connsiteY38" fmla="*/ 656306 h 1125097"/>
              <a:gd name="connsiteX39" fmla="*/ 0 w 6775786"/>
              <a:gd name="connsiteY39" fmla="*/ 431288 h 1125097"/>
              <a:gd name="connsiteX40" fmla="*/ 0 w 6775786"/>
              <a:gd name="connsiteY40" fmla="*/ 187520 h 1125097"/>
              <a:gd name="connsiteX0" fmla="*/ 0 w 6775786"/>
              <a:gd name="connsiteY0" fmla="*/ 187520 h 1125097"/>
              <a:gd name="connsiteX1" fmla="*/ 280223 w 6775786"/>
              <a:gd name="connsiteY1" fmla="*/ 0 h 1125097"/>
              <a:gd name="connsiteX2" fmla="*/ 694670 w 6775786"/>
              <a:gd name="connsiteY2" fmla="*/ 0 h 1125097"/>
              <a:gd name="connsiteX3" fmla="*/ 1256011 w 6775786"/>
              <a:gd name="connsiteY3" fmla="*/ 0 h 1125097"/>
              <a:gd name="connsiteX4" fmla="*/ 1780628 w 6775786"/>
              <a:gd name="connsiteY4" fmla="*/ 0 h 1125097"/>
              <a:gd name="connsiteX5" fmla="*/ 2378691 w 6775786"/>
              <a:gd name="connsiteY5" fmla="*/ 0 h 1125097"/>
              <a:gd name="connsiteX6" fmla="*/ 2976754 w 6775786"/>
              <a:gd name="connsiteY6" fmla="*/ 0 h 1125097"/>
              <a:gd name="connsiteX7" fmla="*/ 3501371 w 6775786"/>
              <a:gd name="connsiteY7" fmla="*/ 0 h 1125097"/>
              <a:gd name="connsiteX8" fmla="*/ 3952541 w 6775786"/>
              <a:gd name="connsiteY8" fmla="*/ 0 h 1125097"/>
              <a:gd name="connsiteX9" fmla="*/ 3952541 w 6775786"/>
              <a:gd name="connsiteY9" fmla="*/ 0 h 1125097"/>
              <a:gd name="connsiteX10" fmla="*/ 4466371 w 6775786"/>
              <a:gd name="connsiteY10" fmla="*/ 0 h 1125097"/>
              <a:gd name="connsiteX11" fmla="*/ 4997142 w 6775786"/>
              <a:gd name="connsiteY11" fmla="*/ 0 h 1125097"/>
              <a:gd name="connsiteX12" fmla="*/ 5646488 w 6775786"/>
              <a:gd name="connsiteY12" fmla="*/ 0 h 1125097"/>
              <a:gd name="connsiteX13" fmla="*/ 6062534 w 6775786"/>
              <a:gd name="connsiteY13" fmla="*/ 0 h 1125097"/>
              <a:gd name="connsiteX14" fmla="*/ 6495562 w 6775786"/>
              <a:gd name="connsiteY14" fmla="*/ 0 h 1125097"/>
              <a:gd name="connsiteX15" fmla="*/ 6775786 w 6775786"/>
              <a:gd name="connsiteY15" fmla="*/ 187520 h 1125097"/>
              <a:gd name="connsiteX16" fmla="*/ 6775786 w 6775786"/>
              <a:gd name="connsiteY16" fmla="*/ 431288 h 1125097"/>
              <a:gd name="connsiteX17" fmla="*/ 6775786 w 6775786"/>
              <a:gd name="connsiteY17" fmla="*/ 656306 h 1125097"/>
              <a:gd name="connsiteX18" fmla="*/ 6775786 w 6775786"/>
              <a:gd name="connsiteY18" fmla="*/ 656306 h 1125097"/>
              <a:gd name="connsiteX19" fmla="*/ 6775786 w 6775786"/>
              <a:gd name="connsiteY19" fmla="*/ 937580 h 1125097"/>
              <a:gd name="connsiteX20" fmla="*/ 6775786 w 6775786"/>
              <a:gd name="connsiteY20" fmla="*/ 937576 h 1125097"/>
              <a:gd name="connsiteX21" fmla="*/ 6495562 w 6775786"/>
              <a:gd name="connsiteY21" fmla="*/ 1125097 h 1125097"/>
              <a:gd name="connsiteX22" fmla="*/ 6096496 w 6775786"/>
              <a:gd name="connsiteY22" fmla="*/ 1125097 h 1125097"/>
              <a:gd name="connsiteX23" fmla="*/ 5646488 w 6775786"/>
              <a:gd name="connsiteY23" fmla="*/ 1125097 h 1125097"/>
              <a:gd name="connsiteX24" fmla="*/ 5293931 w 6775786"/>
              <a:gd name="connsiteY24" fmla="*/ 1238782 h 1125097"/>
              <a:gd name="connsiteX25" fmla="*/ 4930470 w 6775786"/>
              <a:gd name="connsiteY25" fmla="*/ 1355983 h 1125097"/>
              <a:gd name="connsiteX26" fmla="*/ 4556106 w 6775786"/>
              <a:gd name="connsiteY26" fmla="*/ 1476701 h 1125097"/>
              <a:gd name="connsiteX27" fmla="*/ 4242252 w 6775786"/>
              <a:gd name="connsiteY27" fmla="*/ 1293866 h 1125097"/>
              <a:gd name="connsiteX28" fmla="*/ 3952541 w 6775786"/>
              <a:gd name="connsiteY28" fmla="*/ 1125097 h 1125097"/>
              <a:gd name="connsiteX29" fmla="*/ 3427925 w 6775786"/>
              <a:gd name="connsiteY29" fmla="*/ 1125097 h 1125097"/>
              <a:gd name="connsiteX30" fmla="*/ 2866584 w 6775786"/>
              <a:gd name="connsiteY30" fmla="*/ 1125097 h 1125097"/>
              <a:gd name="connsiteX31" fmla="*/ 2452137 w 6775786"/>
              <a:gd name="connsiteY31" fmla="*/ 1125097 h 1125097"/>
              <a:gd name="connsiteX32" fmla="*/ 2000967 w 6775786"/>
              <a:gd name="connsiteY32" fmla="*/ 1125097 h 1125097"/>
              <a:gd name="connsiteX33" fmla="*/ 1439627 w 6775786"/>
              <a:gd name="connsiteY33" fmla="*/ 1125097 h 1125097"/>
              <a:gd name="connsiteX34" fmla="*/ 878287 w 6775786"/>
              <a:gd name="connsiteY34" fmla="*/ 1125097 h 1125097"/>
              <a:gd name="connsiteX35" fmla="*/ 280223 w 6775786"/>
              <a:gd name="connsiteY35" fmla="*/ 1125097 h 1125097"/>
              <a:gd name="connsiteX36" fmla="*/ 0 w 6775786"/>
              <a:gd name="connsiteY36" fmla="*/ 937576 h 1125097"/>
              <a:gd name="connsiteX37" fmla="*/ 0 w 6775786"/>
              <a:gd name="connsiteY37" fmla="*/ 937580 h 1125097"/>
              <a:gd name="connsiteX38" fmla="*/ 0 w 6775786"/>
              <a:gd name="connsiteY38" fmla="*/ 656306 h 1125097"/>
              <a:gd name="connsiteX39" fmla="*/ 0 w 6775786"/>
              <a:gd name="connsiteY39" fmla="*/ 656306 h 1125097"/>
              <a:gd name="connsiteX40" fmla="*/ 0 w 6775786"/>
              <a:gd name="connsiteY40" fmla="*/ 426601 h 1125097"/>
              <a:gd name="connsiteX41" fmla="*/ 0 w 6775786"/>
              <a:gd name="connsiteY41" fmla="*/ 187520 h 112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775786" h="1125097" fill="none" extrusionOk="0">
                <a:moveTo>
                  <a:pt x="0" y="187520"/>
                </a:moveTo>
                <a:cubicBezTo>
                  <a:pt x="18868" y="69039"/>
                  <a:pt x="124203" y="17721"/>
                  <a:pt x="280223" y="0"/>
                </a:cubicBezTo>
                <a:cubicBezTo>
                  <a:pt x="434574" y="-34839"/>
                  <a:pt x="532510" y="-823"/>
                  <a:pt x="694670" y="0"/>
                </a:cubicBezTo>
                <a:cubicBezTo>
                  <a:pt x="859148" y="20775"/>
                  <a:pt x="999272" y="-26974"/>
                  <a:pt x="1256011" y="0"/>
                </a:cubicBezTo>
                <a:cubicBezTo>
                  <a:pt x="1405086" y="17939"/>
                  <a:pt x="1595399" y="13825"/>
                  <a:pt x="1780628" y="0"/>
                </a:cubicBezTo>
                <a:cubicBezTo>
                  <a:pt x="1879247" y="20297"/>
                  <a:pt x="2088865" y="24123"/>
                  <a:pt x="2378691" y="0"/>
                </a:cubicBezTo>
                <a:cubicBezTo>
                  <a:pt x="2678898" y="-1303"/>
                  <a:pt x="2737683" y="7703"/>
                  <a:pt x="2976754" y="0"/>
                </a:cubicBezTo>
                <a:cubicBezTo>
                  <a:pt x="3234499" y="-27130"/>
                  <a:pt x="3310274" y="17789"/>
                  <a:pt x="3501371" y="0"/>
                </a:cubicBezTo>
                <a:cubicBezTo>
                  <a:pt x="3673730" y="7488"/>
                  <a:pt x="3844551" y="-9900"/>
                  <a:pt x="3952541" y="0"/>
                </a:cubicBezTo>
                <a:lnTo>
                  <a:pt x="3952541" y="0"/>
                </a:lnTo>
                <a:cubicBezTo>
                  <a:pt x="4188575" y="5361"/>
                  <a:pt x="4247388" y="-24485"/>
                  <a:pt x="4466371" y="0"/>
                </a:cubicBezTo>
                <a:cubicBezTo>
                  <a:pt x="4692351" y="7663"/>
                  <a:pt x="4768440" y="6748"/>
                  <a:pt x="4997142" y="0"/>
                </a:cubicBezTo>
                <a:cubicBezTo>
                  <a:pt x="5179739" y="-2848"/>
                  <a:pt x="5497337" y="-6764"/>
                  <a:pt x="5646488" y="0"/>
                </a:cubicBezTo>
                <a:cubicBezTo>
                  <a:pt x="5724271" y="-44696"/>
                  <a:pt x="5838720" y="-23277"/>
                  <a:pt x="6062534" y="0"/>
                </a:cubicBezTo>
                <a:cubicBezTo>
                  <a:pt x="6248985" y="-3154"/>
                  <a:pt x="6351294" y="15117"/>
                  <a:pt x="6495562" y="0"/>
                </a:cubicBezTo>
                <a:cubicBezTo>
                  <a:pt x="6633827" y="-11148"/>
                  <a:pt x="6780486" y="49166"/>
                  <a:pt x="6775786" y="187520"/>
                </a:cubicBezTo>
                <a:cubicBezTo>
                  <a:pt x="6767269" y="251613"/>
                  <a:pt x="6780628" y="376857"/>
                  <a:pt x="6775786" y="431288"/>
                </a:cubicBezTo>
                <a:cubicBezTo>
                  <a:pt x="6768255" y="490164"/>
                  <a:pt x="6784222" y="559699"/>
                  <a:pt x="6775786" y="656306"/>
                </a:cubicBezTo>
                <a:lnTo>
                  <a:pt x="6775786" y="656306"/>
                </a:lnTo>
                <a:cubicBezTo>
                  <a:pt x="6766998" y="761793"/>
                  <a:pt x="6778091" y="855372"/>
                  <a:pt x="6775786" y="937580"/>
                </a:cubicBezTo>
                <a:lnTo>
                  <a:pt x="6775786" y="937576"/>
                </a:lnTo>
                <a:cubicBezTo>
                  <a:pt x="6779733" y="1082906"/>
                  <a:pt x="6636563" y="1133673"/>
                  <a:pt x="6495562" y="1125097"/>
                </a:cubicBezTo>
                <a:cubicBezTo>
                  <a:pt x="6363082" y="1130873"/>
                  <a:pt x="6254107" y="1138187"/>
                  <a:pt x="6096496" y="1125097"/>
                </a:cubicBezTo>
                <a:cubicBezTo>
                  <a:pt x="5932092" y="1136175"/>
                  <a:pt x="5835495" y="1134816"/>
                  <a:pt x="5646488" y="1125097"/>
                </a:cubicBezTo>
                <a:cubicBezTo>
                  <a:pt x="5527182" y="1147636"/>
                  <a:pt x="5448005" y="1177766"/>
                  <a:pt x="5293931" y="1238782"/>
                </a:cubicBezTo>
                <a:cubicBezTo>
                  <a:pt x="5152558" y="1295963"/>
                  <a:pt x="5087778" y="1310146"/>
                  <a:pt x="4930470" y="1355983"/>
                </a:cubicBezTo>
                <a:cubicBezTo>
                  <a:pt x="4745428" y="1416830"/>
                  <a:pt x="4668490" y="1414957"/>
                  <a:pt x="4556106" y="1476701"/>
                </a:cubicBezTo>
                <a:cubicBezTo>
                  <a:pt x="4430725" y="1377826"/>
                  <a:pt x="4390330" y="1358087"/>
                  <a:pt x="4242252" y="1293866"/>
                </a:cubicBezTo>
                <a:cubicBezTo>
                  <a:pt x="4094670" y="1226244"/>
                  <a:pt x="4081641" y="1217698"/>
                  <a:pt x="3952541" y="1125097"/>
                </a:cubicBezTo>
                <a:cubicBezTo>
                  <a:pt x="3814567" y="1161228"/>
                  <a:pt x="3572412" y="1108062"/>
                  <a:pt x="3427925" y="1125097"/>
                </a:cubicBezTo>
                <a:cubicBezTo>
                  <a:pt x="3263478" y="1135371"/>
                  <a:pt x="3017590" y="1088373"/>
                  <a:pt x="2866584" y="1125097"/>
                </a:cubicBezTo>
                <a:cubicBezTo>
                  <a:pt x="2732849" y="1131485"/>
                  <a:pt x="2588060" y="1098036"/>
                  <a:pt x="2452137" y="1125097"/>
                </a:cubicBezTo>
                <a:cubicBezTo>
                  <a:pt x="2277429" y="1106162"/>
                  <a:pt x="2125206" y="1133008"/>
                  <a:pt x="2000967" y="1125097"/>
                </a:cubicBezTo>
                <a:cubicBezTo>
                  <a:pt x="1848857" y="1114977"/>
                  <a:pt x="1691943" y="1143178"/>
                  <a:pt x="1439627" y="1125097"/>
                </a:cubicBezTo>
                <a:cubicBezTo>
                  <a:pt x="1195691" y="1121639"/>
                  <a:pt x="1084270" y="1082096"/>
                  <a:pt x="878287" y="1125097"/>
                </a:cubicBezTo>
                <a:cubicBezTo>
                  <a:pt x="656732" y="1090335"/>
                  <a:pt x="402600" y="1107010"/>
                  <a:pt x="280223" y="1125097"/>
                </a:cubicBezTo>
                <a:cubicBezTo>
                  <a:pt x="90237" y="1112122"/>
                  <a:pt x="-5969" y="1054761"/>
                  <a:pt x="0" y="937576"/>
                </a:cubicBezTo>
                <a:lnTo>
                  <a:pt x="0" y="937580"/>
                </a:lnTo>
                <a:cubicBezTo>
                  <a:pt x="19475" y="816075"/>
                  <a:pt x="15477" y="796041"/>
                  <a:pt x="0" y="656306"/>
                </a:cubicBezTo>
                <a:lnTo>
                  <a:pt x="0" y="656306"/>
                </a:lnTo>
                <a:cubicBezTo>
                  <a:pt x="-10946" y="588306"/>
                  <a:pt x="-5938" y="480976"/>
                  <a:pt x="0" y="426601"/>
                </a:cubicBezTo>
                <a:cubicBezTo>
                  <a:pt x="16101" y="336287"/>
                  <a:pt x="19669" y="249137"/>
                  <a:pt x="0" y="187520"/>
                </a:cubicBezTo>
                <a:close/>
              </a:path>
              <a:path w="6775786" h="1125097" stroke="0" extrusionOk="0">
                <a:moveTo>
                  <a:pt x="0" y="187520"/>
                </a:moveTo>
                <a:cubicBezTo>
                  <a:pt x="30642" y="108064"/>
                  <a:pt x="149524" y="31008"/>
                  <a:pt x="280223" y="0"/>
                </a:cubicBezTo>
                <a:cubicBezTo>
                  <a:pt x="495119" y="31421"/>
                  <a:pt x="566836" y="7904"/>
                  <a:pt x="878287" y="0"/>
                </a:cubicBezTo>
                <a:cubicBezTo>
                  <a:pt x="1168590" y="-4069"/>
                  <a:pt x="1159620" y="-5001"/>
                  <a:pt x="1292734" y="0"/>
                </a:cubicBezTo>
                <a:cubicBezTo>
                  <a:pt x="1467495" y="-15718"/>
                  <a:pt x="1614858" y="-46772"/>
                  <a:pt x="1890797" y="0"/>
                </a:cubicBezTo>
                <a:cubicBezTo>
                  <a:pt x="2160232" y="4414"/>
                  <a:pt x="2206219" y="-2739"/>
                  <a:pt x="2488861" y="0"/>
                </a:cubicBezTo>
                <a:cubicBezTo>
                  <a:pt x="2763439" y="950"/>
                  <a:pt x="2798818" y="6704"/>
                  <a:pt x="3013477" y="0"/>
                </a:cubicBezTo>
                <a:cubicBezTo>
                  <a:pt x="3196099" y="6907"/>
                  <a:pt x="3730570" y="18616"/>
                  <a:pt x="3952541" y="0"/>
                </a:cubicBezTo>
                <a:lnTo>
                  <a:pt x="3952541" y="0"/>
                </a:lnTo>
                <a:cubicBezTo>
                  <a:pt x="4118117" y="33051"/>
                  <a:pt x="4275453" y="-7813"/>
                  <a:pt x="4466371" y="0"/>
                </a:cubicBezTo>
                <a:cubicBezTo>
                  <a:pt x="4697486" y="-4569"/>
                  <a:pt x="4805924" y="-27722"/>
                  <a:pt x="5031020" y="0"/>
                </a:cubicBezTo>
                <a:cubicBezTo>
                  <a:pt x="5216577" y="-22993"/>
                  <a:pt x="5476169" y="-45589"/>
                  <a:pt x="5646488" y="0"/>
                </a:cubicBezTo>
                <a:cubicBezTo>
                  <a:pt x="5729897" y="-20752"/>
                  <a:pt x="5931847" y="-12148"/>
                  <a:pt x="6045553" y="0"/>
                </a:cubicBezTo>
                <a:cubicBezTo>
                  <a:pt x="6175915" y="-3004"/>
                  <a:pt x="6350748" y="-24427"/>
                  <a:pt x="6495562" y="0"/>
                </a:cubicBezTo>
                <a:cubicBezTo>
                  <a:pt x="6633074" y="3372"/>
                  <a:pt x="6772455" y="86190"/>
                  <a:pt x="6775786" y="187520"/>
                </a:cubicBezTo>
                <a:cubicBezTo>
                  <a:pt x="6753207" y="258190"/>
                  <a:pt x="6753539" y="345713"/>
                  <a:pt x="6775786" y="412537"/>
                </a:cubicBezTo>
                <a:cubicBezTo>
                  <a:pt x="6784535" y="451805"/>
                  <a:pt x="6759726" y="566505"/>
                  <a:pt x="6775786" y="656306"/>
                </a:cubicBezTo>
                <a:lnTo>
                  <a:pt x="6775786" y="656306"/>
                </a:lnTo>
                <a:cubicBezTo>
                  <a:pt x="6775676" y="741881"/>
                  <a:pt x="6794547" y="837698"/>
                  <a:pt x="6775786" y="937580"/>
                </a:cubicBezTo>
                <a:lnTo>
                  <a:pt x="6775786" y="937576"/>
                </a:lnTo>
                <a:cubicBezTo>
                  <a:pt x="6749802" y="1071732"/>
                  <a:pt x="6667968" y="1103310"/>
                  <a:pt x="6495562" y="1125097"/>
                </a:cubicBezTo>
                <a:cubicBezTo>
                  <a:pt x="6323533" y="1127307"/>
                  <a:pt x="6211715" y="1140156"/>
                  <a:pt x="6088006" y="1125097"/>
                </a:cubicBezTo>
                <a:cubicBezTo>
                  <a:pt x="5997862" y="1094261"/>
                  <a:pt x="5801273" y="1065544"/>
                  <a:pt x="5646488" y="1125097"/>
                </a:cubicBezTo>
                <a:cubicBezTo>
                  <a:pt x="5556919" y="1154124"/>
                  <a:pt x="5391004" y="1230860"/>
                  <a:pt x="5272123" y="1245814"/>
                </a:cubicBezTo>
                <a:cubicBezTo>
                  <a:pt x="5189833" y="1294609"/>
                  <a:pt x="5019558" y="1306281"/>
                  <a:pt x="4908662" y="1363015"/>
                </a:cubicBezTo>
                <a:cubicBezTo>
                  <a:pt x="4748450" y="1416758"/>
                  <a:pt x="4690794" y="1430151"/>
                  <a:pt x="4556106" y="1476701"/>
                </a:cubicBezTo>
                <a:cubicBezTo>
                  <a:pt x="4435396" y="1411716"/>
                  <a:pt x="4342682" y="1353640"/>
                  <a:pt x="4260359" y="1304415"/>
                </a:cubicBezTo>
                <a:cubicBezTo>
                  <a:pt x="4183189" y="1296003"/>
                  <a:pt x="4042526" y="1174320"/>
                  <a:pt x="3952541" y="1125097"/>
                </a:cubicBezTo>
                <a:cubicBezTo>
                  <a:pt x="3757544" y="1128864"/>
                  <a:pt x="3664360" y="1114446"/>
                  <a:pt x="3538095" y="1125097"/>
                </a:cubicBezTo>
                <a:cubicBezTo>
                  <a:pt x="3390060" y="1153901"/>
                  <a:pt x="3100942" y="1143962"/>
                  <a:pt x="2976754" y="1125097"/>
                </a:cubicBezTo>
                <a:cubicBezTo>
                  <a:pt x="2776681" y="1129842"/>
                  <a:pt x="2657741" y="1111287"/>
                  <a:pt x="2452137" y="1125097"/>
                </a:cubicBezTo>
                <a:cubicBezTo>
                  <a:pt x="2244061" y="1126322"/>
                  <a:pt x="2088333" y="1161598"/>
                  <a:pt x="2000967" y="1125097"/>
                </a:cubicBezTo>
                <a:cubicBezTo>
                  <a:pt x="1894570" y="1109395"/>
                  <a:pt x="1703197" y="1106261"/>
                  <a:pt x="1586519" y="1125097"/>
                </a:cubicBezTo>
                <a:cubicBezTo>
                  <a:pt x="1484064" y="1122856"/>
                  <a:pt x="1267971" y="1124844"/>
                  <a:pt x="1135349" y="1125097"/>
                </a:cubicBezTo>
                <a:cubicBezTo>
                  <a:pt x="941210" y="1163171"/>
                  <a:pt x="493986" y="1143849"/>
                  <a:pt x="280223" y="1125097"/>
                </a:cubicBezTo>
                <a:cubicBezTo>
                  <a:pt x="136243" y="1139834"/>
                  <a:pt x="-12725" y="1045018"/>
                  <a:pt x="0" y="937576"/>
                </a:cubicBezTo>
                <a:lnTo>
                  <a:pt x="0" y="937580"/>
                </a:lnTo>
                <a:cubicBezTo>
                  <a:pt x="-18974" y="805862"/>
                  <a:pt x="8336" y="703215"/>
                  <a:pt x="0" y="656306"/>
                </a:cubicBezTo>
                <a:lnTo>
                  <a:pt x="0" y="656306"/>
                </a:lnTo>
                <a:cubicBezTo>
                  <a:pt x="10156" y="550452"/>
                  <a:pt x="6879" y="507259"/>
                  <a:pt x="0" y="431288"/>
                </a:cubicBezTo>
                <a:cubicBezTo>
                  <a:pt x="-1920" y="339057"/>
                  <a:pt x="-9375" y="287070"/>
                  <a:pt x="0" y="187520"/>
                </a:cubicBezTo>
                <a:close/>
              </a:path>
              <a:path w="6775786" h="1125097" fill="none" stroke="0" extrusionOk="0">
                <a:moveTo>
                  <a:pt x="0" y="187520"/>
                </a:moveTo>
                <a:cubicBezTo>
                  <a:pt x="12416" y="67809"/>
                  <a:pt x="96721" y="8093"/>
                  <a:pt x="280223" y="0"/>
                </a:cubicBezTo>
                <a:cubicBezTo>
                  <a:pt x="417589" y="-11035"/>
                  <a:pt x="519031" y="-6524"/>
                  <a:pt x="694670" y="0"/>
                </a:cubicBezTo>
                <a:cubicBezTo>
                  <a:pt x="889494" y="-876"/>
                  <a:pt x="1029939" y="-44691"/>
                  <a:pt x="1256011" y="0"/>
                </a:cubicBezTo>
                <a:cubicBezTo>
                  <a:pt x="1511080" y="45679"/>
                  <a:pt x="1629972" y="-9383"/>
                  <a:pt x="1780628" y="0"/>
                </a:cubicBezTo>
                <a:cubicBezTo>
                  <a:pt x="1925918" y="-19470"/>
                  <a:pt x="2079507" y="-13146"/>
                  <a:pt x="2378691" y="0"/>
                </a:cubicBezTo>
                <a:cubicBezTo>
                  <a:pt x="2666202" y="-22925"/>
                  <a:pt x="2714240" y="14669"/>
                  <a:pt x="2976754" y="0"/>
                </a:cubicBezTo>
                <a:cubicBezTo>
                  <a:pt x="3236372" y="-23296"/>
                  <a:pt x="3302970" y="24779"/>
                  <a:pt x="3501371" y="0"/>
                </a:cubicBezTo>
                <a:cubicBezTo>
                  <a:pt x="3696066" y="-11994"/>
                  <a:pt x="3805449" y="-15554"/>
                  <a:pt x="3952541" y="0"/>
                </a:cubicBezTo>
                <a:lnTo>
                  <a:pt x="3952541" y="0"/>
                </a:lnTo>
                <a:cubicBezTo>
                  <a:pt x="4183321" y="11775"/>
                  <a:pt x="4257261" y="-39836"/>
                  <a:pt x="4466371" y="0"/>
                </a:cubicBezTo>
                <a:cubicBezTo>
                  <a:pt x="4679099" y="14509"/>
                  <a:pt x="4774109" y="6416"/>
                  <a:pt x="4997142" y="0"/>
                </a:cubicBezTo>
                <a:cubicBezTo>
                  <a:pt x="5212365" y="-10451"/>
                  <a:pt x="5521221" y="-22841"/>
                  <a:pt x="5646488" y="0"/>
                </a:cubicBezTo>
                <a:cubicBezTo>
                  <a:pt x="5751361" y="-7636"/>
                  <a:pt x="5834344" y="10974"/>
                  <a:pt x="6062534" y="0"/>
                </a:cubicBezTo>
                <a:cubicBezTo>
                  <a:pt x="6253091" y="-16685"/>
                  <a:pt x="6361893" y="10744"/>
                  <a:pt x="6495562" y="0"/>
                </a:cubicBezTo>
                <a:cubicBezTo>
                  <a:pt x="6660996" y="1796"/>
                  <a:pt x="6808031" y="97821"/>
                  <a:pt x="6775786" y="187520"/>
                </a:cubicBezTo>
                <a:cubicBezTo>
                  <a:pt x="6788993" y="246848"/>
                  <a:pt x="6790579" y="381878"/>
                  <a:pt x="6775786" y="431288"/>
                </a:cubicBezTo>
                <a:cubicBezTo>
                  <a:pt x="6758845" y="513342"/>
                  <a:pt x="6788268" y="539149"/>
                  <a:pt x="6775786" y="656306"/>
                </a:cubicBezTo>
                <a:lnTo>
                  <a:pt x="6775786" y="656306"/>
                </a:lnTo>
                <a:cubicBezTo>
                  <a:pt x="6763412" y="722845"/>
                  <a:pt x="6793377" y="842153"/>
                  <a:pt x="6775786" y="937580"/>
                </a:cubicBezTo>
                <a:lnTo>
                  <a:pt x="6775786" y="937576"/>
                </a:lnTo>
                <a:cubicBezTo>
                  <a:pt x="6759517" y="1058113"/>
                  <a:pt x="6649762" y="1152196"/>
                  <a:pt x="6495562" y="1125097"/>
                </a:cubicBezTo>
                <a:cubicBezTo>
                  <a:pt x="6346122" y="1139959"/>
                  <a:pt x="6272380" y="1125607"/>
                  <a:pt x="6096496" y="1125097"/>
                </a:cubicBezTo>
                <a:cubicBezTo>
                  <a:pt x="5934095" y="1118205"/>
                  <a:pt x="5813477" y="1129553"/>
                  <a:pt x="5646488" y="1125097"/>
                </a:cubicBezTo>
                <a:cubicBezTo>
                  <a:pt x="5539196" y="1148049"/>
                  <a:pt x="5465086" y="1172822"/>
                  <a:pt x="5293931" y="1238782"/>
                </a:cubicBezTo>
                <a:cubicBezTo>
                  <a:pt x="5140663" y="1310186"/>
                  <a:pt x="5091440" y="1294980"/>
                  <a:pt x="4930470" y="1355983"/>
                </a:cubicBezTo>
                <a:cubicBezTo>
                  <a:pt x="4780281" y="1418005"/>
                  <a:pt x="4675080" y="1426443"/>
                  <a:pt x="4556106" y="1476701"/>
                </a:cubicBezTo>
                <a:cubicBezTo>
                  <a:pt x="4442166" y="1392728"/>
                  <a:pt x="4390069" y="1375763"/>
                  <a:pt x="4242252" y="1293866"/>
                </a:cubicBezTo>
                <a:cubicBezTo>
                  <a:pt x="4093781" y="1221102"/>
                  <a:pt x="4079565" y="1215153"/>
                  <a:pt x="3952541" y="1125097"/>
                </a:cubicBezTo>
                <a:cubicBezTo>
                  <a:pt x="3840889" y="1149834"/>
                  <a:pt x="3565497" y="1085543"/>
                  <a:pt x="3427925" y="1125097"/>
                </a:cubicBezTo>
                <a:cubicBezTo>
                  <a:pt x="3312182" y="1150503"/>
                  <a:pt x="2982688" y="1116706"/>
                  <a:pt x="2866584" y="1125097"/>
                </a:cubicBezTo>
                <a:cubicBezTo>
                  <a:pt x="2744340" y="1125943"/>
                  <a:pt x="2613763" y="1136429"/>
                  <a:pt x="2452137" y="1125097"/>
                </a:cubicBezTo>
                <a:cubicBezTo>
                  <a:pt x="2307263" y="1112266"/>
                  <a:pt x="2115962" y="1162965"/>
                  <a:pt x="2000967" y="1125097"/>
                </a:cubicBezTo>
                <a:cubicBezTo>
                  <a:pt x="1821560" y="1173399"/>
                  <a:pt x="1708787" y="1156147"/>
                  <a:pt x="1439627" y="1125097"/>
                </a:cubicBezTo>
                <a:cubicBezTo>
                  <a:pt x="1189673" y="1102546"/>
                  <a:pt x="1069888" y="1155501"/>
                  <a:pt x="878287" y="1125097"/>
                </a:cubicBezTo>
                <a:cubicBezTo>
                  <a:pt x="650865" y="1140680"/>
                  <a:pt x="391317" y="1117718"/>
                  <a:pt x="280223" y="1125097"/>
                </a:cubicBezTo>
                <a:cubicBezTo>
                  <a:pt x="122042" y="1114629"/>
                  <a:pt x="1109" y="1057024"/>
                  <a:pt x="0" y="937576"/>
                </a:cubicBezTo>
                <a:lnTo>
                  <a:pt x="0" y="937580"/>
                </a:lnTo>
                <a:cubicBezTo>
                  <a:pt x="11812" y="807478"/>
                  <a:pt x="17368" y="794409"/>
                  <a:pt x="0" y="656306"/>
                </a:cubicBezTo>
                <a:lnTo>
                  <a:pt x="0" y="656306"/>
                </a:lnTo>
                <a:cubicBezTo>
                  <a:pt x="-1182" y="567043"/>
                  <a:pt x="-21152" y="487539"/>
                  <a:pt x="0" y="426601"/>
                </a:cubicBezTo>
                <a:cubicBezTo>
                  <a:pt x="5721" y="363537"/>
                  <a:pt x="-22" y="276665"/>
                  <a:pt x="0" y="187520"/>
                </a:cubicBezTo>
                <a:close/>
              </a:path>
              <a:path w="6775786" h="1125097" fill="none" stroke="0" extrusionOk="0">
                <a:moveTo>
                  <a:pt x="0" y="187520"/>
                </a:moveTo>
                <a:cubicBezTo>
                  <a:pt x="14592" y="91767"/>
                  <a:pt x="105465" y="43222"/>
                  <a:pt x="280223" y="0"/>
                </a:cubicBezTo>
                <a:cubicBezTo>
                  <a:pt x="411296" y="-25009"/>
                  <a:pt x="533990" y="-27650"/>
                  <a:pt x="694670" y="0"/>
                </a:cubicBezTo>
                <a:cubicBezTo>
                  <a:pt x="881468" y="17244"/>
                  <a:pt x="1040593" y="-20952"/>
                  <a:pt x="1256011" y="0"/>
                </a:cubicBezTo>
                <a:cubicBezTo>
                  <a:pt x="1418810" y="-25075"/>
                  <a:pt x="1661958" y="-7028"/>
                  <a:pt x="1780628" y="0"/>
                </a:cubicBezTo>
                <a:cubicBezTo>
                  <a:pt x="1933243" y="-16371"/>
                  <a:pt x="2091939" y="-1942"/>
                  <a:pt x="2378691" y="0"/>
                </a:cubicBezTo>
                <a:cubicBezTo>
                  <a:pt x="2678695" y="-4938"/>
                  <a:pt x="2737041" y="14344"/>
                  <a:pt x="2976754" y="0"/>
                </a:cubicBezTo>
                <a:cubicBezTo>
                  <a:pt x="3219886" y="-17214"/>
                  <a:pt x="3329277" y="2230"/>
                  <a:pt x="3501371" y="0"/>
                </a:cubicBezTo>
                <a:cubicBezTo>
                  <a:pt x="3671389" y="13214"/>
                  <a:pt x="3846181" y="4622"/>
                  <a:pt x="3952541" y="0"/>
                </a:cubicBezTo>
                <a:lnTo>
                  <a:pt x="3952541" y="0"/>
                </a:lnTo>
                <a:cubicBezTo>
                  <a:pt x="4160689" y="7689"/>
                  <a:pt x="4259381" y="-6422"/>
                  <a:pt x="4466371" y="0"/>
                </a:cubicBezTo>
                <a:cubicBezTo>
                  <a:pt x="4678628" y="-4820"/>
                  <a:pt x="4774497" y="8105"/>
                  <a:pt x="4997142" y="0"/>
                </a:cubicBezTo>
                <a:cubicBezTo>
                  <a:pt x="5205447" y="-628"/>
                  <a:pt x="5500559" y="31190"/>
                  <a:pt x="5646488" y="0"/>
                </a:cubicBezTo>
                <a:cubicBezTo>
                  <a:pt x="5751435" y="-19509"/>
                  <a:pt x="5844340" y="-5007"/>
                  <a:pt x="6062534" y="0"/>
                </a:cubicBezTo>
                <a:cubicBezTo>
                  <a:pt x="6220580" y="7403"/>
                  <a:pt x="6372660" y="14089"/>
                  <a:pt x="6495562" y="0"/>
                </a:cubicBezTo>
                <a:cubicBezTo>
                  <a:pt x="6629327" y="35012"/>
                  <a:pt x="6808933" y="77014"/>
                  <a:pt x="6775786" y="187520"/>
                </a:cubicBezTo>
                <a:cubicBezTo>
                  <a:pt x="6774222" y="245401"/>
                  <a:pt x="6785886" y="374752"/>
                  <a:pt x="6775786" y="431288"/>
                </a:cubicBezTo>
                <a:cubicBezTo>
                  <a:pt x="6756127" y="485167"/>
                  <a:pt x="6780514" y="551219"/>
                  <a:pt x="6775786" y="656306"/>
                </a:cubicBezTo>
                <a:lnTo>
                  <a:pt x="6775786" y="656306"/>
                </a:lnTo>
                <a:cubicBezTo>
                  <a:pt x="6750842" y="738817"/>
                  <a:pt x="6779076" y="830523"/>
                  <a:pt x="6775786" y="937580"/>
                </a:cubicBezTo>
                <a:lnTo>
                  <a:pt x="6775786" y="937576"/>
                </a:lnTo>
                <a:cubicBezTo>
                  <a:pt x="6778906" y="1064805"/>
                  <a:pt x="6612184" y="1104145"/>
                  <a:pt x="6495562" y="1125097"/>
                </a:cubicBezTo>
                <a:cubicBezTo>
                  <a:pt x="6395630" y="1113504"/>
                  <a:pt x="6244345" y="1120107"/>
                  <a:pt x="6096496" y="1125097"/>
                </a:cubicBezTo>
                <a:cubicBezTo>
                  <a:pt x="5928700" y="1127286"/>
                  <a:pt x="5821572" y="1143811"/>
                  <a:pt x="5646488" y="1125097"/>
                </a:cubicBezTo>
                <a:cubicBezTo>
                  <a:pt x="5523833" y="1148121"/>
                  <a:pt x="5452388" y="1199456"/>
                  <a:pt x="5293931" y="1238782"/>
                </a:cubicBezTo>
                <a:cubicBezTo>
                  <a:pt x="5151748" y="1283873"/>
                  <a:pt x="5088555" y="1308953"/>
                  <a:pt x="4930470" y="1355983"/>
                </a:cubicBezTo>
                <a:cubicBezTo>
                  <a:pt x="4763541" y="1423073"/>
                  <a:pt x="4655345" y="1432688"/>
                  <a:pt x="4556106" y="1476701"/>
                </a:cubicBezTo>
                <a:cubicBezTo>
                  <a:pt x="4437841" y="1385125"/>
                  <a:pt x="4390570" y="1346827"/>
                  <a:pt x="4242252" y="1293866"/>
                </a:cubicBezTo>
                <a:cubicBezTo>
                  <a:pt x="4089600" y="1223962"/>
                  <a:pt x="4085519" y="1215760"/>
                  <a:pt x="3952541" y="1125097"/>
                </a:cubicBezTo>
                <a:cubicBezTo>
                  <a:pt x="3843166" y="1173730"/>
                  <a:pt x="3562148" y="1142892"/>
                  <a:pt x="3427925" y="1125097"/>
                </a:cubicBezTo>
                <a:cubicBezTo>
                  <a:pt x="3269721" y="1115199"/>
                  <a:pt x="3007938" y="1125932"/>
                  <a:pt x="2866584" y="1125097"/>
                </a:cubicBezTo>
                <a:cubicBezTo>
                  <a:pt x="2740695" y="1131411"/>
                  <a:pt x="2586577" y="1109059"/>
                  <a:pt x="2452137" y="1125097"/>
                </a:cubicBezTo>
                <a:cubicBezTo>
                  <a:pt x="2302472" y="1116294"/>
                  <a:pt x="2141519" y="1113532"/>
                  <a:pt x="2000967" y="1125097"/>
                </a:cubicBezTo>
                <a:cubicBezTo>
                  <a:pt x="1860235" y="1099123"/>
                  <a:pt x="1705472" y="1130114"/>
                  <a:pt x="1439627" y="1125097"/>
                </a:cubicBezTo>
                <a:cubicBezTo>
                  <a:pt x="1189697" y="1136067"/>
                  <a:pt x="1099264" y="1077781"/>
                  <a:pt x="878287" y="1125097"/>
                </a:cubicBezTo>
                <a:cubicBezTo>
                  <a:pt x="672893" y="1120269"/>
                  <a:pt x="419409" y="1108883"/>
                  <a:pt x="280223" y="1125097"/>
                </a:cubicBezTo>
                <a:cubicBezTo>
                  <a:pt x="108107" y="1136697"/>
                  <a:pt x="-682" y="1057071"/>
                  <a:pt x="0" y="937576"/>
                </a:cubicBezTo>
                <a:lnTo>
                  <a:pt x="0" y="937580"/>
                </a:lnTo>
                <a:cubicBezTo>
                  <a:pt x="14471" y="816942"/>
                  <a:pt x="17492" y="793147"/>
                  <a:pt x="0" y="656306"/>
                </a:cubicBezTo>
                <a:lnTo>
                  <a:pt x="0" y="656306"/>
                </a:lnTo>
                <a:cubicBezTo>
                  <a:pt x="-16415" y="591838"/>
                  <a:pt x="-9085" y="487235"/>
                  <a:pt x="0" y="426601"/>
                </a:cubicBezTo>
                <a:cubicBezTo>
                  <a:pt x="12267" y="334770"/>
                  <a:pt x="24683" y="251129"/>
                  <a:pt x="0" y="187520"/>
                </a:cubicBezTo>
                <a:close/>
              </a:path>
            </a:pathLst>
          </a:custGeom>
          <a:solidFill>
            <a:srgbClr val="FFFF66"/>
          </a:solidFill>
          <a:ln w="38100" cap="flat" cmpd="sng" algn="ctr">
            <a:solidFill>
              <a:srgbClr val="FFC000"/>
            </a:solidFill>
            <a:prstDash val="sysDash"/>
            <a:miter lim="800000"/>
            <a:extLst>
              <a:ext uri="{C807C97D-BFC1-408E-A445-0C87EB9F89A2}">
                <ask:lineSketchStyleProps xmlns:ask="http://schemas.microsoft.com/office/drawing/2018/sketchyshapes" sd="3244475365">
                  <a:custGeom>
                    <a:avLst/>
                    <a:gdLst>
                      <a:gd name="connsiteX0" fmla="*/ 0 w 6775786"/>
                      <a:gd name="connsiteY0" fmla="*/ 187520 h 1125097"/>
                      <a:gd name="connsiteX1" fmla="*/ 280223 w 6775786"/>
                      <a:gd name="connsiteY1" fmla="*/ 0 h 1125097"/>
                      <a:gd name="connsiteX2" fmla="*/ 694670 w 6775786"/>
                      <a:gd name="connsiteY2" fmla="*/ 0 h 1125097"/>
                      <a:gd name="connsiteX3" fmla="*/ 1256011 w 6775786"/>
                      <a:gd name="connsiteY3" fmla="*/ 0 h 1125097"/>
                      <a:gd name="connsiteX4" fmla="*/ 1780628 w 6775786"/>
                      <a:gd name="connsiteY4" fmla="*/ 0 h 1125097"/>
                      <a:gd name="connsiteX5" fmla="*/ 2378691 w 6775786"/>
                      <a:gd name="connsiteY5" fmla="*/ 0 h 1125097"/>
                      <a:gd name="connsiteX6" fmla="*/ 2976754 w 6775786"/>
                      <a:gd name="connsiteY6" fmla="*/ 0 h 1125097"/>
                      <a:gd name="connsiteX7" fmla="*/ 3501371 w 6775786"/>
                      <a:gd name="connsiteY7" fmla="*/ 0 h 1125097"/>
                      <a:gd name="connsiteX8" fmla="*/ 3952541 w 6775786"/>
                      <a:gd name="connsiteY8" fmla="*/ 0 h 1125097"/>
                      <a:gd name="connsiteX9" fmla="*/ 3952541 w 6775786"/>
                      <a:gd name="connsiteY9" fmla="*/ 0 h 1125097"/>
                      <a:gd name="connsiteX10" fmla="*/ 4466371 w 6775786"/>
                      <a:gd name="connsiteY10" fmla="*/ 0 h 1125097"/>
                      <a:gd name="connsiteX11" fmla="*/ 4997142 w 6775786"/>
                      <a:gd name="connsiteY11" fmla="*/ 0 h 1125097"/>
                      <a:gd name="connsiteX12" fmla="*/ 5646488 w 6775786"/>
                      <a:gd name="connsiteY12" fmla="*/ 0 h 1125097"/>
                      <a:gd name="connsiteX13" fmla="*/ 6062534 w 6775786"/>
                      <a:gd name="connsiteY13" fmla="*/ 0 h 1125097"/>
                      <a:gd name="connsiteX14" fmla="*/ 6495562 w 6775786"/>
                      <a:gd name="connsiteY14" fmla="*/ 0 h 1125097"/>
                      <a:gd name="connsiteX15" fmla="*/ 6775786 w 6775786"/>
                      <a:gd name="connsiteY15" fmla="*/ 187520 h 1125097"/>
                      <a:gd name="connsiteX16" fmla="*/ 6775786 w 6775786"/>
                      <a:gd name="connsiteY16" fmla="*/ 431288 h 1125097"/>
                      <a:gd name="connsiteX17" fmla="*/ 6775786 w 6775786"/>
                      <a:gd name="connsiteY17" fmla="*/ 656306 h 1125097"/>
                      <a:gd name="connsiteX18" fmla="*/ 6775786 w 6775786"/>
                      <a:gd name="connsiteY18" fmla="*/ 656306 h 1125097"/>
                      <a:gd name="connsiteX19" fmla="*/ 6775786 w 6775786"/>
                      <a:gd name="connsiteY19" fmla="*/ 937580 h 1125097"/>
                      <a:gd name="connsiteX20" fmla="*/ 6775786 w 6775786"/>
                      <a:gd name="connsiteY20" fmla="*/ 937576 h 1125097"/>
                      <a:gd name="connsiteX21" fmla="*/ 6495562 w 6775786"/>
                      <a:gd name="connsiteY21" fmla="*/ 1125097 h 1125097"/>
                      <a:gd name="connsiteX22" fmla="*/ 6096496 w 6775786"/>
                      <a:gd name="connsiteY22" fmla="*/ 1125097 h 1125097"/>
                      <a:gd name="connsiteX23" fmla="*/ 5646488 w 6775786"/>
                      <a:gd name="connsiteY23" fmla="*/ 1125097 h 1125097"/>
                      <a:gd name="connsiteX24" fmla="*/ 5293931 w 6775786"/>
                      <a:gd name="connsiteY24" fmla="*/ 1238782 h 1125097"/>
                      <a:gd name="connsiteX25" fmla="*/ 4930470 w 6775786"/>
                      <a:gd name="connsiteY25" fmla="*/ 1355983 h 1125097"/>
                      <a:gd name="connsiteX26" fmla="*/ 4556106 w 6775786"/>
                      <a:gd name="connsiteY26" fmla="*/ 1476701 h 1125097"/>
                      <a:gd name="connsiteX27" fmla="*/ 4242252 w 6775786"/>
                      <a:gd name="connsiteY27" fmla="*/ 1293866 h 1125097"/>
                      <a:gd name="connsiteX28" fmla="*/ 3952541 w 6775786"/>
                      <a:gd name="connsiteY28" fmla="*/ 1125097 h 1125097"/>
                      <a:gd name="connsiteX29" fmla="*/ 3427925 w 6775786"/>
                      <a:gd name="connsiteY29" fmla="*/ 1125097 h 1125097"/>
                      <a:gd name="connsiteX30" fmla="*/ 2866584 w 6775786"/>
                      <a:gd name="connsiteY30" fmla="*/ 1125097 h 1125097"/>
                      <a:gd name="connsiteX31" fmla="*/ 2452137 w 6775786"/>
                      <a:gd name="connsiteY31" fmla="*/ 1125097 h 1125097"/>
                      <a:gd name="connsiteX32" fmla="*/ 2000967 w 6775786"/>
                      <a:gd name="connsiteY32" fmla="*/ 1125097 h 1125097"/>
                      <a:gd name="connsiteX33" fmla="*/ 1439627 w 6775786"/>
                      <a:gd name="connsiteY33" fmla="*/ 1125097 h 1125097"/>
                      <a:gd name="connsiteX34" fmla="*/ 878287 w 6775786"/>
                      <a:gd name="connsiteY34" fmla="*/ 1125097 h 1125097"/>
                      <a:gd name="connsiteX35" fmla="*/ 280223 w 6775786"/>
                      <a:gd name="connsiteY35" fmla="*/ 1125097 h 1125097"/>
                      <a:gd name="connsiteX36" fmla="*/ 0 w 6775786"/>
                      <a:gd name="connsiteY36" fmla="*/ 937576 h 1125097"/>
                      <a:gd name="connsiteX37" fmla="*/ 0 w 6775786"/>
                      <a:gd name="connsiteY37" fmla="*/ 937580 h 1125097"/>
                      <a:gd name="connsiteX38" fmla="*/ 0 w 6775786"/>
                      <a:gd name="connsiteY38" fmla="*/ 656306 h 1125097"/>
                      <a:gd name="connsiteX39" fmla="*/ 0 w 6775786"/>
                      <a:gd name="connsiteY39" fmla="*/ 656306 h 1125097"/>
                      <a:gd name="connsiteX40" fmla="*/ 0 w 6775786"/>
                      <a:gd name="connsiteY40" fmla="*/ 426601 h 1125097"/>
                      <a:gd name="connsiteX41" fmla="*/ 0 w 6775786"/>
                      <a:gd name="connsiteY41" fmla="*/ 187520 h 1125097"/>
                      <a:gd name="connsiteX0" fmla="*/ 0 w 6775786"/>
                      <a:gd name="connsiteY0" fmla="*/ 187520 h 1125097"/>
                      <a:gd name="connsiteX1" fmla="*/ 280223 w 6775786"/>
                      <a:gd name="connsiteY1" fmla="*/ 0 h 1125097"/>
                      <a:gd name="connsiteX2" fmla="*/ 878287 w 6775786"/>
                      <a:gd name="connsiteY2" fmla="*/ 0 h 1125097"/>
                      <a:gd name="connsiteX3" fmla="*/ 1292734 w 6775786"/>
                      <a:gd name="connsiteY3" fmla="*/ 0 h 1125097"/>
                      <a:gd name="connsiteX4" fmla="*/ 1890797 w 6775786"/>
                      <a:gd name="connsiteY4" fmla="*/ 0 h 1125097"/>
                      <a:gd name="connsiteX5" fmla="*/ 2488861 w 6775786"/>
                      <a:gd name="connsiteY5" fmla="*/ 0 h 1125097"/>
                      <a:gd name="connsiteX6" fmla="*/ 3013477 w 6775786"/>
                      <a:gd name="connsiteY6" fmla="*/ 0 h 1125097"/>
                      <a:gd name="connsiteX7" fmla="*/ 3952541 w 6775786"/>
                      <a:gd name="connsiteY7" fmla="*/ 0 h 1125097"/>
                      <a:gd name="connsiteX8" fmla="*/ 3952541 w 6775786"/>
                      <a:gd name="connsiteY8" fmla="*/ 0 h 1125097"/>
                      <a:gd name="connsiteX9" fmla="*/ 4466371 w 6775786"/>
                      <a:gd name="connsiteY9" fmla="*/ 0 h 1125097"/>
                      <a:gd name="connsiteX10" fmla="*/ 5031020 w 6775786"/>
                      <a:gd name="connsiteY10" fmla="*/ 0 h 1125097"/>
                      <a:gd name="connsiteX11" fmla="*/ 5646488 w 6775786"/>
                      <a:gd name="connsiteY11" fmla="*/ 0 h 1125097"/>
                      <a:gd name="connsiteX12" fmla="*/ 6045553 w 6775786"/>
                      <a:gd name="connsiteY12" fmla="*/ 0 h 1125097"/>
                      <a:gd name="connsiteX13" fmla="*/ 6495562 w 6775786"/>
                      <a:gd name="connsiteY13" fmla="*/ 0 h 1125097"/>
                      <a:gd name="connsiteX14" fmla="*/ 6775786 w 6775786"/>
                      <a:gd name="connsiteY14" fmla="*/ 187520 h 1125097"/>
                      <a:gd name="connsiteX15" fmla="*/ 6775786 w 6775786"/>
                      <a:gd name="connsiteY15" fmla="*/ 412537 h 1125097"/>
                      <a:gd name="connsiteX16" fmla="*/ 6775786 w 6775786"/>
                      <a:gd name="connsiteY16" fmla="*/ 656306 h 1125097"/>
                      <a:gd name="connsiteX17" fmla="*/ 6775786 w 6775786"/>
                      <a:gd name="connsiteY17" fmla="*/ 656306 h 1125097"/>
                      <a:gd name="connsiteX18" fmla="*/ 6775786 w 6775786"/>
                      <a:gd name="connsiteY18" fmla="*/ 937580 h 1125097"/>
                      <a:gd name="connsiteX19" fmla="*/ 6775786 w 6775786"/>
                      <a:gd name="connsiteY19" fmla="*/ 937576 h 1125097"/>
                      <a:gd name="connsiteX20" fmla="*/ 6495562 w 6775786"/>
                      <a:gd name="connsiteY20" fmla="*/ 1125097 h 1125097"/>
                      <a:gd name="connsiteX21" fmla="*/ 6088006 w 6775786"/>
                      <a:gd name="connsiteY21" fmla="*/ 1125097 h 1125097"/>
                      <a:gd name="connsiteX22" fmla="*/ 5646488 w 6775786"/>
                      <a:gd name="connsiteY22" fmla="*/ 1125097 h 1125097"/>
                      <a:gd name="connsiteX23" fmla="*/ 5272123 w 6775786"/>
                      <a:gd name="connsiteY23" fmla="*/ 1245814 h 1125097"/>
                      <a:gd name="connsiteX24" fmla="*/ 4908662 w 6775786"/>
                      <a:gd name="connsiteY24" fmla="*/ 1363015 h 1125097"/>
                      <a:gd name="connsiteX25" fmla="*/ 4556106 w 6775786"/>
                      <a:gd name="connsiteY25" fmla="*/ 1476701 h 1125097"/>
                      <a:gd name="connsiteX26" fmla="*/ 4260359 w 6775786"/>
                      <a:gd name="connsiteY26" fmla="*/ 1304415 h 1125097"/>
                      <a:gd name="connsiteX27" fmla="*/ 3952541 w 6775786"/>
                      <a:gd name="connsiteY27" fmla="*/ 1125097 h 1125097"/>
                      <a:gd name="connsiteX28" fmla="*/ 3538095 w 6775786"/>
                      <a:gd name="connsiteY28" fmla="*/ 1125097 h 1125097"/>
                      <a:gd name="connsiteX29" fmla="*/ 2976754 w 6775786"/>
                      <a:gd name="connsiteY29" fmla="*/ 1125097 h 1125097"/>
                      <a:gd name="connsiteX30" fmla="*/ 2452137 w 6775786"/>
                      <a:gd name="connsiteY30" fmla="*/ 1125097 h 1125097"/>
                      <a:gd name="connsiteX31" fmla="*/ 2000967 w 6775786"/>
                      <a:gd name="connsiteY31" fmla="*/ 1125097 h 1125097"/>
                      <a:gd name="connsiteX32" fmla="*/ 1586519 w 6775786"/>
                      <a:gd name="connsiteY32" fmla="*/ 1125097 h 1125097"/>
                      <a:gd name="connsiteX33" fmla="*/ 1135349 w 6775786"/>
                      <a:gd name="connsiteY33" fmla="*/ 1125097 h 1125097"/>
                      <a:gd name="connsiteX34" fmla="*/ 280223 w 6775786"/>
                      <a:gd name="connsiteY34" fmla="*/ 1125097 h 1125097"/>
                      <a:gd name="connsiteX35" fmla="*/ 0 w 6775786"/>
                      <a:gd name="connsiteY35" fmla="*/ 937576 h 1125097"/>
                      <a:gd name="connsiteX36" fmla="*/ 0 w 6775786"/>
                      <a:gd name="connsiteY36" fmla="*/ 937580 h 1125097"/>
                      <a:gd name="connsiteX37" fmla="*/ 0 w 6775786"/>
                      <a:gd name="connsiteY37" fmla="*/ 656306 h 1125097"/>
                      <a:gd name="connsiteX38" fmla="*/ 0 w 6775786"/>
                      <a:gd name="connsiteY38" fmla="*/ 656306 h 1125097"/>
                      <a:gd name="connsiteX39" fmla="*/ 0 w 6775786"/>
                      <a:gd name="connsiteY39" fmla="*/ 431288 h 1125097"/>
                      <a:gd name="connsiteX40" fmla="*/ 0 w 6775786"/>
                      <a:gd name="connsiteY40" fmla="*/ 187520 h 112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775786" h="1125097" fill="none" extrusionOk="0">
                        <a:moveTo>
                          <a:pt x="0" y="187520"/>
                        </a:moveTo>
                        <a:cubicBezTo>
                          <a:pt x="13068" y="96726"/>
                          <a:pt x="125118" y="22957"/>
                          <a:pt x="280223" y="0"/>
                        </a:cubicBezTo>
                        <a:cubicBezTo>
                          <a:pt x="431920" y="-19163"/>
                          <a:pt x="529358" y="-8234"/>
                          <a:pt x="694670" y="0"/>
                        </a:cubicBezTo>
                        <a:cubicBezTo>
                          <a:pt x="841882" y="3318"/>
                          <a:pt x="1014106" y="-2107"/>
                          <a:pt x="1256011" y="0"/>
                        </a:cubicBezTo>
                        <a:cubicBezTo>
                          <a:pt x="1520222" y="676"/>
                          <a:pt x="1663783" y="-4020"/>
                          <a:pt x="1780628" y="0"/>
                        </a:cubicBezTo>
                        <a:cubicBezTo>
                          <a:pt x="1893227" y="-20878"/>
                          <a:pt x="2080165" y="20222"/>
                          <a:pt x="2378691" y="0"/>
                        </a:cubicBezTo>
                        <a:cubicBezTo>
                          <a:pt x="2676756" y="-5900"/>
                          <a:pt x="2726242" y="13762"/>
                          <a:pt x="2976754" y="0"/>
                        </a:cubicBezTo>
                        <a:cubicBezTo>
                          <a:pt x="3237451" y="-11224"/>
                          <a:pt x="3323339" y="6416"/>
                          <a:pt x="3501371" y="0"/>
                        </a:cubicBezTo>
                        <a:cubicBezTo>
                          <a:pt x="3658844" y="5678"/>
                          <a:pt x="3845336" y="-1681"/>
                          <a:pt x="3952541" y="0"/>
                        </a:cubicBezTo>
                        <a:lnTo>
                          <a:pt x="3952541" y="0"/>
                        </a:lnTo>
                        <a:cubicBezTo>
                          <a:pt x="4175464" y="9210"/>
                          <a:pt x="4248871" y="-15891"/>
                          <a:pt x="4466371" y="0"/>
                        </a:cubicBezTo>
                        <a:cubicBezTo>
                          <a:pt x="4684806" y="6312"/>
                          <a:pt x="4776215" y="10058"/>
                          <a:pt x="4997142" y="0"/>
                        </a:cubicBezTo>
                        <a:cubicBezTo>
                          <a:pt x="5207173" y="-15538"/>
                          <a:pt x="5500954" y="4000"/>
                          <a:pt x="5646488" y="0"/>
                        </a:cubicBezTo>
                        <a:cubicBezTo>
                          <a:pt x="5743981" y="-27302"/>
                          <a:pt x="5853328" y="-10948"/>
                          <a:pt x="6062534" y="0"/>
                        </a:cubicBezTo>
                        <a:cubicBezTo>
                          <a:pt x="6241803" y="-14918"/>
                          <a:pt x="6365008" y="-2854"/>
                          <a:pt x="6495562" y="0"/>
                        </a:cubicBezTo>
                        <a:cubicBezTo>
                          <a:pt x="6631117" y="17214"/>
                          <a:pt x="6803449" y="64264"/>
                          <a:pt x="6775786" y="187520"/>
                        </a:cubicBezTo>
                        <a:cubicBezTo>
                          <a:pt x="6772603" y="242628"/>
                          <a:pt x="6780620" y="378433"/>
                          <a:pt x="6775786" y="431288"/>
                        </a:cubicBezTo>
                        <a:cubicBezTo>
                          <a:pt x="6765341" y="486996"/>
                          <a:pt x="6789233" y="550068"/>
                          <a:pt x="6775786" y="656306"/>
                        </a:cubicBezTo>
                        <a:lnTo>
                          <a:pt x="6775786" y="656306"/>
                        </a:lnTo>
                        <a:cubicBezTo>
                          <a:pt x="6767163" y="741106"/>
                          <a:pt x="6780553" y="839310"/>
                          <a:pt x="6775786" y="937580"/>
                        </a:cubicBezTo>
                        <a:lnTo>
                          <a:pt x="6775786" y="937576"/>
                        </a:lnTo>
                        <a:cubicBezTo>
                          <a:pt x="6785982" y="1089467"/>
                          <a:pt x="6621493" y="1126880"/>
                          <a:pt x="6495562" y="1125097"/>
                        </a:cubicBezTo>
                        <a:cubicBezTo>
                          <a:pt x="6379582" y="1138328"/>
                          <a:pt x="6252750" y="1122084"/>
                          <a:pt x="6096496" y="1125097"/>
                        </a:cubicBezTo>
                        <a:cubicBezTo>
                          <a:pt x="5928365" y="1132621"/>
                          <a:pt x="5839853" y="1136767"/>
                          <a:pt x="5646488" y="1125097"/>
                        </a:cubicBezTo>
                        <a:cubicBezTo>
                          <a:pt x="5530098" y="1142986"/>
                          <a:pt x="5440869" y="1187574"/>
                          <a:pt x="5293931" y="1238782"/>
                        </a:cubicBezTo>
                        <a:cubicBezTo>
                          <a:pt x="5145677" y="1292970"/>
                          <a:pt x="5091603" y="1299306"/>
                          <a:pt x="4930470" y="1355983"/>
                        </a:cubicBezTo>
                        <a:cubicBezTo>
                          <a:pt x="4770209" y="1427404"/>
                          <a:pt x="4656973" y="1435923"/>
                          <a:pt x="4556106" y="1476701"/>
                        </a:cubicBezTo>
                        <a:cubicBezTo>
                          <a:pt x="4431441" y="1384175"/>
                          <a:pt x="4390874" y="1355595"/>
                          <a:pt x="4242252" y="1293866"/>
                        </a:cubicBezTo>
                        <a:cubicBezTo>
                          <a:pt x="4092330" y="1225122"/>
                          <a:pt x="4082560" y="1215729"/>
                          <a:pt x="3952541" y="1125097"/>
                        </a:cubicBezTo>
                        <a:cubicBezTo>
                          <a:pt x="3822386" y="1161212"/>
                          <a:pt x="3578946" y="1120929"/>
                          <a:pt x="3427925" y="1125097"/>
                        </a:cubicBezTo>
                        <a:cubicBezTo>
                          <a:pt x="3258566" y="1113983"/>
                          <a:pt x="3006691" y="1120998"/>
                          <a:pt x="2866584" y="1125097"/>
                        </a:cubicBezTo>
                        <a:cubicBezTo>
                          <a:pt x="2732737" y="1134752"/>
                          <a:pt x="2592465" y="1099464"/>
                          <a:pt x="2452137" y="1125097"/>
                        </a:cubicBezTo>
                        <a:cubicBezTo>
                          <a:pt x="2285473" y="1115873"/>
                          <a:pt x="2139714" y="1120276"/>
                          <a:pt x="2000967" y="1125097"/>
                        </a:cubicBezTo>
                        <a:cubicBezTo>
                          <a:pt x="1835798" y="1119933"/>
                          <a:pt x="1695871" y="1131106"/>
                          <a:pt x="1439627" y="1125097"/>
                        </a:cubicBezTo>
                        <a:cubicBezTo>
                          <a:pt x="1189078" y="1140877"/>
                          <a:pt x="1084907" y="1096837"/>
                          <a:pt x="878287" y="1125097"/>
                        </a:cubicBezTo>
                        <a:cubicBezTo>
                          <a:pt x="677546" y="1112269"/>
                          <a:pt x="419947" y="1105574"/>
                          <a:pt x="280223" y="1125097"/>
                        </a:cubicBezTo>
                        <a:cubicBezTo>
                          <a:pt x="94689" y="1113598"/>
                          <a:pt x="-7942" y="1050943"/>
                          <a:pt x="0" y="937576"/>
                        </a:cubicBezTo>
                        <a:lnTo>
                          <a:pt x="0" y="937580"/>
                        </a:lnTo>
                        <a:cubicBezTo>
                          <a:pt x="15297" y="816829"/>
                          <a:pt x="14985" y="794276"/>
                          <a:pt x="0" y="656306"/>
                        </a:cubicBezTo>
                        <a:lnTo>
                          <a:pt x="0" y="656306"/>
                        </a:lnTo>
                        <a:cubicBezTo>
                          <a:pt x="-9146" y="589707"/>
                          <a:pt x="-9077" y="491306"/>
                          <a:pt x="0" y="426601"/>
                        </a:cubicBezTo>
                        <a:cubicBezTo>
                          <a:pt x="9380" y="347513"/>
                          <a:pt x="16785" y="242700"/>
                          <a:pt x="0" y="187520"/>
                        </a:cubicBezTo>
                        <a:close/>
                      </a:path>
                      <a:path w="6775786" h="1125097" stroke="0" extrusionOk="0">
                        <a:moveTo>
                          <a:pt x="0" y="187520"/>
                        </a:moveTo>
                        <a:cubicBezTo>
                          <a:pt x="6497" y="91775"/>
                          <a:pt x="140883" y="18215"/>
                          <a:pt x="280223" y="0"/>
                        </a:cubicBezTo>
                        <a:cubicBezTo>
                          <a:pt x="505085" y="15697"/>
                          <a:pt x="579238" y="8678"/>
                          <a:pt x="878287" y="0"/>
                        </a:cubicBezTo>
                        <a:cubicBezTo>
                          <a:pt x="1170850" y="-2753"/>
                          <a:pt x="1159142" y="-4857"/>
                          <a:pt x="1292734" y="0"/>
                        </a:cubicBezTo>
                        <a:cubicBezTo>
                          <a:pt x="1464105" y="-8691"/>
                          <a:pt x="1626335" y="-30508"/>
                          <a:pt x="1890797" y="0"/>
                        </a:cubicBezTo>
                        <a:cubicBezTo>
                          <a:pt x="2161247" y="-2743"/>
                          <a:pt x="2209435" y="3205"/>
                          <a:pt x="2488861" y="0"/>
                        </a:cubicBezTo>
                        <a:cubicBezTo>
                          <a:pt x="2766880" y="550"/>
                          <a:pt x="2800219" y="6403"/>
                          <a:pt x="3013477" y="0"/>
                        </a:cubicBezTo>
                        <a:cubicBezTo>
                          <a:pt x="3178723" y="2850"/>
                          <a:pt x="3761696" y="-10398"/>
                          <a:pt x="3952541" y="0"/>
                        </a:cubicBezTo>
                        <a:lnTo>
                          <a:pt x="3952541" y="0"/>
                        </a:lnTo>
                        <a:cubicBezTo>
                          <a:pt x="4093106" y="23055"/>
                          <a:pt x="4265583" y="-10185"/>
                          <a:pt x="4466371" y="0"/>
                        </a:cubicBezTo>
                        <a:cubicBezTo>
                          <a:pt x="4693403" y="17502"/>
                          <a:pt x="4828610" y="-11366"/>
                          <a:pt x="5031020" y="0"/>
                        </a:cubicBezTo>
                        <a:cubicBezTo>
                          <a:pt x="5229519" y="-7494"/>
                          <a:pt x="5489999" y="-30876"/>
                          <a:pt x="5646488" y="0"/>
                        </a:cubicBezTo>
                        <a:cubicBezTo>
                          <a:pt x="5725670" y="-17554"/>
                          <a:pt x="5915491" y="-11614"/>
                          <a:pt x="6045553" y="0"/>
                        </a:cubicBezTo>
                        <a:cubicBezTo>
                          <a:pt x="6201083" y="8060"/>
                          <a:pt x="6367695" y="-13259"/>
                          <a:pt x="6495562" y="0"/>
                        </a:cubicBezTo>
                        <a:cubicBezTo>
                          <a:pt x="6634919" y="6396"/>
                          <a:pt x="6780436" y="81321"/>
                          <a:pt x="6775786" y="187520"/>
                        </a:cubicBezTo>
                        <a:cubicBezTo>
                          <a:pt x="6762776" y="248683"/>
                          <a:pt x="6754283" y="358086"/>
                          <a:pt x="6775786" y="412537"/>
                        </a:cubicBezTo>
                        <a:cubicBezTo>
                          <a:pt x="6785778" y="464567"/>
                          <a:pt x="6775017" y="574931"/>
                          <a:pt x="6775786" y="656306"/>
                        </a:cubicBezTo>
                        <a:lnTo>
                          <a:pt x="6775786" y="656306"/>
                        </a:lnTo>
                        <a:cubicBezTo>
                          <a:pt x="6771043" y="749309"/>
                          <a:pt x="6804764" y="828866"/>
                          <a:pt x="6775786" y="937580"/>
                        </a:cubicBezTo>
                        <a:lnTo>
                          <a:pt x="6775786" y="937576"/>
                        </a:lnTo>
                        <a:cubicBezTo>
                          <a:pt x="6746880" y="1065755"/>
                          <a:pt x="6660434" y="1117764"/>
                          <a:pt x="6495562" y="1125097"/>
                        </a:cubicBezTo>
                        <a:cubicBezTo>
                          <a:pt x="6343450" y="1116297"/>
                          <a:pt x="6190719" y="1141547"/>
                          <a:pt x="6088006" y="1125097"/>
                        </a:cubicBezTo>
                        <a:cubicBezTo>
                          <a:pt x="6004466" y="1112287"/>
                          <a:pt x="5800837" y="1096946"/>
                          <a:pt x="5646488" y="1125097"/>
                        </a:cubicBezTo>
                        <a:cubicBezTo>
                          <a:pt x="5538502" y="1147211"/>
                          <a:pt x="5369877" y="1221276"/>
                          <a:pt x="5272123" y="1245814"/>
                        </a:cubicBezTo>
                        <a:cubicBezTo>
                          <a:pt x="5214416" y="1287018"/>
                          <a:pt x="5042777" y="1310770"/>
                          <a:pt x="4908662" y="1363015"/>
                        </a:cubicBezTo>
                        <a:cubicBezTo>
                          <a:pt x="4752770" y="1416603"/>
                          <a:pt x="4684667" y="1422327"/>
                          <a:pt x="4556106" y="1476701"/>
                        </a:cubicBezTo>
                        <a:cubicBezTo>
                          <a:pt x="4442383" y="1399297"/>
                          <a:pt x="4341345" y="1338889"/>
                          <a:pt x="4260359" y="1304415"/>
                        </a:cubicBezTo>
                        <a:cubicBezTo>
                          <a:pt x="4180047" y="1290401"/>
                          <a:pt x="4033044" y="1175517"/>
                          <a:pt x="3952541" y="1125097"/>
                        </a:cubicBezTo>
                        <a:cubicBezTo>
                          <a:pt x="3762917" y="1134011"/>
                          <a:pt x="3666534" y="1112296"/>
                          <a:pt x="3538095" y="1125097"/>
                        </a:cubicBezTo>
                        <a:cubicBezTo>
                          <a:pt x="3395991" y="1147692"/>
                          <a:pt x="3117876" y="1135537"/>
                          <a:pt x="2976754" y="1125097"/>
                        </a:cubicBezTo>
                        <a:cubicBezTo>
                          <a:pt x="2810742" y="1133970"/>
                          <a:pt x="2652185" y="1115204"/>
                          <a:pt x="2452137" y="1125097"/>
                        </a:cubicBezTo>
                        <a:cubicBezTo>
                          <a:pt x="2245872" y="1124711"/>
                          <a:pt x="2092003" y="1149586"/>
                          <a:pt x="2000967" y="1125097"/>
                        </a:cubicBezTo>
                        <a:cubicBezTo>
                          <a:pt x="1892879" y="1130005"/>
                          <a:pt x="1692449" y="1101845"/>
                          <a:pt x="1586519" y="1125097"/>
                        </a:cubicBezTo>
                        <a:cubicBezTo>
                          <a:pt x="1493885" y="1133792"/>
                          <a:pt x="1289615" y="1104106"/>
                          <a:pt x="1135349" y="1125097"/>
                        </a:cubicBezTo>
                        <a:cubicBezTo>
                          <a:pt x="962724" y="1150760"/>
                          <a:pt x="475884" y="1147683"/>
                          <a:pt x="280223" y="1125097"/>
                        </a:cubicBezTo>
                        <a:cubicBezTo>
                          <a:pt x="136961" y="1133910"/>
                          <a:pt x="-3061" y="1070891"/>
                          <a:pt x="0" y="937576"/>
                        </a:cubicBezTo>
                        <a:lnTo>
                          <a:pt x="0" y="937580"/>
                        </a:lnTo>
                        <a:cubicBezTo>
                          <a:pt x="-9616" y="812156"/>
                          <a:pt x="-2761" y="707308"/>
                          <a:pt x="0" y="656306"/>
                        </a:cubicBezTo>
                        <a:lnTo>
                          <a:pt x="0" y="656306"/>
                        </a:lnTo>
                        <a:cubicBezTo>
                          <a:pt x="13687" y="548714"/>
                          <a:pt x="4331" y="513181"/>
                          <a:pt x="0" y="431288"/>
                        </a:cubicBezTo>
                        <a:cubicBezTo>
                          <a:pt x="-56" y="335524"/>
                          <a:pt x="-8771" y="288150"/>
                          <a:pt x="0" y="187520"/>
                        </a:cubicBezTo>
                        <a:close/>
                      </a:path>
                      <a:path w="6775786" h="1125097" fill="none" stroke="0" extrusionOk="0">
                        <a:moveTo>
                          <a:pt x="0" y="187520"/>
                        </a:moveTo>
                        <a:cubicBezTo>
                          <a:pt x="23007" y="68577"/>
                          <a:pt x="97421" y="11079"/>
                          <a:pt x="280223" y="0"/>
                        </a:cubicBezTo>
                        <a:cubicBezTo>
                          <a:pt x="423077" y="-8061"/>
                          <a:pt x="520782" y="-4675"/>
                          <a:pt x="694670" y="0"/>
                        </a:cubicBezTo>
                        <a:cubicBezTo>
                          <a:pt x="884886" y="-314"/>
                          <a:pt x="1020985" y="-21341"/>
                          <a:pt x="1256011" y="0"/>
                        </a:cubicBezTo>
                        <a:cubicBezTo>
                          <a:pt x="1520467" y="26220"/>
                          <a:pt x="1646566" y="5849"/>
                          <a:pt x="1780628" y="0"/>
                        </a:cubicBezTo>
                        <a:cubicBezTo>
                          <a:pt x="1920102" y="-9615"/>
                          <a:pt x="2078975" y="-215"/>
                          <a:pt x="2378691" y="0"/>
                        </a:cubicBezTo>
                        <a:cubicBezTo>
                          <a:pt x="2675693" y="-18075"/>
                          <a:pt x="2716164" y="11791"/>
                          <a:pt x="2976754" y="0"/>
                        </a:cubicBezTo>
                        <a:cubicBezTo>
                          <a:pt x="3219767" y="-25561"/>
                          <a:pt x="3324347" y="16087"/>
                          <a:pt x="3501371" y="0"/>
                        </a:cubicBezTo>
                        <a:cubicBezTo>
                          <a:pt x="3682518" y="-22915"/>
                          <a:pt x="3807920" y="-13789"/>
                          <a:pt x="3952541" y="0"/>
                        </a:cubicBezTo>
                        <a:lnTo>
                          <a:pt x="3952541" y="0"/>
                        </a:lnTo>
                        <a:cubicBezTo>
                          <a:pt x="4187884" y="5913"/>
                          <a:pt x="4244782" y="-32593"/>
                          <a:pt x="4466371" y="0"/>
                        </a:cubicBezTo>
                        <a:cubicBezTo>
                          <a:pt x="4686052" y="1748"/>
                          <a:pt x="4770903" y="8257"/>
                          <a:pt x="4997142" y="0"/>
                        </a:cubicBezTo>
                        <a:cubicBezTo>
                          <a:pt x="5215200" y="-9076"/>
                          <a:pt x="5528119" y="-8281"/>
                          <a:pt x="5646488" y="0"/>
                        </a:cubicBezTo>
                        <a:cubicBezTo>
                          <a:pt x="5758199" y="-17604"/>
                          <a:pt x="5850227" y="3098"/>
                          <a:pt x="6062534" y="0"/>
                        </a:cubicBezTo>
                        <a:cubicBezTo>
                          <a:pt x="6253715" y="-10703"/>
                          <a:pt x="6370422" y="5549"/>
                          <a:pt x="6495562" y="0"/>
                        </a:cubicBezTo>
                        <a:cubicBezTo>
                          <a:pt x="6636679" y="2910"/>
                          <a:pt x="6803793" y="92799"/>
                          <a:pt x="6775786" y="187520"/>
                        </a:cubicBezTo>
                        <a:cubicBezTo>
                          <a:pt x="6785520" y="244776"/>
                          <a:pt x="6788312" y="369634"/>
                          <a:pt x="6775786" y="431288"/>
                        </a:cubicBezTo>
                        <a:cubicBezTo>
                          <a:pt x="6759348" y="500814"/>
                          <a:pt x="6789470" y="541777"/>
                          <a:pt x="6775786" y="656306"/>
                        </a:cubicBezTo>
                        <a:lnTo>
                          <a:pt x="6775786" y="656306"/>
                        </a:lnTo>
                        <a:cubicBezTo>
                          <a:pt x="6777171" y="729170"/>
                          <a:pt x="6800274" y="837835"/>
                          <a:pt x="6775786" y="937580"/>
                        </a:cubicBezTo>
                        <a:lnTo>
                          <a:pt x="6775786" y="937576"/>
                        </a:lnTo>
                        <a:cubicBezTo>
                          <a:pt x="6782478" y="1049593"/>
                          <a:pt x="6638677" y="1160228"/>
                          <a:pt x="6495562" y="1125097"/>
                        </a:cubicBezTo>
                        <a:cubicBezTo>
                          <a:pt x="6347037" y="1141997"/>
                          <a:pt x="6268780" y="1133601"/>
                          <a:pt x="6096496" y="1125097"/>
                        </a:cubicBezTo>
                        <a:cubicBezTo>
                          <a:pt x="5936096" y="1129267"/>
                          <a:pt x="5829333" y="1130198"/>
                          <a:pt x="5646488" y="1125097"/>
                        </a:cubicBezTo>
                        <a:cubicBezTo>
                          <a:pt x="5535524" y="1148451"/>
                          <a:pt x="5460771" y="1188210"/>
                          <a:pt x="5293931" y="1238782"/>
                        </a:cubicBezTo>
                        <a:cubicBezTo>
                          <a:pt x="5147703" y="1299889"/>
                          <a:pt x="5088066" y="1292149"/>
                          <a:pt x="4930470" y="1355983"/>
                        </a:cubicBezTo>
                        <a:cubicBezTo>
                          <a:pt x="4776861" y="1420503"/>
                          <a:pt x="4656108" y="1434847"/>
                          <a:pt x="4556106" y="1476701"/>
                        </a:cubicBezTo>
                        <a:cubicBezTo>
                          <a:pt x="4436304" y="1384451"/>
                          <a:pt x="4395126" y="1366179"/>
                          <a:pt x="4242252" y="1293866"/>
                        </a:cubicBezTo>
                        <a:cubicBezTo>
                          <a:pt x="4095700" y="1225172"/>
                          <a:pt x="4079038" y="1213227"/>
                          <a:pt x="3952541" y="1125097"/>
                        </a:cubicBezTo>
                        <a:cubicBezTo>
                          <a:pt x="3855258" y="1147322"/>
                          <a:pt x="3560964" y="1104989"/>
                          <a:pt x="3427925" y="1125097"/>
                        </a:cubicBezTo>
                        <a:cubicBezTo>
                          <a:pt x="3280259" y="1142440"/>
                          <a:pt x="3018099" y="1105026"/>
                          <a:pt x="2866584" y="1125097"/>
                        </a:cubicBezTo>
                        <a:cubicBezTo>
                          <a:pt x="2725788" y="1138877"/>
                          <a:pt x="2605528" y="1133923"/>
                          <a:pt x="2452137" y="1125097"/>
                        </a:cubicBezTo>
                        <a:cubicBezTo>
                          <a:pt x="2317883" y="1115591"/>
                          <a:pt x="2147591" y="1159533"/>
                          <a:pt x="2000967" y="1125097"/>
                        </a:cubicBezTo>
                        <a:cubicBezTo>
                          <a:pt x="1844175" y="1143512"/>
                          <a:pt x="1685434" y="1129971"/>
                          <a:pt x="1439627" y="1125097"/>
                        </a:cubicBezTo>
                        <a:cubicBezTo>
                          <a:pt x="1193789" y="1119584"/>
                          <a:pt x="1064131" y="1138416"/>
                          <a:pt x="878287" y="1125097"/>
                        </a:cubicBezTo>
                        <a:cubicBezTo>
                          <a:pt x="668096" y="1136878"/>
                          <a:pt x="412209" y="1113564"/>
                          <a:pt x="280223" y="1125097"/>
                        </a:cubicBezTo>
                        <a:cubicBezTo>
                          <a:pt x="118812" y="1115092"/>
                          <a:pt x="10834" y="1047855"/>
                          <a:pt x="0" y="937576"/>
                        </a:cubicBezTo>
                        <a:lnTo>
                          <a:pt x="0" y="937580"/>
                        </a:lnTo>
                        <a:cubicBezTo>
                          <a:pt x="14029" y="810711"/>
                          <a:pt x="16110" y="791458"/>
                          <a:pt x="0" y="656306"/>
                        </a:cubicBezTo>
                        <a:lnTo>
                          <a:pt x="0" y="656306"/>
                        </a:lnTo>
                        <a:cubicBezTo>
                          <a:pt x="-5824" y="569120"/>
                          <a:pt x="-7613" y="491028"/>
                          <a:pt x="0" y="426601"/>
                        </a:cubicBezTo>
                        <a:cubicBezTo>
                          <a:pt x="-4765" y="357869"/>
                          <a:pt x="7168" y="265078"/>
                          <a:pt x="0" y="187520"/>
                        </a:cubicBezTo>
                        <a:close/>
                      </a:path>
                    </a:pathLst>
                  </a:custGeom>
                  <ask:type>
                    <ask:lineSketchFreehand/>
                  </ask:type>
                </ask:lineSketchStyleProps>
              </a:ext>
            </a:extLst>
          </a:ln>
          <a:effectLst>
            <a:outerShdw blurRad="225425" dist="50800" dir="5220000" algn="ctr">
              <a:srgbClr val="000000">
                <a:alpha val="33000"/>
              </a:srgbClr>
            </a:outerShdw>
          </a:effectLst>
        </p:spPr>
        <p:txBody>
          <a:bodyPr rtlCol="0" anchor="ctr"/>
          <a:lstStyle/>
          <a:p>
            <a:pPr lvl="0" algn="just">
              <a:defRPr/>
            </a:pPr>
            <a:r>
              <a:rPr lang="vi-VN" sz="3200" kern="0" dirty="0">
                <a:solidFill>
                  <a:srgbClr val="002060"/>
                </a:solidFill>
                <a:latin typeface="Calibri" panose="020F0502020204030204" pitchFamily="34" charset="0"/>
                <a:cs typeface="Calibri" panose="020F0502020204030204" pitchFamily="34" charset="0"/>
              </a:rPr>
              <a:t>Tuyên truyền giáo dục ý thức cho mọi người cùng bảo vệ động vật hoang dã.</a:t>
            </a:r>
            <a:endPar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 name="Speech Bubble: Rectangle with Corners Rounded 5">
            <a:extLst>
              <a:ext uri="{FF2B5EF4-FFF2-40B4-BE49-F238E27FC236}">
                <a16:creationId xmlns:a16="http://schemas.microsoft.com/office/drawing/2014/main" id="{C486C9DE-760D-E655-526B-9FA0E27A0FDF}"/>
              </a:ext>
            </a:extLst>
          </p:cNvPr>
          <p:cNvSpPr/>
          <p:nvPr/>
        </p:nvSpPr>
        <p:spPr>
          <a:xfrm flipH="1">
            <a:off x="2977810" y="2174241"/>
            <a:ext cx="7547947" cy="1442720"/>
          </a:xfrm>
          <a:custGeom>
            <a:avLst/>
            <a:gdLst>
              <a:gd name="connsiteX0" fmla="*/ 0 w 7547947"/>
              <a:gd name="connsiteY0" fmla="*/ 240458 h 1442720"/>
              <a:gd name="connsiteX1" fmla="*/ 312157 w 7547947"/>
              <a:gd name="connsiteY1" fmla="*/ 0 h 1442720"/>
              <a:gd name="connsiteX2" fmla="*/ 773834 w 7547947"/>
              <a:gd name="connsiteY2" fmla="*/ 0 h 1442720"/>
              <a:gd name="connsiteX3" fmla="*/ 1399145 w 7547947"/>
              <a:gd name="connsiteY3" fmla="*/ 0 h 1442720"/>
              <a:gd name="connsiteX4" fmla="*/ 1983546 w 7547947"/>
              <a:gd name="connsiteY4" fmla="*/ 0 h 1442720"/>
              <a:gd name="connsiteX5" fmla="*/ 2649764 w 7547947"/>
              <a:gd name="connsiteY5" fmla="*/ 0 h 1442720"/>
              <a:gd name="connsiteX6" fmla="*/ 3315981 w 7547947"/>
              <a:gd name="connsiteY6" fmla="*/ 0 h 1442720"/>
              <a:gd name="connsiteX7" fmla="*/ 3900383 w 7547947"/>
              <a:gd name="connsiteY7" fmla="*/ 0 h 1442720"/>
              <a:gd name="connsiteX8" fmla="*/ 4402969 w 7547947"/>
              <a:gd name="connsiteY8" fmla="*/ 0 h 1442720"/>
              <a:gd name="connsiteX9" fmla="*/ 4402969 w 7547947"/>
              <a:gd name="connsiteY9" fmla="*/ 0 h 1442720"/>
              <a:gd name="connsiteX10" fmla="*/ 4975354 w 7547947"/>
              <a:gd name="connsiteY10" fmla="*/ 0 h 1442720"/>
              <a:gd name="connsiteX11" fmla="*/ 5566610 w 7547947"/>
              <a:gd name="connsiteY11" fmla="*/ 0 h 1442720"/>
              <a:gd name="connsiteX12" fmla="*/ 6289955 w 7547947"/>
              <a:gd name="connsiteY12" fmla="*/ 0 h 1442720"/>
              <a:gd name="connsiteX13" fmla="*/ 6753414 w 7547947"/>
              <a:gd name="connsiteY13" fmla="*/ 0 h 1442720"/>
              <a:gd name="connsiteX14" fmla="*/ 7235789 w 7547947"/>
              <a:gd name="connsiteY14" fmla="*/ 0 h 1442720"/>
              <a:gd name="connsiteX15" fmla="*/ 7547947 w 7547947"/>
              <a:gd name="connsiteY15" fmla="*/ 240458 h 1442720"/>
              <a:gd name="connsiteX16" fmla="*/ 7547947 w 7547947"/>
              <a:gd name="connsiteY16" fmla="*/ 553044 h 1442720"/>
              <a:gd name="connsiteX17" fmla="*/ 7547947 w 7547947"/>
              <a:gd name="connsiteY17" fmla="*/ 841586 h 1442720"/>
              <a:gd name="connsiteX18" fmla="*/ 7547947 w 7547947"/>
              <a:gd name="connsiteY18" fmla="*/ 841586 h 1442720"/>
              <a:gd name="connsiteX19" fmla="*/ 7547947 w 7547947"/>
              <a:gd name="connsiteY19" fmla="*/ 1202266 h 1442720"/>
              <a:gd name="connsiteX20" fmla="*/ 7547947 w 7547947"/>
              <a:gd name="connsiteY20" fmla="*/ 1202261 h 1442720"/>
              <a:gd name="connsiteX21" fmla="*/ 7235789 w 7547947"/>
              <a:gd name="connsiteY21" fmla="*/ 1442720 h 1442720"/>
              <a:gd name="connsiteX22" fmla="*/ 6791246 w 7547947"/>
              <a:gd name="connsiteY22" fmla="*/ 1442720 h 1442720"/>
              <a:gd name="connsiteX23" fmla="*/ 6289955 w 7547947"/>
              <a:gd name="connsiteY23" fmla="*/ 1442720 h 1442720"/>
              <a:gd name="connsiteX24" fmla="*/ 5897221 w 7547947"/>
              <a:gd name="connsiteY24" fmla="*/ 1588499 h 1442720"/>
              <a:gd name="connsiteX25" fmla="*/ 5492341 w 7547947"/>
              <a:gd name="connsiteY25" fmla="*/ 1738787 h 1442720"/>
              <a:gd name="connsiteX26" fmla="*/ 5075314 w 7547947"/>
              <a:gd name="connsiteY26" fmla="*/ 1893584 h 1442720"/>
              <a:gd name="connsiteX27" fmla="*/ 4725695 w 7547947"/>
              <a:gd name="connsiteY27" fmla="*/ 1659134 h 1442720"/>
              <a:gd name="connsiteX28" fmla="*/ 4402969 w 7547947"/>
              <a:gd name="connsiteY28" fmla="*/ 1442720 h 1442720"/>
              <a:gd name="connsiteX29" fmla="*/ 3818567 w 7547947"/>
              <a:gd name="connsiteY29" fmla="*/ 1442720 h 1442720"/>
              <a:gd name="connsiteX30" fmla="*/ 3193257 w 7547947"/>
              <a:gd name="connsiteY30" fmla="*/ 1442720 h 1442720"/>
              <a:gd name="connsiteX31" fmla="*/ 2731580 w 7547947"/>
              <a:gd name="connsiteY31" fmla="*/ 1442720 h 1442720"/>
              <a:gd name="connsiteX32" fmla="*/ 2228995 w 7547947"/>
              <a:gd name="connsiteY32" fmla="*/ 1442720 h 1442720"/>
              <a:gd name="connsiteX33" fmla="*/ 1603685 w 7547947"/>
              <a:gd name="connsiteY33" fmla="*/ 1442720 h 1442720"/>
              <a:gd name="connsiteX34" fmla="*/ 978375 w 7547947"/>
              <a:gd name="connsiteY34" fmla="*/ 1442720 h 1442720"/>
              <a:gd name="connsiteX35" fmla="*/ 312157 w 7547947"/>
              <a:gd name="connsiteY35" fmla="*/ 1442720 h 1442720"/>
              <a:gd name="connsiteX36" fmla="*/ 0 w 7547947"/>
              <a:gd name="connsiteY36" fmla="*/ 1202261 h 1442720"/>
              <a:gd name="connsiteX37" fmla="*/ 0 w 7547947"/>
              <a:gd name="connsiteY37" fmla="*/ 1202266 h 1442720"/>
              <a:gd name="connsiteX38" fmla="*/ 0 w 7547947"/>
              <a:gd name="connsiteY38" fmla="*/ 841586 h 1442720"/>
              <a:gd name="connsiteX39" fmla="*/ 0 w 7547947"/>
              <a:gd name="connsiteY39" fmla="*/ 841586 h 1442720"/>
              <a:gd name="connsiteX40" fmla="*/ 0 w 7547947"/>
              <a:gd name="connsiteY40" fmla="*/ 547033 h 1442720"/>
              <a:gd name="connsiteX41" fmla="*/ 0 w 7547947"/>
              <a:gd name="connsiteY41" fmla="*/ 240458 h 1442720"/>
              <a:gd name="connsiteX0" fmla="*/ 0 w 7547947"/>
              <a:gd name="connsiteY0" fmla="*/ 240458 h 1442720"/>
              <a:gd name="connsiteX1" fmla="*/ 312157 w 7547947"/>
              <a:gd name="connsiteY1" fmla="*/ 0 h 1442720"/>
              <a:gd name="connsiteX2" fmla="*/ 978375 w 7547947"/>
              <a:gd name="connsiteY2" fmla="*/ 0 h 1442720"/>
              <a:gd name="connsiteX3" fmla="*/ 1440052 w 7547947"/>
              <a:gd name="connsiteY3" fmla="*/ 0 h 1442720"/>
              <a:gd name="connsiteX4" fmla="*/ 2106270 w 7547947"/>
              <a:gd name="connsiteY4" fmla="*/ 0 h 1442720"/>
              <a:gd name="connsiteX5" fmla="*/ 2772488 w 7547947"/>
              <a:gd name="connsiteY5" fmla="*/ 0 h 1442720"/>
              <a:gd name="connsiteX6" fmla="*/ 3356890 w 7547947"/>
              <a:gd name="connsiteY6" fmla="*/ 0 h 1442720"/>
              <a:gd name="connsiteX7" fmla="*/ 4402969 w 7547947"/>
              <a:gd name="connsiteY7" fmla="*/ 0 h 1442720"/>
              <a:gd name="connsiteX8" fmla="*/ 4402969 w 7547947"/>
              <a:gd name="connsiteY8" fmla="*/ 0 h 1442720"/>
              <a:gd name="connsiteX9" fmla="*/ 4975354 w 7547947"/>
              <a:gd name="connsiteY9" fmla="*/ 0 h 1442720"/>
              <a:gd name="connsiteX10" fmla="*/ 5604350 w 7547947"/>
              <a:gd name="connsiteY10" fmla="*/ 0 h 1442720"/>
              <a:gd name="connsiteX11" fmla="*/ 6289955 w 7547947"/>
              <a:gd name="connsiteY11" fmla="*/ 0 h 1442720"/>
              <a:gd name="connsiteX12" fmla="*/ 6734497 w 7547947"/>
              <a:gd name="connsiteY12" fmla="*/ 0 h 1442720"/>
              <a:gd name="connsiteX13" fmla="*/ 7235789 w 7547947"/>
              <a:gd name="connsiteY13" fmla="*/ 0 h 1442720"/>
              <a:gd name="connsiteX14" fmla="*/ 7547947 w 7547947"/>
              <a:gd name="connsiteY14" fmla="*/ 240458 h 1442720"/>
              <a:gd name="connsiteX15" fmla="*/ 7547947 w 7547947"/>
              <a:gd name="connsiteY15" fmla="*/ 529000 h 1442720"/>
              <a:gd name="connsiteX16" fmla="*/ 7547947 w 7547947"/>
              <a:gd name="connsiteY16" fmla="*/ 841586 h 1442720"/>
              <a:gd name="connsiteX17" fmla="*/ 7547947 w 7547947"/>
              <a:gd name="connsiteY17" fmla="*/ 841586 h 1442720"/>
              <a:gd name="connsiteX18" fmla="*/ 7547947 w 7547947"/>
              <a:gd name="connsiteY18" fmla="*/ 1202266 h 1442720"/>
              <a:gd name="connsiteX19" fmla="*/ 7547947 w 7547947"/>
              <a:gd name="connsiteY19" fmla="*/ 1202261 h 1442720"/>
              <a:gd name="connsiteX20" fmla="*/ 7235789 w 7547947"/>
              <a:gd name="connsiteY20" fmla="*/ 1442720 h 1442720"/>
              <a:gd name="connsiteX21" fmla="*/ 6781788 w 7547947"/>
              <a:gd name="connsiteY21" fmla="*/ 1442720 h 1442720"/>
              <a:gd name="connsiteX22" fmla="*/ 6289955 w 7547947"/>
              <a:gd name="connsiteY22" fmla="*/ 1442720 h 1442720"/>
              <a:gd name="connsiteX23" fmla="*/ 5872928 w 7547947"/>
              <a:gd name="connsiteY23" fmla="*/ 1597516 h 1442720"/>
              <a:gd name="connsiteX24" fmla="*/ 5468048 w 7547947"/>
              <a:gd name="connsiteY24" fmla="*/ 1747804 h 1442720"/>
              <a:gd name="connsiteX25" fmla="*/ 5075314 w 7547947"/>
              <a:gd name="connsiteY25" fmla="*/ 1893584 h 1442720"/>
              <a:gd name="connsiteX26" fmla="*/ 4745865 w 7547947"/>
              <a:gd name="connsiteY26" fmla="*/ 1672661 h 1442720"/>
              <a:gd name="connsiteX27" fmla="*/ 4402969 w 7547947"/>
              <a:gd name="connsiteY27" fmla="*/ 1442720 h 1442720"/>
              <a:gd name="connsiteX28" fmla="*/ 3941292 w 7547947"/>
              <a:gd name="connsiteY28" fmla="*/ 1442720 h 1442720"/>
              <a:gd name="connsiteX29" fmla="*/ 3315981 w 7547947"/>
              <a:gd name="connsiteY29" fmla="*/ 1442720 h 1442720"/>
              <a:gd name="connsiteX30" fmla="*/ 2731580 w 7547947"/>
              <a:gd name="connsiteY30" fmla="*/ 1442720 h 1442720"/>
              <a:gd name="connsiteX31" fmla="*/ 2228995 w 7547947"/>
              <a:gd name="connsiteY31" fmla="*/ 1442720 h 1442720"/>
              <a:gd name="connsiteX32" fmla="*/ 1767317 w 7547947"/>
              <a:gd name="connsiteY32" fmla="*/ 1442720 h 1442720"/>
              <a:gd name="connsiteX33" fmla="*/ 1264732 w 7547947"/>
              <a:gd name="connsiteY33" fmla="*/ 1442720 h 1442720"/>
              <a:gd name="connsiteX34" fmla="*/ 312157 w 7547947"/>
              <a:gd name="connsiteY34" fmla="*/ 1442720 h 1442720"/>
              <a:gd name="connsiteX35" fmla="*/ 0 w 7547947"/>
              <a:gd name="connsiteY35" fmla="*/ 1202261 h 1442720"/>
              <a:gd name="connsiteX36" fmla="*/ 0 w 7547947"/>
              <a:gd name="connsiteY36" fmla="*/ 1202266 h 1442720"/>
              <a:gd name="connsiteX37" fmla="*/ 0 w 7547947"/>
              <a:gd name="connsiteY37" fmla="*/ 841586 h 1442720"/>
              <a:gd name="connsiteX38" fmla="*/ 0 w 7547947"/>
              <a:gd name="connsiteY38" fmla="*/ 841586 h 1442720"/>
              <a:gd name="connsiteX39" fmla="*/ 0 w 7547947"/>
              <a:gd name="connsiteY39" fmla="*/ 553044 h 1442720"/>
              <a:gd name="connsiteX40" fmla="*/ 0 w 7547947"/>
              <a:gd name="connsiteY40" fmla="*/ 240458 h 1442720"/>
              <a:gd name="connsiteX0" fmla="*/ 0 w 7547947"/>
              <a:gd name="connsiteY0" fmla="*/ 240458 h 1442720"/>
              <a:gd name="connsiteX1" fmla="*/ 312157 w 7547947"/>
              <a:gd name="connsiteY1" fmla="*/ 0 h 1442720"/>
              <a:gd name="connsiteX2" fmla="*/ 773834 w 7547947"/>
              <a:gd name="connsiteY2" fmla="*/ 0 h 1442720"/>
              <a:gd name="connsiteX3" fmla="*/ 1399145 w 7547947"/>
              <a:gd name="connsiteY3" fmla="*/ 0 h 1442720"/>
              <a:gd name="connsiteX4" fmla="*/ 1983546 w 7547947"/>
              <a:gd name="connsiteY4" fmla="*/ 0 h 1442720"/>
              <a:gd name="connsiteX5" fmla="*/ 2649764 w 7547947"/>
              <a:gd name="connsiteY5" fmla="*/ 0 h 1442720"/>
              <a:gd name="connsiteX6" fmla="*/ 3315981 w 7547947"/>
              <a:gd name="connsiteY6" fmla="*/ 0 h 1442720"/>
              <a:gd name="connsiteX7" fmla="*/ 3900383 w 7547947"/>
              <a:gd name="connsiteY7" fmla="*/ 0 h 1442720"/>
              <a:gd name="connsiteX8" fmla="*/ 4402969 w 7547947"/>
              <a:gd name="connsiteY8" fmla="*/ 0 h 1442720"/>
              <a:gd name="connsiteX9" fmla="*/ 4402969 w 7547947"/>
              <a:gd name="connsiteY9" fmla="*/ 0 h 1442720"/>
              <a:gd name="connsiteX10" fmla="*/ 4975354 w 7547947"/>
              <a:gd name="connsiteY10" fmla="*/ 0 h 1442720"/>
              <a:gd name="connsiteX11" fmla="*/ 5566610 w 7547947"/>
              <a:gd name="connsiteY11" fmla="*/ 0 h 1442720"/>
              <a:gd name="connsiteX12" fmla="*/ 6289955 w 7547947"/>
              <a:gd name="connsiteY12" fmla="*/ 0 h 1442720"/>
              <a:gd name="connsiteX13" fmla="*/ 6753414 w 7547947"/>
              <a:gd name="connsiteY13" fmla="*/ 0 h 1442720"/>
              <a:gd name="connsiteX14" fmla="*/ 7235789 w 7547947"/>
              <a:gd name="connsiteY14" fmla="*/ 0 h 1442720"/>
              <a:gd name="connsiteX15" fmla="*/ 7547947 w 7547947"/>
              <a:gd name="connsiteY15" fmla="*/ 240458 h 1442720"/>
              <a:gd name="connsiteX16" fmla="*/ 7547947 w 7547947"/>
              <a:gd name="connsiteY16" fmla="*/ 553044 h 1442720"/>
              <a:gd name="connsiteX17" fmla="*/ 7547947 w 7547947"/>
              <a:gd name="connsiteY17" fmla="*/ 841586 h 1442720"/>
              <a:gd name="connsiteX18" fmla="*/ 7547947 w 7547947"/>
              <a:gd name="connsiteY18" fmla="*/ 841586 h 1442720"/>
              <a:gd name="connsiteX19" fmla="*/ 7547947 w 7547947"/>
              <a:gd name="connsiteY19" fmla="*/ 1202266 h 1442720"/>
              <a:gd name="connsiteX20" fmla="*/ 7547947 w 7547947"/>
              <a:gd name="connsiteY20" fmla="*/ 1202261 h 1442720"/>
              <a:gd name="connsiteX21" fmla="*/ 7235789 w 7547947"/>
              <a:gd name="connsiteY21" fmla="*/ 1442720 h 1442720"/>
              <a:gd name="connsiteX22" fmla="*/ 6791246 w 7547947"/>
              <a:gd name="connsiteY22" fmla="*/ 1442720 h 1442720"/>
              <a:gd name="connsiteX23" fmla="*/ 6289955 w 7547947"/>
              <a:gd name="connsiteY23" fmla="*/ 1442720 h 1442720"/>
              <a:gd name="connsiteX24" fmla="*/ 5897221 w 7547947"/>
              <a:gd name="connsiteY24" fmla="*/ 1588499 h 1442720"/>
              <a:gd name="connsiteX25" fmla="*/ 5492341 w 7547947"/>
              <a:gd name="connsiteY25" fmla="*/ 1738787 h 1442720"/>
              <a:gd name="connsiteX26" fmla="*/ 5075314 w 7547947"/>
              <a:gd name="connsiteY26" fmla="*/ 1893584 h 1442720"/>
              <a:gd name="connsiteX27" fmla="*/ 4725695 w 7547947"/>
              <a:gd name="connsiteY27" fmla="*/ 1659134 h 1442720"/>
              <a:gd name="connsiteX28" fmla="*/ 4402969 w 7547947"/>
              <a:gd name="connsiteY28" fmla="*/ 1442720 h 1442720"/>
              <a:gd name="connsiteX29" fmla="*/ 3818567 w 7547947"/>
              <a:gd name="connsiteY29" fmla="*/ 1442720 h 1442720"/>
              <a:gd name="connsiteX30" fmla="*/ 3193257 w 7547947"/>
              <a:gd name="connsiteY30" fmla="*/ 1442720 h 1442720"/>
              <a:gd name="connsiteX31" fmla="*/ 2731580 w 7547947"/>
              <a:gd name="connsiteY31" fmla="*/ 1442720 h 1442720"/>
              <a:gd name="connsiteX32" fmla="*/ 2228995 w 7547947"/>
              <a:gd name="connsiteY32" fmla="*/ 1442720 h 1442720"/>
              <a:gd name="connsiteX33" fmla="*/ 1603685 w 7547947"/>
              <a:gd name="connsiteY33" fmla="*/ 1442720 h 1442720"/>
              <a:gd name="connsiteX34" fmla="*/ 978375 w 7547947"/>
              <a:gd name="connsiteY34" fmla="*/ 1442720 h 1442720"/>
              <a:gd name="connsiteX35" fmla="*/ 312157 w 7547947"/>
              <a:gd name="connsiteY35" fmla="*/ 1442720 h 1442720"/>
              <a:gd name="connsiteX36" fmla="*/ 0 w 7547947"/>
              <a:gd name="connsiteY36" fmla="*/ 1202261 h 1442720"/>
              <a:gd name="connsiteX37" fmla="*/ 0 w 7547947"/>
              <a:gd name="connsiteY37" fmla="*/ 1202266 h 1442720"/>
              <a:gd name="connsiteX38" fmla="*/ 0 w 7547947"/>
              <a:gd name="connsiteY38" fmla="*/ 841586 h 1442720"/>
              <a:gd name="connsiteX39" fmla="*/ 0 w 7547947"/>
              <a:gd name="connsiteY39" fmla="*/ 841586 h 1442720"/>
              <a:gd name="connsiteX40" fmla="*/ 0 w 7547947"/>
              <a:gd name="connsiteY40" fmla="*/ 547033 h 1442720"/>
              <a:gd name="connsiteX41" fmla="*/ 0 w 7547947"/>
              <a:gd name="connsiteY41" fmla="*/ 240458 h 144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547947" h="1442720" fill="none" extrusionOk="0">
                <a:moveTo>
                  <a:pt x="0" y="240458"/>
                </a:moveTo>
                <a:cubicBezTo>
                  <a:pt x="-18472" y="175615"/>
                  <a:pt x="153939" y="42443"/>
                  <a:pt x="312157" y="0"/>
                </a:cubicBezTo>
                <a:cubicBezTo>
                  <a:pt x="486995" y="-11319"/>
                  <a:pt x="602269" y="-23781"/>
                  <a:pt x="773834" y="0"/>
                </a:cubicBezTo>
                <a:cubicBezTo>
                  <a:pt x="923566" y="7011"/>
                  <a:pt x="1151173" y="8849"/>
                  <a:pt x="1399145" y="0"/>
                </a:cubicBezTo>
                <a:cubicBezTo>
                  <a:pt x="1713748" y="-12051"/>
                  <a:pt x="1848698" y="-13135"/>
                  <a:pt x="1983546" y="0"/>
                </a:cubicBezTo>
                <a:cubicBezTo>
                  <a:pt x="2108980" y="-24349"/>
                  <a:pt x="2308588" y="49231"/>
                  <a:pt x="2649764" y="0"/>
                </a:cubicBezTo>
                <a:cubicBezTo>
                  <a:pt x="2994820" y="-2014"/>
                  <a:pt x="3038516" y="19996"/>
                  <a:pt x="3315981" y="0"/>
                </a:cubicBezTo>
                <a:cubicBezTo>
                  <a:pt x="3623526" y="-22825"/>
                  <a:pt x="3696360" y="-21659"/>
                  <a:pt x="3900383" y="0"/>
                </a:cubicBezTo>
                <a:cubicBezTo>
                  <a:pt x="4076573" y="3732"/>
                  <a:pt x="4282444" y="-2906"/>
                  <a:pt x="4402969" y="0"/>
                </a:cubicBezTo>
                <a:lnTo>
                  <a:pt x="4402969" y="0"/>
                </a:lnTo>
                <a:cubicBezTo>
                  <a:pt x="4648632" y="-15375"/>
                  <a:pt x="4757275" y="-27361"/>
                  <a:pt x="4975354" y="0"/>
                </a:cubicBezTo>
                <a:cubicBezTo>
                  <a:pt x="5214742" y="-13238"/>
                  <a:pt x="5346937" y="17527"/>
                  <a:pt x="5566610" y="0"/>
                </a:cubicBezTo>
                <a:cubicBezTo>
                  <a:pt x="5791483" y="-22771"/>
                  <a:pt x="6131600" y="2329"/>
                  <a:pt x="6289955" y="0"/>
                </a:cubicBezTo>
                <a:cubicBezTo>
                  <a:pt x="6388379" y="-62301"/>
                  <a:pt x="6496015" y="-33223"/>
                  <a:pt x="6753414" y="0"/>
                </a:cubicBezTo>
                <a:cubicBezTo>
                  <a:pt x="6942995" y="-25619"/>
                  <a:pt x="7112383" y="31045"/>
                  <a:pt x="7235789" y="0"/>
                </a:cubicBezTo>
                <a:cubicBezTo>
                  <a:pt x="7356482" y="61234"/>
                  <a:pt x="7579648" y="76048"/>
                  <a:pt x="7547947" y="240458"/>
                </a:cubicBezTo>
                <a:cubicBezTo>
                  <a:pt x="7525888" y="300229"/>
                  <a:pt x="7546211" y="495665"/>
                  <a:pt x="7547947" y="553044"/>
                </a:cubicBezTo>
                <a:cubicBezTo>
                  <a:pt x="7536322" y="623392"/>
                  <a:pt x="7570794" y="713542"/>
                  <a:pt x="7547947" y="841586"/>
                </a:cubicBezTo>
                <a:lnTo>
                  <a:pt x="7547947" y="841586"/>
                </a:lnTo>
                <a:cubicBezTo>
                  <a:pt x="7524806" y="974591"/>
                  <a:pt x="7553007" y="1106238"/>
                  <a:pt x="7547947" y="1202266"/>
                </a:cubicBezTo>
                <a:lnTo>
                  <a:pt x="7547947" y="1202261"/>
                </a:lnTo>
                <a:cubicBezTo>
                  <a:pt x="7559335" y="1391483"/>
                  <a:pt x="7370735" y="1441561"/>
                  <a:pt x="7235789" y="1442720"/>
                </a:cubicBezTo>
                <a:cubicBezTo>
                  <a:pt x="7129463" y="1469480"/>
                  <a:pt x="6949764" y="1432804"/>
                  <a:pt x="6791246" y="1442720"/>
                </a:cubicBezTo>
                <a:cubicBezTo>
                  <a:pt x="6605188" y="1465275"/>
                  <a:pt x="6531723" y="1482024"/>
                  <a:pt x="6289955" y="1442720"/>
                </a:cubicBezTo>
                <a:cubicBezTo>
                  <a:pt x="6127933" y="1451688"/>
                  <a:pt x="6036825" y="1559817"/>
                  <a:pt x="5897221" y="1588499"/>
                </a:cubicBezTo>
                <a:cubicBezTo>
                  <a:pt x="5743550" y="1643136"/>
                  <a:pt x="5680414" y="1669455"/>
                  <a:pt x="5492341" y="1738787"/>
                </a:cubicBezTo>
                <a:cubicBezTo>
                  <a:pt x="5300561" y="1865841"/>
                  <a:pt x="5164543" y="1831994"/>
                  <a:pt x="5075314" y="1893584"/>
                </a:cubicBezTo>
                <a:cubicBezTo>
                  <a:pt x="4945182" y="1759978"/>
                  <a:pt x="4890010" y="1728712"/>
                  <a:pt x="4725695" y="1659134"/>
                </a:cubicBezTo>
                <a:cubicBezTo>
                  <a:pt x="4557500" y="1576163"/>
                  <a:pt x="4548936" y="1559178"/>
                  <a:pt x="4402969" y="1442720"/>
                </a:cubicBezTo>
                <a:cubicBezTo>
                  <a:pt x="4260215" y="1478918"/>
                  <a:pt x="3949192" y="1437450"/>
                  <a:pt x="3818567" y="1442720"/>
                </a:cubicBezTo>
                <a:cubicBezTo>
                  <a:pt x="3613273" y="1398286"/>
                  <a:pt x="3360869" y="1485281"/>
                  <a:pt x="3193257" y="1442720"/>
                </a:cubicBezTo>
                <a:cubicBezTo>
                  <a:pt x="3053267" y="1429316"/>
                  <a:pt x="2888027" y="1410505"/>
                  <a:pt x="2731580" y="1442720"/>
                </a:cubicBezTo>
                <a:cubicBezTo>
                  <a:pt x="2526502" y="1426082"/>
                  <a:pt x="2388804" y="1446111"/>
                  <a:pt x="2228995" y="1442720"/>
                </a:cubicBezTo>
                <a:cubicBezTo>
                  <a:pt x="2047562" y="1432298"/>
                  <a:pt x="1925097" y="1437707"/>
                  <a:pt x="1603685" y="1442720"/>
                </a:cubicBezTo>
                <a:cubicBezTo>
                  <a:pt x="1321522" y="1467762"/>
                  <a:pt x="1215489" y="1389604"/>
                  <a:pt x="978375" y="1442720"/>
                </a:cubicBezTo>
                <a:cubicBezTo>
                  <a:pt x="753924" y="1410590"/>
                  <a:pt x="441098" y="1390398"/>
                  <a:pt x="312157" y="1442720"/>
                </a:cubicBezTo>
                <a:cubicBezTo>
                  <a:pt x="100339" y="1428111"/>
                  <a:pt x="-16732" y="1345729"/>
                  <a:pt x="0" y="1202261"/>
                </a:cubicBezTo>
                <a:lnTo>
                  <a:pt x="0" y="1202266"/>
                </a:lnTo>
                <a:cubicBezTo>
                  <a:pt x="21169" y="1054856"/>
                  <a:pt x="21374" y="1017726"/>
                  <a:pt x="0" y="841586"/>
                </a:cubicBezTo>
                <a:lnTo>
                  <a:pt x="0" y="841586"/>
                </a:lnTo>
                <a:cubicBezTo>
                  <a:pt x="-8384" y="760125"/>
                  <a:pt x="-31528" y="613767"/>
                  <a:pt x="0" y="547033"/>
                </a:cubicBezTo>
                <a:cubicBezTo>
                  <a:pt x="16226" y="428601"/>
                  <a:pt x="22743" y="305988"/>
                  <a:pt x="0" y="240458"/>
                </a:cubicBezTo>
                <a:close/>
              </a:path>
              <a:path w="7547947" h="1442720" stroke="0" extrusionOk="0">
                <a:moveTo>
                  <a:pt x="0" y="240458"/>
                </a:moveTo>
                <a:cubicBezTo>
                  <a:pt x="22442" y="149754"/>
                  <a:pt x="176618" y="34233"/>
                  <a:pt x="312157" y="0"/>
                </a:cubicBezTo>
                <a:cubicBezTo>
                  <a:pt x="576727" y="40070"/>
                  <a:pt x="637629" y="22123"/>
                  <a:pt x="978375" y="0"/>
                </a:cubicBezTo>
                <a:cubicBezTo>
                  <a:pt x="1304709" y="-3476"/>
                  <a:pt x="1290572" y="-6373"/>
                  <a:pt x="1440052" y="0"/>
                </a:cubicBezTo>
                <a:cubicBezTo>
                  <a:pt x="1643391" y="-12848"/>
                  <a:pt x="1828004" y="-68797"/>
                  <a:pt x="2106270" y="0"/>
                </a:cubicBezTo>
                <a:cubicBezTo>
                  <a:pt x="2406340" y="-3794"/>
                  <a:pt x="2460443" y="8739"/>
                  <a:pt x="2772488" y="0"/>
                </a:cubicBezTo>
                <a:cubicBezTo>
                  <a:pt x="3076000" y="-10520"/>
                  <a:pt x="3117590" y="8203"/>
                  <a:pt x="3356890" y="0"/>
                </a:cubicBezTo>
                <a:cubicBezTo>
                  <a:pt x="3546700" y="1075"/>
                  <a:pt x="4268768" y="4607"/>
                  <a:pt x="4402969" y="0"/>
                </a:cubicBezTo>
                <a:lnTo>
                  <a:pt x="4402969" y="0"/>
                </a:lnTo>
                <a:cubicBezTo>
                  <a:pt x="4522762" y="60168"/>
                  <a:pt x="4781117" y="-1724"/>
                  <a:pt x="4975354" y="0"/>
                </a:cubicBezTo>
                <a:cubicBezTo>
                  <a:pt x="5235182" y="23304"/>
                  <a:pt x="5384441" y="-42291"/>
                  <a:pt x="5604350" y="0"/>
                </a:cubicBezTo>
                <a:cubicBezTo>
                  <a:pt x="5778328" y="-42805"/>
                  <a:pt x="6110364" y="-41703"/>
                  <a:pt x="6289955" y="0"/>
                </a:cubicBezTo>
                <a:cubicBezTo>
                  <a:pt x="6351259" y="-50173"/>
                  <a:pt x="6610913" y="-30527"/>
                  <a:pt x="6734497" y="0"/>
                </a:cubicBezTo>
                <a:cubicBezTo>
                  <a:pt x="6927188" y="9822"/>
                  <a:pt x="7061950" y="-30256"/>
                  <a:pt x="7235789" y="0"/>
                </a:cubicBezTo>
                <a:cubicBezTo>
                  <a:pt x="7378098" y="1352"/>
                  <a:pt x="7543336" y="89957"/>
                  <a:pt x="7547947" y="240458"/>
                </a:cubicBezTo>
                <a:cubicBezTo>
                  <a:pt x="7532773" y="318654"/>
                  <a:pt x="7528403" y="453003"/>
                  <a:pt x="7547947" y="529000"/>
                </a:cubicBezTo>
                <a:cubicBezTo>
                  <a:pt x="7558744" y="592374"/>
                  <a:pt x="7545606" y="724346"/>
                  <a:pt x="7547947" y="841586"/>
                </a:cubicBezTo>
                <a:lnTo>
                  <a:pt x="7547947" y="841586"/>
                </a:lnTo>
                <a:cubicBezTo>
                  <a:pt x="7530549" y="955487"/>
                  <a:pt x="7586352" y="1056146"/>
                  <a:pt x="7547947" y="1202266"/>
                </a:cubicBezTo>
                <a:lnTo>
                  <a:pt x="7547947" y="1202261"/>
                </a:lnTo>
                <a:cubicBezTo>
                  <a:pt x="7534685" y="1346951"/>
                  <a:pt x="7439158" y="1472654"/>
                  <a:pt x="7235789" y="1442720"/>
                </a:cubicBezTo>
                <a:cubicBezTo>
                  <a:pt x="7067214" y="1431969"/>
                  <a:pt x="6882666" y="1470360"/>
                  <a:pt x="6781788" y="1442720"/>
                </a:cubicBezTo>
                <a:cubicBezTo>
                  <a:pt x="6733870" y="1423630"/>
                  <a:pt x="6447464" y="1373405"/>
                  <a:pt x="6289955" y="1442720"/>
                </a:cubicBezTo>
                <a:cubicBezTo>
                  <a:pt x="6169901" y="1456390"/>
                  <a:pt x="5984417" y="1565814"/>
                  <a:pt x="5872928" y="1597516"/>
                </a:cubicBezTo>
                <a:cubicBezTo>
                  <a:pt x="5813245" y="1650845"/>
                  <a:pt x="5576340" y="1692928"/>
                  <a:pt x="5468048" y="1747804"/>
                </a:cubicBezTo>
                <a:cubicBezTo>
                  <a:pt x="5277851" y="1813670"/>
                  <a:pt x="5223846" y="1823583"/>
                  <a:pt x="5075314" y="1893584"/>
                </a:cubicBezTo>
                <a:cubicBezTo>
                  <a:pt x="4959220" y="1806641"/>
                  <a:pt x="4821331" y="1742778"/>
                  <a:pt x="4745865" y="1672661"/>
                </a:cubicBezTo>
                <a:cubicBezTo>
                  <a:pt x="4656575" y="1653481"/>
                  <a:pt x="4498847" y="1518110"/>
                  <a:pt x="4402969" y="1442720"/>
                </a:cubicBezTo>
                <a:cubicBezTo>
                  <a:pt x="4204587" y="1452896"/>
                  <a:pt x="4070536" y="1413361"/>
                  <a:pt x="3941292" y="1442720"/>
                </a:cubicBezTo>
                <a:cubicBezTo>
                  <a:pt x="3751597" y="1500779"/>
                  <a:pt x="3436734" y="1492043"/>
                  <a:pt x="3315981" y="1442720"/>
                </a:cubicBezTo>
                <a:cubicBezTo>
                  <a:pt x="3086069" y="1475450"/>
                  <a:pt x="2937922" y="1428398"/>
                  <a:pt x="2731580" y="1442720"/>
                </a:cubicBezTo>
                <a:cubicBezTo>
                  <a:pt x="2502483" y="1443118"/>
                  <a:pt x="2331669" y="1471341"/>
                  <a:pt x="2228995" y="1442720"/>
                </a:cubicBezTo>
                <a:cubicBezTo>
                  <a:pt x="2101931" y="1467518"/>
                  <a:pt x="1886875" y="1397202"/>
                  <a:pt x="1767317" y="1442720"/>
                </a:cubicBezTo>
                <a:cubicBezTo>
                  <a:pt x="1698987" y="1467384"/>
                  <a:pt x="1392588" y="1367987"/>
                  <a:pt x="1264732" y="1442720"/>
                </a:cubicBezTo>
                <a:cubicBezTo>
                  <a:pt x="1052433" y="1492836"/>
                  <a:pt x="494933" y="1487420"/>
                  <a:pt x="312157" y="1442720"/>
                </a:cubicBezTo>
                <a:cubicBezTo>
                  <a:pt x="183120" y="1448236"/>
                  <a:pt x="-4235" y="1378852"/>
                  <a:pt x="0" y="1202261"/>
                </a:cubicBezTo>
                <a:lnTo>
                  <a:pt x="0" y="1202266"/>
                </a:lnTo>
                <a:cubicBezTo>
                  <a:pt x="-12263" y="1039241"/>
                  <a:pt x="-15301" y="899656"/>
                  <a:pt x="0" y="841586"/>
                </a:cubicBezTo>
                <a:lnTo>
                  <a:pt x="0" y="841586"/>
                </a:lnTo>
                <a:cubicBezTo>
                  <a:pt x="20800" y="701921"/>
                  <a:pt x="2816" y="658867"/>
                  <a:pt x="0" y="553044"/>
                </a:cubicBezTo>
                <a:cubicBezTo>
                  <a:pt x="-302" y="433314"/>
                  <a:pt x="-15490" y="378179"/>
                  <a:pt x="0" y="240458"/>
                </a:cubicBezTo>
                <a:close/>
              </a:path>
              <a:path w="7547947" h="1442720" fill="none" stroke="0" extrusionOk="0">
                <a:moveTo>
                  <a:pt x="0" y="240458"/>
                </a:moveTo>
                <a:cubicBezTo>
                  <a:pt x="20280" y="100140"/>
                  <a:pt x="75045" y="19684"/>
                  <a:pt x="312157" y="0"/>
                </a:cubicBezTo>
                <a:cubicBezTo>
                  <a:pt x="467691" y="-22873"/>
                  <a:pt x="569854" y="-18535"/>
                  <a:pt x="773834" y="0"/>
                </a:cubicBezTo>
                <a:cubicBezTo>
                  <a:pt x="967910" y="-16443"/>
                  <a:pt x="1159440" y="-27271"/>
                  <a:pt x="1399145" y="0"/>
                </a:cubicBezTo>
                <a:cubicBezTo>
                  <a:pt x="1693887" y="13011"/>
                  <a:pt x="1839453" y="29741"/>
                  <a:pt x="1983546" y="0"/>
                </a:cubicBezTo>
                <a:cubicBezTo>
                  <a:pt x="2104898" y="-36666"/>
                  <a:pt x="2305033" y="-29317"/>
                  <a:pt x="2649764" y="0"/>
                </a:cubicBezTo>
                <a:cubicBezTo>
                  <a:pt x="2980136" y="-22820"/>
                  <a:pt x="3027885" y="8495"/>
                  <a:pt x="3315981" y="0"/>
                </a:cubicBezTo>
                <a:cubicBezTo>
                  <a:pt x="3580901" y="-22811"/>
                  <a:pt x="3708799" y="39997"/>
                  <a:pt x="3900383" y="0"/>
                </a:cubicBezTo>
                <a:cubicBezTo>
                  <a:pt x="4092577" y="-34259"/>
                  <a:pt x="4252233" y="-10134"/>
                  <a:pt x="4402969" y="0"/>
                </a:cubicBezTo>
                <a:lnTo>
                  <a:pt x="4402969" y="0"/>
                </a:lnTo>
                <a:cubicBezTo>
                  <a:pt x="4658015" y="10758"/>
                  <a:pt x="4725178" y="-25484"/>
                  <a:pt x="4975354" y="0"/>
                </a:cubicBezTo>
                <a:cubicBezTo>
                  <a:pt x="5226172" y="1754"/>
                  <a:pt x="5302276" y="27523"/>
                  <a:pt x="5566610" y="0"/>
                </a:cubicBezTo>
                <a:cubicBezTo>
                  <a:pt x="5814440" y="-19135"/>
                  <a:pt x="6136318" y="-23049"/>
                  <a:pt x="6289955" y="0"/>
                </a:cubicBezTo>
                <a:cubicBezTo>
                  <a:pt x="6420560" y="-31010"/>
                  <a:pt x="6502505" y="11091"/>
                  <a:pt x="6753414" y="0"/>
                </a:cubicBezTo>
                <a:cubicBezTo>
                  <a:pt x="6940627" y="-15477"/>
                  <a:pt x="7086891" y="-28303"/>
                  <a:pt x="7235789" y="0"/>
                </a:cubicBezTo>
                <a:cubicBezTo>
                  <a:pt x="7394851" y="-9242"/>
                  <a:pt x="7597453" y="112916"/>
                  <a:pt x="7547947" y="240458"/>
                </a:cubicBezTo>
                <a:cubicBezTo>
                  <a:pt x="7565832" y="306809"/>
                  <a:pt x="7582473" y="482900"/>
                  <a:pt x="7547947" y="553044"/>
                </a:cubicBezTo>
                <a:cubicBezTo>
                  <a:pt x="7533717" y="652670"/>
                  <a:pt x="7563550" y="705300"/>
                  <a:pt x="7547947" y="841586"/>
                </a:cubicBezTo>
                <a:lnTo>
                  <a:pt x="7547947" y="841586"/>
                </a:lnTo>
                <a:cubicBezTo>
                  <a:pt x="7544666" y="908708"/>
                  <a:pt x="7576883" y="1073215"/>
                  <a:pt x="7547947" y="1202266"/>
                </a:cubicBezTo>
                <a:lnTo>
                  <a:pt x="7547947" y="1202261"/>
                </a:lnTo>
                <a:cubicBezTo>
                  <a:pt x="7531564" y="1356566"/>
                  <a:pt x="7356183" y="1485434"/>
                  <a:pt x="7235789" y="1442720"/>
                </a:cubicBezTo>
                <a:cubicBezTo>
                  <a:pt x="7082311" y="1455985"/>
                  <a:pt x="6988466" y="1460433"/>
                  <a:pt x="6791246" y="1442720"/>
                </a:cubicBezTo>
                <a:cubicBezTo>
                  <a:pt x="6624487" y="1443918"/>
                  <a:pt x="6482133" y="1437691"/>
                  <a:pt x="6289955" y="1442720"/>
                </a:cubicBezTo>
                <a:cubicBezTo>
                  <a:pt x="6144030" y="1485107"/>
                  <a:pt x="6095877" y="1522274"/>
                  <a:pt x="5897221" y="1588499"/>
                </a:cubicBezTo>
                <a:cubicBezTo>
                  <a:pt x="5730549" y="1663990"/>
                  <a:pt x="5668354" y="1654600"/>
                  <a:pt x="5492341" y="1738787"/>
                </a:cubicBezTo>
                <a:cubicBezTo>
                  <a:pt x="5327339" y="1825228"/>
                  <a:pt x="5205786" y="1821877"/>
                  <a:pt x="5075314" y="1893584"/>
                </a:cubicBezTo>
                <a:cubicBezTo>
                  <a:pt x="4945207" y="1775708"/>
                  <a:pt x="4902157" y="1757910"/>
                  <a:pt x="4725695" y="1659134"/>
                </a:cubicBezTo>
                <a:cubicBezTo>
                  <a:pt x="4557330" y="1573955"/>
                  <a:pt x="4543897" y="1551968"/>
                  <a:pt x="4402969" y="1442720"/>
                </a:cubicBezTo>
                <a:cubicBezTo>
                  <a:pt x="4289892" y="1469350"/>
                  <a:pt x="3940664" y="1424453"/>
                  <a:pt x="3818567" y="1442720"/>
                </a:cubicBezTo>
                <a:cubicBezTo>
                  <a:pt x="3662626" y="1445202"/>
                  <a:pt x="3398938" y="1425042"/>
                  <a:pt x="3193257" y="1442720"/>
                </a:cubicBezTo>
                <a:cubicBezTo>
                  <a:pt x="3000899" y="1449337"/>
                  <a:pt x="2919181" y="1440446"/>
                  <a:pt x="2731580" y="1442720"/>
                </a:cubicBezTo>
                <a:cubicBezTo>
                  <a:pt x="2616491" y="1445743"/>
                  <a:pt x="2384047" y="1475285"/>
                  <a:pt x="2228995" y="1442720"/>
                </a:cubicBezTo>
                <a:cubicBezTo>
                  <a:pt x="2041973" y="1441175"/>
                  <a:pt x="1858346" y="1473612"/>
                  <a:pt x="1603685" y="1442720"/>
                </a:cubicBezTo>
                <a:cubicBezTo>
                  <a:pt x="1334423" y="1450785"/>
                  <a:pt x="1177872" y="1438890"/>
                  <a:pt x="978375" y="1442720"/>
                </a:cubicBezTo>
                <a:cubicBezTo>
                  <a:pt x="738197" y="1464422"/>
                  <a:pt x="415186" y="1437344"/>
                  <a:pt x="312157" y="1442720"/>
                </a:cubicBezTo>
                <a:cubicBezTo>
                  <a:pt x="127357" y="1440473"/>
                  <a:pt x="52665" y="1324243"/>
                  <a:pt x="0" y="1202261"/>
                </a:cubicBezTo>
                <a:lnTo>
                  <a:pt x="0" y="1202266"/>
                </a:lnTo>
                <a:cubicBezTo>
                  <a:pt x="13368" y="1043292"/>
                  <a:pt x="14254" y="1016682"/>
                  <a:pt x="0" y="841586"/>
                </a:cubicBezTo>
                <a:lnTo>
                  <a:pt x="0" y="841586"/>
                </a:lnTo>
                <a:cubicBezTo>
                  <a:pt x="-1022" y="728940"/>
                  <a:pt x="-2546" y="622198"/>
                  <a:pt x="0" y="547033"/>
                </a:cubicBezTo>
                <a:cubicBezTo>
                  <a:pt x="-9897" y="458142"/>
                  <a:pt x="11613" y="345380"/>
                  <a:pt x="0" y="240458"/>
                </a:cubicBezTo>
                <a:close/>
              </a:path>
              <a:path w="7547947" h="1442720" fill="none" stroke="0" extrusionOk="0">
                <a:moveTo>
                  <a:pt x="0" y="240458"/>
                </a:moveTo>
                <a:cubicBezTo>
                  <a:pt x="878" y="139245"/>
                  <a:pt x="113887" y="21396"/>
                  <a:pt x="312157" y="0"/>
                </a:cubicBezTo>
                <a:cubicBezTo>
                  <a:pt x="472040" y="-11881"/>
                  <a:pt x="590250" y="-14071"/>
                  <a:pt x="773834" y="0"/>
                </a:cubicBezTo>
                <a:cubicBezTo>
                  <a:pt x="961674" y="8238"/>
                  <a:pt x="1155814" y="-2615"/>
                  <a:pt x="1399145" y="0"/>
                </a:cubicBezTo>
                <a:cubicBezTo>
                  <a:pt x="1702585" y="20615"/>
                  <a:pt x="1827281" y="4499"/>
                  <a:pt x="1983546" y="0"/>
                </a:cubicBezTo>
                <a:cubicBezTo>
                  <a:pt x="2154034" y="-21160"/>
                  <a:pt x="2307978" y="3623"/>
                  <a:pt x="2649764" y="0"/>
                </a:cubicBezTo>
                <a:cubicBezTo>
                  <a:pt x="2984755" y="-18656"/>
                  <a:pt x="3035005" y="15864"/>
                  <a:pt x="3315981" y="0"/>
                </a:cubicBezTo>
                <a:cubicBezTo>
                  <a:pt x="3597709" y="-34914"/>
                  <a:pt x="3700700" y="12155"/>
                  <a:pt x="3900383" y="0"/>
                </a:cubicBezTo>
                <a:cubicBezTo>
                  <a:pt x="4081574" y="-4920"/>
                  <a:pt x="4253614" y="-11581"/>
                  <a:pt x="4402969" y="0"/>
                </a:cubicBezTo>
                <a:lnTo>
                  <a:pt x="4402969" y="0"/>
                </a:lnTo>
                <a:cubicBezTo>
                  <a:pt x="4671559" y="-8870"/>
                  <a:pt x="4749922" y="-31318"/>
                  <a:pt x="4975354" y="0"/>
                </a:cubicBezTo>
                <a:cubicBezTo>
                  <a:pt x="5217699" y="-12441"/>
                  <a:pt x="5306791" y="1620"/>
                  <a:pt x="5566610" y="0"/>
                </a:cubicBezTo>
                <a:cubicBezTo>
                  <a:pt x="5792101" y="-19587"/>
                  <a:pt x="6167195" y="-13514"/>
                  <a:pt x="6289955" y="0"/>
                </a:cubicBezTo>
                <a:cubicBezTo>
                  <a:pt x="6407479" y="-50927"/>
                  <a:pt x="6501449" y="-14184"/>
                  <a:pt x="6753414" y="0"/>
                </a:cubicBezTo>
                <a:cubicBezTo>
                  <a:pt x="6956506" y="-30374"/>
                  <a:pt x="7112936" y="31262"/>
                  <a:pt x="7235789" y="0"/>
                </a:cubicBezTo>
                <a:cubicBezTo>
                  <a:pt x="7379750" y="16076"/>
                  <a:pt x="7581105" y="112051"/>
                  <a:pt x="7547947" y="240458"/>
                </a:cubicBezTo>
                <a:cubicBezTo>
                  <a:pt x="7541892" y="304160"/>
                  <a:pt x="7567958" y="487172"/>
                  <a:pt x="7547947" y="553044"/>
                </a:cubicBezTo>
                <a:cubicBezTo>
                  <a:pt x="7531736" y="635014"/>
                  <a:pt x="7567297" y="707050"/>
                  <a:pt x="7547947" y="841586"/>
                </a:cubicBezTo>
                <a:lnTo>
                  <a:pt x="7547947" y="841586"/>
                </a:lnTo>
                <a:cubicBezTo>
                  <a:pt x="7543318" y="953172"/>
                  <a:pt x="7561474" y="1096282"/>
                  <a:pt x="7547947" y="1202266"/>
                </a:cubicBezTo>
                <a:lnTo>
                  <a:pt x="7547947" y="1202261"/>
                </a:lnTo>
                <a:cubicBezTo>
                  <a:pt x="7558238" y="1373901"/>
                  <a:pt x="7394150" y="1489065"/>
                  <a:pt x="7235789" y="1442720"/>
                </a:cubicBezTo>
                <a:cubicBezTo>
                  <a:pt x="7092275" y="1461622"/>
                  <a:pt x="6961776" y="1447906"/>
                  <a:pt x="6791246" y="1442720"/>
                </a:cubicBezTo>
                <a:cubicBezTo>
                  <a:pt x="6612265" y="1466763"/>
                  <a:pt x="6494550" y="1459883"/>
                  <a:pt x="6289955" y="1442720"/>
                </a:cubicBezTo>
                <a:cubicBezTo>
                  <a:pt x="6128859" y="1481676"/>
                  <a:pt x="6072761" y="1547408"/>
                  <a:pt x="5897221" y="1588499"/>
                </a:cubicBezTo>
                <a:cubicBezTo>
                  <a:pt x="5743471" y="1655187"/>
                  <a:pt x="5680433" y="1663128"/>
                  <a:pt x="5492341" y="1738787"/>
                </a:cubicBezTo>
                <a:cubicBezTo>
                  <a:pt x="5314667" y="1851602"/>
                  <a:pt x="5166185" y="1832072"/>
                  <a:pt x="5075314" y="1893584"/>
                </a:cubicBezTo>
                <a:cubicBezTo>
                  <a:pt x="4942986" y="1768911"/>
                  <a:pt x="4898778" y="1745812"/>
                  <a:pt x="4725695" y="1659134"/>
                </a:cubicBezTo>
                <a:cubicBezTo>
                  <a:pt x="4562041" y="1574378"/>
                  <a:pt x="4546924" y="1556533"/>
                  <a:pt x="4402969" y="1442720"/>
                </a:cubicBezTo>
                <a:cubicBezTo>
                  <a:pt x="4271657" y="1472525"/>
                  <a:pt x="3941143" y="1421419"/>
                  <a:pt x="3818567" y="1442720"/>
                </a:cubicBezTo>
                <a:cubicBezTo>
                  <a:pt x="3641250" y="1442476"/>
                  <a:pt x="3376051" y="1450820"/>
                  <a:pt x="3193257" y="1442720"/>
                </a:cubicBezTo>
                <a:cubicBezTo>
                  <a:pt x="3041693" y="1438269"/>
                  <a:pt x="2916109" y="1444369"/>
                  <a:pt x="2731580" y="1442720"/>
                </a:cubicBezTo>
                <a:cubicBezTo>
                  <a:pt x="2569308" y="1417186"/>
                  <a:pt x="2394170" y="1463705"/>
                  <a:pt x="2228995" y="1442720"/>
                </a:cubicBezTo>
                <a:cubicBezTo>
                  <a:pt x="2051822" y="1447541"/>
                  <a:pt x="1889369" y="1448765"/>
                  <a:pt x="1603685" y="1442720"/>
                </a:cubicBezTo>
                <a:cubicBezTo>
                  <a:pt x="1313708" y="1469460"/>
                  <a:pt x="1200869" y="1420263"/>
                  <a:pt x="978375" y="1442720"/>
                </a:cubicBezTo>
                <a:cubicBezTo>
                  <a:pt x="729097" y="1451173"/>
                  <a:pt x="435391" y="1420241"/>
                  <a:pt x="312157" y="1442720"/>
                </a:cubicBezTo>
                <a:cubicBezTo>
                  <a:pt x="110439" y="1431213"/>
                  <a:pt x="-298" y="1334927"/>
                  <a:pt x="0" y="1202261"/>
                </a:cubicBezTo>
                <a:lnTo>
                  <a:pt x="0" y="1202266"/>
                </a:lnTo>
                <a:cubicBezTo>
                  <a:pt x="18486" y="1043952"/>
                  <a:pt x="22488" y="1015169"/>
                  <a:pt x="0" y="841586"/>
                </a:cubicBezTo>
                <a:lnTo>
                  <a:pt x="0" y="841586"/>
                </a:lnTo>
                <a:cubicBezTo>
                  <a:pt x="1037" y="748442"/>
                  <a:pt x="-23707" y="616518"/>
                  <a:pt x="0" y="547033"/>
                </a:cubicBezTo>
                <a:cubicBezTo>
                  <a:pt x="-4694" y="439218"/>
                  <a:pt x="15176" y="324213"/>
                  <a:pt x="0" y="240458"/>
                </a:cubicBezTo>
                <a:close/>
              </a:path>
            </a:pathLst>
          </a:custGeom>
          <a:solidFill>
            <a:srgbClr val="FFFF66"/>
          </a:solidFill>
          <a:ln w="38100" cap="flat" cmpd="sng" algn="ctr">
            <a:solidFill>
              <a:srgbClr val="FFC000"/>
            </a:solidFill>
            <a:prstDash val="sysDash"/>
            <a:miter lim="800000"/>
            <a:extLst>
              <a:ext uri="{C807C97D-BFC1-408E-A445-0C87EB9F89A2}">
                <ask:lineSketchStyleProps xmlns:ask="http://schemas.microsoft.com/office/drawing/2018/sketchyshapes" sd="3244475365">
                  <a:custGeom>
                    <a:avLst/>
                    <a:gdLst>
                      <a:gd name="connsiteX0" fmla="*/ 0 w 7547947"/>
                      <a:gd name="connsiteY0" fmla="*/ 240458 h 1442720"/>
                      <a:gd name="connsiteX1" fmla="*/ 312157 w 7547947"/>
                      <a:gd name="connsiteY1" fmla="*/ 0 h 1442720"/>
                      <a:gd name="connsiteX2" fmla="*/ 773834 w 7547947"/>
                      <a:gd name="connsiteY2" fmla="*/ 0 h 1442720"/>
                      <a:gd name="connsiteX3" fmla="*/ 1399145 w 7547947"/>
                      <a:gd name="connsiteY3" fmla="*/ 0 h 1442720"/>
                      <a:gd name="connsiteX4" fmla="*/ 1983546 w 7547947"/>
                      <a:gd name="connsiteY4" fmla="*/ 0 h 1442720"/>
                      <a:gd name="connsiteX5" fmla="*/ 2649764 w 7547947"/>
                      <a:gd name="connsiteY5" fmla="*/ 0 h 1442720"/>
                      <a:gd name="connsiteX6" fmla="*/ 3315981 w 7547947"/>
                      <a:gd name="connsiteY6" fmla="*/ 0 h 1442720"/>
                      <a:gd name="connsiteX7" fmla="*/ 3900383 w 7547947"/>
                      <a:gd name="connsiteY7" fmla="*/ 0 h 1442720"/>
                      <a:gd name="connsiteX8" fmla="*/ 4402969 w 7547947"/>
                      <a:gd name="connsiteY8" fmla="*/ 0 h 1442720"/>
                      <a:gd name="connsiteX9" fmla="*/ 4402969 w 7547947"/>
                      <a:gd name="connsiteY9" fmla="*/ 0 h 1442720"/>
                      <a:gd name="connsiteX10" fmla="*/ 4975354 w 7547947"/>
                      <a:gd name="connsiteY10" fmla="*/ 0 h 1442720"/>
                      <a:gd name="connsiteX11" fmla="*/ 5566610 w 7547947"/>
                      <a:gd name="connsiteY11" fmla="*/ 0 h 1442720"/>
                      <a:gd name="connsiteX12" fmla="*/ 6289955 w 7547947"/>
                      <a:gd name="connsiteY12" fmla="*/ 0 h 1442720"/>
                      <a:gd name="connsiteX13" fmla="*/ 6753414 w 7547947"/>
                      <a:gd name="connsiteY13" fmla="*/ 0 h 1442720"/>
                      <a:gd name="connsiteX14" fmla="*/ 7235789 w 7547947"/>
                      <a:gd name="connsiteY14" fmla="*/ 0 h 1442720"/>
                      <a:gd name="connsiteX15" fmla="*/ 7547947 w 7547947"/>
                      <a:gd name="connsiteY15" fmla="*/ 240458 h 1442720"/>
                      <a:gd name="connsiteX16" fmla="*/ 7547947 w 7547947"/>
                      <a:gd name="connsiteY16" fmla="*/ 553044 h 1442720"/>
                      <a:gd name="connsiteX17" fmla="*/ 7547947 w 7547947"/>
                      <a:gd name="connsiteY17" fmla="*/ 841586 h 1442720"/>
                      <a:gd name="connsiteX18" fmla="*/ 7547947 w 7547947"/>
                      <a:gd name="connsiteY18" fmla="*/ 841586 h 1442720"/>
                      <a:gd name="connsiteX19" fmla="*/ 7547947 w 7547947"/>
                      <a:gd name="connsiteY19" fmla="*/ 1202266 h 1442720"/>
                      <a:gd name="connsiteX20" fmla="*/ 7547947 w 7547947"/>
                      <a:gd name="connsiteY20" fmla="*/ 1202261 h 1442720"/>
                      <a:gd name="connsiteX21" fmla="*/ 7235789 w 7547947"/>
                      <a:gd name="connsiteY21" fmla="*/ 1442720 h 1442720"/>
                      <a:gd name="connsiteX22" fmla="*/ 6791246 w 7547947"/>
                      <a:gd name="connsiteY22" fmla="*/ 1442720 h 1442720"/>
                      <a:gd name="connsiteX23" fmla="*/ 6289955 w 7547947"/>
                      <a:gd name="connsiteY23" fmla="*/ 1442720 h 1442720"/>
                      <a:gd name="connsiteX24" fmla="*/ 5897221 w 7547947"/>
                      <a:gd name="connsiteY24" fmla="*/ 1588499 h 1442720"/>
                      <a:gd name="connsiteX25" fmla="*/ 5492341 w 7547947"/>
                      <a:gd name="connsiteY25" fmla="*/ 1738787 h 1442720"/>
                      <a:gd name="connsiteX26" fmla="*/ 5075314 w 7547947"/>
                      <a:gd name="connsiteY26" fmla="*/ 1893584 h 1442720"/>
                      <a:gd name="connsiteX27" fmla="*/ 4725695 w 7547947"/>
                      <a:gd name="connsiteY27" fmla="*/ 1659134 h 1442720"/>
                      <a:gd name="connsiteX28" fmla="*/ 4402969 w 7547947"/>
                      <a:gd name="connsiteY28" fmla="*/ 1442720 h 1442720"/>
                      <a:gd name="connsiteX29" fmla="*/ 3818567 w 7547947"/>
                      <a:gd name="connsiteY29" fmla="*/ 1442720 h 1442720"/>
                      <a:gd name="connsiteX30" fmla="*/ 3193257 w 7547947"/>
                      <a:gd name="connsiteY30" fmla="*/ 1442720 h 1442720"/>
                      <a:gd name="connsiteX31" fmla="*/ 2731580 w 7547947"/>
                      <a:gd name="connsiteY31" fmla="*/ 1442720 h 1442720"/>
                      <a:gd name="connsiteX32" fmla="*/ 2228995 w 7547947"/>
                      <a:gd name="connsiteY32" fmla="*/ 1442720 h 1442720"/>
                      <a:gd name="connsiteX33" fmla="*/ 1603685 w 7547947"/>
                      <a:gd name="connsiteY33" fmla="*/ 1442720 h 1442720"/>
                      <a:gd name="connsiteX34" fmla="*/ 978375 w 7547947"/>
                      <a:gd name="connsiteY34" fmla="*/ 1442720 h 1442720"/>
                      <a:gd name="connsiteX35" fmla="*/ 312157 w 7547947"/>
                      <a:gd name="connsiteY35" fmla="*/ 1442720 h 1442720"/>
                      <a:gd name="connsiteX36" fmla="*/ 0 w 7547947"/>
                      <a:gd name="connsiteY36" fmla="*/ 1202261 h 1442720"/>
                      <a:gd name="connsiteX37" fmla="*/ 0 w 7547947"/>
                      <a:gd name="connsiteY37" fmla="*/ 1202266 h 1442720"/>
                      <a:gd name="connsiteX38" fmla="*/ 0 w 7547947"/>
                      <a:gd name="connsiteY38" fmla="*/ 841586 h 1442720"/>
                      <a:gd name="connsiteX39" fmla="*/ 0 w 7547947"/>
                      <a:gd name="connsiteY39" fmla="*/ 841586 h 1442720"/>
                      <a:gd name="connsiteX40" fmla="*/ 0 w 7547947"/>
                      <a:gd name="connsiteY40" fmla="*/ 547033 h 1442720"/>
                      <a:gd name="connsiteX41" fmla="*/ 0 w 7547947"/>
                      <a:gd name="connsiteY41" fmla="*/ 240458 h 1442720"/>
                      <a:gd name="connsiteX0" fmla="*/ 0 w 7547947"/>
                      <a:gd name="connsiteY0" fmla="*/ 240458 h 1442720"/>
                      <a:gd name="connsiteX1" fmla="*/ 312157 w 7547947"/>
                      <a:gd name="connsiteY1" fmla="*/ 0 h 1442720"/>
                      <a:gd name="connsiteX2" fmla="*/ 978375 w 7547947"/>
                      <a:gd name="connsiteY2" fmla="*/ 0 h 1442720"/>
                      <a:gd name="connsiteX3" fmla="*/ 1440052 w 7547947"/>
                      <a:gd name="connsiteY3" fmla="*/ 0 h 1442720"/>
                      <a:gd name="connsiteX4" fmla="*/ 2106270 w 7547947"/>
                      <a:gd name="connsiteY4" fmla="*/ 0 h 1442720"/>
                      <a:gd name="connsiteX5" fmla="*/ 2772488 w 7547947"/>
                      <a:gd name="connsiteY5" fmla="*/ 0 h 1442720"/>
                      <a:gd name="connsiteX6" fmla="*/ 3356890 w 7547947"/>
                      <a:gd name="connsiteY6" fmla="*/ 0 h 1442720"/>
                      <a:gd name="connsiteX7" fmla="*/ 4402969 w 7547947"/>
                      <a:gd name="connsiteY7" fmla="*/ 0 h 1442720"/>
                      <a:gd name="connsiteX8" fmla="*/ 4402969 w 7547947"/>
                      <a:gd name="connsiteY8" fmla="*/ 0 h 1442720"/>
                      <a:gd name="connsiteX9" fmla="*/ 4975354 w 7547947"/>
                      <a:gd name="connsiteY9" fmla="*/ 0 h 1442720"/>
                      <a:gd name="connsiteX10" fmla="*/ 5604350 w 7547947"/>
                      <a:gd name="connsiteY10" fmla="*/ 0 h 1442720"/>
                      <a:gd name="connsiteX11" fmla="*/ 6289955 w 7547947"/>
                      <a:gd name="connsiteY11" fmla="*/ 0 h 1442720"/>
                      <a:gd name="connsiteX12" fmla="*/ 6734497 w 7547947"/>
                      <a:gd name="connsiteY12" fmla="*/ 0 h 1442720"/>
                      <a:gd name="connsiteX13" fmla="*/ 7235789 w 7547947"/>
                      <a:gd name="connsiteY13" fmla="*/ 0 h 1442720"/>
                      <a:gd name="connsiteX14" fmla="*/ 7547947 w 7547947"/>
                      <a:gd name="connsiteY14" fmla="*/ 240458 h 1442720"/>
                      <a:gd name="connsiteX15" fmla="*/ 7547947 w 7547947"/>
                      <a:gd name="connsiteY15" fmla="*/ 529000 h 1442720"/>
                      <a:gd name="connsiteX16" fmla="*/ 7547947 w 7547947"/>
                      <a:gd name="connsiteY16" fmla="*/ 841586 h 1442720"/>
                      <a:gd name="connsiteX17" fmla="*/ 7547947 w 7547947"/>
                      <a:gd name="connsiteY17" fmla="*/ 841586 h 1442720"/>
                      <a:gd name="connsiteX18" fmla="*/ 7547947 w 7547947"/>
                      <a:gd name="connsiteY18" fmla="*/ 1202266 h 1442720"/>
                      <a:gd name="connsiteX19" fmla="*/ 7547947 w 7547947"/>
                      <a:gd name="connsiteY19" fmla="*/ 1202261 h 1442720"/>
                      <a:gd name="connsiteX20" fmla="*/ 7235789 w 7547947"/>
                      <a:gd name="connsiteY20" fmla="*/ 1442720 h 1442720"/>
                      <a:gd name="connsiteX21" fmla="*/ 6781788 w 7547947"/>
                      <a:gd name="connsiteY21" fmla="*/ 1442720 h 1442720"/>
                      <a:gd name="connsiteX22" fmla="*/ 6289955 w 7547947"/>
                      <a:gd name="connsiteY22" fmla="*/ 1442720 h 1442720"/>
                      <a:gd name="connsiteX23" fmla="*/ 5872928 w 7547947"/>
                      <a:gd name="connsiteY23" fmla="*/ 1597516 h 1442720"/>
                      <a:gd name="connsiteX24" fmla="*/ 5468048 w 7547947"/>
                      <a:gd name="connsiteY24" fmla="*/ 1747804 h 1442720"/>
                      <a:gd name="connsiteX25" fmla="*/ 5075314 w 7547947"/>
                      <a:gd name="connsiteY25" fmla="*/ 1893584 h 1442720"/>
                      <a:gd name="connsiteX26" fmla="*/ 4745865 w 7547947"/>
                      <a:gd name="connsiteY26" fmla="*/ 1672661 h 1442720"/>
                      <a:gd name="connsiteX27" fmla="*/ 4402969 w 7547947"/>
                      <a:gd name="connsiteY27" fmla="*/ 1442720 h 1442720"/>
                      <a:gd name="connsiteX28" fmla="*/ 3941292 w 7547947"/>
                      <a:gd name="connsiteY28" fmla="*/ 1442720 h 1442720"/>
                      <a:gd name="connsiteX29" fmla="*/ 3315981 w 7547947"/>
                      <a:gd name="connsiteY29" fmla="*/ 1442720 h 1442720"/>
                      <a:gd name="connsiteX30" fmla="*/ 2731580 w 7547947"/>
                      <a:gd name="connsiteY30" fmla="*/ 1442720 h 1442720"/>
                      <a:gd name="connsiteX31" fmla="*/ 2228995 w 7547947"/>
                      <a:gd name="connsiteY31" fmla="*/ 1442720 h 1442720"/>
                      <a:gd name="connsiteX32" fmla="*/ 1767317 w 7547947"/>
                      <a:gd name="connsiteY32" fmla="*/ 1442720 h 1442720"/>
                      <a:gd name="connsiteX33" fmla="*/ 1264732 w 7547947"/>
                      <a:gd name="connsiteY33" fmla="*/ 1442720 h 1442720"/>
                      <a:gd name="connsiteX34" fmla="*/ 312157 w 7547947"/>
                      <a:gd name="connsiteY34" fmla="*/ 1442720 h 1442720"/>
                      <a:gd name="connsiteX35" fmla="*/ 0 w 7547947"/>
                      <a:gd name="connsiteY35" fmla="*/ 1202261 h 1442720"/>
                      <a:gd name="connsiteX36" fmla="*/ 0 w 7547947"/>
                      <a:gd name="connsiteY36" fmla="*/ 1202266 h 1442720"/>
                      <a:gd name="connsiteX37" fmla="*/ 0 w 7547947"/>
                      <a:gd name="connsiteY37" fmla="*/ 841586 h 1442720"/>
                      <a:gd name="connsiteX38" fmla="*/ 0 w 7547947"/>
                      <a:gd name="connsiteY38" fmla="*/ 841586 h 1442720"/>
                      <a:gd name="connsiteX39" fmla="*/ 0 w 7547947"/>
                      <a:gd name="connsiteY39" fmla="*/ 553044 h 1442720"/>
                      <a:gd name="connsiteX40" fmla="*/ 0 w 7547947"/>
                      <a:gd name="connsiteY40" fmla="*/ 240458 h 144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547947" h="1442720" fill="none" extrusionOk="0">
                        <a:moveTo>
                          <a:pt x="0" y="240458"/>
                        </a:moveTo>
                        <a:cubicBezTo>
                          <a:pt x="-2564" y="150449"/>
                          <a:pt x="125202" y="9728"/>
                          <a:pt x="312157" y="0"/>
                        </a:cubicBezTo>
                        <a:cubicBezTo>
                          <a:pt x="489421" y="-6954"/>
                          <a:pt x="588534" y="-6879"/>
                          <a:pt x="773834" y="0"/>
                        </a:cubicBezTo>
                        <a:cubicBezTo>
                          <a:pt x="942417" y="1464"/>
                          <a:pt x="1144892" y="5156"/>
                          <a:pt x="1399145" y="0"/>
                        </a:cubicBezTo>
                        <a:cubicBezTo>
                          <a:pt x="1691469" y="3601"/>
                          <a:pt x="1857511" y="5137"/>
                          <a:pt x="1983546" y="0"/>
                        </a:cubicBezTo>
                        <a:cubicBezTo>
                          <a:pt x="2108541" y="-15730"/>
                          <a:pt x="2318812" y="19119"/>
                          <a:pt x="2649764" y="0"/>
                        </a:cubicBezTo>
                        <a:cubicBezTo>
                          <a:pt x="2981895" y="-7809"/>
                          <a:pt x="3036236" y="15104"/>
                          <a:pt x="3315981" y="0"/>
                        </a:cubicBezTo>
                        <a:cubicBezTo>
                          <a:pt x="3609081" y="-15175"/>
                          <a:pt x="3700500" y="649"/>
                          <a:pt x="3900383" y="0"/>
                        </a:cubicBezTo>
                        <a:cubicBezTo>
                          <a:pt x="4079398" y="1273"/>
                          <a:pt x="4258577" y="-5807"/>
                          <a:pt x="4402969" y="0"/>
                        </a:cubicBezTo>
                        <a:lnTo>
                          <a:pt x="4402969" y="0"/>
                        </a:lnTo>
                        <a:cubicBezTo>
                          <a:pt x="4650490" y="4074"/>
                          <a:pt x="4750478" y="-25366"/>
                          <a:pt x="4975354" y="0"/>
                        </a:cubicBezTo>
                        <a:cubicBezTo>
                          <a:pt x="5218092" y="6172"/>
                          <a:pt x="5326331" y="13837"/>
                          <a:pt x="5566610" y="0"/>
                        </a:cubicBezTo>
                        <a:cubicBezTo>
                          <a:pt x="5798122" y="-19944"/>
                          <a:pt x="6137493" y="-397"/>
                          <a:pt x="6289955" y="0"/>
                        </a:cubicBezTo>
                        <a:cubicBezTo>
                          <a:pt x="6396008" y="-39598"/>
                          <a:pt x="6517262" y="-14472"/>
                          <a:pt x="6753414" y="0"/>
                        </a:cubicBezTo>
                        <a:cubicBezTo>
                          <a:pt x="6963404" y="-8395"/>
                          <a:pt x="7097524" y="6707"/>
                          <a:pt x="7235789" y="0"/>
                        </a:cubicBezTo>
                        <a:cubicBezTo>
                          <a:pt x="7373414" y="39045"/>
                          <a:pt x="7577920" y="94132"/>
                          <a:pt x="7547947" y="240458"/>
                        </a:cubicBezTo>
                        <a:cubicBezTo>
                          <a:pt x="7540465" y="309813"/>
                          <a:pt x="7554098" y="482379"/>
                          <a:pt x="7547947" y="553044"/>
                        </a:cubicBezTo>
                        <a:cubicBezTo>
                          <a:pt x="7536291" y="629538"/>
                          <a:pt x="7566588" y="708968"/>
                          <a:pt x="7547947" y="841586"/>
                        </a:cubicBezTo>
                        <a:lnTo>
                          <a:pt x="7547947" y="841586"/>
                        </a:lnTo>
                        <a:cubicBezTo>
                          <a:pt x="7534388" y="956174"/>
                          <a:pt x="7553111" y="1093181"/>
                          <a:pt x="7547947" y="1202266"/>
                        </a:cubicBezTo>
                        <a:lnTo>
                          <a:pt x="7547947" y="1202261"/>
                        </a:lnTo>
                        <a:cubicBezTo>
                          <a:pt x="7561542" y="1377082"/>
                          <a:pt x="7386680" y="1458304"/>
                          <a:pt x="7235789" y="1442720"/>
                        </a:cubicBezTo>
                        <a:cubicBezTo>
                          <a:pt x="7104788" y="1458358"/>
                          <a:pt x="6954335" y="1434869"/>
                          <a:pt x="6791246" y="1442720"/>
                        </a:cubicBezTo>
                        <a:cubicBezTo>
                          <a:pt x="6604808" y="1460763"/>
                          <a:pt x="6515697" y="1466740"/>
                          <a:pt x="6289955" y="1442720"/>
                        </a:cubicBezTo>
                        <a:cubicBezTo>
                          <a:pt x="6143309" y="1458572"/>
                          <a:pt x="6052525" y="1534775"/>
                          <a:pt x="5897221" y="1588499"/>
                        </a:cubicBezTo>
                        <a:cubicBezTo>
                          <a:pt x="5736059" y="1653431"/>
                          <a:pt x="5678484" y="1668615"/>
                          <a:pt x="5492341" y="1738787"/>
                        </a:cubicBezTo>
                        <a:cubicBezTo>
                          <a:pt x="5309804" y="1839646"/>
                          <a:pt x="5173925" y="1835997"/>
                          <a:pt x="5075314" y="1893584"/>
                        </a:cubicBezTo>
                        <a:cubicBezTo>
                          <a:pt x="4938682" y="1771812"/>
                          <a:pt x="4891427" y="1741272"/>
                          <a:pt x="4725695" y="1659134"/>
                        </a:cubicBezTo>
                        <a:cubicBezTo>
                          <a:pt x="4558315" y="1572427"/>
                          <a:pt x="4546438" y="1557980"/>
                          <a:pt x="4402969" y="1442720"/>
                        </a:cubicBezTo>
                        <a:cubicBezTo>
                          <a:pt x="4265856" y="1466834"/>
                          <a:pt x="3969817" y="1437407"/>
                          <a:pt x="3818567" y="1442720"/>
                        </a:cubicBezTo>
                        <a:cubicBezTo>
                          <a:pt x="3630607" y="1432419"/>
                          <a:pt x="3353509" y="1453235"/>
                          <a:pt x="3193257" y="1442720"/>
                        </a:cubicBezTo>
                        <a:cubicBezTo>
                          <a:pt x="3047850" y="1445530"/>
                          <a:pt x="2887460" y="1427061"/>
                          <a:pt x="2731580" y="1442720"/>
                        </a:cubicBezTo>
                        <a:cubicBezTo>
                          <a:pt x="2558371" y="1436415"/>
                          <a:pt x="2397172" y="1456213"/>
                          <a:pt x="2228995" y="1442720"/>
                        </a:cubicBezTo>
                        <a:cubicBezTo>
                          <a:pt x="2053131" y="1427411"/>
                          <a:pt x="1887332" y="1452040"/>
                          <a:pt x="1603685" y="1442720"/>
                        </a:cubicBezTo>
                        <a:cubicBezTo>
                          <a:pt x="1327401" y="1449696"/>
                          <a:pt x="1209665" y="1406546"/>
                          <a:pt x="978375" y="1442720"/>
                        </a:cubicBezTo>
                        <a:cubicBezTo>
                          <a:pt x="755318" y="1442816"/>
                          <a:pt x="463298" y="1413793"/>
                          <a:pt x="312157" y="1442720"/>
                        </a:cubicBezTo>
                        <a:cubicBezTo>
                          <a:pt x="106625" y="1427591"/>
                          <a:pt x="-10803" y="1347694"/>
                          <a:pt x="0" y="1202261"/>
                        </a:cubicBezTo>
                        <a:lnTo>
                          <a:pt x="0" y="1202266"/>
                        </a:lnTo>
                        <a:cubicBezTo>
                          <a:pt x="17792" y="1048320"/>
                          <a:pt x="19571" y="1018051"/>
                          <a:pt x="0" y="841586"/>
                        </a:cubicBezTo>
                        <a:lnTo>
                          <a:pt x="0" y="841586"/>
                        </a:lnTo>
                        <a:cubicBezTo>
                          <a:pt x="-9469" y="756236"/>
                          <a:pt x="-19407" y="623200"/>
                          <a:pt x="0" y="547033"/>
                        </a:cubicBezTo>
                        <a:cubicBezTo>
                          <a:pt x="12282" y="441580"/>
                          <a:pt x="18874" y="312449"/>
                          <a:pt x="0" y="240458"/>
                        </a:cubicBezTo>
                        <a:close/>
                      </a:path>
                      <a:path w="7547947" h="1442720" stroke="0" extrusionOk="0">
                        <a:moveTo>
                          <a:pt x="0" y="240458"/>
                        </a:moveTo>
                        <a:cubicBezTo>
                          <a:pt x="14508" y="132043"/>
                          <a:pt x="160352" y="23259"/>
                          <a:pt x="312157" y="0"/>
                        </a:cubicBezTo>
                        <a:cubicBezTo>
                          <a:pt x="568414" y="27763"/>
                          <a:pt x="643360" y="13080"/>
                          <a:pt x="978375" y="0"/>
                        </a:cubicBezTo>
                        <a:cubicBezTo>
                          <a:pt x="1305025" y="-3456"/>
                          <a:pt x="1291655" y="-5742"/>
                          <a:pt x="1440052" y="0"/>
                        </a:cubicBezTo>
                        <a:cubicBezTo>
                          <a:pt x="1601761" y="-324"/>
                          <a:pt x="1810088" y="-31666"/>
                          <a:pt x="2106270" y="0"/>
                        </a:cubicBezTo>
                        <a:cubicBezTo>
                          <a:pt x="2407658" y="-1926"/>
                          <a:pt x="2460896" y="5542"/>
                          <a:pt x="2772488" y="0"/>
                        </a:cubicBezTo>
                        <a:cubicBezTo>
                          <a:pt x="3078272" y="-6321"/>
                          <a:pt x="3124278" y="7426"/>
                          <a:pt x="3356890" y="0"/>
                        </a:cubicBezTo>
                        <a:cubicBezTo>
                          <a:pt x="3574859" y="-4976"/>
                          <a:pt x="4231055" y="-4198"/>
                          <a:pt x="4402969" y="0"/>
                        </a:cubicBezTo>
                        <a:lnTo>
                          <a:pt x="4402969" y="0"/>
                        </a:lnTo>
                        <a:cubicBezTo>
                          <a:pt x="4557713" y="27589"/>
                          <a:pt x="4769553" y="-6346"/>
                          <a:pt x="4975354" y="0"/>
                        </a:cubicBezTo>
                        <a:cubicBezTo>
                          <a:pt x="5222531" y="20264"/>
                          <a:pt x="5380045" y="-18526"/>
                          <a:pt x="5604350" y="0"/>
                        </a:cubicBezTo>
                        <a:cubicBezTo>
                          <a:pt x="5807553" y="-21735"/>
                          <a:pt x="6127815" y="-20805"/>
                          <a:pt x="6289955" y="0"/>
                        </a:cubicBezTo>
                        <a:cubicBezTo>
                          <a:pt x="6373875" y="-26113"/>
                          <a:pt x="6591328" y="-15710"/>
                          <a:pt x="6734497" y="0"/>
                        </a:cubicBezTo>
                        <a:cubicBezTo>
                          <a:pt x="6910297" y="10373"/>
                          <a:pt x="7072309" y="-25702"/>
                          <a:pt x="7235789" y="0"/>
                        </a:cubicBezTo>
                        <a:cubicBezTo>
                          <a:pt x="7395291" y="12682"/>
                          <a:pt x="7553925" y="107317"/>
                          <a:pt x="7547947" y="240458"/>
                        </a:cubicBezTo>
                        <a:cubicBezTo>
                          <a:pt x="7538250" y="315312"/>
                          <a:pt x="7530745" y="450676"/>
                          <a:pt x="7547947" y="529000"/>
                        </a:cubicBezTo>
                        <a:cubicBezTo>
                          <a:pt x="7559187" y="599748"/>
                          <a:pt x="7547323" y="741980"/>
                          <a:pt x="7547947" y="841586"/>
                        </a:cubicBezTo>
                        <a:lnTo>
                          <a:pt x="7547947" y="841586"/>
                        </a:lnTo>
                        <a:cubicBezTo>
                          <a:pt x="7536333" y="958675"/>
                          <a:pt x="7582677" y="1062038"/>
                          <a:pt x="7547947" y="1202266"/>
                        </a:cubicBezTo>
                        <a:lnTo>
                          <a:pt x="7547947" y="1202261"/>
                        </a:lnTo>
                        <a:cubicBezTo>
                          <a:pt x="7538181" y="1343929"/>
                          <a:pt x="7430631" y="1455211"/>
                          <a:pt x="7235789" y="1442720"/>
                        </a:cubicBezTo>
                        <a:cubicBezTo>
                          <a:pt x="7064421" y="1437328"/>
                          <a:pt x="6893274" y="1464496"/>
                          <a:pt x="6781788" y="1442720"/>
                        </a:cubicBezTo>
                        <a:cubicBezTo>
                          <a:pt x="6694715" y="1426223"/>
                          <a:pt x="6461519" y="1411769"/>
                          <a:pt x="6289955" y="1442720"/>
                        </a:cubicBezTo>
                        <a:cubicBezTo>
                          <a:pt x="6169717" y="1469633"/>
                          <a:pt x="5964304" y="1558264"/>
                          <a:pt x="5872928" y="1597516"/>
                        </a:cubicBezTo>
                        <a:cubicBezTo>
                          <a:pt x="5799521" y="1644620"/>
                          <a:pt x="5600076" y="1685599"/>
                          <a:pt x="5468048" y="1747804"/>
                        </a:cubicBezTo>
                        <a:cubicBezTo>
                          <a:pt x="5293527" y="1816701"/>
                          <a:pt x="5228825" y="1823404"/>
                          <a:pt x="5075314" y="1893584"/>
                        </a:cubicBezTo>
                        <a:cubicBezTo>
                          <a:pt x="4955470" y="1801853"/>
                          <a:pt x="4825816" y="1734806"/>
                          <a:pt x="4745865" y="1672661"/>
                        </a:cubicBezTo>
                        <a:cubicBezTo>
                          <a:pt x="4655580" y="1642500"/>
                          <a:pt x="4494809" y="1510910"/>
                          <a:pt x="4402969" y="1442720"/>
                        </a:cubicBezTo>
                        <a:cubicBezTo>
                          <a:pt x="4183119" y="1455605"/>
                          <a:pt x="4080927" y="1423315"/>
                          <a:pt x="3941292" y="1442720"/>
                        </a:cubicBezTo>
                        <a:cubicBezTo>
                          <a:pt x="3768278" y="1484287"/>
                          <a:pt x="3460453" y="1467213"/>
                          <a:pt x="3315981" y="1442720"/>
                        </a:cubicBezTo>
                        <a:cubicBezTo>
                          <a:pt x="3112808" y="1462146"/>
                          <a:pt x="2959907" y="1431062"/>
                          <a:pt x="2731580" y="1442720"/>
                        </a:cubicBezTo>
                        <a:cubicBezTo>
                          <a:pt x="2500021" y="1444854"/>
                          <a:pt x="2337292" y="1466341"/>
                          <a:pt x="2228995" y="1442720"/>
                        </a:cubicBezTo>
                        <a:cubicBezTo>
                          <a:pt x="2106786" y="1451627"/>
                          <a:pt x="1885134" y="1418415"/>
                          <a:pt x="1767317" y="1442720"/>
                        </a:cubicBezTo>
                        <a:cubicBezTo>
                          <a:pt x="1679504" y="1459378"/>
                          <a:pt x="1416397" y="1394500"/>
                          <a:pt x="1264732" y="1442720"/>
                        </a:cubicBezTo>
                        <a:cubicBezTo>
                          <a:pt x="1076322" y="1469947"/>
                          <a:pt x="534532" y="1464576"/>
                          <a:pt x="312157" y="1442720"/>
                        </a:cubicBezTo>
                        <a:cubicBezTo>
                          <a:pt x="156512" y="1453872"/>
                          <a:pt x="-3396" y="1371928"/>
                          <a:pt x="0" y="1202261"/>
                        </a:cubicBezTo>
                        <a:lnTo>
                          <a:pt x="0" y="1202266"/>
                        </a:lnTo>
                        <a:cubicBezTo>
                          <a:pt x="-6642" y="1054291"/>
                          <a:pt x="-5469" y="906269"/>
                          <a:pt x="0" y="841586"/>
                        </a:cubicBezTo>
                        <a:lnTo>
                          <a:pt x="0" y="841586"/>
                        </a:lnTo>
                        <a:cubicBezTo>
                          <a:pt x="10845" y="705592"/>
                          <a:pt x="5549" y="657522"/>
                          <a:pt x="0" y="553044"/>
                        </a:cubicBezTo>
                        <a:cubicBezTo>
                          <a:pt x="-1337" y="435721"/>
                          <a:pt x="-10629" y="368968"/>
                          <a:pt x="0" y="240458"/>
                        </a:cubicBezTo>
                        <a:close/>
                      </a:path>
                      <a:path w="7547947" h="1442720" fill="none" stroke="0" extrusionOk="0">
                        <a:moveTo>
                          <a:pt x="0" y="240458"/>
                        </a:moveTo>
                        <a:cubicBezTo>
                          <a:pt x="22120" y="103429"/>
                          <a:pt x="99938" y="21488"/>
                          <a:pt x="312157" y="0"/>
                        </a:cubicBezTo>
                        <a:cubicBezTo>
                          <a:pt x="470798" y="-9626"/>
                          <a:pt x="581954" y="-11978"/>
                          <a:pt x="773834" y="0"/>
                        </a:cubicBezTo>
                        <a:cubicBezTo>
                          <a:pt x="980618" y="-3027"/>
                          <a:pt x="1136244" y="-24443"/>
                          <a:pt x="1399145" y="0"/>
                        </a:cubicBezTo>
                        <a:cubicBezTo>
                          <a:pt x="1689568" y="24273"/>
                          <a:pt x="1849983" y="7911"/>
                          <a:pt x="1983546" y="0"/>
                        </a:cubicBezTo>
                        <a:cubicBezTo>
                          <a:pt x="2132810" y="-11044"/>
                          <a:pt x="2300289" y="-21279"/>
                          <a:pt x="2649764" y="0"/>
                        </a:cubicBezTo>
                        <a:cubicBezTo>
                          <a:pt x="2979979" y="-19014"/>
                          <a:pt x="3031902" y="10548"/>
                          <a:pt x="3315981" y="0"/>
                        </a:cubicBezTo>
                        <a:cubicBezTo>
                          <a:pt x="3586148" y="-30658"/>
                          <a:pt x="3703524" y="39277"/>
                          <a:pt x="3900383" y="0"/>
                        </a:cubicBezTo>
                        <a:cubicBezTo>
                          <a:pt x="4106565" y="-39947"/>
                          <a:pt x="4235622" y="-23524"/>
                          <a:pt x="4402969" y="0"/>
                        </a:cubicBezTo>
                        <a:lnTo>
                          <a:pt x="4402969" y="0"/>
                        </a:lnTo>
                        <a:cubicBezTo>
                          <a:pt x="4659851" y="12070"/>
                          <a:pt x="4729270" y="-30741"/>
                          <a:pt x="4975354" y="0"/>
                        </a:cubicBezTo>
                        <a:cubicBezTo>
                          <a:pt x="5220085" y="5287"/>
                          <a:pt x="5312206" y="9298"/>
                          <a:pt x="5566610" y="0"/>
                        </a:cubicBezTo>
                        <a:cubicBezTo>
                          <a:pt x="5800572" y="-11171"/>
                          <a:pt x="6161199" y="-10981"/>
                          <a:pt x="6289955" y="0"/>
                        </a:cubicBezTo>
                        <a:cubicBezTo>
                          <a:pt x="6421760" y="-28478"/>
                          <a:pt x="6507308" y="4090"/>
                          <a:pt x="6753414" y="0"/>
                        </a:cubicBezTo>
                        <a:cubicBezTo>
                          <a:pt x="6962074" y="-26113"/>
                          <a:pt x="7089080" y="-7313"/>
                          <a:pt x="7235789" y="0"/>
                        </a:cubicBezTo>
                        <a:cubicBezTo>
                          <a:pt x="7397525" y="-10871"/>
                          <a:pt x="7578555" y="113781"/>
                          <a:pt x="7547947" y="240458"/>
                        </a:cubicBezTo>
                        <a:cubicBezTo>
                          <a:pt x="7561962" y="302224"/>
                          <a:pt x="7574819" y="478333"/>
                          <a:pt x="7547947" y="553044"/>
                        </a:cubicBezTo>
                        <a:cubicBezTo>
                          <a:pt x="7531205" y="639104"/>
                          <a:pt x="7564024" y="693496"/>
                          <a:pt x="7547947" y="841586"/>
                        </a:cubicBezTo>
                        <a:lnTo>
                          <a:pt x="7547947" y="841586"/>
                        </a:lnTo>
                        <a:cubicBezTo>
                          <a:pt x="7555846" y="933143"/>
                          <a:pt x="7582904" y="1075983"/>
                          <a:pt x="7547947" y="1202266"/>
                        </a:cubicBezTo>
                        <a:lnTo>
                          <a:pt x="7547947" y="1202261"/>
                        </a:lnTo>
                        <a:cubicBezTo>
                          <a:pt x="7551866" y="1343855"/>
                          <a:pt x="7392236" y="1472057"/>
                          <a:pt x="7235789" y="1442720"/>
                        </a:cubicBezTo>
                        <a:cubicBezTo>
                          <a:pt x="7073360" y="1462471"/>
                          <a:pt x="6991644" y="1467512"/>
                          <a:pt x="6791246" y="1442720"/>
                        </a:cubicBezTo>
                        <a:cubicBezTo>
                          <a:pt x="6620330" y="1453150"/>
                          <a:pt x="6483697" y="1446339"/>
                          <a:pt x="6289955" y="1442720"/>
                        </a:cubicBezTo>
                        <a:cubicBezTo>
                          <a:pt x="6157962" y="1485674"/>
                          <a:pt x="6085201" y="1523444"/>
                          <a:pt x="5897221" y="1588499"/>
                        </a:cubicBezTo>
                        <a:cubicBezTo>
                          <a:pt x="5730094" y="1665613"/>
                          <a:pt x="5669731" y="1652585"/>
                          <a:pt x="5492341" y="1738787"/>
                        </a:cubicBezTo>
                        <a:cubicBezTo>
                          <a:pt x="5320927" y="1819848"/>
                          <a:pt x="5182788" y="1838675"/>
                          <a:pt x="5075314" y="1893584"/>
                        </a:cubicBezTo>
                        <a:cubicBezTo>
                          <a:pt x="4937547" y="1779101"/>
                          <a:pt x="4898907" y="1753321"/>
                          <a:pt x="4725695" y="1659134"/>
                        </a:cubicBezTo>
                        <a:cubicBezTo>
                          <a:pt x="4559749" y="1569371"/>
                          <a:pt x="4544649" y="1553563"/>
                          <a:pt x="4402969" y="1442720"/>
                        </a:cubicBezTo>
                        <a:cubicBezTo>
                          <a:pt x="4287745" y="1461506"/>
                          <a:pt x="3967140" y="1419824"/>
                          <a:pt x="3818567" y="1442720"/>
                        </a:cubicBezTo>
                        <a:cubicBezTo>
                          <a:pt x="3657731" y="1466200"/>
                          <a:pt x="3366283" y="1416794"/>
                          <a:pt x="3193257" y="1442720"/>
                        </a:cubicBezTo>
                        <a:cubicBezTo>
                          <a:pt x="3020804" y="1442772"/>
                          <a:pt x="2902061" y="1452382"/>
                          <a:pt x="2731580" y="1442720"/>
                        </a:cubicBezTo>
                        <a:cubicBezTo>
                          <a:pt x="2580480" y="1434783"/>
                          <a:pt x="2394331" y="1478505"/>
                          <a:pt x="2228995" y="1442720"/>
                        </a:cubicBezTo>
                        <a:cubicBezTo>
                          <a:pt x="2055709" y="1439685"/>
                          <a:pt x="1883791" y="1439985"/>
                          <a:pt x="1603685" y="1442720"/>
                        </a:cubicBezTo>
                        <a:cubicBezTo>
                          <a:pt x="1325541" y="1440829"/>
                          <a:pt x="1182957" y="1459938"/>
                          <a:pt x="978375" y="1442720"/>
                        </a:cubicBezTo>
                        <a:cubicBezTo>
                          <a:pt x="736606" y="1459701"/>
                          <a:pt x="440496" y="1431760"/>
                          <a:pt x="312157" y="1442720"/>
                        </a:cubicBezTo>
                        <a:cubicBezTo>
                          <a:pt x="141174" y="1437726"/>
                          <a:pt x="25915" y="1328077"/>
                          <a:pt x="0" y="1202261"/>
                        </a:cubicBezTo>
                        <a:lnTo>
                          <a:pt x="0" y="1202266"/>
                        </a:lnTo>
                        <a:cubicBezTo>
                          <a:pt x="15421" y="1041357"/>
                          <a:pt x="15234" y="1018111"/>
                          <a:pt x="0" y="841586"/>
                        </a:cubicBezTo>
                        <a:lnTo>
                          <a:pt x="0" y="841586"/>
                        </a:lnTo>
                        <a:cubicBezTo>
                          <a:pt x="-1757" y="727216"/>
                          <a:pt x="-11116" y="626032"/>
                          <a:pt x="0" y="547033"/>
                        </a:cubicBezTo>
                        <a:cubicBezTo>
                          <a:pt x="-6823" y="458934"/>
                          <a:pt x="6440" y="342584"/>
                          <a:pt x="0" y="240458"/>
                        </a:cubicBezTo>
                        <a:close/>
                      </a:path>
                    </a:pathLst>
                  </a:custGeom>
                  <ask:type>
                    <ask:lineSketchFreehand/>
                  </ask:type>
                </ask:lineSketchStyleProps>
              </a:ext>
            </a:extLst>
          </a:ln>
          <a:effectLst>
            <a:outerShdw blurRad="225425" dist="50800" dir="5220000" algn="ctr">
              <a:srgbClr val="000000">
                <a:alpha val="33000"/>
              </a:srgbClr>
            </a:outerShdw>
          </a:effectLst>
        </p:spPr>
        <p:txBody>
          <a:bodyPr rtlCol="0" anchor="ctr"/>
          <a:lstStyle/>
          <a:p>
            <a:pPr lvl="0" algn="just">
              <a:defRPr/>
            </a:pPr>
            <a:r>
              <a:rPr lang="vi-VN" sz="3200" kern="0" dirty="0">
                <a:solidFill>
                  <a:srgbClr val="002060"/>
                </a:solidFill>
                <a:latin typeface="Calibri" panose="020F0502020204030204" pitchFamily="34" charset="0"/>
                <a:cs typeface="Calibri" panose="020F0502020204030204" pitchFamily="34" charset="0"/>
              </a:rPr>
              <a:t>Gây dựng môi trường sống cho động vật hoang dã như: trồng rừng, ngăn chặn chặt phá rừng…</a:t>
            </a:r>
            <a:endPar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 name="Speech Bubble: Rectangle with Corners Rounded 5">
            <a:extLst>
              <a:ext uri="{FF2B5EF4-FFF2-40B4-BE49-F238E27FC236}">
                <a16:creationId xmlns:a16="http://schemas.microsoft.com/office/drawing/2014/main" id="{70686E8F-07FB-B4BF-75CF-890084E56F02}"/>
              </a:ext>
            </a:extLst>
          </p:cNvPr>
          <p:cNvSpPr/>
          <p:nvPr/>
        </p:nvSpPr>
        <p:spPr>
          <a:xfrm flipH="1">
            <a:off x="1545249" y="4320663"/>
            <a:ext cx="9183709" cy="820297"/>
          </a:xfrm>
          <a:custGeom>
            <a:avLst/>
            <a:gdLst>
              <a:gd name="connsiteX0" fmla="*/ 0 w 9183709"/>
              <a:gd name="connsiteY0" fmla="*/ 136719 h 820297"/>
              <a:gd name="connsiteX1" fmla="*/ 379807 w 9183709"/>
              <a:gd name="connsiteY1" fmla="*/ 0 h 820297"/>
              <a:gd name="connsiteX2" fmla="*/ 941537 w 9183709"/>
              <a:gd name="connsiteY2" fmla="*/ 0 h 820297"/>
              <a:gd name="connsiteX3" fmla="*/ 1337166 w 9183709"/>
              <a:gd name="connsiteY3" fmla="*/ 0 h 820297"/>
              <a:gd name="connsiteX4" fmla="*/ 1702362 w 9183709"/>
              <a:gd name="connsiteY4" fmla="*/ 0 h 820297"/>
              <a:gd name="connsiteX5" fmla="*/ 2413413 w 9183709"/>
              <a:gd name="connsiteY5" fmla="*/ 0 h 820297"/>
              <a:gd name="connsiteX6" fmla="*/ 3224011 w 9183709"/>
              <a:gd name="connsiteY6" fmla="*/ 0 h 820297"/>
              <a:gd name="connsiteX7" fmla="*/ 4034608 w 9183709"/>
              <a:gd name="connsiteY7" fmla="*/ 0 h 820297"/>
              <a:gd name="connsiteX8" fmla="*/ 4745660 w 9183709"/>
              <a:gd name="connsiteY8" fmla="*/ 0 h 820297"/>
              <a:gd name="connsiteX9" fmla="*/ 5357163 w 9183709"/>
              <a:gd name="connsiteY9" fmla="*/ 0 h 820297"/>
              <a:gd name="connsiteX10" fmla="*/ 5357163 w 9183709"/>
              <a:gd name="connsiteY10" fmla="*/ 0 h 820297"/>
              <a:gd name="connsiteX11" fmla="*/ 6053594 w 9183709"/>
              <a:gd name="connsiteY11" fmla="*/ 0 h 820297"/>
              <a:gd name="connsiteX12" fmla="*/ 6772985 w 9183709"/>
              <a:gd name="connsiteY12" fmla="*/ 0 h 820297"/>
              <a:gd name="connsiteX13" fmla="*/ 7653090 w 9183709"/>
              <a:gd name="connsiteY13" fmla="*/ 0 h 820297"/>
              <a:gd name="connsiteX14" fmla="*/ 8216988 w 9183709"/>
              <a:gd name="connsiteY14" fmla="*/ 0 h 820297"/>
              <a:gd name="connsiteX15" fmla="*/ 8803901 w 9183709"/>
              <a:gd name="connsiteY15" fmla="*/ 0 h 820297"/>
              <a:gd name="connsiteX16" fmla="*/ 9183709 w 9183709"/>
              <a:gd name="connsiteY16" fmla="*/ 136719 h 820297"/>
              <a:gd name="connsiteX17" fmla="*/ 9183709 w 9183709"/>
              <a:gd name="connsiteY17" fmla="*/ 314448 h 820297"/>
              <a:gd name="connsiteX18" fmla="*/ 9183709 w 9183709"/>
              <a:gd name="connsiteY18" fmla="*/ 478506 h 820297"/>
              <a:gd name="connsiteX19" fmla="*/ 9183709 w 9183709"/>
              <a:gd name="connsiteY19" fmla="*/ 478506 h 820297"/>
              <a:gd name="connsiteX20" fmla="*/ 9183709 w 9183709"/>
              <a:gd name="connsiteY20" fmla="*/ 683580 h 820297"/>
              <a:gd name="connsiteX21" fmla="*/ 9183709 w 9183709"/>
              <a:gd name="connsiteY21" fmla="*/ 683577 h 820297"/>
              <a:gd name="connsiteX22" fmla="*/ 8803901 w 9183709"/>
              <a:gd name="connsiteY22" fmla="*/ 820297 h 820297"/>
              <a:gd name="connsiteX23" fmla="*/ 8263019 w 9183709"/>
              <a:gd name="connsiteY23" fmla="*/ 820297 h 820297"/>
              <a:gd name="connsiteX24" fmla="*/ 7653090 w 9183709"/>
              <a:gd name="connsiteY24" fmla="*/ 820297 h 820297"/>
              <a:gd name="connsiteX25" fmla="*/ 7175244 w 9183709"/>
              <a:gd name="connsiteY25" fmla="*/ 903183 h 820297"/>
              <a:gd name="connsiteX26" fmla="*/ 6682620 w 9183709"/>
              <a:gd name="connsiteY26" fmla="*/ 988634 h 820297"/>
              <a:gd name="connsiteX27" fmla="*/ 6175217 w 9183709"/>
              <a:gd name="connsiteY27" fmla="*/ 1076647 h 820297"/>
              <a:gd name="connsiteX28" fmla="*/ 5749829 w 9183709"/>
              <a:gd name="connsiteY28" fmla="*/ 943345 h 820297"/>
              <a:gd name="connsiteX29" fmla="*/ 5357163 w 9183709"/>
              <a:gd name="connsiteY29" fmla="*/ 820297 h 820297"/>
              <a:gd name="connsiteX30" fmla="*/ 4646113 w 9183709"/>
              <a:gd name="connsiteY30" fmla="*/ 820297 h 820297"/>
              <a:gd name="connsiteX31" fmla="*/ 3885287 w 9183709"/>
              <a:gd name="connsiteY31" fmla="*/ 820297 h 820297"/>
              <a:gd name="connsiteX32" fmla="*/ 3323558 w 9183709"/>
              <a:gd name="connsiteY32" fmla="*/ 820297 h 820297"/>
              <a:gd name="connsiteX33" fmla="*/ 2712054 w 9183709"/>
              <a:gd name="connsiteY33" fmla="*/ 820297 h 820297"/>
              <a:gd name="connsiteX34" fmla="*/ 1951230 w 9183709"/>
              <a:gd name="connsiteY34" fmla="*/ 820297 h 820297"/>
              <a:gd name="connsiteX35" fmla="*/ 1190405 w 9183709"/>
              <a:gd name="connsiteY35" fmla="*/ 820297 h 820297"/>
              <a:gd name="connsiteX36" fmla="*/ 379807 w 9183709"/>
              <a:gd name="connsiteY36" fmla="*/ 820297 h 820297"/>
              <a:gd name="connsiteX37" fmla="*/ 0 w 9183709"/>
              <a:gd name="connsiteY37" fmla="*/ 683577 h 820297"/>
              <a:gd name="connsiteX38" fmla="*/ 0 w 9183709"/>
              <a:gd name="connsiteY38" fmla="*/ 683580 h 820297"/>
              <a:gd name="connsiteX39" fmla="*/ 0 w 9183709"/>
              <a:gd name="connsiteY39" fmla="*/ 478506 h 820297"/>
              <a:gd name="connsiteX40" fmla="*/ 0 w 9183709"/>
              <a:gd name="connsiteY40" fmla="*/ 478506 h 820297"/>
              <a:gd name="connsiteX41" fmla="*/ 0 w 9183709"/>
              <a:gd name="connsiteY41" fmla="*/ 311030 h 820297"/>
              <a:gd name="connsiteX42" fmla="*/ 0 w 9183709"/>
              <a:gd name="connsiteY42" fmla="*/ 136719 h 820297"/>
              <a:gd name="connsiteX0" fmla="*/ 0 w 9183709"/>
              <a:gd name="connsiteY0" fmla="*/ 136719 h 820297"/>
              <a:gd name="connsiteX1" fmla="*/ 379807 w 9183709"/>
              <a:gd name="connsiteY1" fmla="*/ 0 h 820297"/>
              <a:gd name="connsiteX2" fmla="*/ 1190405 w 9183709"/>
              <a:gd name="connsiteY2" fmla="*/ 0 h 820297"/>
              <a:gd name="connsiteX3" fmla="*/ 1752135 w 9183709"/>
              <a:gd name="connsiteY3" fmla="*/ 0 h 820297"/>
              <a:gd name="connsiteX4" fmla="*/ 2562733 w 9183709"/>
              <a:gd name="connsiteY4" fmla="*/ 0 h 820297"/>
              <a:gd name="connsiteX5" fmla="*/ 3373332 w 9183709"/>
              <a:gd name="connsiteY5" fmla="*/ 0 h 820297"/>
              <a:gd name="connsiteX6" fmla="*/ 3743078 w 9183709"/>
              <a:gd name="connsiteY6" fmla="*/ 0 h 820297"/>
              <a:gd name="connsiteX7" fmla="*/ 4084382 w 9183709"/>
              <a:gd name="connsiteY7" fmla="*/ 0 h 820297"/>
              <a:gd name="connsiteX8" fmla="*/ 5357163 w 9183709"/>
              <a:gd name="connsiteY8" fmla="*/ 0 h 820297"/>
              <a:gd name="connsiteX9" fmla="*/ 5357163 w 9183709"/>
              <a:gd name="connsiteY9" fmla="*/ 0 h 820297"/>
              <a:gd name="connsiteX10" fmla="*/ 6053594 w 9183709"/>
              <a:gd name="connsiteY10" fmla="*/ 0 h 820297"/>
              <a:gd name="connsiteX11" fmla="*/ 6818903 w 9183709"/>
              <a:gd name="connsiteY11" fmla="*/ 0 h 820297"/>
              <a:gd name="connsiteX12" fmla="*/ 7227655 w 9183709"/>
              <a:gd name="connsiteY12" fmla="*/ 0 h 820297"/>
              <a:gd name="connsiteX13" fmla="*/ 7653090 w 9183709"/>
              <a:gd name="connsiteY13" fmla="*/ 0 h 820297"/>
              <a:gd name="connsiteX14" fmla="*/ 8193972 w 9183709"/>
              <a:gd name="connsiteY14" fmla="*/ 0 h 820297"/>
              <a:gd name="connsiteX15" fmla="*/ 8803901 w 9183709"/>
              <a:gd name="connsiteY15" fmla="*/ 0 h 820297"/>
              <a:gd name="connsiteX16" fmla="*/ 9183709 w 9183709"/>
              <a:gd name="connsiteY16" fmla="*/ 136719 h 820297"/>
              <a:gd name="connsiteX17" fmla="*/ 9183709 w 9183709"/>
              <a:gd name="connsiteY17" fmla="*/ 300777 h 820297"/>
              <a:gd name="connsiteX18" fmla="*/ 9183709 w 9183709"/>
              <a:gd name="connsiteY18" fmla="*/ 478506 h 820297"/>
              <a:gd name="connsiteX19" fmla="*/ 9183709 w 9183709"/>
              <a:gd name="connsiteY19" fmla="*/ 478506 h 820297"/>
              <a:gd name="connsiteX20" fmla="*/ 9183709 w 9183709"/>
              <a:gd name="connsiteY20" fmla="*/ 683580 h 820297"/>
              <a:gd name="connsiteX21" fmla="*/ 9183709 w 9183709"/>
              <a:gd name="connsiteY21" fmla="*/ 683577 h 820297"/>
              <a:gd name="connsiteX22" fmla="*/ 8803901 w 9183709"/>
              <a:gd name="connsiteY22" fmla="*/ 820297 h 820297"/>
              <a:gd name="connsiteX23" fmla="*/ 8251511 w 9183709"/>
              <a:gd name="connsiteY23" fmla="*/ 820297 h 820297"/>
              <a:gd name="connsiteX24" fmla="*/ 7653090 w 9183709"/>
              <a:gd name="connsiteY24" fmla="*/ 820297 h 820297"/>
              <a:gd name="connsiteX25" fmla="*/ 7145687 w 9183709"/>
              <a:gd name="connsiteY25" fmla="*/ 908310 h 820297"/>
              <a:gd name="connsiteX26" fmla="*/ 6653063 w 9183709"/>
              <a:gd name="connsiteY26" fmla="*/ 993761 h 820297"/>
              <a:gd name="connsiteX27" fmla="*/ 6175217 w 9183709"/>
              <a:gd name="connsiteY27" fmla="*/ 1076647 h 820297"/>
              <a:gd name="connsiteX28" fmla="*/ 5774371 w 9183709"/>
              <a:gd name="connsiteY28" fmla="*/ 951036 h 820297"/>
              <a:gd name="connsiteX29" fmla="*/ 5357163 w 9183709"/>
              <a:gd name="connsiteY29" fmla="*/ 820297 h 820297"/>
              <a:gd name="connsiteX30" fmla="*/ 4795434 w 9183709"/>
              <a:gd name="connsiteY30" fmla="*/ 820297 h 820297"/>
              <a:gd name="connsiteX31" fmla="*/ 4034608 w 9183709"/>
              <a:gd name="connsiteY31" fmla="*/ 820297 h 820297"/>
              <a:gd name="connsiteX32" fmla="*/ 3323558 w 9183709"/>
              <a:gd name="connsiteY32" fmla="*/ 820297 h 820297"/>
              <a:gd name="connsiteX33" fmla="*/ 2712054 w 9183709"/>
              <a:gd name="connsiteY33" fmla="*/ 820297 h 820297"/>
              <a:gd name="connsiteX34" fmla="*/ 2150323 w 9183709"/>
              <a:gd name="connsiteY34" fmla="*/ 820297 h 820297"/>
              <a:gd name="connsiteX35" fmla="*/ 1538820 w 9183709"/>
              <a:gd name="connsiteY35" fmla="*/ 820297 h 820297"/>
              <a:gd name="connsiteX36" fmla="*/ 379807 w 9183709"/>
              <a:gd name="connsiteY36" fmla="*/ 820297 h 820297"/>
              <a:gd name="connsiteX37" fmla="*/ 0 w 9183709"/>
              <a:gd name="connsiteY37" fmla="*/ 683577 h 820297"/>
              <a:gd name="connsiteX38" fmla="*/ 0 w 9183709"/>
              <a:gd name="connsiteY38" fmla="*/ 683580 h 820297"/>
              <a:gd name="connsiteX39" fmla="*/ 0 w 9183709"/>
              <a:gd name="connsiteY39" fmla="*/ 478506 h 820297"/>
              <a:gd name="connsiteX40" fmla="*/ 0 w 9183709"/>
              <a:gd name="connsiteY40" fmla="*/ 478506 h 820297"/>
              <a:gd name="connsiteX41" fmla="*/ 0 w 9183709"/>
              <a:gd name="connsiteY41" fmla="*/ 314448 h 820297"/>
              <a:gd name="connsiteX42" fmla="*/ 0 w 9183709"/>
              <a:gd name="connsiteY42" fmla="*/ 136719 h 820297"/>
              <a:gd name="connsiteX0" fmla="*/ 0 w 9183709"/>
              <a:gd name="connsiteY0" fmla="*/ 136719 h 820297"/>
              <a:gd name="connsiteX1" fmla="*/ 379807 w 9183709"/>
              <a:gd name="connsiteY1" fmla="*/ 0 h 820297"/>
              <a:gd name="connsiteX2" fmla="*/ 941537 w 9183709"/>
              <a:gd name="connsiteY2" fmla="*/ 0 h 820297"/>
              <a:gd name="connsiteX3" fmla="*/ 1702362 w 9183709"/>
              <a:gd name="connsiteY3" fmla="*/ 0 h 820297"/>
              <a:gd name="connsiteX4" fmla="*/ 2413413 w 9183709"/>
              <a:gd name="connsiteY4" fmla="*/ 0 h 820297"/>
              <a:gd name="connsiteX5" fmla="*/ 3224011 w 9183709"/>
              <a:gd name="connsiteY5" fmla="*/ 0 h 820297"/>
              <a:gd name="connsiteX6" fmla="*/ 4034608 w 9183709"/>
              <a:gd name="connsiteY6" fmla="*/ 0 h 820297"/>
              <a:gd name="connsiteX7" fmla="*/ 4745660 w 9183709"/>
              <a:gd name="connsiteY7" fmla="*/ 0 h 820297"/>
              <a:gd name="connsiteX8" fmla="*/ 5357163 w 9183709"/>
              <a:gd name="connsiteY8" fmla="*/ 0 h 820297"/>
              <a:gd name="connsiteX9" fmla="*/ 5357163 w 9183709"/>
              <a:gd name="connsiteY9" fmla="*/ 0 h 820297"/>
              <a:gd name="connsiteX10" fmla="*/ 6053594 w 9183709"/>
              <a:gd name="connsiteY10" fmla="*/ 0 h 820297"/>
              <a:gd name="connsiteX11" fmla="*/ 6772985 w 9183709"/>
              <a:gd name="connsiteY11" fmla="*/ 0 h 820297"/>
              <a:gd name="connsiteX12" fmla="*/ 7653090 w 9183709"/>
              <a:gd name="connsiteY12" fmla="*/ 0 h 820297"/>
              <a:gd name="connsiteX13" fmla="*/ 8216988 w 9183709"/>
              <a:gd name="connsiteY13" fmla="*/ 0 h 820297"/>
              <a:gd name="connsiteX14" fmla="*/ 8803901 w 9183709"/>
              <a:gd name="connsiteY14" fmla="*/ 0 h 820297"/>
              <a:gd name="connsiteX15" fmla="*/ 9183709 w 9183709"/>
              <a:gd name="connsiteY15" fmla="*/ 136719 h 820297"/>
              <a:gd name="connsiteX16" fmla="*/ 9183709 w 9183709"/>
              <a:gd name="connsiteY16" fmla="*/ 314448 h 820297"/>
              <a:gd name="connsiteX17" fmla="*/ 9183709 w 9183709"/>
              <a:gd name="connsiteY17" fmla="*/ 478506 h 820297"/>
              <a:gd name="connsiteX18" fmla="*/ 9183709 w 9183709"/>
              <a:gd name="connsiteY18" fmla="*/ 478506 h 820297"/>
              <a:gd name="connsiteX19" fmla="*/ 9183709 w 9183709"/>
              <a:gd name="connsiteY19" fmla="*/ 683580 h 820297"/>
              <a:gd name="connsiteX20" fmla="*/ 9183709 w 9183709"/>
              <a:gd name="connsiteY20" fmla="*/ 683577 h 820297"/>
              <a:gd name="connsiteX21" fmla="*/ 8803901 w 9183709"/>
              <a:gd name="connsiteY21" fmla="*/ 820297 h 820297"/>
              <a:gd name="connsiteX22" fmla="*/ 8263019 w 9183709"/>
              <a:gd name="connsiteY22" fmla="*/ 820297 h 820297"/>
              <a:gd name="connsiteX23" fmla="*/ 7653090 w 9183709"/>
              <a:gd name="connsiteY23" fmla="*/ 820297 h 820297"/>
              <a:gd name="connsiteX24" fmla="*/ 7175244 w 9183709"/>
              <a:gd name="connsiteY24" fmla="*/ 903183 h 820297"/>
              <a:gd name="connsiteX25" fmla="*/ 6682620 w 9183709"/>
              <a:gd name="connsiteY25" fmla="*/ 988634 h 820297"/>
              <a:gd name="connsiteX26" fmla="*/ 6175217 w 9183709"/>
              <a:gd name="connsiteY26" fmla="*/ 1076647 h 820297"/>
              <a:gd name="connsiteX27" fmla="*/ 5749829 w 9183709"/>
              <a:gd name="connsiteY27" fmla="*/ 943345 h 820297"/>
              <a:gd name="connsiteX28" fmla="*/ 5357163 w 9183709"/>
              <a:gd name="connsiteY28" fmla="*/ 820297 h 820297"/>
              <a:gd name="connsiteX29" fmla="*/ 4646113 w 9183709"/>
              <a:gd name="connsiteY29" fmla="*/ 820297 h 820297"/>
              <a:gd name="connsiteX30" fmla="*/ 3885287 w 9183709"/>
              <a:gd name="connsiteY30" fmla="*/ 820297 h 820297"/>
              <a:gd name="connsiteX31" fmla="*/ 3323558 w 9183709"/>
              <a:gd name="connsiteY31" fmla="*/ 820297 h 820297"/>
              <a:gd name="connsiteX32" fmla="*/ 2712054 w 9183709"/>
              <a:gd name="connsiteY32" fmla="*/ 820297 h 820297"/>
              <a:gd name="connsiteX33" fmla="*/ 1951230 w 9183709"/>
              <a:gd name="connsiteY33" fmla="*/ 820297 h 820297"/>
              <a:gd name="connsiteX34" fmla="*/ 1555601 w 9183709"/>
              <a:gd name="connsiteY34" fmla="*/ 820297 h 820297"/>
              <a:gd name="connsiteX35" fmla="*/ 1190405 w 9183709"/>
              <a:gd name="connsiteY35" fmla="*/ 820297 h 820297"/>
              <a:gd name="connsiteX36" fmla="*/ 379807 w 9183709"/>
              <a:gd name="connsiteY36" fmla="*/ 820297 h 820297"/>
              <a:gd name="connsiteX37" fmla="*/ 0 w 9183709"/>
              <a:gd name="connsiteY37" fmla="*/ 683577 h 820297"/>
              <a:gd name="connsiteX38" fmla="*/ 0 w 9183709"/>
              <a:gd name="connsiteY38" fmla="*/ 683580 h 820297"/>
              <a:gd name="connsiteX39" fmla="*/ 0 w 9183709"/>
              <a:gd name="connsiteY39" fmla="*/ 478506 h 820297"/>
              <a:gd name="connsiteX40" fmla="*/ 0 w 9183709"/>
              <a:gd name="connsiteY40" fmla="*/ 478506 h 820297"/>
              <a:gd name="connsiteX41" fmla="*/ 0 w 9183709"/>
              <a:gd name="connsiteY41" fmla="*/ 311030 h 820297"/>
              <a:gd name="connsiteX42" fmla="*/ 0 w 9183709"/>
              <a:gd name="connsiteY42" fmla="*/ 136719 h 82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183709" h="820297" fill="none" extrusionOk="0">
                <a:moveTo>
                  <a:pt x="0" y="136719"/>
                </a:moveTo>
                <a:cubicBezTo>
                  <a:pt x="18057" y="48408"/>
                  <a:pt x="168140" y="45572"/>
                  <a:pt x="379807" y="0"/>
                </a:cubicBezTo>
                <a:cubicBezTo>
                  <a:pt x="590802" y="-18899"/>
                  <a:pt x="704726" y="-32769"/>
                  <a:pt x="941537" y="0"/>
                </a:cubicBezTo>
                <a:cubicBezTo>
                  <a:pt x="1092081" y="14136"/>
                  <a:pt x="1174935" y="8156"/>
                  <a:pt x="1337166" y="0"/>
                </a:cubicBezTo>
                <a:cubicBezTo>
                  <a:pt x="1499397" y="-8156"/>
                  <a:pt x="1566674" y="-14053"/>
                  <a:pt x="1702362" y="0"/>
                </a:cubicBezTo>
                <a:cubicBezTo>
                  <a:pt x="2033548" y="13565"/>
                  <a:pt x="2254176" y="13197"/>
                  <a:pt x="2413413" y="0"/>
                </a:cubicBezTo>
                <a:cubicBezTo>
                  <a:pt x="2563273" y="-18779"/>
                  <a:pt x="2844051" y="47070"/>
                  <a:pt x="3224011" y="0"/>
                </a:cubicBezTo>
                <a:cubicBezTo>
                  <a:pt x="3632183" y="-9994"/>
                  <a:pt x="3705809" y="24008"/>
                  <a:pt x="4034608" y="0"/>
                </a:cubicBezTo>
                <a:cubicBezTo>
                  <a:pt x="4391232" y="-8411"/>
                  <a:pt x="4523599" y="-14220"/>
                  <a:pt x="4745660" y="0"/>
                </a:cubicBezTo>
                <a:cubicBezTo>
                  <a:pt x="4967135" y="-15886"/>
                  <a:pt x="5088719" y="30051"/>
                  <a:pt x="5357163" y="0"/>
                </a:cubicBezTo>
                <a:lnTo>
                  <a:pt x="5357163" y="0"/>
                </a:lnTo>
                <a:cubicBezTo>
                  <a:pt x="5642466" y="-473"/>
                  <a:pt x="5765571" y="-19455"/>
                  <a:pt x="6053594" y="0"/>
                </a:cubicBezTo>
                <a:cubicBezTo>
                  <a:pt x="6339849" y="-3300"/>
                  <a:pt x="6468864" y="-9627"/>
                  <a:pt x="6772985" y="0"/>
                </a:cubicBezTo>
                <a:cubicBezTo>
                  <a:pt x="7049144" y="-13520"/>
                  <a:pt x="7454367" y="14076"/>
                  <a:pt x="7653090" y="0"/>
                </a:cubicBezTo>
                <a:cubicBezTo>
                  <a:pt x="7793161" y="-22070"/>
                  <a:pt x="7933986" y="-13323"/>
                  <a:pt x="8216988" y="0"/>
                </a:cubicBezTo>
                <a:cubicBezTo>
                  <a:pt x="8441776" y="-409"/>
                  <a:pt x="8633343" y="-25474"/>
                  <a:pt x="8803901" y="0"/>
                </a:cubicBezTo>
                <a:cubicBezTo>
                  <a:pt x="9000355" y="31696"/>
                  <a:pt x="9210191" y="65925"/>
                  <a:pt x="9183709" y="136719"/>
                </a:cubicBezTo>
                <a:cubicBezTo>
                  <a:pt x="9187764" y="183746"/>
                  <a:pt x="9194969" y="277965"/>
                  <a:pt x="9183709" y="314448"/>
                </a:cubicBezTo>
                <a:cubicBezTo>
                  <a:pt x="9159967" y="346847"/>
                  <a:pt x="9211156" y="409722"/>
                  <a:pt x="9183709" y="478506"/>
                </a:cubicBezTo>
                <a:lnTo>
                  <a:pt x="9183709" y="478506"/>
                </a:lnTo>
                <a:cubicBezTo>
                  <a:pt x="9173793" y="535443"/>
                  <a:pt x="9190826" y="616573"/>
                  <a:pt x="9183709" y="683580"/>
                </a:cubicBezTo>
                <a:lnTo>
                  <a:pt x="9183709" y="683577"/>
                </a:lnTo>
                <a:cubicBezTo>
                  <a:pt x="9214475" y="795078"/>
                  <a:pt x="8975898" y="821095"/>
                  <a:pt x="8803901" y="820297"/>
                </a:cubicBezTo>
                <a:cubicBezTo>
                  <a:pt x="8626659" y="863001"/>
                  <a:pt x="8487145" y="783363"/>
                  <a:pt x="8263019" y="820297"/>
                </a:cubicBezTo>
                <a:cubicBezTo>
                  <a:pt x="8040382" y="843948"/>
                  <a:pt x="7921221" y="840935"/>
                  <a:pt x="7653090" y="820297"/>
                </a:cubicBezTo>
                <a:cubicBezTo>
                  <a:pt x="7472514" y="821435"/>
                  <a:pt x="7385025" y="850803"/>
                  <a:pt x="7175244" y="903183"/>
                </a:cubicBezTo>
                <a:cubicBezTo>
                  <a:pt x="6977059" y="913711"/>
                  <a:pt x="6901587" y="959316"/>
                  <a:pt x="6682620" y="988634"/>
                </a:cubicBezTo>
                <a:cubicBezTo>
                  <a:pt x="6479741" y="1050471"/>
                  <a:pt x="6311684" y="1054471"/>
                  <a:pt x="6175217" y="1076647"/>
                </a:cubicBezTo>
                <a:cubicBezTo>
                  <a:pt x="6003480" y="1005858"/>
                  <a:pt x="5948664" y="981160"/>
                  <a:pt x="5749829" y="943345"/>
                </a:cubicBezTo>
                <a:cubicBezTo>
                  <a:pt x="5547146" y="894116"/>
                  <a:pt x="5532311" y="886433"/>
                  <a:pt x="5357163" y="820297"/>
                </a:cubicBezTo>
                <a:cubicBezTo>
                  <a:pt x="5179389" y="840512"/>
                  <a:pt x="4818540" y="812146"/>
                  <a:pt x="4646113" y="820297"/>
                </a:cubicBezTo>
                <a:cubicBezTo>
                  <a:pt x="4402350" y="786486"/>
                  <a:pt x="4059086" y="864712"/>
                  <a:pt x="3885287" y="820297"/>
                </a:cubicBezTo>
                <a:cubicBezTo>
                  <a:pt x="3706810" y="826439"/>
                  <a:pt x="3505488" y="819774"/>
                  <a:pt x="3323558" y="820297"/>
                </a:cubicBezTo>
                <a:cubicBezTo>
                  <a:pt x="3120148" y="766783"/>
                  <a:pt x="2903149" y="769847"/>
                  <a:pt x="2712054" y="820297"/>
                </a:cubicBezTo>
                <a:cubicBezTo>
                  <a:pt x="2484745" y="817595"/>
                  <a:pt x="2287523" y="815993"/>
                  <a:pt x="1951230" y="820297"/>
                </a:cubicBezTo>
                <a:cubicBezTo>
                  <a:pt x="1580964" y="827060"/>
                  <a:pt x="1481684" y="790615"/>
                  <a:pt x="1190405" y="820297"/>
                </a:cubicBezTo>
                <a:cubicBezTo>
                  <a:pt x="945727" y="787718"/>
                  <a:pt x="567397" y="814718"/>
                  <a:pt x="379807" y="820297"/>
                </a:cubicBezTo>
                <a:cubicBezTo>
                  <a:pt x="147768" y="807582"/>
                  <a:pt x="-7883" y="751167"/>
                  <a:pt x="0" y="683577"/>
                </a:cubicBezTo>
                <a:lnTo>
                  <a:pt x="0" y="683580"/>
                </a:lnTo>
                <a:cubicBezTo>
                  <a:pt x="19732" y="593129"/>
                  <a:pt x="19036" y="579884"/>
                  <a:pt x="0" y="478506"/>
                </a:cubicBezTo>
                <a:lnTo>
                  <a:pt x="0" y="478506"/>
                </a:lnTo>
                <a:cubicBezTo>
                  <a:pt x="-11045" y="425262"/>
                  <a:pt x="-9857" y="359518"/>
                  <a:pt x="0" y="311030"/>
                </a:cubicBezTo>
                <a:cubicBezTo>
                  <a:pt x="4136" y="264922"/>
                  <a:pt x="10745" y="175086"/>
                  <a:pt x="0" y="136719"/>
                </a:cubicBezTo>
                <a:close/>
              </a:path>
              <a:path w="9183709" h="820297" stroke="0" extrusionOk="0">
                <a:moveTo>
                  <a:pt x="0" y="136719"/>
                </a:moveTo>
                <a:cubicBezTo>
                  <a:pt x="2315" y="80183"/>
                  <a:pt x="187517" y="7516"/>
                  <a:pt x="379807" y="0"/>
                </a:cubicBezTo>
                <a:cubicBezTo>
                  <a:pt x="687976" y="8933"/>
                  <a:pt x="763551" y="7830"/>
                  <a:pt x="1190405" y="0"/>
                </a:cubicBezTo>
                <a:cubicBezTo>
                  <a:pt x="1435391" y="28863"/>
                  <a:pt x="1489070" y="-13498"/>
                  <a:pt x="1752135" y="0"/>
                </a:cubicBezTo>
                <a:cubicBezTo>
                  <a:pt x="1879545" y="-7423"/>
                  <a:pt x="2160438" y="-40367"/>
                  <a:pt x="2562733" y="0"/>
                </a:cubicBezTo>
                <a:cubicBezTo>
                  <a:pt x="2949516" y="7804"/>
                  <a:pt x="2998722" y="-3168"/>
                  <a:pt x="3373332" y="0"/>
                </a:cubicBezTo>
                <a:cubicBezTo>
                  <a:pt x="3521309" y="-11549"/>
                  <a:pt x="3653056" y="-14074"/>
                  <a:pt x="3743078" y="0"/>
                </a:cubicBezTo>
                <a:cubicBezTo>
                  <a:pt x="3850616" y="9904"/>
                  <a:pt x="3905667" y="-16852"/>
                  <a:pt x="4084382" y="0"/>
                </a:cubicBezTo>
                <a:cubicBezTo>
                  <a:pt x="4318669" y="-62295"/>
                  <a:pt x="5087211" y="-17762"/>
                  <a:pt x="5357163" y="0"/>
                </a:cubicBezTo>
                <a:lnTo>
                  <a:pt x="5357163" y="0"/>
                </a:lnTo>
                <a:cubicBezTo>
                  <a:pt x="5621904" y="-35934"/>
                  <a:pt x="5828311" y="-35154"/>
                  <a:pt x="6053594" y="0"/>
                </a:cubicBezTo>
                <a:cubicBezTo>
                  <a:pt x="6275978" y="38972"/>
                  <a:pt x="6487637" y="-62163"/>
                  <a:pt x="6818903" y="0"/>
                </a:cubicBezTo>
                <a:cubicBezTo>
                  <a:pt x="6889223" y="-42087"/>
                  <a:pt x="7028129" y="-12240"/>
                  <a:pt x="7227655" y="0"/>
                </a:cubicBezTo>
                <a:cubicBezTo>
                  <a:pt x="7409044" y="25652"/>
                  <a:pt x="7528865" y="-9883"/>
                  <a:pt x="7653090" y="0"/>
                </a:cubicBezTo>
                <a:cubicBezTo>
                  <a:pt x="7766503" y="-58749"/>
                  <a:pt x="7978263" y="-54191"/>
                  <a:pt x="8193972" y="0"/>
                </a:cubicBezTo>
                <a:cubicBezTo>
                  <a:pt x="8384951" y="-17532"/>
                  <a:pt x="8653115" y="15126"/>
                  <a:pt x="8803901" y="0"/>
                </a:cubicBezTo>
                <a:cubicBezTo>
                  <a:pt x="9011311" y="10668"/>
                  <a:pt x="9192756" y="79584"/>
                  <a:pt x="9183709" y="136719"/>
                </a:cubicBezTo>
                <a:cubicBezTo>
                  <a:pt x="9178441" y="180458"/>
                  <a:pt x="9173611" y="247904"/>
                  <a:pt x="9183709" y="300777"/>
                </a:cubicBezTo>
                <a:cubicBezTo>
                  <a:pt x="9186530" y="348255"/>
                  <a:pt x="9184227" y="418842"/>
                  <a:pt x="9183709" y="478506"/>
                </a:cubicBezTo>
                <a:lnTo>
                  <a:pt x="9183709" y="478506"/>
                </a:lnTo>
                <a:cubicBezTo>
                  <a:pt x="9192099" y="541604"/>
                  <a:pt x="9221991" y="632446"/>
                  <a:pt x="9183709" y="683580"/>
                </a:cubicBezTo>
                <a:lnTo>
                  <a:pt x="9183709" y="683577"/>
                </a:lnTo>
                <a:cubicBezTo>
                  <a:pt x="9151575" y="747602"/>
                  <a:pt x="8990941" y="827446"/>
                  <a:pt x="8803901" y="820297"/>
                </a:cubicBezTo>
                <a:cubicBezTo>
                  <a:pt x="8568027" y="821081"/>
                  <a:pt x="8419577" y="834258"/>
                  <a:pt x="8251511" y="820297"/>
                </a:cubicBezTo>
                <a:cubicBezTo>
                  <a:pt x="8139026" y="807745"/>
                  <a:pt x="7833759" y="847628"/>
                  <a:pt x="7653090" y="820297"/>
                </a:cubicBezTo>
                <a:cubicBezTo>
                  <a:pt x="7509460" y="844925"/>
                  <a:pt x="7265663" y="906959"/>
                  <a:pt x="7145687" y="908310"/>
                </a:cubicBezTo>
                <a:cubicBezTo>
                  <a:pt x="6997994" y="913818"/>
                  <a:pt x="6840967" y="967510"/>
                  <a:pt x="6653063" y="993761"/>
                </a:cubicBezTo>
                <a:cubicBezTo>
                  <a:pt x="6439905" y="1037493"/>
                  <a:pt x="6372737" y="1056504"/>
                  <a:pt x="6175217" y="1076647"/>
                </a:cubicBezTo>
                <a:cubicBezTo>
                  <a:pt x="5985651" y="1000901"/>
                  <a:pt x="5891020" y="978288"/>
                  <a:pt x="5774371" y="951036"/>
                </a:cubicBezTo>
                <a:cubicBezTo>
                  <a:pt x="5641996" y="918716"/>
                  <a:pt x="5460261" y="893073"/>
                  <a:pt x="5357163" y="820297"/>
                </a:cubicBezTo>
                <a:cubicBezTo>
                  <a:pt x="5092551" y="792389"/>
                  <a:pt x="4979044" y="809508"/>
                  <a:pt x="4795434" y="820297"/>
                </a:cubicBezTo>
                <a:cubicBezTo>
                  <a:pt x="4579045" y="818794"/>
                  <a:pt x="4246924" y="825273"/>
                  <a:pt x="4034608" y="820297"/>
                </a:cubicBezTo>
                <a:cubicBezTo>
                  <a:pt x="3827312" y="879227"/>
                  <a:pt x="3686934" y="762035"/>
                  <a:pt x="3323558" y="820297"/>
                </a:cubicBezTo>
                <a:cubicBezTo>
                  <a:pt x="3016276" y="838083"/>
                  <a:pt x="2836029" y="783832"/>
                  <a:pt x="2712054" y="820297"/>
                </a:cubicBezTo>
                <a:cubicBezTo>
                  <a:pt x="2569861" y="798257"/>
                  <a:pt x="2307310" y="840509"/>
                  <a:pt x="2150323" y="820297"/>
                </a:cubicBezTo>
                <a:cubicBezTo>
                  <a:pt x="1988051" y="857730"/>
                  <a:pt x="1761159" y="795392"/>
                  <a:pt x="1538820" y="820297"/>
                </a:cubicBezTo>
                <a:cubicBezTo>
                  <a:pt x="1326079" y="813206"/>
                  <a:pt x="718529" y="786787"/>
                  <a:pt x="379807" y="820297"/>
                </a:cubicBezTo>
                <a:cubicBezTo>
                  <a:pt x="169688" y="823833"/>
                  <a:pt x="6318" y="762868"/>
                  <a:pt x="0" y="683577"/>
                </a:cubicBezTo>
                <a:lnTo>
                  <a:pt x="0" y="683580"/>
                </a:lnTo>
                <a:cubicBezTo>
                  <a:pt x="-13791" y="594475"/>
                  <a:pt x="3441" y="514289"/>
                  <a:pt x="0" y="478506"/>
                </a:cubicBezTo>
                <a:lnTo>
                  <a:pt x="0" y="478506"/>
                </a:lnTo>
                <a:cubicBezTo>
                  <a:pt x="8922" y="405168"/>
                  <a:pt x="11980" y="370795"/>
                  <a:pt x="0" y="314448"/>
                </a:cubicBezTo>
                <a:cubicBezTo>
                  <a:pt x="-11969" y="249963"/>
                  <a:pt x="-2216" y="202415"/>
                  <a:pt x="0" y="136719"/>
                </a:cubicBezTo>
                <a:close/>
              </a:path>
              <a:path w="9183709" h="820297" fill="none" stroke="0" extrusionOk="0">
                <a:moveTo>
                  <a:pt x="0" y="136719"/>
                </a:moveTo>
                <a:cubicBezTo>
                  <a:pt x="32627" y="36449"/>
                  <a:pt x="128625" y="9903"/>
                  <a:pt x="379807" y="0"/>
                </a:cubicBezTo>
                <a:cubicBezTo>
                  <a:pt x="568728" y="-14563"/>
                  <a:pt x="689797" y="19977"/>
                  <a:pt x="941537" y="0"/>
                </a:cubicBezTo>
                <a:cubicBezTo>
                  <a:pt x="1246846" y="12700"/>
                  <a:pt x="1374169" y="-19809"/>
                  <a:pt x="1702362" y="0"/>
                </a:cubicBezTo>
                <a:cubicBezTo>
                  <a:pt x="2061182" y="27404"/>
                  <a:pt x="2242723" y="-2490"/>
                  <a:pt x="2413413" y="0"/>
                </a:cubicBezTo>
                <a:cubicBezTo>
                  <a:pt x="2581553" y="21073"/>
                  <a:pt x="2832575" y="-22755"/>
                  <a:pt x="3224011" y="0"/>
                </a:cubicBezTo>
                <a:cubicBezTo>
                  <a:pt x="3623826" y="-15718"/>
                  <a:pt x="3702964" y="-1333"/>
                  <a:pt x="4034608" y="0"/>
                </a:cubicBezTo>
                <a:cubicBezTo>
                  <a:pt x="4354164" y="-24866"/>
                  <a:pt x="4499616" y="700"/>
                  <a:pt x="4745660" y="0"/>
                </a:cubicBezTo>
                <a:cubicBezTo>
                  <a:pt x="4975971" y="-5527"/>
                  <a:pt x="5143401" y="-123"/>
                  <a:pt x="5357163" y="0"/>
                </a:cubicBezTo>
                <a:lnTo>
                  <a:pt x="5357163" y="0"/>
                </a:lnTo>
                <a:cubicBezTo>
                  <a:pt x="5664913" y="-6605"/>
                  <a:pt x="5742178" y="-24097"/>
                  <a:pt x="6053594" y="0"/>
                </a:cubicBezTo>
                <a:cubicBezTo>
                  <a:pt x="6375173" y="-6768"/>
                  <a:pt x="6458696" y="2196"/>
                  <a:pt x="6772985" y="0"/>
                </a:cubicBezTo>
                <a:cubicBezTo>
                  <a:pt x="7079421" y="15459"/>
                  <a:pt x="7496094" y="25826"/>
                  <a:pt x="7653090" y="0"/>
                </a:cubicBezTo>
                <a:cubicBezTo>
                  <a:pt x="7810968" y="1644"/>
                  <a:pt x="7929037" y="-5015"/>
                  <a:pt x="8216988" y="0"/>
                </a:cubicBezTo>
                <a:cubicBezTo>
                  <a:pt x="8442185" y="-40893"/>
                  <a:pt x="8607566" y="13175"/>
                  <a:pt x="8803901" y="0"/>
                </a:cubicBezTo>
                <a:cubicBezTo>
                  <a:pt x="8983919" y="9699"/>
                  <a:pt x="9229856" y="65724"/>
                  <a:pt x="9183709" y="136719"/>
                </a:cubicBezTo>
                <a:cubicBezTo>
                  <a:pt x="9196206" y="172552"/>
                  <a:pt x="9203103" y="267175"/>
                  <a:pt x="9183709" y="314448"/>
                </a:cubicBezTo>
                <a:cubicBezTo>
                  <a:pt x="9167264" y="354291"/>
                  <a:pt x="9201046" y="390173"/>
                  <a:pt x="9183709" y="478506"/>
                </a:cubicBezTo>
                <a:lnTo>
                  <a:pt x="9183709" y="478506"/>
                </a:lnTo>
                <a:cubicBezTo>
                  <a:pt x="9197246" y="528851"/>
                  <a:pt x="9197178" y="596210"/>
                  <a:pt x="9183709" y="683580"/>
                </a:cubicBezTo>
                <a:lnTo>
                  <a:pt x="9183709" y="683577"/>
                </a:lnTo>
                <a:cubicBezTo>
                  <a:pt x="9178865" y="774810"/>
                  <a:pt x="9006756" y="880313"/>
                  <a:pt x="8803901" y="820297"/>
                </a:cubicBezTo>
                <a:cubicBezTo>
                  <a:pt x="8622289" y="826101"/>
                  <a:pt x="8519512" y="833500"/>
                  <a:pt x="8263019" y="820297"/>
                </a:cubicBezTo>
                <a:cubicBezTo>
                  <a:pt x="8067766" y="858638"/>
                  <a:pt x="7878450" y="835497"/>
                  <a:pt x="7653090" y="820297"/>
                </a:cubicBezTo>
                <a:cubicBezTo>
                  <a:pt x="7455622" y="841626"/>
                  <a:pt x="7397965" y="852465"/>
                  <a:pt x="7175244" y="903183"/>
                </a:cubicBezTo>
                <a:cubicBezTo>
                  <a:pt x="6969625" y="952337"/>
                  <a:pt x="6894942" y="919168"/>
                  <a:pt x="6682620" y="988634"/>
                </a:cubicBezTo>
                <a:cubicBezTo>
                  <a:pt x="6490853" y="1087491"/>
                  <a:pt x="6287070" y="1044954"/>
                  <a:pt x="6175217" y="1076647"/>
                </a:cubicBezTo>
                <a:cubicBezTo>
                  <a:pt x="6004173" y="1011599"/>
                  <a:pt x="5968242" y="993134"/>
                  <a:pt x="5749829" y="943345"/>
                </a:cubicBezTo>
                <a:cubicBezTo>
                  <a:pt x="5547085" y="895502"/>
                  <a:pt x="5531273" y="885134"/>
                  <a:pt x="5357163" y="820297"/>
                </a:cubicBezTo>
                <a:cubicBezTo>
                  <a:pt x="5205014" y="869151"/>
                  <a:pt x="4860406" y="797724"/>
                  <a:pt x="4646113" y="820297"/>
                </a:cubicBezTo>
                <a:cubicBezTo>
                  <a:pt x="4428974" y="872693"/>
                  <a:pt x="4098841" y="802819"/>
                  <a:pt x="3885287" y="820297"/>
                </a:cubicBezTo>
                <a:cubicBezTo>
                  <a:pt x="3714090" y="857771"/>
                  <a:pt x="3550275" y="848554"/>
                  <a:pt x="3323558" y="820297"/>
                </a:cubicBezTo>
                <a:cubicBezTo>
                  <a:pt x="3144595" y="764922"/>
                  <a:pt x="2914341" y="816699"/>
                  <a:pt x="2712054" y="820297"/>
                </a:cubicBezTo>
                <a:cubicBezTo>
                  <a:pt x="2478397" y="839333"/>
                  <a:pt x="2279863" y="865800"/>
                  <a:pt x="1951230" y="820297"/>
                </a:cubicBezTo>
                <a:cubicBezTo>
                  <a:pt x="1779186" y="819888"/>
                  <a:pt x="1665354" y="801971"/>
                  <a:pt x="1555601" y="820297"/>
                </a:cubicBezTo>
                <a:cubicBezTo>
                  <a:pt x="1445848" y="838623"/>
                  <a:pt x="1344085" y="815976"/>
                  <a:pt x="1190405" y="820297"/>
                </a:cubicBezTo>
                <a:cubicBezTo>
                  <a:pt x="914638" y="848857"/>
                  <a:pt x="528584" y="839255"/>
                  <a:pt x="379807" y="820297"/>
                </a:cubicBezTo>
                <a:cubicBezTo>
                  <a:pt x="163017" y="812220"/>
                  <a:pt x="23153" y="760739"/>
                  <a:pt x="0" y="683577"/>
                </a:cubicBezTo>
                <a:lnTo>
                  <a:pt x="0" y="683580"/>
                </a:lnTo>
                <a:cubicBezTo>
                  <a:pt x="18056" y="589085"/>
                  <a:pt x="18239" y="575303"/>
                  <a:pt x="0" y="478506"/>
                </a:cubicBezTo>
                <a:lnTo>
                  <a:pt x="0" y="478506"/>
                </a:lnTo>
                <a:cubicBezTo>
                  <a:pt x="-6581" y="411948"/>
                  <a:pt x="-8843" y="352392"/>
                  <a:pt x="0" y="311030"/>
                </a:cubicBezTo>
                <a:cubicBezTo>
                  <a:pt x="-10818" y="260547"/>
                  <a:pt x="11504" y="196776"/>
                  <a:pt x="0" y="136719"/>
                </a:cubicBezTo>
                <a:close/>
              </a:path>
              <a:path w="9183709" h="820297" fill="none" stroke="0" extrusionOk="0">
                <a:moveTo>
                  <a:pt x="0" y="136719"/>
                </a:moveTo>
                <a:cubicBezTo>
                  <a:pt x="20646" y="54735"/>
                  <a:pt x="131536" y="35380"/>
                  <a:pt x="379807" y="0"/>
                </a:cubicBezTo>
                <a:cubicBezTo>
                  <a:pt x="553759" y="-33563"/>
                  <a:pt x="718922" y="-23588"/>
                  <a:pt x="941537" y="0"/>
                </a:cubicBezTo>
                <a:cubicBezTo>
                  <a:pt x="1099151" y="10601"/>
                  <a:pt x="1180603" y="-7729"/>
                  <a:pt x="1321950" y="0"/>
                </a:cubicBezTo>
                <a:cubicBezTo>
                  <a:pt x="1463297" y="7729"/>
                  <a:pt x="1621919" y="17084"/>
                  <a:pt x="1702362" y="0"/>
                </a:cubicBezTo>
                <a:cubicBezTo>
                  <a:pt x="2074326" y="454"/>
                  <a:pt x="2230420" y="-50171"/>
                  <a:pt x="2413413" y="0"/>
                </a:cubicBezTo>
                <a:cubicBezTo>
                  <a:pt x="2572151" y="-65079"/>
                  <a:pt x="2777076" y="56054"/>
                  <a:pt x="3224011" y="0"/>
                </a:cubicBezTo>
                <a:cubicBezTo>
                  <a:pt x="3622295" y="-11246"/>
                  <a:pt x="3697097" y="30423"/>
                  <a:pt x="4034608" y="0"/>
                </a:cubicBezTo>
                <a:cubicBezTo>
                  <a:pt x="4399390" y="-22898"/>
                  <a:pt x="4494547" y="-19901"/>
                  <a:pt x="4745660" y="0"/>
                </a:cubicBezTo>
                <a:cubicBezTo>
                  <a:pt x="4984287" y="-8606"/>
                  <a:pt x="5120961" y="-3776"/>
                  <a:pt x="5357163" y="0"/>
                </a:cubicBezTo>
                <a:lnTo>
                  <a:pt x="5357163" y="0"/>
                </a:lnTo>
                <a:cubicBezTo>
                  <a:pt x="5648821" y="-24585"/>
                  <a:pt x="5763043" y="-19276"/>
                  <a:pt x="6053594" y="0"/>
                </a:cubicBezTo>
                <a:cubicBezTo>
                  <a:pt x="6349521" y="18722"/>
                  <a:pt x="6493521" y="22522"/>
                  <a:pt x="6772985" y="0"/>
                </a:cubicBezTo>
                <a:cubicBezTo>
                  <a:pt x="7048793" y="-16451"/>
                  <a:pt x="7434852" y="21966"/>
                  <a:pt x="7653090" y="0"/>
                </a:cubicBezTo>
                <a:cubicBezTo>
                  <a:pt x="7780116" y="1875"/>
                  <a:pt x="7952201" y="7920"/>
                  <a:pt x="8216988" y="0"/>
                </a:cubicBezTo>
                <a:cubicBezTo>
                  <a:pt x="8451408" y="13022"/>
                  <a:pt x="8646921" y="45189"/>
                  <a:pt x="8803901" y="0"/>
                </a:cubicBezTo>
                <a:cubicBezTo>
                  <a:pt x="8997226" y="35139"/>
                  <a:pt x="9233396" y="37485"/>
                  <a:pt x="9183709" y="136719"/>
                </a:cubicBezTo>
                <a:cubicBezTo>
                  <a:pt x="9180765" y="176279"/>
                  <a:pt x="9193507" y="272835"/>
                  <a:pt x="9183709" y="314448"/>
                </a:cubicBezTo>
                <a:cubicBezTo>
                  <a:pt x="9166219" y="356417"/>
                  <a:pt x="9205763" y="401192"/>
                  <a:pt x="9183709" y="478506"/>
                </a:cubicBezTo>
                <a:lnTo>
                  <a:pt x="9183709" y="478506"/>
                </a:lnTo>
                <a:cubicBezTo>
                  <a:pt x="9175788" y="532186"/>
                  <a:pt x="9189026" y="606582"/>
                  <a:pt x="9183709" y="683580"/>
                </a:cubicBezTo>
                <a:lnTo>
                  <a:pt x="9183709" y="683577"/>
                </a:lnTo>
                <a:cubicBezTo>
                  <a:pt x="9216508" y="761369"/>
                  <a:pt x="8969601" y="821777"/>
                  <a:pt x="8803901" y="820297"/>
                </a:cubicBezTo>
                <a:cubicBezTo>
                  <a:pt x="8648306" y="799796"/>
                  <a:pt x="8457081" y="814828"/>
                  <a:pt x="8263019" y="820297"/>
                </a:cubicBezTo>
                <a:cubicBezTo>
                  <a:pt x="8022465" y="853092"/>
                  <a:pt x="7930989" y="847575"/>
                  <a:pt x="7653090" y="820297"/>
                </a:cubicBezTo>
                <a:cubicBezTo>
                  <a:pt x="7493384" y="813257"/>
                  <a:pt x="7366637" y="888695"/>
                  <a:pt x="7175244" y="903183"/>
                </a:cubicBezTo>
                <a:cubicBezTo>
                  <a:pt x="6974700" y="929635"/>
                  <a:pt x="6901860" y="946342"/>
                  <a:pt x="6682620" y="988634"/>
                </a:cubicBezTo>
                <a:cubicBezTo>
                  <a:pt x="6473068" y="1045224"/>
                  <a:pt x="6314890" y="1029023"/>
                  <a:pt x="6175217" y="1076647"/>
                </a:cubicBezTo>
                <a:cubicBezTo>
                  <a:pt x="5993832" y="1000622"/>
                  <a:pt x="5955781" y="987268"/>
                  <a:pt x="5749829" y="943345"/>
                </a:cubicBezTo>
                <a:cubicBezTo>
                  <a:pt x="5549150" y="894358"/>
                  <a:pt x="5530797" y="888681"/>
                  <a:pt x="5357163" y="820297"/>
                </a:cubicBezTo>
                <a:cubicBezTo>
                  <a:pt x="5218645" y="876057"/>
                  <a:pt x="4844178" y="855791"/>
                  <a:pt x="4646113" y="820297"/>
                </a:cubicBezTo>
                <a:cubicBezTo>
                  <a:pt x="4442855" y="794839"/>
                  <a:pt x="4066356" y="868455"/>
                  <a:pt x="3885287" y="820297"/>
                </a:cubicBezTo>
                <a:cubicBezTo>
                  <a:pt x="3739542" y="829328"/>
                  <a:pt x="3520214" y="769999"/>
                  <a:pt x="3323558" y="820297"/>
                </a:cubicBezTo>
                <a:cubicBezTo>
                  <a:pt x="3109208" y="806993"/>
                  <a:pt x="2912485" y="809764"/>
                  <a:pt x="2712054" y="820297"/>
                </a:cubicBezTo>
                <a:cubicBezTo>
                  <a:pt x="2490496" y="808250"/>
                  <a:pt x="2323772" y="807292"/>
                  <a:pt x="1951230" y="820297"/>
                </a:cubicBezTo>
                <a:cubicBezTo>
                  <a:pt x="1600857" y="862812"/>
                  <a:pt x="1473260" y="782364"/>
                  <a:pt x="1190405" y="820297"/>
                </a:cubicBezTo>
                <a:cubicBezTo>
                  <a:pt x="937865" y="826703"/>
                  <a:pt x="565922" y="798611"/>
                  <a:pt x="379807" y="820297"/>
                </a:cubicBezTo>
                <a:cubicBezTo>
                  <a:pt x="146905" y="811737"/>
                  <a:pt x="-5032" y="760367"/>
                  <a:pt x="0" y="683577"/>
                </a:cubicBezTo>
                <a:lnTo>
                  <a:pt x="0" y="683580"/>
                </a:lnTo>
                <a:cubicBezTo>
                  <a:pt x="18193" y="594554"/>
                  <a:pt x="18702" y="576616"/>
                  <a:pt x="0" y="478506"/>
                </a:cubicBezTo>
                <a:lnTo>
                  <a:pt x="0" y="478506"/>
                </a:lnTo>
                <a:cubicBezTo>
                  <a:pt x="-15635" y="412395"/>
                  <a:pt x="-4674" y="364455"/>
                  <a:pt x="0" y="311030"/>
                </a:cubicBezTo>
                <a:cubicBezTo>
                  <a:pt x="11489" y="247117"/>
                  <a:pt x="19237" y="170670"/>
                  <a:pt x="0" y="136719"/>
                </a:cubicBezTo>
                <a:close/>
              </a:path>
            </a:pathLst>
          </a:custGeom>
          <a:solidFill>
            <a:srgbClr val="FFFF66"/>
          </a:solidFill>
          <a:ln w="38100" cap="flat" cmpd="sng" algn="ctr">
            <a:solidFill>
              <a:srgbClr val="FFC000"/>
            </a:solidFill>
            <a:prstDash val="sysDash"/>
            <a:miter lim="800000"/>
            <a:extLst>
              <a:ext uri="{C807C97D-BFC1-408E-A445-0C87EB9F89A2}">
                <ask:lineSketchStyleProps xmlns:ask="http://schemas.microsoft.com/office/drawing/2018/sketchyshapes" sd="3244475365">
                  <a:custGeom>
                    <a:avLst/>
                    <a:gdLst>
                      <a:gd name="connsiteX0" fmla="*/ 0 w 9183709"/>
                      <a:gd name="connsiteY0" fmla="*/ 136719 h 820297"/>
                      <a:gd name="connsiteX1" fmla="*/ 379807 w 9183709"/>
                      <a:gd name="connsiteY1" fmla="*/ 0 h 820297"/>
                      <a:gd name="connsiteX2" fmla="*/ 941537 w 9183709"/>
                      <a:gd name="connsiteY2" fmla="*/ 0 h 820297"/>
                      <a:gd name="connsiteX3" fmla="*/ 1702362 w 9183709"/>
                      <a:gd name="connsiteY3" fmla="*/ 0 h 820297"/>
                      <a:gd name="connsiteX4" fmla="*/ 2413413 w 9183709"/>
                      <a:gd name="connsiteY4" fmla="*/ 0 h 820297"/>
                      <a:gd name="connsiteX5" fmla="*/ 3224011 w 9183709"/>
                      <a:gd name="connsiteY5" fmla="*/ 0 h 820297"/>
                      <a:gd name="connsiteX6" fmla="*/ 4034608 w 9183709"/>
                      <a:gd name="connsiteY6" fmla="*/ 0 h 820297"/>
                      <a:gd name="connsiteX7" fmla="*/ 4745660 w 9183709"/>
                      <a:gd name="connsiteY7" fmla="*/ 0 h 820297"/>
                      <a:gd name="connsiteX8" fmla="*/ 5357163 w 9183709"/>
                      <a:gd name="connsiteY8" fmla="*/ 0 h 820297"/>
                      <a:gd name="connsiteX9" fmla="*/ 5357163 w 9183709"/>
                      <a:gd name="connsiteY9" fmla="*/ 0 h 820297"/>
                      <a:gd name="connsiteX10" fmla="*/ 6053594 w 9183709"/>
                      <a:gd name="connsiteY10" fmla="*/ 0 h 820297"/>
                      <a:gd name="connsiteX11" fmla="*/ 6772985 w 9183709"/>
                      <a:gd name="connsiteY11" fmla="*/ 0 h 820297"/>
                      <a:gd name="connsiteX12" fmla="*/ 7653090 w 9183709"/>
                      <a:gd name="connsiteY12" fmla="*/ 0 h 820297"/>
                      <a:gd name="connsiteX13" fmla="*/ 8216988 w 9183709"/>
                      <a:gd name="connsiteY13" fmla="*/ 0 h 820297"/>
                      <a:gd name="connsiteX14" fmla="*/ 8803901 w 9183709"/>
                      <a:gd name="connsiteY14" fmla="*/ 0 h 820297"/>
                      <a:gd name="connsiteX15" fmla="*/ 9183709 w 9183709"/>
                      <a:gd name="connsiteY15" fmla="*/ 136719 h 820297"/>
                      <a:gd name="connsiteX16" fmla="*/ 9183709 w 9183709"/>
                      <a:gd name="connsiteY16" fmla="*/ 314448 h 820297"/>
                      <a:gd name="connsiteX17" fmla="*/ 9183709 w 9183709"/>
                      <a:gd name="connsiteY17" fmla="*/ 478506 h 820297"/>
                      <a:gd name="connsiteX18" fmla="*/ 9183709 w 9183709"/>
                      <a:gd name="connsiteY18" fmla="*/ 478506 h 820297"/>
                      <a:gd name="connsiteX19" fmla="*/ 9183709 w 9183709"/>
                      <a:gd name="connsiteY19" fmla="*/ 683580 h 820297"/>
                      <a:gd name="connsiteX20" fmla="*/ 9183709 w 9183709"/>
                      <a:gd name="connsiteY20" fmla="*/ 683577 h 820297"/>
                      <a:gd name="connsiteX21" fmla="*/ 8803901 w 9183709"/>
                      <a:gd name="connsiteY21" fmla="*/ 820297 h 820297"/>
                      <a:gd name="connsiteX22" fmla="*/ 8263019 w 9183709"/>
                      <a:gd name="connsiteY22" fmla="*/ 820297 h 820297"/>
                      <a:gd name="connsiteX23" fmla="*/ 7653090 w 9183709"/>
                      <a:gd name="connsiteY23" fmla="*/ 820297 h 820297"/>
                      <a:gd name="connsiteX24" fmla="*/ 7175244 w 9183709"/>
                      <a:gd name="connsiteY24" fmla="*/ 903183 h 820297"/>
                      <a:gd name="connsiteX25" fmla="*/ 6682620 w 9183709"/>
                      <a:gd name="connsiteY25" fmla="*/ 988634 h 820297"/>
                      <a:gd name="connsiteX26" fmla="*/ 6175217 w 9183709"/>
                      <a:gd name="connsiteY26" fmla="*/ 1076647 h 820297"/>
                      <a:gd name="connsiteX27" fmla="*/ 5749829 w 9183709"/>
                      <a:gd name="connsiteY27" fmla="*/ 943345 h 820297"/>
                      <a:gd name="connsiteX28" fmla="*/ 5357163 w 9183709"/>
                      <a:gd name="connsiteY28" fmla="*/ 820297 h 820297"/>
                      <a:gd name="connsiteX29" fmla="*/ 4646113 w 9183709"/>
                      <a:gd name="connsiteY29" fmla="*/ 820297 h 820297"/>
                      <a:gd name="connsiteX30" fmla="*/ 3885287 w 9183709"/>
                      <a:gd name="connsiteY30" fmla="*/ 820297 h 820297"/>
                      <a:gd name="connsiteX31" fmla="*/ 3323558 w 9183709"/>
                      <a:gd name="connsiteY31" fmla="*/ 820297 h 820297"/>
                      <a:gd name="connsiteX32" fmla="*/ 2712054 w 9183709"/>
                      <a:gd name="connsiteY32" fmla="*/ 820297 h 820297"/>
                      <a:gd name="connsiteX33" fmla="*/ 1951230 w 9183709"/>
                      <a:gd name="connsiteY33" fmla="*/ 820297 h 820297"/>
                      <a:gd name="connsiteX34" fmla="*/ 1190405 w 9183709"/>
                      <a:gd name="connsiteY34" fmla="*/ 820297 h 820297"/>
                      <a:gd name="connsiteX35" fmla="*/ 379807 w 9183709"/>
                      <a:gd name="connsiteY35" fmla="*/ 820297 h 820297"/>
                      <a:gd name="connsiteX36" fmla="*/ 0 w 9183709"/>
                      <a:gd name="connsiteY36" fmla="*/ 683577 h 820297"/>
                      <a:gd name="connsiteX37" fmla="*/ 0 w 9183709"/>
                      <a:gd name="connsiteY37" fmla="*/ 683580 h 820297"/>
                      <a:gd name="connsiteX38" fmla="*/ 0 w 9183709"/>
                      <a:gd name="connsiteY38" fmla="*/ 478506 h 820297"/>
                      <a:gd name="connsiteX39" fmla="*/ 0 w 9183709"/>
                      <a:gd name="connsiteY39" fmla="*/ 478506 h 820297"/>
                      <a:gd name="connsiteX40" fmla="*/ 0 w 9183709"/>
                      <a:gd name="connsiteY40" fmla="*/ 311030 h 820297"/>
                      <a:gd name="connsiteX41" fmla="*/ 0 w 9183709"/>
                      <a:gd name="connsiteY41" fmla="*/ 136719 h 820297"/>
                      <a:gd name="connsiteX0" fmla="*/ 0 w 9183709"/>
                      <a:gd name="connsiteY0" fmla="*/ 136719 h 820297"/>
                      <a:gd name="connsiteX1" fmla="*/ 379807 w 9183709"/>
                      <a:gd name="connsiteY1" fmla="*/ 0 h 820297"/>
                      <a:gd name="connsiteX2" fmla="*/ 1190405 w 9183709"/>
                      <a:gd name="connsiteY2" fmla="*/ 0 h 820297"/>
                      <a:gd name="connsiteX3" fmla="*/ 1752135 w 9183709"/>
                      <a:gd name="connsiteY3" fmla="*/ 0 h 820297"/>
                      <a:gd name="connsiteX4" fmla="*/ 2562733 w 9183709"/>
                      <a:gd name="connsiteY4" fmla="*/ 0 h 820297"/>
                      <a:gd name="connsiteX5" fmla="*/ 3373332 w 9183709"/>
                      <a:gd name="connsiteY5" fmla="*/ 0 h 820297"/>
                      <a:gd name="connsiteX6" fmla="*/ 3743078 w 9183709"/>
                      <a:gd name="connsiteY6" fmla="*/ 0 h 820297"/>
                      <a:gd name="connsiteX7" fmla="*/ 4084382 w 9183709"/>
                      <a:gd name="connsiteY7" fmla="*/ 0 h 820297"/>
                      <a:gd name="connsiteX8" fmla="*/ 5357163 w 9183709"/>
                      <a:gd name="connsiteY8" fmla="*/ 0 h 820297"/>
                      <a:gd name="connsiteX9" fmla="*/ 5357163 w 9183709"/>
                      <a:gd name="connsiteY9" fmla="*/ 0 h 820297"/>
                      <a:gd name="connsiteX10" fmla="*/ 6053594 w 9183709"/>
                      <a:gd name="connsiteY10" fmla="*/ 0 h 820297"/>
                      <a:gd name="connsiteX11" fmla="*/ 6818903 w 9183709"/>
                      <a:gd name="connsiteY11" fmla="*/ 0 h 820297"/>
                      <a:gd name="connsiteX12" fmla="*/ 7227655 w 9183709"/>
                      <a:gd name="connsiteY12" fmla="*/ 0 h 820297"/>
                      <a:gd name="connsiteX13" fmla="*/ 7653090 w 9183709"/>
                      <a:gd name="connsiteY13" fmla="*/ 0 h 820297"/>
                      <a:gd name="connsiteX14" fmla="*/ 8193972 w 9183709"/>
                      <a:gd name="connsiteY14" fmla="*/ 0 h 820297"/>
                      <a:gd name="connsiteX15" fmla="*/ 8803901 w 9183709"/>
                      <a:gd name="connsiteY15" fmla="*/ 0 h 820297"/>
                      <a:gd name="connsiteX16" fmla="*/ 9183709 w 9183709"/>
                      <a:gd name="connsiteY16" fmla="*/ 136719 h 820297"/>
                      <a:gd name="connsiteX17" fmla="*/ 9183709 w 9183709"/>
                      <a:gd name="connsiteY17" fmla="*/ 300777 h 820297"/>
                      <a:gd name="connsiteX18" fmla="*/ 9183709 w 9183709"/>
                      <a:gd name="connsiteY18" fmla="*/ 478506 h 820297"/>
                      <a:gd name="connsiteX19" fmla="*/ 9183709 w 9183709"/>
                      <a:gd name="connsiteY19" fmla="*/ 478506 h 820297"/>
                      <a:gd name="connsiteX20" fmla="*/ 9183709 w 9183709"/>
                      <a:gd name="connsiteY20" fmla="*/ 683580 h 820297"/>
                      <a:gd name="connsiteX21" fmla="*/ 9183709 w 9183709"/>
                      <a:gd name="connsiteY21" fmla="*/ 683577 h 820297"/>
                      <a:gd name="connsiteX22" fmla="*/ 8803901 w 9183709"/>
                      <a:gd name="connsiteY22" fmla="*/ 820297 h 820297"/>
                      <a:gd name="connsiteX23" fmla="*/ 8251511 w 9183709"/>
                      <a:gd name="connsiteY23" fmla="*/ 820297 h 820297"/>
                      <a:gd name="connsiteX24" fmla="*/ 7653090 w 9183709"/>
                      <a:gd name="connsiteY24" fmla="*/ 820297 h 820297"/>
                      <a:gd name="connsiteX25" fmla="*/ 7145687 w 9183709"/>
                      <a:gd name="connsiteY25" fmla="*/ 908310 h 820297"/>
                      <a:gd name="connsiteX26" fmla="*/ 6653063 w 9183709"/>
                      <a:gd name="connsiteY26" fmla="*/ 993761 h 820297"/>
                      <a:gd name="connsiteX27" fmla="*/ 6175217 w 9183709"/>
                      <a:gd name="connsiteY27" fmla="*/ 1076647 h 820297"/>
                      <a:gd name="connsiteX28" fmla="*/ 5774371 w 9183709"/>
                      <a:gd name="connsiteY28" fmla="*/ 951036 h 820297"/>
                      <a:gd name="connsiteX29" fmla="*/ 5357163 w 9183709"/>
                      <a:gd name="connsiteY29" fmla="*/ 820297 h 820297"/>
                      <a:gd name="connsiteX30" fmla="*/ 4795434 w 9183709"/>
                      <a:gd name="connsiteY30" fmla="*/ 820297 h 820297"/>
                      <a:gd name="connsiteX31" fmla="*/ 4034608 w 9183709"/>
                      <a:gd name="connsiteY31" fmla="*/ 820297 h 820297"/>
                      <a:gd name="connsiteX32" fmla="*/ 3323558 w 9183709"/>
                      <a:gd name="connsiteY32" fmla="*/ 820297 h 820297"/>
                      <a:gd name="connsiteX33" fmla="*/ 2712054 w 9183709"/>
                      <a:gd name="connsiteY33" fmla="*/ 820297 h 820297"/>
                      <a:gd name="connsiteX34" fmla="*/ 2150323 w 9183709"/>
                      <a:gd name="connsiteY34" fmla="*/ 820297 h 820297"/>
                      <a:gd name="connsiteX35" fmla="*/ 1538820 w 9183709"/>
                      <a:gd name="connsiteY35" fmla="*/ 820297 h 820297"/>
                      <a:gd name="connsiteX36" fmla="*/ 379807 w 9183709"/>
                      <a:gd name="connsiteY36" fmla="*/ 820297 h 820297"/>
                      <a:gd name="connsiteX37" fmla="*/ 0 w 9183709"/>
                      <a:gd name="connsiteY37" fmla="*/ 683577 h 820297"/>
                      <a:gd name="connsiteX38" fmla="*/ 0 w 9183709"/>
                      <a:gd name="connsiteY38" fmla="*/ 683580 h 820297"/>
                      <a:gd name="connsiteX39" fmla="*/ 0 w 9183709"/>
                      <a:gd name="connsiteY39" fmla="*/ 478506 h 820297"/>
                      <a:gd name="connsiteX40" fmla="*/ 0 w 9183709"/>
                      <a:gd name="connsiteY40" fmla="*/ 478506 h 820297"/>
                      <a:gd name="connsiteX41" fmla="*/ 0 w 9183709"/>
                      <a:gd name="connsiteY41" fmla="*/ 314448 h 820297"/>
                      <a:gd name="connsiteX42" fmla="*/ 0 w 9183709"/>
                      <a:gd name="connsiteY42" fmla="*/ 136719 h 82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183709" h="820297" fill="none" extrusionOk="0">
                        <a:moveTo>
                          <a:pt x="0" y="136719"/>
                        </a:moveTo>
                        <a:cubicBezTo>
                          <a:pt x="12495" y="81262"/>
                          <a:pt x="153968" y="12250"/>
                          <a:pt x="379807" y="0"/>
                        </a:cubicBezTo>
                        <a:cubicBezTo>
                          <a:pt x="585079" y="-24685"/>
                          <a:pt x="716431" y="-13147"/>
                          <a:pt x="941537" y="0"/>
                        </a:cubicBezTo>
                        <a:cubicBezTo>
                          <a:pt x="1164113" y="988"/>
                          <a:pt x="1369976" y="-126"/>
                          <a:pt x="1702362" y="0"/>
                        </a:cubicBezTo>
                        <a:cubicBezTo>
                          <a:pt x="2049190" y="3455"/>
                          <a:pt x="2246425" y="-27278"/>
                          <a:pt x="2413413" y="0"/>
                        </a:cubicBezTo>
                        <a:cubicBezTo>
                          <a:pt x="2567132" y="-46042"/>
                          <a:pt x="2816270" y="31854"/>
                          <a:pt x="3224011" y="0"/>
                        </a:cubicBezTo>
                        <a:cubicBezTo>
                          <a:pt x="3626536" y="-3885"/>
                          <a:pt x="3696880" y="17899"/>
                          <a:pt x="4034608" y="0"/>
                        </a:cubicBezTo>
                        <a:cubicBezTo>
                          <a:pt x="4396687" y="-15204"/>
                          <a:pt x="4501984" y="-11250"/>
                          <a:pt x="4745660" y="0"/>
                        </a:cubicBezTo>
                        <a:cubicBezTo>
                          <a:pt x="4977085" y="-818"/>
                          <a:pt x="5212268" y="1121"/>
                          <a:pt x="5357163" y="0"/>
                        </a:cubicBezTo>
                        <a:lnTo>
                          <a:pt x="5357163" y="0"/>
                        </a:lnTo>
                        <a:cubicBezTo>
                          <a:pt x="5658170" y="-7738"/>
                          <a:pt x="5767231" y="-14514"/>
                          <a:pt x="6053594" y="0"/>
                        </a:cubicBezTo>
                        <a:cubicBezTo>
                          <a:pt x="6350937" y="6485"/>
                          <a:pt x="6493684" y="11321"/>
                          <a:pt x="6772985" y="0"/>
                        </a:cubicBezTo>
                        <a:cubicBezTo>
                          <a:pt x="7044815" y="-20610"/>
                          <a:pt x="7462082" y="3966"/>
                          <a:pt x="7653090" y="0"/>
                        </a:cubicBezTo>
                        <a:cubicBezTo>
                          <a:pt x="7792075" y="-10702"/>
                          <a:pt x="7946248" y="-5261"/>
                          <a:pt x="8216988" y="0"/>
                        </a:cubicBezTo>
                        <a:cubicBezTo>
                          <a:pt x="8454998" y="-22681"/>
                          <a:pt x="8633148" y="13168"/>
                          <a:pt x="8803901" y="0"/>
                        </a:cubicBezTo>
                        <a:cubicBezTo>
                          <a:pt x="8986281" y="16393"/>
                          <a:pt x="9220181" y="46724"/>
                          <a:pt x="9183709" y="136719"/>
                        </a:cubicBezTo>
                        <a:cubicBezTo>
                          <a:pt x="9187812" y="177678"/>
                          <a:pt x="9195802" y="272532"/>
                          <a:pt x="9183709" y="314448"/>
                        </a:cubicBezTo>
                        <a:cubicBezTo>
                          <a:pt x="9169521" y="356880"/>
                          <a:pt x="9206872" y="407791"/>
                          <a:pt x="9183709" y="478506"/>
                        </a:cubicBezTo>
                        <a:lnTo>
                          <a:pt x="9183709" y="478506"/>
                        </a:lnTo>
                        <a:cubicBezTo>
                          <a:pt x="9177159" y="536964"/>
                          <a:pt x="9190233" y="609529"/>
                          <a:pt x="9183709" y="683580"/>
                        </a:cubicBezTo>
                        <a:lnTo>
                          <a:pt x="9183709" y="683577"/>
                        </a:lnTo>
                        <a:cubicBezTo>
                          <a:pt x="9202252" y="783421"/>
                          <a:pt x="8986087" y="825656"/>
                          <a:pt x="8803901" y="820297"/>
                        </a:cubicBezTo>
                        <a:cubicBezTo>
                          <a:pt x="8646301" y="831672"/>
                          <a:pt x="8467043" y="810989"/>
                          <a:pt x="8263019" y="820297"/>
                        </a:cubicBezTo>
                        <a:cubicBezTo>
                          <a:pt x="8035965" y="842026"/>
                          <a:pt x="7922110" y="838417"/>
                          <a:pt x="7653090" y="820297"/>
                        </a:cubicBezTo>
                        <a:cubicBezTo>
                          <a:pt x="7484511" y="826554"/>
                          <a:pt x="7369922" y="878298"/>
                          <a:pt x="7175244" y="903183"/>
                        </a:cubicBezTo>
                        <a:cubicBezTo>
                          <a:pt x="6979184" y="932547"/>
                          <a:pt x="6903645" y="949890"/>
                          <a:pt x="6682620" y="988634"/>
                        </a:cubicBezTo>
                        <a:cubicBezTo>
                          <a:pt x="6466889" y="1044307"/>
                          <a:pt x="6315490" y="1046317"/>
                          <a:pt x="6175217" y="1076647"/>
                        </a:cubicBezTo>
                        <a:cubicBezTo>
                          <a:pt x="6006142" y="1005852"/>
                          <a:pt x="5951745" y="987226"/>
                          <a:pt x="5749829" y="943345"/>
                        </a:cubicBezTo>
                        <a:cubicBezTo>
                          <a:pt x="5546889" y="892996"/>
                          <a:pt x="5532151" y="886911"/>
                          <a:pt x="5357163" y="820297"/>
                        </a:cubicBezTo>
                        <a:cubicBezTo>
                          <a:pt x="5178321" y="871660"/>
                          <a:pt x="4834452" y="817305"/>
                          <a:pt x="4646113" y="820297"/>
                        </a:cubicBezTo>
                        <a:cubicBezTo>
                          <a:pt x="4417935" y="805301"/>
                          <a:pt x="4079821" y="846515"/>
                          <a:pt x="3885287" y="820297"/>
                        </a:cubicBezTo>
                        <a:cubicBezTo>
                          <a:pt x="3701673" y="828389"/>
                          <a:pt x="3513407" y="795438"/>
                          <a:pt x="3323558" y="820297"/>
                        </a:cubicBezTo>
                        <a:cubicBezTo>
                          <a:pt x="3105133" y="810464"/>
                          <a:pt x="2904909" y="810547"/>
                          <a:pt x="2712054" y="820297"/>
                        </a:cubicBezTo>
                        <a:cubicBezTo>
                          <a:pt x="2488750" y="821815"/>
                          <a:pt x="2319192" y="813371"/>
                          <a:pt x="1951230" y="820297"/>
                        </a:cubicBezTo>
                        <a:cubicBezTo>
                          <a:pt x="1615074" y="838367"/>
                          <a:pt x="1474256" y="776239"/>
                          <a:pt x="1190405" y="820297"/>
                        </a:cubicBezTo>
                        <a:cubicBezTo>
                          <a:pt x="918114" y="792702"/>
                          <a:pt x="561971" y="795276"/>
                          <a:pt x="379807" y="820297"/>
                        </a:cubicBezTo>
                        <a:cubicBezTo>
                          <a:pt x="152179" y="811015"/>
                          <a:pt x="-11574" y="763314"/>
                          <a:pt x="0" y="683577"/>
                        </a:cubicBezTo>
                        <a:lnTo>
                          <a:pt x="0" y="683580"/>
                        </a:lnTo>
                        <a:cubicBezTo>
                          <a:pt x="19025" y="594310"/>
                          <a:pt x="18707" y="579150"/>
                          <a:pt x="0" y="478506"/>
                        </a:cubicBezTo>
                        <a:lnTo>
                          <a:pt x="0" y="478506"/>
                        </a:lnTo>
                        <a:cubicBezTo>
                          <a:pt x="-17555" y="420870"/>
                          <a:pt x="-11298" y="357385"/>
                          <a:pt x="0" y="311030"/>
                        </a:cubicBezTo>
                        <a:cubicBezTo>
                          <a:pt x="9548" y="256383"/>
                          <a:pt x="20111" y="175671"/>
                          <a:pt x="0" y="136719"/>
                        </a:cubicBezTo>
                        <a:close/>
                      </a:path>
                      <a:path w="9183709" h="820297" stroke="0" extrusionOk="0">
                        <a:moveTo>
                          <a:pt x="0" y="136719"/>
                        </a:moveTo>
                        <a:cubicBezTo>
                          <a:pt x="14916" y="87518"/>
                          <a:pt x="174821" y="11335"/>
                          <a:pt x="379807" y="0"/>
                        </a:cubicBezTo>
                        <a:cubicBezTo>
                          <a:pt x="684903" y="15302"/>
                          <a:pt x="775666" y="24998"/>
                          <a:pt x="1190405" y="0"/>
                        </a:cubicBezTo>
                        <a:cubicBezTo>
                          <a:pt x="1436450" y="21396"/>
                          <a:pt x="1496233" y="-261"/>
                          <a:pt x="1752135" y="0"/>
                        </a:cubicBezTo>
                        <a:cubicBezTo>
                          <a:pt x="1947349" y="-15298"/>
                          <a:pt x="2219767" y="-53116"/>
                          <a:pt x="2562733" y="0"/>
                        </a:cubicBezTo>
                        <a:cubicBezTo>
                          <a:pt x="2938967" y="5341"/>
                          <a:pt x="3001095" y="-5380"/>
                          <a:pt x="3373332" y="0"/>
                        </a:cubicBezTo>
                        <a:cubicBezTo>
                          <a:pt x="3516158" y="-13608"/>
                          <a:pt x="3637024" y="-17926"/>
                          <a:pt x="3743078" y="0"/>
                        </a:cubicBezTo>
                        <a:cubicBezTo>
                          <a:pt x="3849132" y="17926"/>
                          <a:pt x="3914086" y="-10782"/>
                          <a:pt x="4084382" y="0"/>
                        </a:cubicBezTo>
                        <a:cubicBezTo>
                          <a:pt x="4352675" y="-21572"/>
                          <a:pt x="5101983" y="-2047"/>
                          <a:pt x="5357163" y="0"/>
                        </a:cubicBezTo>
                        <a:lnTo>
                          <a:pt x="5357163" y="0"/>
                        </a:lnTo>
                        <a:cubicBezTo>
                          <a:pt x="5580254" y="-4425"/>
                          <a:pt x="5795124" y="-34071"/>
                          <a:pt x="6053594" y="0"/>
                        </a:cubicBezTo>
                        <a:cubicBezTo>
                          <a:pt x="6318711" y="57758"/>
                          <a:pt x="6529009" y="-34899"/>
                          <a:pt x="6818903" y="0"/>
                        </a:cubicBezTo>
                        <a:cubicBezTo>
                          <a:pt x="6904351" y="-17285"/>
                          <a:pt x="7040143" y="-19569"/>
                          <a:pt x="7227655" y="0"/>
                        </a:cubicBezTo>
                        <a:cubicBezTo>
                          <a:pt x="7415167" y="19569"/>
                          <a:pt x="7530159" y="11635"/>
                          <a:pt x="7653090" y="0"/>
                        </a:cubicBezTo>
                        <a:cubicBezTo>
                          <a:pt x="7767555" y="-47945"/>
                          <a:pt x="8008582" y="-37484"/>
                          <a:pt x="8193972" y="0"/>
                        </a:cubicBezTo>
                        <a:cubicBezTo>
                          <a:pt x="8367599" y="10287"/>
                          <a:pt x="8659325" y="9758"/>
                          <a:pt x="8803901" y="0"/>
                        </a:cubicBezTo>
                        <a:cubicBezTo>
                          <a:pt x="9008531" y="4981"/>
                          <a:pt x="9191364" y="82254"/>
                          <a:pt x="9183709" y="136719"/>
                        </a:cubicBezTo>
                        <a:cubicBezTo>
                          <a:pt x="9186143" y="176200"/>
                          <a:pt x="9168338" y="248253"/>
                          <a:pt x="9183709" y="300777"/>
                        </a:cubicBezTo>
                        <a:cubicBezTo>
                          <a:pt x="9188400" y="353358"/>
                          <a:pt x="9184161" y="423628"/>
                          <a:pt x="9183709" y="478506"/>
                        </a:cubicBezTo>
                        <a:lnTo>
                          <a:pt x="9183709" y="478506"/>
                        </a:lnTo>
                        <a:cubicBezTo>
                          <a:pt x="9187709" y="539956"/>
                          <a:pt x="9214810" y="629188"/>
                          <a:pt x="9183709" y="683580"/>
                        </a:cubicBezTo>
                        <a:lnTo>
                          <a:pt x="9183709" y="683577"/>
                        </a:lnTo>
                        <a:cubicBezTo>
                          <a:pt x="9180075" y="738802"/>
                          <a:pt x="9007596" y="830666"/>
                          <a:pt x="8803901" y="820297"/>
                        </a:cubicBezTo>
                        <a:cubicBezTo>
                          <a:pt x="8597590" y="820018"/>
                          <a:pt x="8398298" y="807085"/>
                          <a:pt x="8251511" y="820297"/>
                        </a:cubicBezTo>
                        <a:cubicBezTo>
                          <a:pt x="8148246" y="791358"/>
                          <a:pt x="7832147" y="829847"/>
                          <a:pt x="7653090" y="820297"/>
                        </a:cubicBezTo>
                        <a:cubicBezTo>
                          <a:pt x="7504031" y="835246"/>
                          <a:pt x="7244093" y="909681"/>
                          <a:pt x="7145687" y="908310"/>
                        </a:cubicBezTo>
                        <a:cubicBezTo>
                          <a:pt x="7025815" y="940471"/>
                          <a:pt x="6858611" y="950066"/>
                          <a:pt x="6653063" y="993761"/>
                        </a:cubicBezTo>
                        <a:cubicBezTo>
                          <a:pt x="6442241" y="1035048"/>
                          <a:pt x="6375391" y="1055184"/>
                          <a:pt x="6175217" y="1076647"/>
                        </a:cubicBezTo>
                        <a:cubicBezTo>
                          <a:pt x="6010708" y="1003937"/>
                          <a:pt x="5875570" y="989179"/>
                          <a:pt x="5774371" y="951036"/>
                        </a:cubicBezTo>
                        <a:cubicBezTo>
                          <a:pt x="5646516" y="914697"/>
                          <a:pt x="5468173" y="867175"/>
                          <a:pt x="5357163" y="820297"/>
                        </a:cubicBezTo>
                        <a:cubicBezTo>
                          <a:pt x="5090229" y="820689"/>
                          <a:pt x="4973851" y="807374"/>
                          <a:pt x="4795434" y="820297"/>
                        </a:cubicBezTo>
                        <a:cubicBezTo>
                          <a:pt x="4585330" y="825793"/>
                          <a:pt x="4256053" y="816526"/>
                          <a:pt x="4034608" y="820297"/>
                        </a:cubicBezTo>
                        <a:cubicBezTo>
                          <a:pt x="3847985" y="867301"/>
                          <a:pt x="3635911" y="772842"/>
                          <a:pt x="3323558" y="820297"/>
                        </a:cubicBezTo>
                        <a:cubicBezTo>
                          <a:pt x="3019102" y="814760"/>
                          <a:pt x="2846621" y="812191"/>
                          <a:pt x="2712054" y="820297"/>
                        </a:cubicBezTo>
                        <a:cubicBezTo>
                          <a:pt x="2578620" y="804148"/>
                          <a:pt x="2289730" y="846992"/>
                          <a:pt x="2150323" y="820297"/>
                        </a:cubicBezTo>
                        <a:cubicBezTo>
                          <a:pt x="2014958" y="844485"/>
                          <a:pt x="1748323" y="825230"/>
                          <a:pt x="1538820" y="820297"/>
                        </a:cubicBezTo>
                        <a:cubicBezTo>
                          <a:pt x="1350137" y="767615"/>
                          <a:pt x="751244" y="845261"/>
                          <a:pt x="379807" y="820297"/>
                        </a:cubicBezTo>
                        <a:cubicBezTo>
                          <a:pt x="172913" y="824067"/>
                          <a:pt x="10324" y="779947"/>
                          <a:pt x="0" y="683577"/>
                        </a:cubicBezTo>
                        <a:lnTo>
                          <a:pt x="0" y="683580"/>
                        </a:lnTo>
                        <a:cubicBezTo>
                          <a:pt x="-4716" y="599393"/>
                          <a:pt x="10089" y="521308"/>
                          <a:pt x="0" y="478506"/>
                        </a:cubicBezTo>
                        <a:lnTo>
                          <a:pt x="0" y="478506"/>
                        </a:lnTo>
                        <a:cubicBezTo>
                          <a:pt x="7881" y="405295"/>
                          <a:pt x="9582" y="377049"/>
                          <a:pt x="0" y="314448"/>
                        </a:cubicBezTo>
                        <a:cubicBezTo>
                          <a:pt x="-9700" y="245259"/>
                          <a:pt x="-972" y="203557"/>
                          <a:pt x="0" y="136719"/>
                        </a:cubicBezTo>
                        <a:close/>
                      </a:path>
                      <a:path w="9183709" h="820297" fill="none" stroke="0" extrusionOk="0">
                        <a:moveTo>
                          <a:pt x="0" y="136719"/>
                        </a:moveTo>
                        <a:cubicBezTo>
                          <a:pt x="28596" y="43278"/>
                          <a:pt x="128301" y="17786"/>
                          <a:pt x="379807" y="0"/>
                        </a:cubicBezTo>
                        <a:cubicBezTo>
                          <a:pt x="587145" y="-5151"/>
                          <a:pt x="703786" y="-945"/>
                          <a:pt x="941537" y="0"/>
                        </a:cubicBezTo>
                        <a:cubicBezTo>
                          <a:pt x="1215012" y="8358"/>
                          <a:pt x="1384434" y="-23983"/>
                          <a:pt x="1702362" y="0"/>
                        </a:cubicBezTo>
                        <a:cubicBezTo>
                          <a:pt x="2056572" y="23688"/>
                          <a:pt x="2252375" y="4406"/>
                          <a:pt x="2413413" y="0"/>
                        </a:cubicBezTo>
                        <a:cubicBezTo>
                          <a:pt x="2605281" y="-9412"/>
                          <a:pt x="2813253" y="-11541"/>
                          <a:pt x="3224011" y="0"/>
                        </a:cubicBezTo>
                        <a:cubicBezTo>
                          <a:pt x="3627073" y="-21677"/>
                          <a:pt x="3688431" y="7013"/>
                          <a:pt x="4034608" y="0"/>
                        </a:cubicBezTo>
                        <a:cubicBezTo>
                          <a:pt x="4371902" y="-16262"/>
                          <a:pt x="4505707" y="13556"/>
                          <a:pt x="4745660" y="0"/>
                        </a:cubicBezTo>
                        <a:cubicBezTo>
                          <a:pt x="4993910" y="-31676"/>
                          <a:pt x="5165015" y="-10841"/>
                          <a:pt x="5357163" y="0"/>
                        </a:cubicBezTo>
                        <a:lnTo>
                          <a:pt x="5357163" y="0"/>
                        </a:lnTo>
                        <a:cubicBezTo>
                          <a:pt x="5666205" y="5786"/>
                          <a:pt x="5753596" y="-31052"/>
                          <a:pt x="6053594" y="0"/>
                        </a:cubicBezTo>
                        <a:cubicBezTo>
                          <a:pt x="6351373" y="-5678"/>
                          <a:pt x="6455648" y="-1415"/>
                          <a:pt x="6772985" y="0"/>
                        </a:cubicBezTo>
                        <a:cubicBezTo>
                          <a:pt x="7045134" y="-4999"/>
                          <a:pt x="7489739" y="-8502"/>
                          <a:pt x="7653090" y="0"/>
                        </a:cubicBezTo>
                        <a:cubicBezTo>
                          <a:pt x="7812054" y="-25384"/>
                          <a:pt x="7932436" y="2412"/>
                          <a:pt x="8216988" y="0"/>
                        </a:cubicBezTo>
                        <a:cubicBezTo>
                          <a:pt x="8471519" y="-27407"/>
                          <a:pt x="8626194" y="1512"/>
                          <a:pt x="8803901" y="0"/>
                        </a:cubicBezTo>
                        <a:cubicBezTo>
                          <a:pt x="8992006" y="6699"/>
                          <a:pt x="9221191" y="72003"/>
                          <a:pt x="9183709" y="136719"/>
                        </a:cubicBezTo>
                        <a:cubicBezTo>
                          <a:pt x="9197056" y="174446"/>
                          <a:pt x="9201700" y="270290"/>
                          <a:pt x="9183709" y="314448"/>
                        </a:cubicBezTo>
                        <a:cubicBezTo>
                          <a:pt x="9168500" y="361125"/>
                          <a:pt x="9202607" y="390237"/>
                          <a:pt x="9183709" y="478506"/>
                        </a:cubicBezTo>
                        <a:lnTo>
                          <a:pt x="9183709" y="478506"/>
                        </a:lnTo>
                        <a:cubicBezTo>
                          <a:pt x="9187934" y="529871"/>
                          <a:pt x="9194156" y="606988"/>
                          <a:pt x="9183709" y="683580"/>
                        </a:cubicBezTo>
                        <a:lnTo>
                          <a:pt x="9183709" y="683577"/>
                        </a:lnTo>
                        <a:cubicBezTo>
                          <a:pt x="9190413" y="757918"/>
                          <a:pt x="9002171" y="876466"/>
                          <a:pt x="8803901" y="820297"/>
                        </a:cubicBezTo>
                        <a:cubicBezTo>
                          <a:pt x="8610387" y="834795"/>
                          <a:pt x="8502714" y="840941"/>
                          <a:pt x="8263019" y="820297"/>
                        </a:cubicBezTo>
                        <a:cubicBezTo>
                          <a:pt x="8046124" y="828077"/>
                          <a:pt x="7887408" y="818519"/>
                          <a:pt x="7653090" y="820297"/>
                        </a:cubicBezTo>
                        <a:cubicBezTo>
                          <a:pt x="7496612" y="848533"/>
                          <a:pt x="7388068" y="863709"/>
                          <a:pt x="7175244" y="903183"/>
                        </a:cubicBezTo>
                        <a:cubicBezTo>
                          <a:pt x="6976356" y="948464"/>
                          <a:pt x="6899301" y="930373"/>
                          <a:pt x="6682620" y="988634"/>
                        </a:cubicBezTo>
                        <a:cubicBezTo>
                          <a:pt x="6484130" y="1063015"/>
                          <a:pt x="6310870" y="1043396"/>
                          <a:pt x="6175217" y="1076647"/>
                        </a:cubicBezTo>
                        <a:cubicBezTo>
                          <a:pt x="6003107" y="1012589"/>
                          <a:pt x="5962704" y="1000843"/>
                          <a:pt x="5749829" y="943345"/>
                        </a:cubicBezTo>
                        <a:cubicBezTo>
                          <a:pt x="5548337" y="892759"/>
                          <a:pt x="5529100" y="882665"/>
                          <a:pt x="5357163" y="820297"/>
                        </a:cubicBezTo>
                        <a:cubicBezTo>
                          <a:pt x="5231747" y="853939"/>
                          <a:pt x="4840028" y="803249"/>
                          <a:pt x="4646113" y="820297"/>
                        </a:cubicBezTo>
                        <a:cubicBezTo>
                          <a:pt x="4449063" y="844102"/>
                          <a:pt x="4109489" y="802657"/>
                          <a:pt x="3885287" y="820297"/>
                        </a:cubicBezTo>
                        <a:cubicBezTo>
                          <a:pt x="3694540" y="827491"/>
                          <a:pt x="3537824" y="835857"/>
                          <a:pt x="3323558" y="820297"/>
                        </a:cubicBezTo>
                        <a:cubicBezTo>
                          <a:pt x="3159390" y="776370"/>
                          <a:pt x="2912991" y="852455"/>
                          <a:pt x="2712054" y="820297"/>
                        </a:cubicBezTo>
                        <a:cubicBezTo>
                          <a:pt x="2499576" y="853766"/>
                          <a:pt x="2284940" y="818787"/>
                          <a:pt x="1951230" y="820297"/>
                        </a:cubicBezTo>
                        <a:cubicBezTo>
                          <a:pt x="1619792" y="817510"/>
                          <a:pt x="1458871" y="817805"/>
                          <a:pt x="1190405" y="820297"/>
                        </a:cubicBezTo>
                        <a:cubicBezTo>
                          <a:pt x="903828" y="831495"/>
                          <a:pt x="530231" y="820284"/>
                          <a:pt x="379807" y="820297"/>
                        </a:cubicBezTo>
                        <a:cubicBezTo>
                          <a:pt x="159076" y="813153"/>
                          <a:pt x="16473" y="757226"/>
                          <a:pt x="0" y="683577"/>
                        </a:cubicBezTo>
                        <a:lnTo>
                          <a:pt x="0" y="683580"/>
                        </a:lnTo>
                        <a:cubicBezTo>
                          <a:pt x="18939" y="589808"/>
                          <a:pt x="19037" y="577806"/>
                          <a:pt x="0" y="478506"/>
                        </a:cubicBezTo>
                        <a:lnTo>
                          <a:pt x="0" y="478506"/>
                        </a:lnTo>
                        <a:cubicBezTo>
                          <a:pt x="-10232" y="413184"/>
                          <a:pt x="-8734" y="358690"/>
                          <a:pt x="0" y="311030"/>
                        </a:cubicBezTo>
                        <a:cubicBezTo>
                          <a:pt x="2606" y="261260"/>
                          <a:pt x="12957" y="191281"/>
                          <a:pt x="0" y="136719"/>
                        </a:cubicBezTo>
                        <a:close/>
                      </a:path>
                    </a:pathLst>
                  </a:custGeom>
                  <ask:type>
                    <ask:lineSketchFreehand/>
                  </ask:type>
                </ask:lineSketchStyleProps>
              </a:ext>
            </a:extLst>
          </a:ln>
          <a:effectLst>
            <a:outerShdw blurRad="225425" dist="50800" dir="5220000" algn="ctr">
              <a:srgbClr val="000000">
                <a:alpha val="33000"/>
              </a:srgbClr>
            </a:outerShdw>
          </a:effectLst>
        </p:spPr>
        <p:txBody>
          <a:bodyPr rtlCol="0" anchor="ctr"/>
          <a:lstStyle/>
          <a:p>
            <a:pPr lvl="0" algn="just">
              <a:defRPr/>
            </a:pPr>
            <a:r>
              <a:rPr lang="vi-VN" sz="3400" kern="0" dirty="0">
                <a:solidFill>
                  <a:srgbClr val="002060"/>
                </a:solidFill>
                <a:latin typeface="Calibri" panose="020F0502020204030204" pitchFamily="34" charset="0"/>
                <a:cs typeface="Calibri" panose="020F0502020204030204" pitchFamily="34" charset="0"/>
              </a:rPr>
              <a:t>Có các điều luật nhằm bảo vệ động vật hoang dã..</a:t>
            </a:r>
            <a:endParaRPr kumimoji="0" lang="vi-VN" sz="34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5" name="Speech Bubble: Rectangle with Corners Rounded 5">
            <a:extLst>
              <a:ext uri="{FF2B5EF4-FFF2-40B4-BE49-F238E27FC236}">
                <a16:creationId xmlns:a16="http://schemas.microsoft.com/office/drawing/2014/main" id="{7A75221E-1CCC-C5BE-4B0A-0F0151328F25}"/>
              </a:ext>
            </a:extLst>
          </p:cNvPr>
          <p:cNvSpPr/>
          <p:nvPr/>
        </p:nvSpPr>
        <p:spPr>
          <a:xfrm flipH="1">
            <a:off x="844208" y="5631303"/>
            <a:ext cx="7923871" cy="820297"/>
          </a:xfrm>
          <a:custGeom>
            <a:avLst/>
            <a:gdLst>
              <a:gd name="connsiteX0" fmla="*/ 0 w 7923871"/>
              <a:gd name="connsiteY0" fmla="*/ 136719 h 820297"/>
              <a:gd name="connsiteX1" fmla="*/ 327704 w 7923871"/>
              <a:gd name="connsiteY1" fmla="*/ 0 h 820297"/>
              <a:gd name="connsiteX2" fmla="*/ 812375 w 7923871"/>
              <a:gd name="connsiteY2" fmla="*/ 0 h 820297"/>
              <a:gd name="connsiteX3" fmla="*/ 1468829 w 7923871"/>
              <a:gd name="connsiteY3" fmla="*/ 0 h 820297"/>
              <a:gd name="connsiteX4" fmla="*/ 2082336 w 7923871"/>
              <a:gd name="connsiteY4" fmla="*/ 0 h 820297"/>
              <a:gd name="connsiteX5" fmla="*/ 2781735 w 7923871"/>
              <a:gd name="connsiteY5" fmla="*/ 0 h 820297"/>
              <a:gd name="connsiteX6" fmla="*/ 3481133 w 7923871"/>
              <a:gd name="connsiteY6" fmla="*/ 0 h 820297"/>
              <a:gd name="connsiteX7" fmla="*/ 4094641 w 7923871"/>
              <a:gd name="connsiteY7" fmla="*/ 0 h 820297"/>
              <a:gd name="connsiteX8" fmla="*/ 4622258 w 7923871"/>
              <a:gd name="connsiteY8" fmla="*/ 0 h 820297"/>
              <a:gd name="connsiteX9" fmla="*/ 4622258 w 7923871"/>
              <a:gd name="connsiteY9" fmla="*/ 0 h 820297"/>
              <a:gd name="connsiteX10" fmla="*/ 5223151 w 7923871"/>
              <a:gd name="connsiteY10" fmla="*/ 0 h 820297"/>
              <a:gd name="connsiteX11" fmla="*/ 5843854 w 7923871"/>
              <a:gd name="connsiteY11" fmla="*/ 0 h 820297"/>
              <a:gd name="connsiteX12" fmla="*/ 6603225 w 7923871"/>
              <a:gd name="connsiteY12" fmla="*/ 0 h 820297"/>
              <a:gd name="connsiteX13" fmla="*/ 7089766 w 7923871"/>
              <a:gd name="connsiteY13" fmla="*/ 0 h 820297"/>
              <a:gd name="connsiteX14" fmla="*/ 7596166 w 7923871"/>
              <a:gd name="connsiteY14" fmla="*/ 0 h 820297"/>
              <a:gd name="connsiteX15" fmla="*/ 7923871 w 7923871"/>
              <a:gd name="connsiteY15" fmla="*/ 136719 h 820297"/>
              <a:gd name="connsiteX16" fmla="*/ 7923871 w 7923871"/>
              <a:gd name="connsiteY16" fmla="*/ 314448 h 820297"/>
              <a:gd name="connsiteX17" fmla="*/ 7923871 w 7923871"/>
              <a:gd name="connsiteY17" fmla="*/ 478506 h 820297"/>
              <a:gd name="connsiteX18" fmla="*/ 7923871 w 7923871"/>
              <a:gd name="connsiteY18" fmla="*/ 478506 h 820297"/>
              <a:gd name="connsiteX19" fmla="*/ 7923871 w 7923871"/>
              <a:gd name="connsiteY19" fmla="*/ 683580 h 820297"/>
              <a:gd name="connsiteX20" fmla="*/ 7923871 w 7923871"/>
              <a:gd name="connsiteY20" fmla="*/ 683577 h 820297"/>
              <a:gd name="connsiteX21" fmla="*/ 7596166 w 7923871"/>
              <a:gd name="connsiteY21" fmla="*/ 820297 h 820297"/>
              <a:gd name="connsiteX22" fmla="*/ 7129483 w 7923871"/>
              <a:gd name="connsiteY22" fmla="*/ 820297 h 820297"/>
              <a:gd name="connsiteX23" fmla="*/ 6603225 w 7923871"/>
              <a:gd name="connsiteY23" fmla="*/ 820297 h 820297"/>
              <a:gd name="connsiteX24" fmla="*/ 6190931 w 7923871"/>
              <a:gd name="connsiteY24" fmla="*/ 903183 h 820297"/>
              <a:gd name="connsiteX25" fmla="*/ 5765886 w 7923871"/>
              <a:gd name="connsiteY25" fmla="*/ 988634 h 820297"/>
              <a:gd name="connsiteX26" fmla="*/ 5328089 w 7923871"/>
              <a:gd name="connsiteY26" fmla="*/ 1076647 h 820297"/>
              <a:gd name="connsiteX27" fmla="*/ 4961057 w 7923871"/>
              <a:gd name="connsiteY27" fmla="*/ 943345 h 820297"/>
              <a:gd name="connsiteX28" fmla="*/ 4622258 w 7923871"/>
              <a:gd name="connsiteY28" fmla="*/ 820297 h 820297"/>
              <a:gd name="connsiteX29" fmla="*/ 4008751 w 7923871"/>
              <a:gd name="connsiteY29" fmla="*/ 820297 h 820297"/>
              <a:gd name="connsiteX30" fmla="*/ 3352296 w 7923871"/>
              <a:gd name="connsiteY30" fmla="*/ 820297 h 820297"/>
              <a:gd name="connsiteX31" fmla="*/ 2867626 w 7923871"/>
              <a:gd name="connsiteY31" fmla="*/ 820297 h 820297"/>
              <a:gd name="connsiteX32" fmla="*/ 2340009 w 7923871"/>
              <a:gd name="connsiteY32" fmla="*/ 820297 h 820297"/>
              <a:gd name="connsiteX33" fmla="*/ 1683556 w 7923871"/>
              <a:gd name="connsiteY33" fmla="*/ 820297 h 820297"/>
              <a:gd name="connsiteX34" fmla="*/ 1027103 w 7923871"/>
              <a:gd name="connsiteY34" fmla="*/ 820297 h 820297"/>
              <a:gd name="connsiteX35" fmla="*/ 327704 w 7923871"/>
              <a:gd name="connsiteY35" fmla="*/ 820297 h 820297"/>
              <a:gd name="connsiteX36" fmla="*/ 0 w 7923871"/>
              <a:gd name="connsiteY36" fmla="*/ 683577 h 820297"/>
              <a:gd name="connsiteX37" fmla="*/ 0 w 7923871"/>
              <a:gd name="connsiteY37" fmla="*/ 683580 h 820297"/>
              <a:gd name="connsiteX38" fmla="*/ 0 w 7923871"/>
              <a:gd name="connsiteY38" fmla="*/ 478506 h 820297"/>
              <a:gd name="connsiteX39" fmla="*/ 0 w 7923871"/>
              <a:gd name="connsiteY39" fmla="*/ 478506 h 820297"/>
              <a:gd name="connsiteX40" fmla="*/ 0 w 7923871"/>
              <a:gd name="connsiteY40" fmla="*/ 311030 h 820297"/>
              <a:gd name="connsiteX41" fmla="*/ 0 w 7923871"/>
              <a:gd name="connsiteY41" fmla="*/ 136719 h 820297"/>
              <a:gd name="connsiteX0" fmla="*/ 0 w 7923871"/>
              <a:gd name="connsiteY0" fmla="*/ 136719 h 820297"/>
              <a:gd name="connsiteX1" fmla="*/ 327704 w 7923871"/>
              <a:gd name="connsiteY1" fmla="*/ 0 h 820297"/>
              <a:gd name="connsiteX2" fmla="*/ 1027103 w 7923871"/>
              <a:gd name="connsiteY2" fmla="*/ 0 h 820297"/>
              <a:gd name="connsiteX3" fmla="*/ 1511774 w 7923871"/>
              <a:gd name="connsiteY3" fmla="*/ 0 h 820297"/>
              <a:gd name="connsiteX4" fmla="*/ 2211173 w 7923871"/>
              <a:gd name="connsiteY4" fmla="*/ 0 h 820297"/>
              <a:gd name="connsiteX5" fmla="*/ 2910572 w 7923871"/>
              <a:gd name="connsiteY5" fmla="*/ 0 h 820297"/>
              <a:gd name="connsiteX6" fmla="*/ 3524079 w 7923871"/>
              <a:gd name="connsiteY6" fmla="*/ 0 h 820297"/>
              <a:gd name="connsiteX7" fmla="*/ 4073169 w 7923871"/>
              <a:gd name="connsiteY7" fmla="*/ 0 h 820297"/>
              <a:gd name="connsiteX8" fmla="*/ 4622258 w 7923871"/>
              <a:gd name="connsiteY8" fmla="*/ 0 h 820297"/>
              <a:gd name="connsiteX9" fmla="*/ 4622258 w 7923871"/>
              <a:gd name="connsiteY9" fmla="*/ 0 h 820297"/>
              <a:gd name="connsiteX10" fmla="*/ 5223151 w 7923871"/>
              <a:gd name="connsiteY10" fmla="*/ 0 h 820297"/>
              <a:gd name="connsiteX11" fmla="*/ 5883474 w 7923871"/>
              <a:gd name="connsiteY11" fmla="*/ 0 h 820297"/>
              <a:gd name="connsiteX12" fmla="*/ 6257745 w 7923871"/>
              <a:gd name="connsiteY12" fmla="*/ 0 h 820297"/>
              <a:gd name="connsiteX13" fmla="*/ 6603225 w 7923871"/>
              <a:gd name="connsiteY13" fmla="*/ 0 h 820297"/>
              <a:gd name="connsiteX14" fmla="*/ 7069908 w 7923871"/>
              <a:gd name="connsiteY14" fmla="*/ 0 h 820297"/>
              <a:gd name="connsiteX15" fmla="*/ 7596166 w 7923871"/>
              <a:gd name="connsiteY15" fmla="*/ 0 h 820297"/>
              <a:gd name="connsiteX16" fmla="*/ 7923871 w 7923871"/>
              <a:gd name="connsiteY16" fmla="*/ 136719 h 820297"/>
              <a:gd name="connsiteX17" fmla="*/ 7923871 w 7923871"/>
              <a:gd name="connsiteY17" fmla="*/ 300777 h 820297"/>
              <a:gd name="connsiteX18" fmla="*/ 7923871 w 7923871"/>
              <a:gd name="connsiteY18" fmla="*/ 478506 h 820297"/>
              <a:gd name="connsiteX19" fmla="*/ 7923871 w 7923871"/>
              <a:gd name="connsiteY19" fmla="*/ 478506 h 820297"/>
              <a:gd name="connsiteX20" fmla="*/ 7923871 w 7923871"/>
              <a:gd name="connsiteY20" fmla="*/ 683580 h 820297"/>
              <a:gd name="connsiteX21" fmla="*/ 7923871 w 7923871"/>
              <a:gd name="connsiteY21" fmla="*/ 683577 h 820297"/>
              <a:gd name="connsiteX22" fmla="*/ 7596166 w 7923871"/>
              <a:gd name="connsiteY22" fmla="*/ 820297 h 820297"/>
              <a:gd name="connsiteX23" fmla="*/ 7119554 w 7923871"/>
              <a:gd name="connsiteY23" fmla="*/ 820297 h 820297"/>
              <a:gd name="connsiteX24" fmla="*/ 6603225 w 7923871"/>
              <a:gd name="connsiteY24" fmla="*/ 820297 h 820297"/>
              <a:gd name="connsiteX25" fmla="*/ 6165428 w 7923871"/>
              <a:gd name="connsiteY25" fmla="*/ 908310 h 820297"/>
              <a:gd name="connsiteX26" fmla="*/ 5740383 w 7923871"/>
              <a:gd name="connsiteY26" fmla="*/ 993761 h 820297"/>
              <a:gd name="connsiteX27" fmla="*/ 5328089 w 7923871"/>
              <a:gd name="connsiteY27" fmla="*/ 1076647 h 820297"/>
              <a:gd name="connsiteX28" fmla="*/ 4982232 w 7923871"/>
              <a:gd name="connsiteY28" fmla="*/ 951036 h 820297"/>
              <a:gd name="connsiteX29" fmla="*/ 4622258 w 7923871"/>
              <a:gd name="connsiteY29" fmla="*/ 820297 h 820297"/>
              <a:gd name="connsiteX30" fmla="*/ 4137587 w 7923871"/>
              <a:gd name="connsiteY30" fmla="*/ 820297 h 820297"/>
              <a:gd name="connsiteX31" fmla="*/ 3481133 w 7923871"/>
              <a:gd name="connsiteY31" fmla="*/ 820297 h 820297"/>
              <a:gd name="connsiteX32" fmla="*/ 2867626 w 7923871"/>
              <a:gd name="connsiteY32" fmla="*/ 820297 h 820297"/>
              <a:gd name="connsiteX33" fmla="*/ 2340009 w 7923871"/>
              <a:gd name="connsiteY33" fmla="*/ 820297 h 820297"/>
              <a:gd name="connsiteX34" fmla="*/ 1855338 w 7923871"/>
              <a:gd name="connsiteY34" fmla="*/ 820297 h 820297"/>
              <a:gd name="connsiteX35" fmla="*/ 1327721 w 7923871"/>
              <a:gd name="connsiteY35" fmla="*/ 820297 h 820297"/>
              <a:gd name="connsiteX36" fmla="*/ 327704 w 7923871"/>
              <a:gd name="connsiteY36" fmla="*/ 820297 h 820297"/>
              <a:gd name="connsiteX37" fmla="*/ 0 w 7923871"/>
              <a:gd name="connsiteY37" fmla="*/ 683577 h 820297"/>
              <a:gd name="connsiteX38" fmla="*/ 0 w 7923871"/>
              <a:gd name="connsiteY38" fmla="*/ 683580 h 820297"/>
              <a:gd name="connsiteX39" fmla="*/ 0 w 7923871"/>
              <a:gd name="connsiteY39" fmla="*/ 478506 h 820297"/>
              <a:gd name="connsiteX40" fmla="*/ 0 w 7923871"/>
              <a:gd name="connsiteY40" fmla="*/ 478506 h 820297"/>
              <a:gd name="connsiteX41" fmla="*/ 0 w 7923871"/>
              <a:gd name="connsiteY41" fmla="*/ 314448 h 820297"/>
              <a:gd name="connsiteX42" fmla="*/ 0 w 7923871"/>
              <a:gd name="connsiteY42" fmla="*/ 136719 h 820297"/>
              <a:gd name="connsiteX0" fmla="*/ 0 w 7923871"/>
              <a:gd name="connsiteY0" fmla="*/ 136719 h 820297"/>
              <a:gd name="connsiteX1" fmla="*/ 327704 w 7923871"/>
              <a:gd name="connsiteY1" fmla="*/ 0 h 820297"/>
              <a:gd name="connsiteX2" fmla="*/ 812375 w 7923871"/>
              <a:gd name="connsiteY2" fmla="*/ 0 h 820297"/>
              <a:gd name="connsiteX3" fmla="*/ 1468829 w 7923871"/>
              <a:gd name="connsiteY3" fmla="*/ 0 h 820297"/>
              <a:gd name="connsiteX4" fmla="*/ 2082336 w 7923871"/>
              <a:gd name="connsiteY4" fmla="*/ 0 h 820297"/>
              <a:gd name="connsiteX5" fmla="*/ 2781735 w 7923871"/>
              <a:gd name="connsiteY5" fmla="*/ 0 h 820297"/>
              <a:gd name="connsiteX6" fmla="*/ 3481133 w 7923871"/>
              <a:gd name="connsiteY6" fmla="*/ 0 h 820297"/>
              <a:gd name="connsiteX7" fmla="*/ 4094641 w 7923871"/>
              <a:gd name="connsiteY7" fmla="*/ 0 h 820297"/>
              <a:gd name="connsiteX8" fmla="*/ 4622258 w 7923871"/>
              <a:gd name="connsiteY8" fmla="*/ 0 h 820297"/>
              <a:gd name="connsiteX9" fmla="*/ 4622258 w 7923871"/>
              <a:gd name="connsiteY9" fmla="*/ 0 h 820297"/>
              <a:gd name="connsiteX10" fmla="*/ 5223151 w 7923871"/>
              <a:gd name="connsiteY10" fmla="*/ 0 h 820297"/>
              <a:gd name="connsiteX11" fmla="*/ 5843854 w 7923871"/>
              <a:gd name="connsiteY11" fmla="*/ 0 h 820297"/>
              <a:gd name="connsiteX12" fmla="*/ 6603225 w 7923871"/>
              <a:gd name="connsiteY12" fmla="*/ 0 h 820297"/>
              <a:gd name="connsiteX13" fmla="*/ 7089766 w 7923871"/>
              <a:gd name="connsiteY13" fmla="*/ 0 h 820297"/>
              <a:gd name="connsiteX14" fmla="*/ 7596166 w 7923871"/>
              <a:gd name="connsiteY14" fmla="*/ 0 h 820297"/>
              <a:gd name="connsiteX15" fmla="*/ 7923871 w 7923871"/>
              <a:gd name="connsiteY15" fmla="*/ 136719 h 820297"/>
              <a:gd name="connsiteX16" fmla="*/ 7923871 w 7923871"/>
              <a:gd name="connsiteY16" fmla="*/ 314448 h 820297"/>
              <a:gd name="connsiteX17" fmla="*/ 7923871 w 7923871"/>
              <a:gd name="connsiteY17" fmla="*/ 478506 h 820297"/>
              <a:gd name="connsiteX18" fmla="*/ 7923871 w 7923871"/>
              <a:gd name="connsiteY18" fmla="*/ 478506 h 820297"/>
              <a:gd name="connsiteX19" fmla="*/ 7923871 w 7923871"/>
              <a:gd name="connsiteY19" fmla="*/ 683580 h 820297"/>
              <a:gd name="connsiteX20" fmla="*/ 7923871 w 7923871"/>
              <a:gd name="connsiteY20" fmla="*/ 683577 h 820297"/>
              <a:gd name="connsiteX21" fmla="*/ 7596166 w 7923871"/>
              <a:gd name="connsiteY21" fmla="*/ 820297 h 820297"/>
              <a:gd name="connsiteX22" fmla="*/ 7129483 w 7923871"/>
              <a:gd name="connsiteY22" fmla="*/ 820297 h 820297"/>
              <a:gd name="connsiteX23" fmla="*/ 6603225 w 7923871"/>
              <a:gd name="connsiteY23" fmla="*/ 820297 h 820297"/>
              <a:gd name="connsiteX24" fmla="*/ 6190931 w 7923871"/>
              <a:gd name="connsiteY24" fmla="*/ 903183 h 820297"/>
              <a:gd name="connsiteX25" fmla="*/ 5765886 w 7923871"/>
              <a:gd name="connsiteY25" fmla="*/ 988634 h 820297"/>
              <a:gd name="connsiteX26" fmla="*/ 5328089 w 7923871"/>
              <a:gd name="connsiteY26" fmla="*/ 1076647 h 820297"/>
              <a:gd name="connsiteX27" fmla="*/ 4961057 w 7923871"/>
              <a:gd name="connsiteY27" fmla="*/ 943345 h 820297"/>
              <a:gd name="connsiteX28" fmla="*/ 4622258 w 7923871"/>
              <a:gd name="connsiteY28" fmla="*/ 820297 h 820297"/>
              <a:gd name="connsiteX29" fmla="*/ 4008751 w 7923871"/>
              <a:gd name="connsiteY29" fmla="*/ 820297 h 820297"/>
              <a:gd name="connsiteX30" fmla="*/ 3352296 w 7923871"/>
              <a:gd name="connsiteY30" fmla="*/ 820297 h 820297"/>
              <a:gd name="connsiteX31" fmla="*/ 2867626 w 7923871"/>
              <a:gd name="connsiteY31" fmla="*/ 820297 h 820297"/>
              <a:gd name="connsiteX32" fmla="*/ 2340009 w 7923871"/>
              <a:gd name="connsiteY32" fmla="*/ 820297 h 820297"/>
              <a:gd name="connsiteX33" fmla="*/ 1683556 w 7923871"/>
              <a:gd name="connsiteY33" fmla="*/ 820297 h 820297"/>
              <a:gd name="connsiteX34" fmla="*/ 1027103 w 7923871"/>
              <a:gd name="connsiteY34" fmla="*/ 820297 h 820297"/>
              <a:gd name="connsiteX35" fmla="*/ 327704 w 7923871"/>
              <a:gd name="connsiteY35" fmla="*/ 820297 h 820297"/>
              <a:gd name="connsiteX36" fmla="*/ 0 w 7923871"/>
              <a:gd name="connsiteY36" fmla="*/ 683577 h 820297"/>
              <a:gd name="connsiteX37" fmla="*/ 0 w 7923871"/>
              <a:gd name="connsiteY37" fmla="*/ 683580 h 820297"/>
              <a:gd name="connsiteX38" fmla="*/ 0 w 7923871"/>
              <a:gd name="connsiteY38" fmla="*/ 478506 h 820297"/>
              <a:gd name="connsiteX39" fmla="*/ 0 w 7923871"/>
              <a:gd name="connsiteY39" fmla="*/ 478506 h 820297"/>
              <a:gd name="connsiteX40" fmla="*/ 0 w 7923871"/>
              <a:gd name="connsiteY40" fmla="*/ 311030 h 820297"/>
              <a:gd name="connsiteX41" fmla="*/ 0 w 7923871"/>
              <a:gd name="connsiteY41" fmla="*/ 136719 h 82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923871" h="820297" fill="none" extrusionOk="0">
                <a:moveTo>
                  <a:pt x="0" y="136719"/>
                </a:moveTo>
                <a:cubicBezTo>
                  <a:pt x="-15362" y="120751"/>
                  <a:pt x="146392" y="26166"/>
                  <a:pt x="327704" y="0"/>
                </a:cubicBezTo>
                <a:cubicBezTo>
                  <a:pt x="497714" y="-34380"/>
                  <a:pt x="622772" y="-16509"/>
                  <a:pt x="812375" y="0"/>
                </a:cubicBezTo>
                <a:cubicBezTo>
                  <a:pt x="989792" y="4634"/>
                  <a:pt x="1213082" y="17283"/>
                  <a:pt x="1468829" y="0"/>
                </a:cubicBezTo>
                <a:cubicBezTo>
                  <a:pt x="1809821" y="-25486"/>
                  <a:pt x="1924674" y="-51063"/>
                  <a:pt x="2082336" y="0"/>
                </a:cubicBezTo>
                <a:cubicBezTo>
                  <a:pt x="2217752" y="-95012"/>
                  <a:pt x="2405516" y="100147"/>
                  <a:pt x="2781735" y="0"/>
                </a:cubicBezTo>
                <a:cubicBezTo>
                  <a:pt x="3139471" y="563"/>
                  <a:pt x="3193074" y="23346"/>
                  <a:pt x="3481133" y="0"/>
                </a:cubicBezTo>
                <a:cubicBezTo>
                  <a:pt x="3801559" y="-18105"/>
                  <a:pt x="3881638" y="-23415"/>
                  <a:pt x="4094641" y="0"/>
                </a:cubicBezTo>
                <a:cubicBezTo>
                  <a:pt x="4251714" y="35242"/>
                  <a:pt x="4507337" y="1660"/>
                  <a:pt x="4622258" y="0"/>
                </a:cubicBezTo>
                <a:lnTo>
                  <a:pt x="4622258" y="0"/>
                </a:lnTo>
                <a:cubicBezTo>
                  <a:pt x="4880763" y="-17986"/>
                  <a:pt x="4986397" y="-17071"/>
                  <a:pt x="5223151" y="0"/>
                </a:cubicBezTo>
                <a:cubicBezTo>
                  <a:pt x="5475460" y="-17472"/>
                  <a:pt x="5618055" y="13433"/>
                  <a:pt x="5843854" y="0"/>
                </a:cubicBezTo>
                <a:cubicBezTo>
                  <a:pt x="6077606" y="-19063"/>
                  <a:pt x="6378682" y="30827"/>
                  <a:pt x="6603225" y="0"/>
                </a:cubicBezTo>
                <a:cubicBezTo>
                  <a:pt x="6705574" y="-62464"/>
                  <a:pt x="6848010" y="-11462"/>
                  <a:pt x="7089766" y="0"/>
                </a:cubicBezTo>
                <a:cubicBezTo>
                  <a:pt x="7294856" y="-20073"/>
                  <a:pt x="7444703" y="3491"/>
                  <a:pt x="7596166" y="0"/>
                </a:cubicBezTo>
                <a:cubicBezTo>
                  <a:pt x="7740444" y="32676"/>
                  <a:pt x="7957835" y="22343"/>
                  <a:pt x="7923871" y="136719"/>
                </a:cubicBezTo>
                <a:cubicBezTo>
                  <a:pt x="7926988" y="178052"/>
                  <a:pt x="7929000" y="280980"/>
                  <a:pt x="7923871" y="314448"/>
                </a:cubicBezTo>
                <a:cubicBezTo>
                  <a:pt x="7911703" y="342710"/>
                  <a:pt x="7942339" y="404998"/>
                  <a:pt x="7923871" y="478506"/>
                </a:cubicBezTo>
                <a:lnTo>
                  <a:pt x="7923871" y="478506"/>
                </a:lnTo>
                <a:cubicBezTo>
                  <a:pt x="7908033" y="555963"/>
                  <a:pt x="7929317" y="631869"/>
                  <a:pt x="7923871" y="683580"/>
                </a:cubicBezTo>
                <a:lnTo>
                  <a:pt x="7923871" y="683577"/>
                </a:lnTo>
                <a:cubicBezTo>
                  <a:pt x="7933548" y="822986"/>
                  <a:pt x="7729886" y="801732"/>
                  <a:pt x="7596166" y="820297"/>
                </a:cubicBezTo>
                <a:cubicBezTo>
                  <a:pt x="7490776" y="844919"/>
                  <a:pt x="7275830" y="799126"/>
                  <a:pt x="7129483" y="820297"/>
                </a:cubicBezTo>
                <a:cubicBezTo>
                  <a:pt x="6934516" y="849918"/>
                  <a:pt x="6839712" y="840790"/>
                  <a:pt x="6603225" y="820297"/>
                </a:cubicBezTo>
                <a:cubicBezTo>
                  <a:pt x="6460303" y="828928"/>
                  <a:pt x="6360658" y="872944"/>
                  <a:pt x="6190931" y="903183"/>
                </a:cubicBezTo>
                <a:cubicBezTo>
                  <a:pt x="6022993" y="932803"/>
                  <a:pt x="5962580" y="951913"/>
                  <a:pt x="5765886" y="988634"/>
                </a:cubicBezTo>
                <a:cubicBezTo>
                  <a:pt x="5570311" y="1069314"/>
                  <a:pt x="5440746" y="1043165"/>
                  <a:pt x="5328089" y="1076647"/>
                </a:cubicBezTo>
                <a:cubicBezTo>
                  <a:pt x="5187078" y="998010"/>
                  <a:pt x="5134023" y="977148"/>
                  <a:pt x="4961057" y="943345"/>
                </a:cubicBezTo>
                <a:cubicBezTo>
                  <a:pt x="4785087" y="896855"/>
                  <a:pt x="4775138" y="887568"/>
                  <a:pt x="4622258" y="820297"/>
                </a:cubicBezTo>
                <a:cubicBezTo>
                  <a:pt x="4463098" y="875454"/>
                  <a:pt x="4139975" y="817361"/>
                  <a:pt x="4008751" y="820297"/>
                </a:cubicBezTo>
                <a:cubicBezTo>
                  <a:pt x="3800154" y="784698"/>
                  <a:pt x="3522688" y="852146"/>
                  <a:pt x="3352296" y="820297"/>
                </a:cubicBezTo>
                <a:cubicBezTo>
                  <a:pt x="3195416" y="824504"/>
                  <a:pt x="3032821" y="758340"/>
                  <a:pt x="2867626" y="820297"/>
                </a:cubicBezTo>
                <a:cubicBezTo>
                  <a:pt x="2676277" y="810836"/>
                  <a:pt x="2495621" y="800304"/>
                  <a:pt x="2340009" y="820297"/>
                </a:cubicBezTo>
                <a:cubicBezTo>
                  <a:pt x="2127032" y="837989"/>
                  <a:pt x="2023731" y="806865"/>
                  <a:pt x="1683556" y="820297"/>
                </a:cubicBezTo>
                <a:cubicBezTo>
                  <a:pt x="1387116" y="854402"/>
                  <a:pt x="1270843" y="784844"/>
                  <a:pt x="1027103" y="820297"/>
                </a:cubicBezTo>
                <a:cubicBezTo>
                  <a:pt x="791806" y="789038"/>
                  <a:pt x="461314" y="772432"/>
                  <a:pt x="327704" y="820297"/>
                </a:cubicBezTo>
                <a:cubicBezTo>
                  <a:pt x="109687" y="812756"/>
                  <a:pt x="-21742" y="760240"/>
                  <a:pt x="0" y="683577"/>
                </a:cubicBezTo>
                <a:lnTo>
                  <a:pt x="0" y="683580"/>
                </a:lnTo>
                <a:cubicBezTo>
                  <a:pt x="18189" y="597582"/>
                  <a:pt x="17941" y="578856"/>
                  <a:pt x="0" y="478506"/>
                </a:cubicBezTo>
                <a:lnTo>
                  <a:pt x="0" y="478506"/>
                </a:lnTo>
                <a:cubicBezTo>
                  <a:pt x="-12201" y="431170"/>
                  <a:pt x="-15890" y="352974"/>
                  <a:pt x="0" y="311030"/>
                </a:cubicBezTo>
                <a:cubicBezTo>
                  <a:pt x="10904" y="248377"/>
                  <a:pt x="24467" y="164872"/>
                  <a:pt x="0" y="136719"/>
                </a:cubicBezTo>
                <a:close/>
              </a:path>
              <a:path w="7923871" h="820297" stroke="0" extrusionOk="0">
                <a:moveTo>
                  <a:pt x="0" y="136719"/>
                </a:moveTo>
                <a:cubicBezTo>
                  <a:pt x="16354" y="91355"/>
                  <a:pt x="160161" y="16464"/>
                  <a:pt x="327704" y="0"/>
                </a:cubicBezTo>
                <a:cubicBezTo>
                  <a:pt x="594572" y="19601"/>
                  <a:pt x="673543" y="15069"/>
                  <a:pt x="1027103" y="0"/>
                </a:cubicBezTo>
                <a:cubicBezTo>
                  <a:pt x="1191020" y="17194"/>
                  <a:pt x="1375828" y="-5750"/>
                  <a:pt x="1511774" y="0"/>
                </a:cubicBezTo>
                <a:cubicBezTo>
                  <a:pt x="1697883" y="-16395"/>
                  <a:pt x="1916621" y="-57984"/>
                  <a:pt x="2211173" y="0"/>
                </a:cubicBezTo>
                <a:cubicBezTo>
                  <a:pt x="2535328" y="2316"/>
                  <a:pt x="2591812" y="5928"/>
                  <a:pt x="2910572" y="0"/>
                </a:cubicBezTo>
                <a:cubicBezTo>
                  <a:pt x="3209266" y="-19864"/>
                  <a:pt x="3318176" y="14598"/>
                  <a:pt x="3524079" y="0"/>
                </a:cubicBezTo>
                <a:cubicBezTo>
                  <a:pt x="3775790" y="-7855"/>
                  <a:pt x="3829231" y="-23974"/>
                  <a:pt x="4073169" y="0"/>
                </a:cubicBezTo>
                <a:cubicBezTo>
                  <a:pt x="4317107" y="23974"/>
                  <a:pt x="4479437" y="-5626"/>
                  <a:pt x="4622258" y="0"/>
                </a:cubicBezTo>
                <a:lnTo>
                  <a:pt x="4622258" y="0"/>
                </a:lnTo>
                <a:cubicBezTo>
                  <a:pt x="4849199" y="13813"/>
                  <a:pt x="5019677" y="-15021"/>
                  <a:pt x="5223151" y="0"/>
                </a:cubicBezTo>
                <a:cubicBezTo>
                  <a:pt x="5466951" y="-27617"/>
                  <a:pt x="5587330" y="-48415"/>
                  <a:pt x="5883474" y="0"/>
                </a:cubicBezTo>
                <a:cubicBezTo>
                  <a:pt x="5965259" y="-15766"/>
                  <a:pt x="6180885" y="-10758"/>
                  <a:pt x="6257745" y="0"/>
                </a:cubicBezTo>
                <a:cubicBezTo>
                  <a:pt x="6357070" y="2291"/>
                  <a:pt x="6473880" y="-3692"/>
                  <a:pt x="6603225" y="0"/>
                </a:cubicBezTo>
                <a:cubicBezTo>
                  <a:pt x="6655550" y="-34102"/>
                  <a:pt x="6888120" y="-39669"/>
                  <a:pt x="7069908" y="0"/>
                </a:cubicBezTo>
                <a:cubicBezTo>
                  <a:pt x="7193271" y="13734"/>
                  <a:pt x="7424940" y="18348"/>
                  <a:pt x="7596166" y="0"/>
                </a:cubicBezTo>
                <a:cubicBezTo>
                  <a:pt x="7773925" y="-900"/>
                  <a:pt x="7935885" y="56762"/>
                  <a:pt x="7923871" y="136719"/>
                </a:cubicBezTo>
                <a:cubicBezTo>
                  <a:pt x="7907117" y="163126"/>
                  <a:pt x="7913959" y="243311"/>
                  <a:pt x="7923871" y="300777"/>
                </a:cubicBezTo>
                <a:cubicBezTo>
                  <a:pt x="7933441" y="347133"/>
                  <a:pt x="7921174" y="434490"/>
                  <a:pt x="7923871" y="478506"/>
                </a:cubicBezTo>
                <a:lnTo>
                  <a:pt x="7923871" y="478506"/>
                </a:lnTo>
                <a:cubicBezTo>
                  <a:pt x="7941220" y="562293"/>
                  <a:pt x="7942637" y="614532"/>
                  <a:pt x="7923871" y="683580"/>
                </a:cubicBezTo>
                <a:lnTo>
                  <a:pt x="7923871" y="683577"/>
                </a:lnTo>
                <a:cubicBezTo>
                  <a:pt x="7893507" y="778239"/>
                  <a:pt x="7811251" y="804972"/>
                  <a:pt x="7596166" y="820297"/>
                </a:cubicBezTo>
                <a:cubicBezTo>
                  <a:pt x="7407251" y="790961"/>
                  <a:pt x="7273237" y="826153"/>
                  <a:pt x="7119554" y="820297"/>
                </a:cubicBezTo>
                <a:cubicBezTo>
                  <a:pt x="7041874" y="835126"/>
                  <a:pt x="6798880" y="842373"/>
                  <a:pt x="6603225" y="820297"/>
                </a:cubicBezTo>
                <a:cubicBezTo>
                  <a:pt x="6446731" y="849456"/>
                  <a:pt x="6219342" y="881576"/>
                  <a:pt x="6165428" y="908310"/>
                </a:cubicBezTo>
                <a:cubicBezTo>
                  <a:pt x="6047078" y="938017"/>
                  <a:pt x="5916267" y="999256"/>
                  <a:pt x="5740383" y="993761"/>
                </a:cubicBezTo>
                <a:cubicBezTo>
                  <a:pt x="5567862" y="1059447"/>
                  <a:pt x="5496507" y="1041723"/>
                  <a:pt x="5328089" y="1076647"/>
                </a:cubicBezTo>
                <a:cubicBezTo>
                  <a:pt x="5211507" y="1033907"/>
                  <a:pt x="5068341" y="959836"/>
                  <a:pt x="4982232" y="951036"/>
                </a:cubicBezTo>
                <a:cubicBezTo>
                  <a:pt x="4870786" y="926786"/>
                  <a:pt x="4697443" y="874092"/>
                  <a:pt x="4622258" y="820297"/>
                </a:cubicBezTo>
                <a:cubicBezTo>
                  <a:pt x="4349962" y="850942"/>
                  <a:pt x="4262402" y="819420"/>
                  <a:pt x="4137587" y="820297"/>
                </a:cubicBezTo>
                <a:cubicBezTo>
                  <a:pt x="3987585" y="820595"/>
                  <a:pt x="3674736" y="809378"/>
                  <a:pt x="3481133" y="820297"/>
                </a:cubicBezTo>
                <a:cubicBezTo>
                  <a:pt x="3278309" y="853645"/>
                  <a:pt x="3122534" y="792022"/>
                  <a:pt x="2867626" y="820297"/>
                </a:cubicBezTo>
                <a:cubicBezTo>
                  <a:pt x="2619731" y="805919"/>
                  <a:pt x="2462279" y="830302"/>
                  <a:pt x="2340009" y="820297"/>
                </a:cubicBezTo>
                <a:cubicBezTo>
                  <a:pt x="2207856" y="813673"/>
                  <a:pt x="1947536" y="841383"/>
                  <a:pt x="1855338" y="820297"/>
                </a:cubicBezTo>
                <a:cubicBezTo>
                  <a:pt x="1746974" y="829653"/>
                  <a:pt x="1516895" y="838051"/>
                  <a:pt x="1327721" y="820297"/>
                </a:cubicBezTo>
                <a:cubicBezTo>
                  <a:pt x="1121399" y="791723"/>
                  <a:pt x="576685" y="774659"/>
                  <a:pt x="327704" y="820297"/>
                </a:cubicBezTo>
                <a:cubicBezTo>
                  <a:pt x="138130" y="817163"/>
                  <a:pt x="-13256" y="782006"/>
                  <a:pt x="0" y="683577"/>
                </a:cubicBezTo>
                <a:lnTo>
                  <a:pt x="0" y="683580"/>
                </a:lnTo>
                <a:cubicBezTo>
                  <a:pt x="-10596" y="597622"/>
                  <a:pt x="8149" y="514194"/>
                  <a:pt x="0" y="478506"/>
                </a:cubicBezTo>
                <a:lnTo>
                  <a:pt x="0" y="478506"/>
                </a:lnTo>
                <a:cubicBezTo>
                  <a:pt x="5653" y="405038"/>
                  <a:pt x="-772" y="371977"/>
                  <a:pt x="0" y="314448"/>
                </a:cubicBezTo>
                <a:cubicBezTo>
                  <a:pt x="-15859" y="250219"/>
                  <a:pt x="-16227" y="184799"/>
                  <a:pt x="0" y="136719"/>
                </a:cubicBezTo>
                <a:close/>
              </a:path>
              <a:path w="7923871" h="820297" fill="none" stroke="0" extrusionOk="0">
                <a:moveTo>
                  <a:pt x="0" y="136719"/>
                </a:moveTo>
                <a:cubicBezTo>
                  <a:pt x="5372" y="46295"/>
                  <a:pt x="123028" y="9561"/>
                  <a:pt x="327704" y="0"/>
                </a:cubicBezTo>
                <a:cubicBezTo>
                  <a:pt x="503310" y="-29335"/>
                  <a:pt x="603919" y="3793"/>
                  <a:pt x="812375" y="0"/>
                </a:cubicBezTo>
                <a:cubicBezTo>
                  <a:pt x="1017591" y="-12987"/>
                  <a:pt x="1181034" y="-14039"/>
                  <a:pt x="1468829" y="0"/>
                </a:cubicBezTo>
                <a:cubicBezTo>
                  <a:pt x="1782583" y="17444"/>
                  <a:pt x="1934596" y="2735"/>
                  <a:pt x="2082336" y="0"/>
                </a:cubicBezTo>
                <a:cubicBezTo>
                  <a:pt x="2200977" y="31236"/>
                  <a:pt x="2429507" y="-13252"/>
                  <a:pt x="2781735" y="0"/>
                </a:cubicBezTo>
                <a:cubicBezTo>
                  <a:pt x="3116057" y="-7582"/>
                  <a:pt x="3186792" y="15652"/>
                  <a:pt x="3481133" y="0"/>
                </a:cubicBezTo>
                <a:cubicBezTo>
                  <a:pt x="3756019" y="-24271"/>
                  <a:pt x="3883708" y="29435"/>
                  <a:pt x="4094641" y="0"/>
                </a:cubicBezTo>
                <a:cubicBezTo>
                  <a:pt x="4321864" y="-30360"/>
                  <a:pt x="4432473" y="-12655"/>
                  <a:pt x="4622258" y="0"/>
                </a:cubicBezTo>
                <a:lnTo>
                  <a:pt x="4622258" y="0"/>
                </a:lnTo>
                <a:cubicBezTo>
                  <a:pt x="4907099" y="-4535"/>
                  <a:pt x="4951820" y="-31094"/>
                  <a:pt x="5223151" y="0"/>
                </a:cubicBezTo>
                <a:cubicBezTo>
                  <a:pt x="5475697" y="-19987"/>
                  <a:pt x="5566062" y="18194"/>
                  <a:pt x="5843854" y="0"/>
                </a:cubicBezTo>
                <a:cubicBezTo>
                  <a:pt x="6044675" y="10121"/>
                  <a:pt x="6459453" y="-30165"/>
                  <a:pt x="6603225" y="0"/>
                </a:cubicBezTo>
                <a:cubicBezTo>
                  <a:pt x="6727710" y="-16755"/>
                  <a:pt x="6868565" y="1618"/>
                  <a:pt x="7089766" y="0"/>
                </a:cubicBezTo>
                <a:cubicBezTo>
                  <a:pt x="7323511" y="-4939"/>
                  <a:pt x="7462465" y="19627"/>
                  <a:pt x="7596166" y="0"/>
                </a:cubicBezTo>
                <a:cubicBezTo>
                  <a:pt x="7762828" y="19160"/>
                  <a:pt x="7954362" y="72115"/>
                  <a:pt x="7923871" y="136719"/>
                </a:cubicBezTo>
                <a:cubicBezTo>
                  <a:pt x="7933088" y="168635"/>
                  <a:pt x="7937590" y="268713"/>
                  <a:pt x="7923871" y="314448"/>
                </a:cubicBezTo>
                <a:cubicBezTo>
                  <a:pt x="7897441" y="371974"/>
                  <a:pt x="7929328" y="400504"/>
                  <a:pt x="7923871" y="478506"/>
                </a:cubicBezTo>
                <a:lnTo>
                  <a:pt x="7923871" y="478506"/>
                </a:lnTo>
                <a:cubicBezTo>
                  <a:pt x="7942601" y="522734"/>
                  <a:pt x="7930339" y="596856"/>
                  <a:pt x="7923871" y="683580"/>
                </a:cubicBezTo>
                <a:lnTo>
                  <a:pt x="7923871" y="683577"/>
                </a:lnTo>
                <a:cubicBezTo>
                  <a:pt x="7935166" y="746219"/>
                  <a:pt x="7752662" y="801122"/>
                  <a:pt x="7596166" y="820297"/>
                </a:cubicBezTo>
                <a:cubicBezTo>
                  <a:pt x="7419220" y="831943"/>
                  <a:pt x="7357363" y="836602"/>
                  <a:pt x="7129483" y="820297"/>
                </a:cubicBezTo>
                <a:cubicBezTo>
                  <a:pt x="6952499" y="815702"/>
                  <a:pt x="6787022" y="832759"/>
                  <a:pt x="6603225" y="820297"/>
                </a:cubicBezTo>
                <a:cubicBezTo>
                  <a:pt x="6479054" y="842408"/>
                  <a:pt x="6400055" y="862826"/>
                  <a:pt x="6190931" y="903183"/>
                </a:cubicBezTo>
                <a:cubicBezTo>
                  <a:pt x="6030189" y="942539"/>
                  <a:pt x="5955329" y="936510"/>
                  <a:pt x="5765886" y="988634"/>
                </a:cubicBezTo>
                <a:cubicBezTo>
                  <a:pt x="5588523" y="1059238"/>
                  <a:pt x="5429298" y="1029383"/>
                  <a:pt x="5328089" y="1076647"/>
                </a:cubicBezTo>
                <a:cubicBezTo>
                  <a:pt x="5184802" y="1011448"/>
                  <a:pt x="5137948" y="998002"/>
                  <a:pt x="4961057" y="943345"/>
                </a:cubicBezTo>
                <a:cubicBezTo>
                  <a:pt x="4790537" y="890817"/>
                  <a:pt x="4775006" y="884186"/>
                  <a:pt x="4622258" y="820297"/>
                </a:cubicBezTo>
                <a:cubicBezTo>
                  <a:pt x="4513115" y="857379"/>
                  <a:pt x="4181755" y="803375"/>
                  <a:pt x="4008751" y="820297"/>
                </a:cubicBezTo>
                <a:cubicBezTo>
                  <a:pt x="3853865" y="845043"/>
                  <a:pt x="3529639" y="796860"/>
                  <a:pt x="3352296" y="820297"/>
                </a:cubicBezTo>
                <a:cubicBezTo>
                  <a:pt x="3160294" y="833635"/>
                  <a:pt x="3025976" y="850730"/>
                  <a:pt x="2867626" y="820297"/>
                </a:cubicBezTo>
                <a:cubicBezTo>
                  <a:pt x="2718750" y="804669"/>
                  <a:pt x="2508897" y="849031"/>
                  <a:pt x="2340009" y="820297"/>
                </a:cubicBezTo>
                <a:cubicBezTo>
                  <a:pt x="2168038" y="859550"/>
                  <a:pt x="1973690" y="800876"/>
                  <a:pt x="1683556" y="820297"/>
                </a:cubicBezTo>
                <a:cubicBezTo>
                  <a:pt x="1365138" y="827129"/>
                  <a:pt x="1271865" y="832341"/>
                  <a:pt x="1027103" y="820297"/>
                </a:cubicBezTo>
                <a:cubicBezTo>
                  <a:pt x="751478" y="854586"/>
                  <a:pt x="474367" y="793554"/>
                  <a:pt x="327704" y="820297"/>
                </a:cubicBezTo>
                <a:cubicBezTo>
                  <a:pt x="141201" y="821404"/>
                  <a:pt x="11909" y="764978"/>
                  <a:pt x="0" y="683577"/>
                </a:cubicBezTo>
                <a:lnTo>
                  <a:pt x="0" y="683580"/>
                </a:lnTo>
                <a:cubicBezTo>
                  <a:pt x="14468" y="591282"/>
                  <a:pt x="17753" y="577335"/>
                  <a:pt x="0" y="478506"/>
                </a:cubicBezTo>
                <a:lnTo>
                  <a:pt x="0" y="478506"/>
                </a:lnTo>
                <a:cubicBezTo>
                  <a:pt x="-12418" y="417676"/>
                  <a:pt x="-12779" y="359067"/>
                  <a:pt x="0" y="311030"/>
                </a:cubicBezTo>
                <a:cubicBezTo>
                  <a:pt x="599" y="259509"/>
                  <a:pt x="16359" y="186458"/>
                  <a:pt x="0" y="136719"/>
                </a:cubicBezTo>
                <a:close/>
              </a:path>
              <a:path w="7923871" h="820297" fill="none" stroke="0" extrusionOk="0">
                <a:moveTo>
                  <a:pt x="0" y="136719"/>
                </a:moveTo>
                <a:cubicBezTo>
                  <a:pt x="14804" y="56115"/>
                  <a:pt x="126511" y="34125"/>
                  <a:pt x="327704" y="0"/>
                </a:cubicBezTo>
                <a:cubicBezTo>
                  <a:pt x="495257" y="-21784"/>
                  <a:pt x="618717" y="-26761"/>
                  <a:pt x="812375" y="0"/>
                </a:cubicBezTo>
                <a:cubicBezTo>
                  <a:pt x="1007312" y="3032"/>
                  <a:pt x="1235325" y="-11990"/>
                  <a:pt x="1468829" y="0"/>
                </a:cubicBezTo>
                <a:cubicBezTo>
                  <a:pt x="1808441" y="16675"/>
                  <a:pt x="1925277" y="-23791"/>
                  <a:pt x="2082336" y="0"/>
                </a:cubicBezTo>
                <a:cubicBezTo>
                  <a:pt x="2270354" y="-63988"/>
                  <a:pt x="2390944" y="-388"/>
                  <a:pt x="2781735" y="0"/>
                </a:cubicBezTo>
                <a:cubicBezTo>
                  <a:pt x="3139592" y="-12336"/>
                  <a:pt x="3189374" y="18490"/>
                  <a:pt x="3481133" y="0"/>
                </a:cubicBezTo>
                <a:cubicBezTo>
                  <a:pt x="3786910" y="-20908"/>
                  <a:pt x="3885001" y="8337"/>
                  <a:pt x="4094641" y="0"/>
                </a:cubicBezTo>
                <a:cubicBezTo>
                  <a:pt x="4277661" y="698"/>
                  <a:pt x="4465033" y="-19234"/>
                  <a:pt x="4622258" y="0"/>
                </a:cubicBezTo>
                <a:lnTo>
                  <a:pt x="4622258" y="0"/>
                </a:lnTo>
                <a:cubicBezTo>
                  <a:pt x="4897476" y="-7372"/>
                  <a:pt x="4974821" y="-31839"/>
                  <a:pt x="5223151" y="0"/>
                </a:cubicBezTo>
                <a:cubicBezTo>
                  <a:pt x="5478835" y="-17398"/>
                  <a:pt x="5583044" y="2014"/>
                  <a:pt x="5843854" y="0"/>
                </a:cubicBezTo>
                <a:cubicBezTo>
                  <a:pt x="6049788" y="-12298"/>
                  <a:pt x="6437272" y="4150"/>
                  <a:pt x="6603225" y="0"/>
                </a:cubicBezTo>
                <a:cubicBezTo>
                  <a:pt x="6729055" y="-48400"/>
                  <a:pt x="6826508" y="-4898"/>
                  <a:pt x="7089766" y="0"/>
                </a:cubicBezTo>
                <a:cubicBezTo>
                  <a:pt x="7300414" y="-28321"/>
                  <a:pt x="7445615" y="4743"/>
                  <a:pt x="7596166" y="0"/>
                </a:cubicBezTo>
                <a:cubicBezTo>
                  <a:pt x="7755518" y="630"/>
                  <a:pt x="7958097" y="58462"/>
                  <a:pt x="7923871" y="136719"/>
                </a:cubicBezTo>
                <a:cubicBezTo>
                  <a:pt x="7929916" y="169795"/>
                  <a:pt x="7936851" y="279148"/>
                  <a:pt x="7923871" y="314448"/>
                </a:cubicBezTo>
                <a:cubicBezTo>
                  <a:pt x="7910178" y="355227"/>
                  <a:pt x="7943389" y="395534"/>
                  <a:pt x="7923871" y="478506"/>
                </a:cubicBezTo>
                <a:lnTo>
                  <a:pt x="7923871" y="478506"/>
                </a:lnTo>
                <a:cubicBezTo>
                  <a:pt x="7919560" y="544031"/>
                  <a:pt x="7931949" y="623756"/>
                  <a:pt x="7923871" y="683580"/>
                </a:cubicBezTo>
                <a:lnTo>
                  <a:pt x="7923871" y="683577"/>
                </a:lnTo>
                <a:cubicBezTo>
                  <a:pt x="7925988" y="801663"/>
                  <a:pt x="7737905" y="815106"/>
                  <a:pt x="7596166" y="820297"/>
                </a:cubicBezTo>
                <a:cubicBezTo>
                  <a:pt x="7457831" y="844823"/>
                  <a:pt x="7306003" y="818273"/>
                  <a:pt x="7129483" y="820297"/>
                </a:cubicBezTo>
                <a:cubicBezTo>
                  <a:pt x="6936501" y="831673"/>
                  <a:pt x="6814297" y="824147"/>
                  <a:pt x="6603225" y="820297"/>
                </a:cubicBezTo>
                <a:cubicBezTo>
                  <a:pt x="6463098" y="834025"/>
                  <a:pt x="6373340" y="873526"/>
                  <a:pt x="6190931" y="903183"/>
                </a:cubicBezTo>
                <a:cubicBezTo>
                  <a:pt x="6018909" y="946607"/>
                  <a:pt x="5953753" y="934581"/>
                  <a:pt x="5765886" y="988634"/>
                </a:cubicBezTo>
                <a:cubicBezTo>
                  <a:pt x="5578859" y="1064518"/>
                  <a:pt x="5431830" y="1037713"/>
                  <a:pt x="5328089" y="1076647"/>
                </a:cubicBezTo>
                <a:cubicBezTo>
                  <a:pt x="5183740" y="1007145"/>
                  <a:pt x="5144011" y="993617"/>
                  <a:pt x="4961057" y="943345"/>
                </a:cubicBezTo>
                <a:cubicBezTo>
                  <a:pt x="4787893" y="896185"/>
                  <a:pt x="4772891" y="884003"/>
                  <a:pt x="4622258" y="820297"/>
                </a:cubicBezTo>
                <a:cubicBezTo>
                  <a:pt x="4486325" y="864789"/>
                  <a:pt x="4154326" y="813883"/>
                  <a:pt x="4008751" y="820297"/>
                </a:cubicBezTo>
                <a:cubicBezTo>
                  <a:pt x="3834723" y="832044"/>
                  <a:pt x="3527784" y="840599"/>
                  <a:pt x="3352296" y="820297"/>
                </a:cubicBezTo>
                <a:cubicBezTo>
                  <a:pt x="3182091" y="816062"/>
                  <a:pt x="3050767" y="800395"/>
                  <a:pt x="2867626" y="820297"/>
                </a:cubicBezTo>
                <a:cubicBezTo>
                  <a:pt x="2713507" y="777942"/>
                  <a:pt x="2512590" y="837188"/>
                  <a:pt x="2340009" y="820297"/>
                </a:cubicBezTo>
                <a:cubicBezTo>
                  <a:pt x="2134840" y="840419"/>
                  <a:pt x="2007253" y="810273"/>
                  <a:pt x="1683556" y="820297"/>
                </a:cubicBezTo>
                <a:cubicBezTo>
                  <a:pt x="1387792" y="838380"/>
                  <a:pt x="1254520" y="820036"/>
                  <a:pt x="1027103" y="820297"/>
                </a:cubicBezTo>
                <a:cubicBezTo>
                  <a:pt x="777295" y="808139"/>
                  <a:pt x="452467" y="787904"/>
                  <a:pt x="327704" y="820297"/>
                </a:cubicBezTo>
                <a:cubicBezTo>
                  <a:pt x="127706" y="817610"/>
                  <a:pt x="8527" y="751283"/>
                  <a:pt x="0" y="683577"/>
                </a:cubicBezTo>
                <a:lnTo>
                  <a:pt x="0" y="683580"/>
                </a:lnTo>
                <a:cubicBezTo>
                  <a:pt x="17733" y="592707"/>
                  <a:pt x="17873" y="577706"/>
                  <a:pt x="0" y="478506"/>
                </a:cubicBezTo>
                <a:lnTo>
                  <a:pt x="0" y="478506"/>
                </a:lnTo>
                <a:cubicBezTo>
                  <a:pt x="-10887" y="427103"/>
                  <a:pt x="-16654" y="349322"/>
                  <a:pt x="0" y="311030"/>
                </a:cubicBezTo>
                <a:cubicBezTo>
                  <a:pt x="1730" y="256780"/>
                  <a:pt x="16800" y="181251"/>
                  <a:pt x="0" y="136719"/>
                </a:cubicBezTo>
                <a:close/>
              </a:path>
            </a:pathLst>
          </a:custGeom>
          <a:solidFill>
            <a:srgbClr val="FFFF66"/>
          </a:solidFill>
          <a:ln w="38100" cap="flat" cmpd="sng" algn="ctr">
            <a:solidFill>
              <a:srgbClr val="FFC000"/>
            </a:solidFill>
            <a:prstDash val="sysDash"/>
            <a:miter lim="800000"/>
            <a:extLst>
              <a:ext uri="{C807C97D-BFC1-408E-A445-0C87EB9F89A2}">
                <ask:lineSketchStyleProps xmlns:ask="http://schemas.microsoft.com/office/drawing/2018/sketchyshapes" sd="3244475365">
                  <a:custGeom>
                    <a:avLst/>
                    <a:gdLst>
                      <a:gd name="connsiteX0" fmla="*/ 0 w 7923871"/>
                      <a:gd name="connsiteY0" fmla="*/ 136719 h 820297"/>
                      <a:gd name="connsiteX1" fmla="*/ 327704 w 7923871"/>
                      <a:gd name="connsiteY1" fmla="*/ 0 h 820297"/>
                      <a:gd name="connsiteX2" fmla="*/ 812375 w 7923871"/>
                      <a:gd name="connsiteY2" fmla="*/ 0 h 820297"/>
                      <a:gd name="connsiteX3" fmla="*/ 1468829 w 7923871"/>
                      <a:gd name="connsiteY3" fmla="*/ 0 h 820297"/>
                      <a:gd name="connsiteX4" fmla="*/ 2082336 w 7923871"/>
                      <a:gd name="connsiteY4" fmla="*/ 0 h 820297"/>
                      <a:gd name="connsiteX5" fmla="*/ 2781735 w 7923871"/>
                      <a:gd name="connsiteY5" fmla="*/ 0 h 820297"/>
                      <a:gd name="connsiteX6" fmla="*/ 3481133 w 7923871"/>
                      <a:gd name="connsiteY6" fmla="*/ 0 h 820297"/>
                      <a:gd name="connsiteX7" fmla="*/ 4094641 w 7923871"/>
                      <a:gd name="connsiteY7" fmla="*/ 0 h 820297"/>
                      <a:gd name="connsiteX8" fmla="*/ 4622258 w 7923871"/>
                      <a:gd name="connsiteY8" fmla="*/ 0 h 820297"/>
                      <a:gd name="connsiteX9" fmla="*/ 4622258 w 7923871"/>
                      <a:gd name="connsiteY9" fmla="*/ 0 h 820297"/>
                      <a:gd name="connsiteX10" fmla="*/ 5223151 w 7923871"/>
                      <a:gd name="connsiteY10" fmla="*/ 0 h 820297"/>
                      <a:gd name="connsiteX11" fmla="*/ 5843854 w 7923871"/>
                      <a:gd name="connsiteY11" fmla="*/ 0 h 820297"/>
                      <a:gd name="connsiteX12" fmla="*/ 6603225 w 7923871"/>
                      <a:gd name="connsiteY12" fmla="*/ 0 h 820297"/>
                      <a:gd name="connsiteX13" fmla="*/ 7089766 w 7923871"/>
                      <a:gd name="connsiteY13" fmla="*/ 0 h 820297"/>
                      <a:gd name="connsiteX14" fmla="*/ 7596166 w 7923871"/>
                      <a:gd name="connsiteY14" fmla="*/ 0 h 820297"/>
                      <a:gd name="connsiteX15" fmla="*/ 7923871 w 7923871"/>
                      <a:gd name="connsiteY15" fmla="*/ 136719 h 820297"/>
                      <a:gd name="connsiteX16" fmla="*/ 7923871 w 7923871"/>
                      <a:gd name="connsiteY16" fmla="*/ 314448 h 820297"/>
                      <a:gd name="connsiteX17" fmla="*/ 7923871 w 7923871"/>
                      <a:gd name="connsiteY17" fmla="*/ 478506 h 820297"/>
                      <a:gd name="connsiteX18" fmla="*/ 7923871 w 7923871"/>
                      <a:gd name="connsiteY18" fmla="*/ 478506 h 820297"/>
                      <a:gd name="connsiteX19" fmla="*/ 7923871 w 7923871"/>
                      <a:gd name="connsiteY19" fmla="*/ 683580 h 820297"/>
                      <a:gd name="connsiteX20" fmla="*/ 7923871 w 7923871"/>
                      <a:gd name="connsiteY20" fmla="*/ 683577 h 820297"/>
                      <a:gd name="connsiteX21" fmla="*/ 7596166 w 7923871"/>
                      <a:gd name="connsiteY21" fmla="*/ 820297 h 820297"/>
                      <a:gd name="connsiteX22" fmla="*/ 7129483 w 7923871"/>
                      <a:gd name="connsiteY22" fmla="*/ 820297 h 820297"/>
                      <a:gd name="connsiteX23" fmla="*/ 6603225 w 7923871"/>
                      <a:gd name="connsiteY23" fmla="*/ 820297 h 820297"/>
                      <a:gd name="connsiteX24" fmla="*/ 6190931 w 7923871"/>
                      <a:gd name="connsiteY24" fmla="*/ 903183 h 820297"/>
                      <a:gd name="connsiteX25" fmla="*/ 5765886 w 7923871"/>
                      <a:gd name="connsiteY25" fmla="*/ 988634 h 820297"/>
                      <a:gd name="connsiteX26" fmla="*/ 5328089 w 7923871"/>
                      <a:gd name="connsiteY26" fmla="*/ 1076647 h 820297"/>
                      <a:gd name="connsiteX27" fmla="*/ 4961057 w 7923871"/>
                      <a:gd name="connsiteY27" fmla="*/ 943345 h 820297"/>
                      <a:gd name="connsiteX28" fmla="*/ 4622258 w 7923871"/>
                      <a:gd name="connsiteY28" fmla="*/ 820297 h 820297"/>
                      <a:gd name="connsiteX29" fmla="*/ 4008751 w 7923871"/>
                      <a:gd name="connsiteY29" fmla="*/ 820297 h 820297"/>
                      <a:gd name="connsiteX30" fmla="*/ 3352296 w 7923871"/>
                      <a:gd name="connsiteY30" fmla="*/ 820297 h 820297"/>
                      <a:gd name="connsiteX31" fmla="*/ 2867626 w 7923871"/>
                      <a:gd name="connsiteY31" fmla="*/ 820297 h 820297"/>
                      <a:gd name="connsiteX32" fmla="*/ 2340009 w 7923871"/>
                      <a:gd name="connsiteY32" fmla="*/ 820297 h 820297"/>
                      <a:gd name="connsiteX33" fmla="*/ 1683556 w 7923871"/>
                      <a:gd name="connsiteY33" fmla="*/ 820297 h 820297"/>
                      <a:gd name="connsiteX34" fmla="*/ 1027103 w 7923871"/>
                      <a:gd name="connsiteY34" fmla="*/ 820297 h 820297"/>
                      <a:gd name="connsiteX35" fmla="*/ 327704 w 7923871"/>
                      <a:gd name="connsiteY35" fmla="*/ 820297 h 820297"/>
                      <a:gd name="connsiteX36" fmla="*/ 0 w 7923871"/>
                      <a:gd name="connsiteY36" fmla="*/ 683577 h 820297"/>
                      <a:gd name="connsiteX37" fmla="*/ 0 w 7923871"/>
                      <a:gd name="connsiteY37" fmla="*/ 683580 h 820297"/>
                      <a:gd name="connsiteX38" fmla="*/ 0 w 7923871"/>
                      <a:gd name="connsiteY38" fmla="*/ 478506 h 820297"/>
                      <a:gd name="connsiteX39" fmla="*/ 0 w 7923871"/>
                      <a:gd name="connsiteY39" fmla="*/ 478506 h 820297"/>
                      <a:gd name="connsiteX40" fmla="*/ 0 w 7923871"/>
                      <a:gd name="connsiteY40" fmla="*/ 311030 h 820297"/>
                      <a:gd name="connsiteX41" fmla="*/ 0 w 7923871"/>
                      <a:gd name="connsiteY41" fmla="*/ 136719 h 820297"/>
                      <a:gd name="connsiteX0" fmla="*/ 0 w 7923871"/>
                      <a:gd name="connsiteY0" fmla="*/ 136719 h 820297"/>
                      <a:gd name="connsiteX1" fmla="*/ 327704 w 7923871"/>
                      <a:gd name="connsiteY1" fmla="*/ 0 h 820297"/>
                      <a:gd name="connsiteX2" fmla="*/ 1027103 w 7923871"/>
                      <a:gd name="connsiteY2" fmla="*/ 0 h 820297"/>
                      <a:gd name="connsiteX3" fmla="*/ 1511774 w 7923871"/>
                      <a:gd name="connsiteY3" fmla="*/ 0 h 820297"/>
                      <a:gd name="connsiteX4" fmla="*/ 2211173 w 7923871"/>
                      <a:gd name="connsiteY4" fmla="*/ 0 h 820297"/>
                      <a:gd name="connsiteX5" fmla="*/ 2910572 w 7923871"/>
                      <a:gd name="connsiteY5" fmla="*/ 0 h 820297"/>
                      <a:gd name="connsiteX6" fmla="*/ 3524079 w 7923871"/>
                      <a:gd name="connsiteY6" fmla="*/ 0 h 820297"/>
                      <a:gd name="connsiteX7" fmla="*/ 4622258 w 7923871"/>
                      <a:gd name="connsiteY7" fmla="*/ 0 h 820297"/>
                      <a:gd name="connsiteX8" fmla="*/ 4622258 w 7923871"/>
                      <a:gd name="connsiteY8" fmla="*/ 0 h 820297"/>
                      <a:gd name="connsiteX9" fmla="*/ 5223151 w 7923871"/>
                      <a:gd name="connsiteY9" fmla="*/ 0 h 820297"/>
                      <a:gd name="connsiteX10" fmla="*/ 5883474 w 7923871"/>
                      <a:gd name="connsiteY10" fmla="*/ 0 h 820297"/>
                      <a:gd name="connsiteX11" fmla="*/ 6257745 w 7923871"/>
                      <a:gd name="connsiteY11" fmla="*/ 0 h 820297"/>
                      <a:gd name="connsiteX12" fmla="*/ 6603225 w 7923871"/>
                      <a:gd name="connsiteY12" fmla="*/ 0 h 820297"/>
                      <a:gd name="connsiteX13" fmla="*/ 7069908 w 7923871"/>
                      <a:gd name="connsiteY13" fmla="*/ 0 h 820297"/>
                      <a:gd name="connsiteX14" fmla="*/ 7596166 w 7923871"/>
                      <a:gd name="connsiteY14" fmla="*/ 0 h 820297"/>
                      <a:gd name="connsiteX15" fmla="*/ 7923871 w 7923871"/>
                      <a:gd name="connsiteY15" fmla="*/ 136719 h 820297"/>
                      <a:gd name="connsiteX16" fmla="*/ 7923871 w 7923871"/>
                      <a:gd name="connsiteY16" fmla="*/ 300777 h 820297"/>
                      <a:gd name="connsiteX17" fmla="*/ 7923871 w 7923871"/>
                      <a:gd name="connsiteY17" fmla="*/ 478506 h 820297"/>
                      <a:gd name="connsiteX18" fmla="*/ 7923871 w 7923871"/>
                      <a:gd name="connsiteY18" fmla="*/ 478506 h 820297"/>
                      <a:gd name="connsiteX19" fmla="*/ 7923871 w 7923871"/>
                      <a:gd name="connsiteY19" fmla="*/ 683580 h 820297"/>
                      <a:gd name="connsiteX20" fmla="*/ 7923871 w 7923871"/>
                      <a:gd name="connsiteY20" fmla="*/ 683577 h 820297"/>
                      <a:gd name="connsiteX21" fmla="*/ 7596166 w 7923871"/>
                      <a:gd name="connsiteY21" fmla="*/ 820297 h 820297"/>
                      <a:gd name="connsiteX22" fmla="*/ 7119554 w 7923871"/>
                      <a:gd name="connsiteY22" fmla="*/ 820297 h 820297"/>
                      <a:gd name="connsiteX23" fmla="*/ 6603225 w 7923871"/>
                      <a:gd name="connsiteY23" fmla="*/ 820297 h 820297"/>
                      <a:gd name="connsiteX24" fmla="*/ 6165428 w 7923871"/>
                      <a:gd name="connsiteY24" fmla="*/ 908310 h 820297"/>
                      <a:gd name="connsiteX25" fmla="*/ 5740383 w 7923871"/>
                      <a:gd name="connsiteY25" fmla="*/ 993761 h 820297"/>
                      <a:gd name="connsiteX26" fmla="*/ 5328089 w 7923871"/>
                      <a:gd name="connsiteY26" fmla="*/ 1076647 h 820297"/>
                      <a:gd name="connsiteX27" fmla="*/ 4982232 w 7923871"/>
                      <a:gd name="connsiteY27" fmla="*/ 951036 h 820297"/>
                      <a:gd name="connsiteX28" fmla="*/ 4622258 w 7923871"/>
                      <a:gd name="connsiteY28" fmla="*/ 820297 h 820297"/>
                      <a:gd name="connsiteX29" fmla="*/ 4137587 w 7923871"/>
                      <a:gd name="connsiteY29" fmla="*/ 820297 h 820297"/>
                      <a:gd name="connsiteX30" fmla="*/ 3481133 w 7923871"/>
                      <a:gd name="connsiteY30" fmla="*/ 820297 h 820297"/>
                      <a:gd name="connsiteX31" fmla="*/ 2867626 w 7923871"/>
                      <a:gd name="connsiteY31" fmla="*/ 820297 h 820297"/>
                      <a:gd name="connsiteX32" fmla="*/ 2340009 w 7923871"/>
                      <a:gd name="connsiteY32" fmla="*/ 820297 h 820297"/>
                      <a:gd name="connsiteX33" fmla="*/ 1855338 w 7923871"/>
                      <a:gd name="connsiteY33" fmla="*/ 820297 h 820297"/>
                      <a:gd name="connsiteX34" fmla="*/ 1327721 w 7923871"/>
                      <a:gd name="connsiteY34" fmla="*/ 820297 h 820297"/>
                      <a:gd name="connsiteX35" fmla="*/ 327704 w 7923871"/>
                      <a:gd name="connsiteY35" fmla="*/ 820297 h 820297"/>
                      <a:gd name="connsiteX36" fmla="*/ 0 w 7923871"/>
                      <a:gd name="connsiteY36" fmla="*/ 683577 h 820297"/>
                      <a:gd name="connsiteX37" fmla="*/ 0 w 7923871"/>
                      <a:gd name="connsiteY37" fmla="*/ 683580 h 820297"/>
                      <a:gd name="connsiteX38" fmla="*/ 0 w 7923871"/>
                      <a:gd name="connsiteY38" fmla="*/ 478506 h 820297"/>
                      <a:gd name="connsiteX39" fmla="*/ 0 w 7923871"/>
                      <a:gd name="connsiteY39" fmla="*/ 478506 h 820297"/>
                      <a:gd name="connsiteX40" fmla="*/ 0 w 7923871"/>
                      <a:gd name="connsiteY40" fmla="*/ 314448 h 820297"/>
                      <a:gd name="connsiteX41" fmla="*/ 0 w 7923871"/>
                      <a:gd name="connsiteY41" fmla="*/ 136719 h 82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923871" h="820297" fill="none" extrusionOk="0">
                        <a:moveTo>
                          <a:pt x="0" y="136719"/>
                        </a:moveTo>
                        <a:cubicBezTo>
                          <a:pt x="4691" y="89028"/>
                          <a:pt x="140612" y="19585"/>
                          <a:pt x="327704" y="0"/>
                        </a:cubicBezTo>
                        <a:cubicBezTo>
                          <a:pt x="506483" y="-18602"/>
                          <a:pt x="613570" y="-5185"/>
                          <a:pt x="812375" y="0"/>
                        </a:cubicBezTo>
                        <a:cubicBezTo>
                          <a:pt x="1001812" y="1097"/>
                          <a:pt x="1202734" y="11199"/>
                          <a:pt x="1468829" y="0"/>
                        </a:cubicBezTo>
                        <a:cubicBezTo>
                          <a:pt x="1789996" y="-11558"/>
                          <a:pt x="1937957" y="-23523"/>
                          <a:pt x="2082336" y="0"/>
                        </a:cubicBezTo>
                        <a:cubicBezTo>
                          <a:pt x="2215841" y="-57481"/>
                          <a:pt x="2423729" y="46507"/>
                          <a:pt x="2781735" y="0"/>
                        </a:cubicBezTo>
                        <a:cubicBezTo>
                          <a:pt x="3136538" y="-752"/>
                          <a:pt x="3190490" y="17801"/>
                          <a:pt x="3481133" y="0"/>
                        </a:cubicBezTo>
                        <a:cubicBezTo>
                          <a:pt x="3791572" y="-12816"/>
                          <a:pt x="3884740" y="-6698"/>
                          <a:pt x="4094641" y="0"/>
                        </a:cubicBezTo>
                        <a:cubicBezTo>
                          <a:pt x="4271608" y="17923"/>
                          <a:pt x="4480153" y="-1645"/>
                          <a:pt x="4622258" y="0"/>
                        </a:cubicBezTo>
                        <a:lnTo>
                          <a:pt x="4622258" y="0"/>
                        </a:lnTo>
                        <a:cubicBezTo>
                          <a:pt x="4882648" y="1738"/>
                          <a:pt x="4976471" y="-14157"/>
                          <a:pt x="5223151" y="0"/>
                        </a:cubicBezTo>
                        <a:cubicBezTo>
                          <a:pt x="5479304" y="4795"/>
                          <a:pt x="5594584" y="9230"/>
                          <a:pt x="5843854" y="0"/>
                        </a:cubicBezTo>
                        <a:cubicBezTo>
                          <a:pt x="6088156" y="-14571"/>
                          <a:pt x="6416995" y="13104"/>
                          <a:pt x="6603225" y="0"/>
                        </a:cubicBezTo>
                        <a:cubicBezTo>
                          <a:pt x="6714974" y="-34493"/>
                          <a:pt x="6854863" y="-5414"/>
                          <a:pt x="7089766" y="0"/>
                        </a:cubicBezTo>
                        <a:cubicBezTo>
                          <a:pt x="7305937" y="-10721"/>
                          <a:pt x="7440204" y="-3878"/>
                          <a:pt x="7596166" y="0"/>
                        </a:cubicBezTo>
                        <a:cubicBezTo>
                          <a:pt x="7750208" y="19882"/>
                          <a:pt x="7955682" y="44876"/>
                          <a:pt x="7923871" y="136719"/>
                        </a:cubicBezTo>
                        <a:cubicBezTo>
                          <a:pt x="7927712" y="178528"/>
                          <a:pt x="7931240" y="277208"/>
                          <a:pt x="7923871" y="314448"/>
                        </a:cubicBezTo>
                        <a:cubicBezTo>
                          <a:pt x="7911649" y="353458"/>
                          <a:pt x="7940593" y="403099"/>
                          <a:pt x="7923871" y="478506"/>
                        </a:cubicBezTo>
                        <a:lnTo>
                          <a:pt x="7923871" y="478506"/>
                        </a:lnTo>
                        <a:cubicBezTo>
                          <a:pt x="7913114" y="546198"/>
                          <a:pt x="7929389" y="622807"/>
                          <a:pt x="7923871" y="683580"/>
                        </a:cubicBezTo>
                        <a:lnTo>
                          <a:pt x="7923871" y="683577"/>
                        </a:lnTo>
                        <a:cubicBezTo>
                          <a:pt x="7935424" y="810747"/>
                          <a:pt x="7736290" y="808457"/>
                          <a:pt x="7596166" y="820297"/>
                        </a:cubicBezTo>
                        <a:cubicBezTo>
                          <a:pt x="7478566" y="839415"/>
                          <a:pt x="7301762" y="810843"/>
                          <a:pt x="7129483" y="820297"/>
                        </a:cubicBezTo>
                        <a:cubicBezTo>
                          <a:pt x="6932723" y="828633"/>
                          <a:pt x="6826363" y="828059"/>
                          <a:pt x="6603225" y="820297"/>
                        </a:cubicBezTo>
                        <a:cubicBezTo>
                          <a:pt x="6464977" y="831020"/>
                          <a:pt x="6363963" y="867672"/>
                          <a:pt x="6190931" y="903183"/>
                        </a:cubicBezTo>
                        <a:cubicBezTo>
                          <a:pt x="6013825" y="945402"/>
                          <a:pt x="5949602" y="946267"/>
                          <a:pt x="5765886" y="988634"/>
                        </a:cubicBezTo>
                        <a:cubicBezTo>
                          <a:pt x="5575188" y="1055492"/>
                          <a:pt x="5452321" y="1048104"/>
                          <a:pt x="5328089" y="1076647"/>
                        </a:cubicBezTo>
                        <a:cubicBezTo>
                          <a:pt x="5181072" y="1008943"/>
                          <a:pt x="5135272" y="988220"/>
                          <a:pt x="4961057" y="943345"/>
                        </a:cubicBezTo>
                        <a:cubicBezTo>
                          <a:pt x="4785506" y="894935"/>
                          <a:pt x="4772171" y="886145"/>
                          <a:pt x="4622258" y="820297"/>
                        </a:cubicBezTo>
                        <a:cubicBezTo>
                          <a:pt x="4473808" y="852510"/>
                          <a:pt x="4160489" y="817319"/>
                          <a:pt x="4008751" y="820297"/>
                        </a:cubicBezTo>
                        <a:cubicBezTo>
                          <a:pt x="3814489" y="812925"/>
                          <a:pt x="3520222" y="841409"/>
                          <a:pt x="3352296" y="820297"/>
                        </a:cubicBezTo>
                        <a:cubicBezTo>
                          <a:pt x="3193673" y="829722"/>
                          <a:pt x="3031773" y="788920"/>
                          <a:pt x="2867626" y="820297"/>
                        </a:cubicBezTo>
                        <a:cubicBezTo>
                          <a:pt x="2691914" y="815906"/>
                          <a:pt x="2517019" y="826135"/>
                          <a:pt x="2340009" y="820297"/>
                        </a:cubicBezTo>
                        <a:cubicBezTo>
                          <a:pt x="2135480" y="830575"/>
                          <a:pt x="2004936" y="813998"/>
                          <a:pt x="1683556" y="820297"/>
                        </a:cubicBezTo>
                        <a:cubicBezTo>
                          <a:pt x="1396347" y="826032"/>
                          <a:pt x="1263630" y="805829"/>
                          <a:pt x="1027103" y="820297"/>
                        </a:cubicBezTo>
                        <a:cubicBezTo>
                          <a:pt x="792424" y="803317"/>
                          <a:pt x="471765" y="783445"/>
                          <a:pt x="327704" y="820297"/>
                        </a:cubicBezTo>
                        <a:cubicBezTo>
                          <a:pt x="121558" y="811773"/>
                          <a:pt x="-3751" y="766204"/>
                          <a:pt x="0" y="683577"/>
                        </a:cubicBezTo>
                        <a:lnTo>
                          <a:pt x="0" y="683580"/>
                        </a:lnTo>
                        <a:cubicBezTo>
                          <a:pt x="17248" y="595761"/>
                          <a:pt x="16434" y="579128"/>
                          <a:pt x="0" y="478506"/>
                        </a:cubicBezTo>
                        <a:lnTo>
                          <a:pt x="0" y="478506"/>
                        </a:lnTo>
                        <a:cubicBezTo>
                          <a:pt x="-12916" y="428608"/>
                          <a:pt x="-12712" y="355447"/>
                          <a:pt x="0" y="311030"/>
                        </a:cubicBezTo>
                        <a:cubicBezTo>
                          <a:pt x="8082" y="257664"/>
                          <a:pt x="19165" y="173727"/>
                          <a:pt x="0" y="136719"/>
                        </a:cubicBezTo>
                        <a:close/>
                      </a:path>
                      <a:path w="7923871" h="820297" stroke="0" extrusionOk="0">
                        <a:moveTo>
                          <a:pt x="0" y="136719"/>
                        </a:moveTo>
                        <a:cubicBezTo>
                          <a:pt x="11589" y="80720"/>
                          <a:pt x="147522" y="7937"/>
                          <a:pt x="327704" y="0"/>
                        </a:cubicBezTo>
                        <a:cubicBezTo>
                          <a:pt x="591656" y="15284"/>
                          <a:pt x="675861" y="11411"/>
                          <a:pt x="1027103" y="0"/>
                        </a:cubicBezTo>
                        <a:cubicBezTo>
                          <a:pt x="1202958" y="17939"/>
                          <a:pt x="1391310" y="3262"/>
                          <a:pt x="1511774" y="0"/>
                        </a:cubicBezTo>
                        <a:cubicBezTo>
                          <a:pt x="1677722" y="-10330"/>
                          <a:pt x="1898673" y="-20789"/>
                          <a:pt x="2211173" y="0"/>
                        </a:cubicBezTo>
                        <a:cubicBezTo>
                          <a:pt x="2539061" y="7605"/>
                          <a:pt x="2593794" y="-8045"/>
                          <a:pt x="2910572" y="0"/>
                        </a:cubicBezTo>
                        <a:cubicBezTo>
                          <a:pt x="3211452" y="-15825"/>
                          <a:pt x="3331518" y="13048"/>
                          <a:pt x="3524079" y="0"/>
                        </a:cubicBezTo>
                        <a:cubicBezTo>
                          <a:pt x="3787185" y="2383"/>
                          <a:pt x="4376610" y="1715"/>
                          <a:pt x="4622258" y="0"/>
                        </a:cubicBezTo>
                        <a:lnTo>
                          <a:pt x="4622258" y="0"/>
                        </a:lnTo>
                        <a:cubicBezTo>
                          <a:pt x="4842690" y="12249"/>
                          <a:pt x="5017010" y="-604"/>
                          <a:pt x="5223151" y="0"/>
                        </a:cubicBezTo>
                        <a:cubicBezTo>
                          <a:pt x="5471602" y="-24264"/>
                          <a:pt x="5607898" y="-23785"/>
                          <a:pt x="5883474" y="0"/>
                        </a:cubicBezTo>
                        <a:cubicBezTo>
                          <a:pt x="5975197" y="-5193"/>
                          <a:pt x="6170202" y="-2676"/>
                          <a:pt x="6257745" y="0"/>
                        </a:cubicBezTo>
                        <a:cubicBezTo>
                          <a:pt x="6345288" y="2676"/>
                          <a:pt x="6482342" y="28"/>
                          <a:pt x="6603225" y="0"/>
                        </a:cubicBezTo>
                        <a:cubicBezTo>
                          <a:pt x="6678317" y="-19099"/>
                          <a:pt x="6905057" y="-11901"/>
                          <a:pt x="7069908" y="0"/>
                        </a:cubicBezTo>
                        <a:cubicBezTo>
                          <a:pt x="7220681" y="-2988"/>
                          <a:pt x="7443445" y="-36"/>
                          <a:pt x="7596166" y="0"/>
                        </a:cubicBezTo>
                        <a:cubicBezTo>
                          <a:pt x="7774810" y="13812"/>
                          <a:pt x="7936267" y="60680"/>
                          <a:pt x="7923871" y="136719"/>
                        </a:cubicBezTo>
                        <a:cubicBezTo>
                          <a:pt x="7914986" y="167462"/>
                          <a:pt x="7908629" y="251856"/>
                          <a:pt x="7923871" y="300777"/>
                        </a:cubicBezTo>
                        <a:cubicBezTo>
                          <a:pt x="7941528" y="340143"/>
                          <a:pt x="7920411" y="432930"/>
                          <a:pt x="7923871" y="478506"/>
                        </a:cubicBezTo>
                        <a:lnTo>
                          <a:pt x="7923871" y="478506"/>
                        </a:lnTo>
                        <a:cubicBezTo>
                          <a:pt x="7940570" y="563541"/>
                          <a:pt x="7947348" y="611928"/>
                          <a:pt x="7923871" y="683580"/>
                        </a:cubicBezTo>
                        <a:lnTo>
                          <a:pt x="7923871" y="683577"/>
                        </a:lnTo>
                        <a:cubicBezTo>
                          <a:pt x="7887873" y="778612"/>
                          <a:pt x="7812696" y="808917"/>
                          <a:pt x="7596166" y="820297"/>
                        </a:cubicBezTo>
                        <a:cubicBezTo>
                          <a:pt x="7406928" y="814238"/>
                          <a:pt x="7251614" y="818036"/>
                          <a:pt x="7119554" y="820297"/>
                        </a:cubicBezTo>
                        <a:cubicBezTo>
                          <a:pt x="7011261" y="821239"/>
                          <a:pt x="6820037" y="835840"/>
                          <a:pt x="6603225" y="820297"/>
                        </a:cubicBezTo>
                        <a:cubicBezTo>
                          <a:pt x="6459715" y="851966"/>
                          <a:pt x="6235683" y="880989"/>
                          <a:pt x="6165428" y="908310"/>
                        </a:cubicBezTo>
                        <a:cubicBezTo>
                          <a:pt x="6042799" y="932553"/>
                          <a:pt x="5928797" y="976985"/>
                          <a:pt x="5740383" y="993761"/>
                        </a:cubicBezTo>
                        <a:cubicBezTo>
                          <a:pt x="5566283" y="1042034"/>
                          <a:pt x="5495382" y="1039717"/>
                          <a:pt x="5328089" y="1076647"/>
                        </a:cubicBezTo>
                        <a:cubicBezTo>
                          <a:pt x="5199958" y="1035365"/>
                          <a:pt x="5083331" y="974196"/>
                          <a:pt x="4982232" y="951036"/>
                        </a:cubicBezTo>
                        <a:cubicBezTo>
                          <a:pt x="4878215" y="919441"/>
                          <a:pt x="4713369" y="857420"/>
                          <a:pt x="4622258" y="820297"/>
                        </a:cubicBezTo>
                        <a:cubicBezTo>
                          <a:pt x="4366683" y="842623"/>
                          <a:pt x="4273097" y="820716"/>
                          <a:pt x="4137587" y="820297"/>
                        </a:cubicBezTo>
                        <a:cubicBezTo>
                          <a:pt x="3977905" y="827419"/>
                          <a:pt x="3679287" y="805332"/>
                          <a:pt x="3481133" y="820297"/>
                        </a:cubicBezTo>
                        <a:cubicBezTo>
                          <a:pt x="3282860" y="838750"/>
                          <a:pt x="3120072" y="822019"/>
                          <a:pt x="2867626" y="820297"/>
                        </a:cubicBezTo>
                        <a:cubicBezTo>
                          <a:pt x="2614740" y="803868"/>
                          <a:pt x="2464896" y="833216"/>
                          <a:pt x="2340009" y="820297"/>
                        </a:cubicBezTo>
                        <a:cubicBezTo>
                          <a:pt x="2216656" y="805242"/>
                          <a:pt x="1959745" y="834340"/>
                          <a:pt x="1855338" y="820297"/>
                        </a:cubicBezTo>
                        <a:cubicBezTo>
                          <a:pt x="1707525" y="838009"/>
                          <a:pt x="1520415" y="808997"/>
                          <a:pt x="1327721" y="820297"/>
                        </a:cubicBezTo>
                        <a:cubicBezTo>
                          <a:pt x="1139014" y="838884"/>
                          <a:pt x="601918" y="791631"/>
                          <a:pt x="327704" y="820297"/>
                        </a:cubicBezTo>
                        <a:cubicBezTo>
                          <a:pt x="125820" y="821703"/>
                          <a:pt x="6335" y="772363"/>
                          <a:pt x="0" y="683577"/>
                        </a:cubicBezTo>
                        <a:lnTo>
                          <a:pt x="0" y="683580"/>
                        </a:lnTo>
                        <a:cubicBezTo>
                          <a:pt x="-13431" y="604212"/>
                          <a:pt x="8956" y="512664"/>
                          <a:pt x="0" y="478506"/>
                        </a:cubicBezTo>
                        <a:lnTo>
                          <a:pt x="0" y="478506"/>
                        </a:lnTo>
                        <a:cubicBezTo>
                          <a:pt x="6657" y="406832"/>
                          <a:pt x="7107" y="372548"/>
                          <a:pt x="0" y="314448"/>
                        </a:cubicBezTo>
                        <a:cubicBezTo>
                          <a:pt x="-14739" y="254992"/>
                          <a:pt x="-4625" y="191086"/>
                          <a:pt x="0" y="136719"/>
                        </a:cubicBezTo>
                        <a:close/>
                      </a:path>
                      <a:path w="7923871" h="820297" fill="none" stroke="0" extrusionOk="0">
                        <a:moveTo>
                          <a:pt x="0" y="136719"/>
                        </a:moveTo>
                        <a:cubicBezTo>
                          <a:pt x="20021" y="61760"/>
                          <a:pt x="115601" y="10466"/>
                          <a:pt x="327704" y="0"/>
                        </a:cubicBezTo>
                        <a:cubicBezTo>
                          <a:pt x="495128" y="-7998"/>
                          <a:pt x="608561" y="-5830"/>
                          <a:pt x="812375" y="0"/>
                        </a:cubicBezTo>
                        <a:cubicBezTo>
                          <a:pt x="1033241" y="1379"/>
                          <a:pt x="1178919" y="-10455"/>
                          <a:pt x="1468829" y="0"/>
                        </a:cubicBezTo>
                        <a:cubicBezTo>
                          <a:pt x="1781952" y="32783"/>
                          <a:pt x="1937683" y="4313"/>
                          <a:pt x="2082336" y="0"/>
                        </a:cubicBezTo>
                        <a:cubicBezTo>
                          <a:pt x="2225966" y="-6136"/>
                          <a:pt x="2423961" y="-14009"/>
                          <a:pt x="2781735" y="0"/>
                        </a:cubicBezTo>
                        <a:cubicBezTo>
                          <a:pt x="3127609" y="-12279"/>
                          <a:pt x="3178682" y="9114"/>
                          <a:pt x="3481133" y="0"/>
                        </a:cubicBezTo>
                        <a:cubicBezTo>
                          <a:pt x="3774143" y="-11323"/>
                          <a:pt x="3887802" y="24175"/>
                          <a:pt x="4094641" y="0"/>
                        </a:cubicBezTo>
                        <a:cubicBezTo>
                          <a:pt x="4306331" y="-21345"/>
                          <a:pt x="4440859" y="-28046"/>
                          <a:pt x="4622258" y="0"/>
                        </a:cubicBezTo>
                        <a:lnTo>
                          <a:pt x="4622258" y="0"/>
                        </a:lnTo>
                        <a:cubicBezTo>
                          <a:pt x="4899090" y="65"/>
                          <a:pt x="4964627" y="-24882"/>
                          <a:pt x="5223151" y="0"/>
                        </a:cubicBezTo>
                        <a:cubicBezTo>
                          <a:pt x="5479918" y="-11077"/>
                          <a:pt x="5576127" y="3523"/>
                          <a:pt x="5843854" y="0"/>
                        </a:cubicBezTo>
                        <a:cubicBezTo>
                          <a:pt x="6075285" y="-5058"/>
                          <a:pt x="6461831" y="-7365"/>
                          <a:pt x="6603225" y="0"/>
                        </a:cubicBezTo>
                        <a:cubicBezTo>
                          <a:pt x="6744672" y="-27087"/>
                          <a:pt x="6857815" y="2110"/>
                          <a:pt x="7089766" y="0"/>
                        </a:cubicBezTo>
                        <a:cubicBezTo>
                          <a:pt x="7310499" y="-20357"/>
                          <a:pt x="7450576" y="12533"/>
                          <a:pt x="7596166" y="0"/>
                        </a:cubicBezTo>
                        <a:cubicBezTo>
                          <a:pt x="7759748" y="2524"/>
                          <a:pt x="7954763" y="62140"/>
                          <a:pt x="7923871" y="136719"/>
                        </a:cubicBezTo>
                        <a:cubicBezTo>
                          <a:pt x="7935693" y="174328"/>
                          <a:pt x="7944378" y="271834"/>
                          <a:pt x="7923871" y="314448"/>
                        </a:cubicBezTo>
                        <a:cubicBezTo>
                          <a:pt x="7906090" y="366559"/>
                          <a:pt x="7938044" y="397270"/>
                          <a:pt x="7923871" y="478506"/>
                        </a:cubicBezTo>
                        <a:lnTo>
                          <a:pt x="7923871" y="478506"/>
                        </a:lnTo>
                        <a:cubicBezTo>
                          <a:pt x="7936260" y="527328"/>
                          <a:pt x="7935180" y="607641"/>
                          <a:pt x="7923871" y="683580"/>
                        </a:cubicBezTo>
                        <a:lnTo>
                          <a:pt x="7923871" y="683577"/>
                        </a:lnTo>
                        <a:cubicBezTo>
                          <a:pt x="7929255" y="759346"/>
                          <a:pt x="7759102" y="836723"/>
                          <a:pt x="7596166" y="820297"/>
                        </a:cubicBezTo>
                        <a:cubicBezTo>
                          <a:pt x="7434092" y="832548"/>
                          <a:pt x="7336579" y="838879"/>
                          <a:pt x="7129483" y="820297"/>
                        </a:cubicBezTo>
                        <a:cubicBezTo>
                          <a:pt x="6948105" y="831372"/>
                          <a:pt x="6797803" y="816989"/>
                          <a:pt x="6603225" y="820297"/>
                        </a:cubicBezTo>
                        <a:cubicBezTo>
                          <a:pt x="6473728" y="837940"/>
                          <a:pt x="6388063" y="871585"/>
                          <a:pt x="6190931" y="903183"/>
                        </a:cubicBezTo>
                        <a:cubicBezTo>
                          <a:pt x="6018045" y="947918"/>
                          <a:pt x="5952717" y="932822"/>
                          <a:pt x="5765886" y="988634"/>
                        </a:cubicBezTo>
                        <a:cubicBezTo>
                          <a:pt x="5592090" y="1052477"/>
                          <a:pt x="5433515" y="1038326"/>
                          <a:pt x="5328089" y="1076647"/>
                        </a:cubicBezTo>
                        <a:cubicBezTo>
                          <a:pt x="5184276" y="1009528"/>
                          <a:pt x="5140731" y="997515"/>
                          <a:pt x="4961057" y="943345"/>
                        </a:cubicBezTo>
                        <a:cubicBezTo>
                          <a:pt x="4789790" y="894022"/>
                          <a:pt x="4770583" y="883069"/>
                          <a:pt x="4622258" y="820297"/>
                        </a:cubicBezTo>
                        <a:cubicBezTo>
                          <a:pt x="4519617" y="855235"/>
                          <a:pt x="4177797" y="806135"/>
                          <a:pt x="4008751" y="820297"/>
                        </a:cubicBezTo>
                        <a:cubicBezTo>
                          <a:pt x="3837456" y="840049"/>
                          <a:pt x="3548896" y="802889"/>
                          <a:pt x="3352296" y="820297"/>
                        </a:cubicBezTo>
                        <a:cubicBezTo>
                          <a:pt x="3189507" y="830466"/>
                          <a:pt x="3043108" y="828089"/>
                          <a:pt x="2867626" y="820297"/>
                        </a:cubicBezTo>
                        <a:cubicBezTo>
                          <a:pt x="2715415" y="800930"/>
                          <a:pt x="2510652" y="856294"/>
                          <a:pt x="2340009" y="820297"/>
                        </a:cubicBezTo>
                        <a:cubicBezTo>
                          <a:pt x="2157873" y="829383"/>
                          <a:pt x="1985031" y="798374"/>
                          <a:pt x="1683556" y="820297"/>
                        </a:cubicBezTo>
                        <a:cubicBezTo>
                          <a:pt x="1394420" y="821307"/>
                          <a:pt x="1246791" y="835935"/>
                          <a:pt x="1027103" y="820297"/>
                        </a:cubicBezTo>
                        <a:cubicBezTo>
                          <a:pt x="775100" y="832316"/>
                          <a:pt x="487028" y="812018"/>
                          <a:pt x="327704" y="820297"/>
                        </a:cubicBezTo>
                        <a:cubicBezTo>
                          <a:pt x="137729" y="813262"/>
                          <a:pt x="7618" y="766898"/>
                          <a:pt x="0" y="683577"/>
                        </a:cubicBezTo>
                        <a:lnTo>
                          <a:pt x="0" y="683580"/>
                        </a:lnTo>
                        <a:cubicBezTo>
                          <a:pt x="16111" y="591705"/>
                          <a:pt x="17344" y="577114"/>
                          <a:pt x="0" y="478506"/>
                        </a:cubicBezTo>
                        <a:lnTo>
                          <a:pt x="0" y="478506"/>
                        </a:lnTo>
                        <a:cubicBezTo>
                          <a:pt x="-11233" y="415766"/>
                          <a:pt x="-10662" y="354023"/>
                          <a:pt x="0" y="311030"/>
                        </a:cubicBezTo>
                        <a:cubicBezTo>
                          <a:pt x="1485" y="261254"/>
                          <a:pt x="12155" y="187120"/>
                          <a:pt x="0" y="136719"/>
                        </a:cubicBezTo>
                        <a:close/>
                      </a:path>
                    </a:pathLst>
                  </a:custGeom>
                  <ask:type>
                    <ask:lineSketchFreehand/>
                  </ask:type>
                </ask:lineSketchStyleProps>
              </a:ext>
            </a:extLst>
          </a:ln>
          <a:effectLst>
            <a:outerShdw blurRad="225425" dist="50800" dir="5220000" algn="ctr">
              <a:srgbClr val="000000">
                <a:alpha val="33000"/>
              </a:srgbClr>
            </a:outerShdw>
          </a:effectLst>
        </p:spPr>
        <p:txBody>
          <a:bodyPr rtlCol="0" anchor="ctr"/>
          <a:lstStyle/>
          <a:p>
            <a:pPr lvl="0" algn="just">
              <a:defRPr/>
            </a:pPr>
            <a:r>
              <a:rPr lang="vi-VN" sz="3400" kern="0" dirty="0">
                <a:solidFill>
                  <a:srgbClr val="002060"/>
                </a:solidFill>
                <a:latin typeface="Calibri" panose="020F0502020204030204" pitchFamily="34" charset="0"/>
                <a:cs typeface="Calibri" panose="020F0502020204030204" pitchFamily="34" charset="0"/>
              </a:rPr>
              <a:t>Lập các khu bảo tồn động vật hoang dã.</a:t>
            </a:r>
            <a:endParaRPr kumimoji="0" lang="vi-VN" sz="34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075050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3"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a:extLst>
              <a:ext uri="{FF2B5EF4-FFF2-40B4-BE49-F238E27FC236}">
                <a16:creationId xmlns:a16="http://schemas.microsoft.com/office/drawing/2014/main" id="{435713CC-2F73-EA28-C5A6-3D6C89AB0D23}"/>
              </a:ext>
            </a:extLst>
          </p:cNvPr>
          <p:cNvSpPr txBox="1"/>
          <p:nvPr/>
        </p:nvSpPr>
        <p:spPr>
          <a:xfrm>
            <a:off x="1056640" y="1008855"/>
            <a:ext cx="10688320" cy="1473101"/>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r>
              <a:rPr lang="vi-VN" sz="3200" b="1" i="1" dirty="0">
                <a:solidFill>
                  <a:srgbClr val="7030A0"/>
                </a:solidFill>
                <a:latin typeface="Cambria" panose="02040503050406030204" pitchFamily="18" charset="0"/>
                <a:ea typeface="Cambria" panose="02040503050406030204" pitchFamily="18" charset="0"/>
              </a:rPr>
              <a:t>Những chi tiết nào cho biết các loài động vật ở khu bảo tồn được sinh sống tự do và không sợ bị săn bắn?</a:t>
            </a:r>
            <a:endParaRPr kumimoji="0" lang="vi-VN"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122643" y="-27241"/>
            <a:ext cx="2919121" cy="1220400"/>
            <a:chOff x="4556855" y="1511724"/>
            <a:chExt cx="2919121" cy="1220400"/>
          </a:xfrm>
        </p:grpSpPr>
        <p:sp>
          <p:nvSpPr>
            <p:cNvPr id="6" name="圆角矩形 2">
              <a:extLst>
                <a:ext uri="{FF2B5EF4-FFF2-40B4-BE49-F238E27FC236}">
                  <a16:creationId xmlns:a16="http://schemas.microsoft.com/office/drawing/2014/main" id="{DB68713E-A567-06E1-1406-E13EECDB98AE}"/>
                </a:ext>
              </a:extLst>
            </p:cNvPr>
            <p:cNvSpPr/>
            <p:nvPr/>
          </p:nvSpPr>
          <p:spPr>
            <a:xfrm>
              <a:off x="4981696" y="1850104"/>
              <a:ext cx="2494280" cy="882020"/>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Câu 3</a:t>
              </a:r>
              <a:endParaRPr kumimoji="0" lang="zh-CN" altLang="en-US" sz="4400" b="0" i="0" u="none" strike="noStrike" kern="1200" cap="none" spc="0" normalizeH="0" baseline="0" noProof="0" dirty="0">
                <a:ln>
                  <a:noFill/>
                </a:ln>
                <a:solidFill>
                  <a:srgbClr val="00B050"/>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grpSp>
        <p:nvGrpSpPr>
          <p:cNvPr id="5" name="Group 4">
            <a:extLst>
              <a:ext uri="{FF2B5EF4-FFF2-40B4-BE49-F238E27FC236}">
                <a16:creationId xmlns:a16="http://schemas.microsoft.com/office/drawing/2014/main" id="{7FD73B27-119C-44BD-AA76-CCAE67B5903B}"/>
              </a:ext>
            </a:extLst>
          </p:cNvPr>
          <p:cNvGrpSpPr/>
          <p:nvPr/>
        </p:nvGrpSpPr>
        <p:grpSpPr>
          <a:xfrm>
            <a:off x="625186" y="2722880"/>
            <a:ext cx="10941627" cy="3898769"/>
            <a:chOff x="637309" y="2999940"/>
            <a:chExt cx="10941627" cy="3576151"/>
          </a:xfrm>
        </p:grpSpPr>
        <p:sp>
          <p:nvSpPr>
            <p:cNvPr id="3" name="矩形: 圆角 2">
              <a:extLst>
                <a:ext uri="{FF2B5EF4-FFF2-40B4-BE49-F238E27FC236}">
                  <a16:creationId xmlns:a16="http://schemas.microsoft.com/office/drawing/2014/main" id="{51B4E8A8-57A2-24C1-3D49-3EF849A543B6}"/>
                </a:ext>
              </a:extLst>
            </p:cNvPr>
            <p:cNvSpPr/>
            <p:nvPr/>
          </p:nvSpPr>
          <p:spPr>
            <a:xfrm>
              <a:off x="637309" y="2999940"/>
              <a:ext cx="10941627" cy="3576151"/>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endParaRPr>
            </a:p>
          </p:txBody>
        </p:sp>
        <p:sp>
          <p:nvSpPr>
            <p:cNvPr id="4" name="TextBox 3">
              <a:extLst>
                <a:ext uri="{FF2B5EF4-FFF2-40B4-BE49-F238E27FC236}">
                  <a16:creationId xmlns:a16="http://schemas.microsoft.com/office/drawing/2014/main" id="{4DBAB775-F66D-4F5A-859F-40CE30B3E164}"/>
                </a:ext>
              </a:extLst>
            </p:cNvPr>
            <p:cNvSpPr txBox="1"/>
            <p:nvPr/>
          </p:nvSpPr>
          <p:spPr>
            <a:xfrm>
              <a:off x="865447" y="3089966"/>
              <a:ext cx="10501746" cy="32465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Các loài động vật ở khu bảo tồn được sinh sống tự do và không sợ bị săn bắn như:</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Lũ sư tử: </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nằm nghỉ dưới tán cây, dửng dưng nhìn những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chiếc xe du lịch lướt qua.</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Nhiều chú voi: </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lững thững đi qua đường, ngay trước mũi xe ô tô của du khách.</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Hàng nghìn con hồng hạc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sống quanh các hồ nước.</a:t>
              </a:r>
              <a:endParaRPr kumimoji="0" lang="en-US" sz="32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36859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a:extLst>
              <a:ext uri="{FF2B5EF4-FFF2-40B4-BE49-F238E27FC236}">
                <a16:creationId xmlns:a16="http://schemas.microsoft.com/office/drawing/2014/main" id="{435713CC-2F73-EA28-C5A6-3D6C89AB0D23}"/>
              </a:ext>
            </a:extLst>
          </p:cNvPr>
          <p:cNvSpPr txBox="1"/>
          <p:nvPr/>
        </p:nvSpPr>
        <p:spPr>
          <a:xfrm>
            <a:off x="2655900" y="1650160"/>
            <a:ext cx="9093325" cy="1641455"/>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r>
              <a:rPr lang="vi-VN" sz="3600" b="1" i="1" dirty="0">
                <a:solidFill>
                  <a:srgbClr val="7030A0"/>
                </a:solidFill>
                <a:latin typeface="Cambria" panose="02040503050406030204" pitchFamily="18" charset="0"/>
                <a:ea typeface="Cambria" panose="02040503050406030204" pitchFamily="18" charset="0"/>
              </a:rPr>
              <a:t>Em có suy nghĩ gì về những loài động vật sống trong khu bảo tồn Ngô-rông-gô-rô?</a:t>
            </a:r>
            <a:endParaRPr kumimoji="0" lang="vi-VN" sz="36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93518" y="796350"/>
            <a:ext cx="2919121" cy="1220400"/>
            <a:chOff x="4556855" y="1511724"/>
            <a:chExt cx="2919121" cy="1220400"/>
          </a:xfrm>
        </p:grpSpPr>
        <p:sp>
          <p:nvSpPr>
            <p:cNvPr id="6" name="圆角矩形 2">
              <a:extLst>
                <a:ext uri="{FF2B5EF4-FFF2-40B4-BE49-F238E27FC236}">
                  <a16:creationId xmlns:a16="http://schemas.microsoft.com/office/drawing/2014/main" id="{DB68713E-A567-06E1-1406-E13EECDB98AE}"/>
                </a:ext>
              </a:extLst>
            </p:cNvPr>
            <p:cNvSpPr/>
            <p:nvPr/>
          </p:nvSpPr>
          <p:spPr>
            <a:xfrm>
              <a:off x="4981696" y="1850104"/>
              <a:ext cx="2494280" cy="882020"/>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Câu 4</a:t>
              </a:r>
              <a:endParaRPr kumimoji="0" lang="zh-CN" altLang="en-US" sz="4400" b="0" i="0" u="none" strike="noStrike" kern="1200" cap="none" spc="0" normalizeH="0" baseline="0" noProof="0" dirty="0">
                <a:ln>
                  <a:noFill/>
                </a:ln>
                <a:solidFill>
                  <a:srgbClr val="00B050"/>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
        <p:nvSpPr>
          <p:cNvPr id="8" name="文本框 11">
            <a:extLst>
              <a:ext uri="{FF2B5EF4-FFF2-40B4-BE49-F238E27FC236}">
                <a16:creationId xmlns:a16="http://schemas.microsoft.com/office/drawing/2014/main" id="{60FE11C7-B819-4475-AC47-97FBB34F2706}"/>
              </a:ext>
            </a:extLst>
          </p:cNvPr>
          <p:cNvSpPr txBox="1"/>
          <p:nvPr/>
        </p:nvSpPr>
        <p:spPr>
          <a:xfrm>
            <a:off x="2076097" y="310272"/>
            <a:ext cx="9880946"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cs typeface="胡晓波男神体" panose="02010600030101010101" pitchFamily="2" charset="-122"/>
              </a:rPr>
              <a:t>C</a:t>
            </a:r>
            <a:r>
              <a:rPr kumimoji="0" lang="en-US" altLang="zh-CN" sz="5400" b="0" i="0" u="none" strike="noStrike" kern="1200" cap="none" spc="0" normalizeH="0" baseline="0" noProof="0" dirty="0" err="1">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ùng</a:t>
            </a:r>
            <a:r>
              <a:rPr kumimoji="0" lang="en-US" altLang="zh-CN" sz="5400" b="0" i="0" u="none" strike="noStrike" kern="1200" cap="none" spc="0" normalizeH="0" baseline="0" noProof="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5400" b="0" i="0" u="none" strike="noStrike" kern="1200" cap="none" spc="0" normalizeH="0" baseline="0" noProof="0" dirty="0" err="1">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tìm</a:t>
            </a:r>
            <a:r>
              <a:rPr kumimoji="0" lang="en-US" altLang="zh-CN" sz="5400" b="0" i="0" u="none" strike="noStrike" kern="1200" cap="none" spc="0" normalizeH="0" baseline="0" noProof="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5400" b="0" i="0" u="none" strike="noStrike" kern="1200" cap="none" spc="0" normalizeH="0" baseline="0" noProof="0" dirty="0" err="1">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hiểu</a:t>
            </a:r>
            <a:r>
              <a:rPr kumimoji="0" lang="en-US" altLang="zh-CN" sz="5400" b="0" i="0" u="none" strike="noStrike" kern="1200" cap="none" spc="0" normalizeH="0" baseline="0" noProof="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 </a:t>
            </a:r>
            <a:endParaRPr kumimoji="0" lang="zh-CN" altLang="en-US" sz="5400" b="0" i="0" u="none" strike="noStrike" kern="1200" cap="none" spc="0" normalizeH="0" baseline="0" noProof="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grpSp>
        <p:nvGrpSpPr>
          <p:cNvPr id="5" name="Group 4">
            <a:extLst>
              <a:ext uri="{FF2B5EF4-FFF2-40B4-BE49-F238E27FC236}">
                <a16:creationId xmlns:a16="http://schemas.microsoft.com/office/drawing/2014/main" id="{7FD73B27-119C-44BD-AA76-CCAE67B5903B}"/>
              </a:ext>
            </a:extLst>
          </p:cNvPr>
          <p:cNvGrpSpPr/>
          <p:nvPr/>
        </p:nvGrpSpPr>
        <p:grpSpPr>
          <a:xfrm>
            <a:off x="752244" y="3814911"/>
            <a:ext cx="11012632" cy="2301409"/>
            <a:chOff x="637309" y="2999940"/>
            <a:chExt cx="11012632" cy="2790829"/>
          </a:xfrm>
        </p:grpSpPr>
        <p:sp>
          <p:nvSpPr>
            <p:cNvPr id="3" name="矩形: 圆角 2">
              <a:extLst>
                <a:ext uri="{FF2B5EF4-FFF2-40B4-BE49-F238E27FC236}">
                  <a16:creationId xmlns:a16="http://schemas.microsoft.com/office/drawing/2014/main" id="{51B4E8A8-57A2-24C1-3D49-3EF849A543B6}"/>
                </a:ext>
              </a:extLst>
            </p:cNvPr>
            <p:cNvSpPr/>
            <p:nvPr/>
          </p:nvSpPr>
          <p:spPr>
            <a:xfrm>
              <a:off x="637309" y="2999940"/>
              <a:ext cx="11012632" cy="2790829"/>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endParaRPr>
            </a:p>
          </p:txBody>
        </p:sp>
        <p:sp>
          <p:nvSpPr>
            <p:cNvPr id="4" name="TextBox 3">
              <a:extLst>
                <a:ext uri="{FF2B5EF4-FFF2-40B4-BE49-F238E27FC236}">
                  <a16:creationId xmlns:a16="http://schemas.microsoft.com/office/drawing/2014/main" id="{4DBAB775-F66D-4F5A-859F-40CE30B3E164}"/>
                </a:ext>
              </a:extLst>
            </p:cNvPr>
            <p:cNvSpPr txBox="1"/>
            <p:nvPr/>
          </p:nvSpPr>
          <p:spPr>
            <a:xfrm>
              <a:off x="857250" y="3176840"/>
              <a:ext cx="10501746"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Các loài động vật trong khu bảo tồn có cuộc sống tốt.</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Chúng không lo bị con người săn bắn, không sợ bị mất môi trường sống.</a:t>
              </a:r>
            </a:p>
          </p:txBody>
        </p:sp>
      </p:grpSp>
    </p:spTree>
    <p:extLst>
      <p:ext uri="{BB962C8B-B14F-4D97-AF65-F5344CB8AC3E}">
        <p14:creationId xmlns:p14="http://schemas.microsoft.com/office/powerpoint/2010/main" val="137461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a:extLst>
              <a:ext uri="{FF2B5EF4-FFF2-40B4-BE49-F238E27FC236}">
                <a16:creationId xmlns:a16="http://schemas.microsoft.com/office/drawing/2014/main" id="{435713CC-2F73-EA28-C5A6-3D6C89AB0D23}"/>
              </a:ext>
            </a:extLst>
          </p:cNvPr>
          <p:cNvSpPr txBox="1"/>
          <p:nvPr/>
        </p:nvSpPr>
        <p:spPr>
          <a:xfrm>
            <a:off x="2655900" y="1650160"/>
            <a:ext cx="9093325" cy="1136392"/>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r>
              <a:rPr lang="vi-VN" sz="4800" b="1" i="1" dirty="0">
                <a:solidFill>
                  <a:srgbClr val="7030A0"/>
                </a:solidFill>
                <a:latin typeface="Cambria" panose="02040503050406030204" pitchFamily="18" charset="0"/>
                <a:ea typeface="Cambria" panose="02040503050406030204" pitchFamily="18" charset="0"/>
              </a:rPr>
              <a:t>Nêu nội dung chính của bài.</a:t>
            </a:r>
            <a:endParaRPr kumimoji="0" lang="vi-VN" sz="48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93518" y="796350"/>
            <a:ext cx="2919121" cy="1220400"/>
            <a:chOff x="4556855" y="1511724"/>
            <a:chExt cx="2919121" cy="1220400"/>
          </a:xfrm>
        </p:grpSpPr>
        <p:sp>
          <p:nvSpPr>
            <p:cNvPr id="6" name="圆角矩形 2">
              <a:extLst>
                <a:ext uri="{FF2B5EF4-FFF2-40B4-BE49-F238E27FC236}">
                  <a16:creationId xmlns:a16="http://schemas.microsoft.com/office/drawing/2014/main" id="{DB68713E-A567-06E1-1406-E13EECDB98AE}"/>
                </a:ext>
              </a:extLst>
            </p:cNvPr>
            <p:cNvSpPr/>
            <p:nvPr/>
          </p:nvSpPr>
          <p:spPr>
            <a:xfrm>
              <a:off x="4981696" y="1850104"/>
              <a:ext cx="2494280" cy="882020"/>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Câu</a:t>
              </a:r>
              <a:r>
                <a:rPr kumimoji="0" lang="en-US" altLang="zh-CN" sz="44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 5</a:t>
              </a:r>
              <a:endParaRPr kumimoji="0" lang="zh-CN" altLang="en-US" sz="4400" b="0" i="0" u="none" strike="noStrike" kern="1200" cap="none" spc="0" normalizeH="0" baseline="0" noProof="0" dirty="0">
                <a:ln>
                  <a:noFill/>
                </a:ln>
                <a:solidFill>
                  <a:srgbClr val="00B050"/>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
        <p:nvSpPr>
          <p:cNvPr id="8" name="文本框 11">
            <a:extLst>
              <a:ext uri="{FF2B5EF4-FFF2-40B4-BE49-F238E27FC236}">
                <a16:creationId xmlns:a16="http://schemas.microsoft.com/office/drawing/2014/main" id="{60FE11C7-B819-4475-AC47-97FBB34F2706}"/>
              </a:ext>
            </a:extLst>
          </p:cNvPr>
          <p:cNvSpPr txBox="1"/>
          <p:nvPr/>
        </p:nvSpPr>
        <p:spPr>
          <a:xfrm>
            <a:off x="2076097" y="310272"/>
            <a:ext cx="9880946"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cs typeface="胡晓波男神体" panose="02010600030101010101" pitchFamily="2" charset="-122"/>
              </a:rPr>
              <a:t>C</a:t>
            </a:r>
            <a:r>
              <a:rPr kumimoji="0" lang="en-US" altLang="zh-CN" sz="5400" b="0" i="0" u="none" strike="noStrike" kern="1200" cap="none" spc="0" normalizeH="0" baseline="0" noProof="0" dirty="0" err="1">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ùng</a:t>
            </a:r>
            <a:r>
              <a:rPr kumimoji="0" lang="en-US" altLang="zh-CN" sz="5400" b="0" i="0" u="none" strike="noStrike" kern="1200" cap="none" spc="0" normalizeH="0" baseline="0" noProof="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5400" b="0" i="0" u="none" strike="noStrike" kern="1200" cap="none" spc="0" normalizeH="0" baseline="0" noProof="0" dirty="0" err="1">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tìm</a:t>
            </a:r>
            <a:r>
              <a:rPr kumimoji="0" lang="en-US" altLang="zh-CN" sz="5400" b="0" i="0" u="none" strike="noStrike" kern="1200" cap="none" spc="0" normalizeH="0" baseline="0" noProof="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5400" b="0" i="0" u="none" strike="noStrike" kern="1200" cap="none" spc="0" normalizeH="0" baseline="0" noProof="0" dirty="0" err="1">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hiểu</a:t>
            </a:r>
            <a:r>
              <a:rPr kumimoji="0" lang="en-US" altLang="zh-CN" sz="5400" b="0" i="0" u="none" strike="noStrike" kern="1200" cap="none" spc="0" normalizeH="0" baseline="0" noProof="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 </a:t>
            </a:r>
            <a:endParaRPr kumimoji="0" lang="zh-CN" altLang="en-US" sz="5400" b="0" i="0" u="none" strike="noStrike" kern="1200" cap="none" spc="0" normalizeH="0" baseline="0" noProof="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grpSp>
        <p:nvGrpSpPr>
          <p:cNvPr id="5" name="Group 4">
            <a:extLst>
              <a:ext uri="{FF2B5EF4-FFF2-40B4-BE49-F238E27FC236}">
                <a16:creationId xmlns:a16="http://schemas.microsoft.com/office/drawing/2014/main" id="{7FD73B27-119C-44BD-AA76-CCAE67B5903B}"/>
              </a:ext>
            </a:extLst>
          </p:cNvPr>
          <p:cNvGrpSpPr/>
          <p:nvPr/>
        </p:nvGrpSpPr>
        <p:grpSpPr>
          <a:xfrm>
            <a:off x="752244" y="3108960"/>
            <a:ext cx="11012632" cy="3377625"/>
            <a:chOff x="637309" y="2999940"/>
            <a:chExt cx="11012632" cy="2790829"/>
          </a:xfrm>
        </p:grpSpPr>
        <p:sp>
          <p:nvSpPr>
            <p:cNvPr id="3" name="矩形: 圆角 2">
              <a:extLst>
                <a:ext uri="{FF2B5EF4-FFF2-40B4-BE49-F238E27FC236}">
                  <a16:creationId xmlns:a16="http://schemas.microsoft.com/office/drawing/2014/main" id="{51B4E8A8-57A2-24C1-3D49-3EF849A543B6}"/>
                </a:ext>
              </a:extLst>
            </p:cNvPr>
            <p:cNvSpPr/>
            <p:nvPr/>
          </p:nvSpPr>
          <p:spPr>
            <a:xfrm>
              <a:off x="637309" y="2999940"/>
              <a:ext cx="11012632" cy="2790829"/>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 name="TextBox 3">
              <a:extLst>
                <a:ext uri="{FF2B5EF4-FFF2-40B4-BE49-F238E27FC236}">
                  <a16:creationId xmlns:a16="http://schemas.microsoft.com/office/drawing/2014/main" id="{4DBAB775-F66D-4F5A-859F-40CE30B3E164}"/>
                </a:ext>
              </a:extLst>
            </p:cNvPr>
            <p:cNvSpPr txBox="1"/>
            <p:nvPr/>
          </p:nvSpPr>
          <p:spPr>
            <a:xfrm>
              <a:off x="857250" y="3084497"/>
              <a:ext cx="10501746" cy="26193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Bài đọc giới thiệu về khu bảo tồn động vật hoang dã Ngô-rông-ngô-rô thuộc châu Phi, nơi đây có rất nhiều loài động vật quý hiếm, chúng được sinh sống tự do và hoàn toàn không sợ bị săn bắn.</a:t>
              </a:r>
            </a:p>
          </p:txBody>
        </p:sp>
      </p:grpSp>
    </p:spTree>
    <p:extLst>
      <p:ext uri="{BB962C8B-B14F-4D97-AF65-F5344CB8AC3E}">
        <p14:creationId xmlns:p14="http://schemas.microsoft.com/office/powerpoint/2010/main" val="3698487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C2ECFF84-9237-0429-1B6F-2448DC0BB7E2}"/>
              </a:ext>
            </a:extLst>
          </p:cNvPr>
          <p:cNvGrpSpPr/>
          <p:nvPr/>
        </p:nvGrpSpPr>
        <p:grpSpPr>
          <a:xfrm>
            <a:off x="770958" y="1192277"/>
            <a:ext cx="10367187" cy="4178376"/>
            <a:chOff x="652194" y="2598340"/>
            <a:chExt cx="5532706"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圆角 9">
              <a:extLst>
                <a:ext uri="{FF2B5EF4-FFF2-40B4-BE49-F238E27FC236}">
                  <a16:creationId xmlns:a16="http://schemas.microsoft.com/office/drawing/2014/main" id="{6D0B8747-9E79-2684-B352-7E04693FC0C0}"/>
                </a:ext>
              </a:extLst>
            </p:cNvPr>
            <p:cNvSpPr/>
            <p:nvPr/>
          </p:nvSpPr>
          <p:spPr>
            <a:xfrm>
              <a:off x="652194" y="3020059"/>
              <a:ext cx="858517" cy="408460"/>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a:solidFill>
                      <a:prstClr val="black"/>
                    </a:solidFill>
                  </a:ln>
                  <a:solidFill>
                    <a:prstClr val="white"/>
                  </a:solidFill>
                  <a:effectLst/>
                  <a:uLnTx/>
                  <a:uFillTx/>
                  <a:latin typeface="SVN-Yahoo" panose="02040603050506020204" pitchFamily="18" charset="0"/>
                  <a:ea typeface="胡晓波男神体" panose="02010600030101010101" pitchFamily="2" charset="-122"/>
                  <a:cs typeface="胡晓波男神体" panose="02010600030101010101" pitchFamily="2" charset="-122"/>
                </a:rPr>
                <a:t>03</a:t>
              </a:r>
              <a:endParaRPr kumimoji="0" lang="zh-CN" altLang="en-US" sz="4800" b="0" i="0" u="none" strike="noStrike" kern="1200" cap="none" spc="0" normalizeH="0" baseline="0" noProof="0" dirty="0">
                <a:ln>
                  <a:solidFill>
                    <a:prstClr val="black"/>
                  </a:solidFill>
                </a:ln>
                <a:solidFill>
                  <a:prstClr val="white"/>
                </a:solidFill>
                <a:effectLst/>
                <a:uLnTx/>
                <a:uFillTx/>
                <a:latin typeface="SVN-Yahoo" panose="02040603050506020204" pitchFamily="18" charset="0"/>
                <a:ea typeface="胡晓波男神体" panose="02010600030101010101" pitchFamily="2" charset="-122"/>
                <a:cs typeface="胡晓波男神体" panose="02010600030101010101" pitchFamily="2" charset="-122"/>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1841560" y="2741352"/>
              <a:ext cx="4001007" cy="9567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solidFill>
                      <a:prstClr val="black"/>
                    </a:solidFill>
                  </a:ln>
                  <a:solidFill>
                    <a:srgbClr val="00B050"/>
                  </a:solidFill>
                  <a:effectLst/>
                  <a:uLnTx/>
                  <a:uFillTx/>
                  <a:latin typeface="SVN-Yahoo" panose="02040603050506020204" pitchFamily="18" charset="0"/>
                  <a:ea typeface="胡晓波男神体" panose="02010600030101010101" pitchFamily="2" charset="-122"/>
                  <a:cs typeface="胡晓波男神体" panose="02010600030101010101" pitchFamily="2" charset="-122"/>
                </a:rPr>
                <a:t>LUYỆN ĐỌC   </a:t>
              </a:r>
              <a:r>
                <a:rPr kumimoji="0" lang="en-US" altLang="zh-CN" sz="9600" b="0" i="0" u="none" strike="noStrike" kern="1200" cap="none" spc="0" normalizeH="0" baseline="0" noProof="0" dirty="0" err="1">
                  <a:ln>
                    <a:solidFill>
                      <a:prstClr val="black"/>
                    </a:solidFill>
                  </a:ln>
                  <a:solidFill>
                    <a:srgbClr val="00B050"/>
                  </a:solidFill>
                  <a:effectLst/>
                  <a:uLnTx/>
                  <a:uFillTx/>
                  <a:latin typeface="SVN-Yahoo" panose="02040603050506020204" pitchFamily="18" charset="0"/>
                  <a:ea typeface="胡晓波男神体" panose="02010600030101010101" pitchFamily="2" charset="-122"/>
                  <a:cs typeface="胡晓波男神体" panose="02010600030101010101" pitchFamily="2" charset="-122"/>
                </a:rPr>
                <a:t>lại</a:t>
              </a:r>
              <a:r>
                <a:rPr kumimoji="0" lang="en-US" altLang="zh-CN" sz="9600" b="0" i="0" u="none" strike="noStrike" kern="1200" cap="none" spc="0" normalizeH="0" baseline="0" noProof="0" dirty="0">
                  <a:ln>
                    <a:solidFill>
                      <a:prstClr val="black"/>
                    </a:solidFill>
                  </a:ln>
                  <a:solidFill>
                    <a:srgbClr val="00B050"/>
                  </a:solidFill>
                  <a:effectLst/>
                  <a:uLnTx/>
                  <a:uFillTx/>
                  <a:latin typeface="SVN-Yahoo" panose="02040603050506020204" pitchFamily="18" charset="0"/>
                  <a:ea typeface="胡晓波男神体" panose="02010600030101010101" pitchFamily="2" charset="-122"/>
                  <a:cs typeface="胡晓波男神体" panose="02010600030101010101" pitchFamily="2" charset="-122"/>
                </a:rPr>
                <a:t> </a:t>
              </a:r>
              <a:endParaRPr kumimoji="0" lang="zh-CN" altLang="en-US" sz="9600" b="0" i="0" u="none" strike="noStrike" kern="1200" cap="none" spc="0" normalizeH="0" baseline="0" noProof="0" dirty="0">
                <a:ln>
                  <a:solidFill>
                    <a:prstClr val="black"/>
                  </a:solidFill>
                </a:ln>
                <a:solidFill>
                  <a:srgbClr val="00B050"/>
                </a:solidFill>
                <a:effectLst/>
                <a:uLnTx/>
                <a:uFillTx/>
                <a:latin typeface="SVN-Yahoo" panose="02040603050506020204" pitchFamily="18"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2559491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BD63499-9932-46C8-A25F-DE94B523DDFD}"/>
              </a:ext>
            </a:extLst>
          </p:cNvPr>
          <p:cNvGrpSpPr/>
          <p:nvPr/>
        </p:nvGrpSpPr>
        <p:grpSpPr>
          <a:xfrm>
            <a:off x="467591" y="2566553"/>
            <a:ext cx="8998528" cy="3963725"/>
            <a:chOff x="457200" y="2628899"/>
            <a:chExt cx="8998528" cy="3963725"/>
          </a:xfrm>
        </p:grpSpPr>
        <p:sp>
          <p:nvSpPr>
            <p:cNvPr id="13" name="Rounded Rectangle 12"/>
            <p:cNvSpPr/>
            <p:nvPr/>
          </p:nvSpPr>
          <p:spPr>
            <a:xfrm>
              <a:off x="457200" y="2628899"/>
              <a:ext cx="8998528" cy="3963725"/>
            </a:xfrm>
            <a:prstGeom prst="roundRect">
              <a:avLst>
                <a:gd name="adj" fmla="val 348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ectangle 10"/>
            <p:cNvSpPr/>
            <p:nvPr/>
          </p:nvSpPr>
          <p:spPr>
            <a:xfrm>
              <a:off x="675019" y="2717935"/>
              <a:ext cx="8763390" cy="3600986"/>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Đọc</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diễn</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cảm</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ngắt</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nghỉ</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theo</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dấu</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câu</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Đọc</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nhấn</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giọng</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ở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các</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từ</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ngữ</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chi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tiết</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miêu</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tả</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vẻ</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đẹp</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của</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khu</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bảo</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tồn</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Lên</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giọng</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ở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câu</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hỏi</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tu</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từ</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cuối</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bài</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a:t>
              </a:r>
            </a:p>
          </p:txBody>
        </p:sp>
      </p:grpSp>
      <p:sp>
        <p:nvSpPr>
          <p:cNvPr id="18" name="TextBox 17"/>
          <p:cNvSpPr txBox="1"/>
          <p:nvPr/>
        </p:nvSpPr>
        <p:spPr>
          <a:xfrm>
            <a:off x="3057970" y="400457"/>
            <a:ext cx="8299293" cy="1015663"/>
          </a:xfrm>
          <a:prstGeom prst="rect">
            <a:avLst/>
          </a:prstGeom>
          <a:solidFill>
            <a:schemeClr val="bg1"/>
          </a:solidFill>
          <a:ln w="38100">
            <a:no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0160">
                  <a:solidFill>
                    <a:srgbClr val="5B9BD5"/>
                  </a:solidFill>
                  <a:prstDash val="solid"/>
                </a:ln>
                <a:solidFill>
                  <a:srgbClr val="FF0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Giọng</a:t>
            </a:r>
            <a:r>
              <a:rPr kumimoji="0" lang="en-US" sz="6000" b="1" i="0" u="none" strike="noStrike" kern="1200" cap="none" spc="0" normalizeH="0" noProof="0" dirty="0">
                <a:ln w="10160">
                  <a:solidFill>
                    <a:srgbClr val="5B9BD5"/>
                  </a:solidFill>
                  <a:prstDash val="solid"/>
                </a:ln>
                <a:solidFill>
                  <a:srgbClr val="FF0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noProof="0" dirty="0" err="1">
                <a:ln w="10160">
                  <a:solidFill>
                    <a:srgbClr val="5B9BD5"/>
                  </a:solidFill>
                  <a:prstDash val="solid"/>
                </a:ln>
                <a:solidFill>
                  <a:srgbClr val="FF0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đọc</a:t>
            </a:r>
            <a:endParaRPr kumimoji="0" lang="en-US" sz="19900" b="1" i="0" u="none" strike="noStrike" kern="1200" cap="none" spc="0" normalizeH="0" baseline="0" noProof="0" dirty="0">
              <a:ln w="10160">
                <a:solidFill>
                  <a:srgbClr val="5B9BD5"/>
                </a:solidFill>
                <a:prstDash val="solid"/>
              </a:ln>
              <a:solidFill>
                <a:srgbClr val="FF0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7465" y="2054598"/>
            <a:ext cx="2467757" cy="4779818"/>
          </a:xfrm>
          <a:prstGeom prst="rect">
            <a:avLst/>
          </a:prstGeom>
        </p:spPr>
      </p:pic>
    </p:spTree>
    <p:extLst>
      <p:ext uri="{BB962C8B-B14F-4D97-AF65-F5344CB8AC3E}">
        <p14:creationId xmlns:p14="http://schemas.microsoft.com/office/powerpoint/2010/main" val="3983999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540B41DA-E43A-4B45-7B1F-4929AB268C11}"/>
              </a:ext>
            </a:extLst>
          </p:cNvPr>
          <p:cNvSpPr/>
          <p:nvPr/>
        </p:nvSpPr>
        <p:spPr>
          <a:xfrm>
            <a:off x="1822344" y="397565"/>
            <a:ext cx="8547309" cy="4698909"/>
          </a:xfrm>
          <a:custGeom>
            <a:avLst/>
            <a:gdLst>
              <a:gd name="connsiteX0" fmla="*/ 0 w 8547309"/>
              <a:gd name="connsiteY0" fmla="*/ 470359 h 4698909"/>
              <a:gd name="connsiteX1" fmla="*/ 366245 w 8547309"/>
              <a:gd name="connsiteY1" fmla="*/ 0 h 4698909"/>
              <a:gd name="connsiteX2" fmla="*/ 8181062 w 8547309"/>
              <a:gd name="connsiteY2" fmla="*/ 0 h 4698909"/>
              <a:gd name="connsiteX3" fmla="*/ 8547309 w 8547309"/>
              <a:gd name="connsiteY3" fmla="*/ 470359 h 4698909"/>
              <a:gd name="connsiteX4" fmla="*/ 8547309 w 8547309"/>
              <a:gd name="connsiteY4" fmla="*/ 4228548 h 4698909"/>
              <a:gd name="connsiteX5" fmla="*/ 8181062 w 8547309"/>
              <a:gd name="connsiteY5" fmla="*/ 4698909 h 4698909"/>
              <a:gd name="connsiteX6" fmla="*/ 366245 w 8547309"/>
              <a:gd name="connsiteY6" fmla="*/ 4698909 h 4698909"/>
              <a:gd name="connsiteX7" fmla="*/ 0 w 8547309"/>
              <a:gd name="connsiteY7" fmla="*/ 4228548 h 4698909"/>
              <a:gd name="connsiteX8" fmla="*/ 0 w 8547309"/>
              <a:gd name="connsiteY8" fmla="*/ 470359 h 4698909"/>
              <a:gd name="connsiteX0" fmla="*/ 0 w 8547309"/>
              <a:gd name="connsiteY0" fmla="*/ 470359 h 4698909"/>
              <a:gd name="connsiteX1" fmla="*/ 366245 w 8547309"/>
              <a:gd name="connsiteY1" fmla="*/ 0 h 4698909"/>
              <a:gd name="connsiteX2" fmla="*/ 8181062 w 8547309"/>
              <a:gd name="connsiteY2" fmla="*/ 0 h 4698909"/>
              <a:gd name="connsiteX3" fmla="*/ 8547309 w 8547309"/>
              <a:gd name="connsiteY3" fmla="*/ 470359 h 4698909"/>
              <a:gd name="connsiteX4" fmla="*/ 8547309 w 8547309"/>
              <a:gd name="connsiteY4" fmla="*/ 4228548 h 4698909"/>
              <a:gd name="connsiteX5" fmla="*/ 8181062 w 8547309"/>
              <a:gd name="connsiteY5" fmla="*/ 4698909 h 4698909"/>
              <a:gd name="connsiteX6" fmla="*/ 366245 w 8547309"/>
              <a:gd name="connsiteY6" fmla="*/ 4698909 h 4698909"/>
              <a:gd name="connsiteX7" fmla="*/ 0 w 8547309"/>
              <a:gd name="connsiteY7" fmla="*/ 4228548 h 4698909"/>
              <a:gd name="connsiteX8" fmla="*/ 0 w 8547309"/>
              <a:gd name="connsiteY8" fmla="*/ 470359 h 4698909"/>
              <a:gd name="connsiteX0" fmla="*/ 0 w 8547309"/>
              <a:gd name="connsiteY0" fmla="*/ 470359 h 4698909"/>
              <a:gd name="connsiteX1" fmla="*/ 366245 w 8547309"/>
              <a:gd name="connsiteY1" fmla="*/ 0 h 4698909"/>
              <a:gd name="connsiteX2" fmla="*/ 8181062 w 8547309"/>
              <a:gd name="connsiteY2" fmla="*/ 0 h 4698909"/>
              <a:gd name="connsiteX3" fmla="*/ 8547309 w 8547309"/>
              <a:gd name="connsiteY3" fmla="*/ 470359 h 4698909"/>
              <a:gd name="connsiteX4" fmla="*/ 8547309 w 8547309"/>
              <a:gd name="connsiteY4" fmla="*/ 4228548 h 4698909"/>
              <a:gd name="connsiteX5" fmla="*/ 8181062 w 8547309"/>
              <a:gd name="connsiteY5" fmla="*/ 4698909 h 4698909"/>
              <a:gd name="connsiteX6" fmla="*/ 366245 w 8547309"/>
              <a:gd name="connsiteY6" fmla="*/ 4698909 h 4698909"/>
              <a:gd name="connsiteX7" fmla="*/ 0 w 8547309"/>
              <a:gd name="connsiteY7" fmla="*/ 4228548 h 4698909"/>
              <a:gd name="connsiteX8" fmla="*/ 0 w 8547309"/>
              <a:gd name="connsiteY8" fmla="*/ 470359 h 46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7309" h="4698909" fill="none" extrusionOk="0">
                <a:moveTo>
                  <a:pt x="0" y="470359"/>
                </a:moveTo>
                <a:cubicBezTo>
                  <a:pt x="4549" y="260090"/>
                  <a:pt x="215112" y="-44637"/>
                  <a:pt x="366245" y="0"/>
                </a:cubicBezTo>
                <a:cubicBezTo>
                  <a:pt x="3162906" y="199758"/>
                  <a:pt x="6388544" y="-308817"/>
                  <a:pt x="8181062" y="0"/>
                </a:cubicBezTo>
                <a:cubicBezTo>
                  <a:pt x="8314943" y="-12410"/>
                  <a:pt x="8619959" y="146424"/>
                  <a:pt x="8547309" y="470359"/>
                </a:cubicBezTo>
                <a:cubicBezTo>
                  <a:pt x="8648119" y="2029573"/>
                  <a:pt x="8748953" y="2742667"/>
                  <a:pt x="8547309" y="4228548"/>
                </a:cubicBezTo>
                <a:cubicBezTo>
                  <a:pt x="8497850" y="4546659"/>
                  <a:pt x="8440916" y="4696636"/>
                  <a:pt x="8181062" y="4698909"/>
                </a:cubicBezTo>
                <a:cubicBezTo>
                  <a:pt x="6508446" y="4580188"/>
                  <a:pt x="3705612" y="4607216"/>
                  <a:pt x="366245" y="4698909"/>
                </a:cubicBezTo>
                <a:cubicBezTo>
                  <a:pt x="154101" y="4625457"/>
                  <a:pt x="1309" y="4555702"/>
                  <a:pt x="0" y="4228548"/>
                </a:cubicBezTo>
                <a:cubicBezTo>
                  <a:pt x="-226146" y="2659623"/>
                  <a:pt x="85336" y="1687835"/>
                  <a:pt x="0" y="470359"/>
                </a:cubicBezTo>
                <a:close/>
              </a:path>
              <a:path w="8547309" h="4698909" stroke="0" extrusionOk="0">
                <a:moveTo>
                  <a:pt x="0" y="470359"/>
                </a:moveTo>
                <a:cubicBezTo>
                  <a:pt x="-44794" y="212634"/>
                  <a:pt x="202730" y="-35968"/>
                  <a:pt x="366245" y="0"/>
                </a:cubicBezTo>
                <a:cubicBezTo>
                  <a:pt x="2896258" y="-615473"/>
                  <a:pt x="4229029" y="408043"/>
                  <a:pt x="8181062" y="0"/>
                </a:cubicBezTo>
                <a:cubicBezTo>
                  <a:pt x="8314308" y="-7039"/>
                  <a:pt x="8550325" y="282453"/>
                  <a:pt x="8547309" y="470359"/>
                </a:cubicBezTo>
                <a:cubicBezTo>
                  <a:pt x="8684692" y="1536713"/>
                  <a:pt x="8797574" y="2853353"/>
                  <a:pt x="8547309" y="4228548"/>
                </a:cubicBezTo>
                <a:cubicBezTo>
                  <a:pt x="8550376" y="4524055"/>
                  <a:pt x="8355224" y="4690586"/>
                  <a:pt x="8181062" y="4698909"/>
                </a:cubicBezTo>
                <a:cubicBezTo>
                  <a:pt x="5022296" y="4629636"/>
                  <a:pt x="1222759" y="4697251"/>
                  <a:pt x="366245" y="4698909"/>
                </a:cubicBezTo>
                <a:cubicBezTo>
                  <a:pt x="171884" y="4615656"/>
                  <a:pt x="-20660" y="4424418"/>
                  <a:pt x="0" y="4228548"/>
                </a:cubicBezTo>
                <a:cubicBezTo>
                  <a:pt x="-262777" y="2908228"/>
                  <a:pt x="-265189" y="1977643"/>
                  <a:pt x="0" y="470359"/>
                </a:cubicBezTo>
                <a:close/>
              </a:path>
              <a:path w="8547309" h="4698909" fill="none" stroke="0" extrusionOk="0">
                <a:moveTo>
                  <a:pt x="0" y="470359"/>
                </a:moveTo>
                <a:cubicBezTo>
                  <a:pt x="-14834" y="186082"/>
                  <a:pt x="193777" y="-11008"/>
                  <a:pt x="366245" y="0"/>
                </a:cubicBezTo>
                <a:cubicBezTo>
                  <a:pt x="2838673" y="386584"/>
                  <a:pt x="6422366" y="-68420"/>
                  <a:pt x="8181062" y="0"/>
                </a:cubicBezTo>
                <a:cubicBezTo>
                  <a:pt x="8387244" y="20491"/>
                  <a:pt x="8580137" y="215451"/>
                  <a:pt x="8547309" y="470359"/>
                </a:cubicBezTo>
                <a:cubicBezTo>
                  <a:pt x="8526884" y="2245159"/>
                  <a:pt x="8693002" y="2660390"/>
                  <a:pt x="8547309" y="4228548"/>
                </a:cubicBezTo>
                <a:cubicBezTo>
                  <a:pt x="8538220" y="4559777"/>
                  <a:pt x="8387643" y="4676406"/>
                  <a:pt x="8181062" y="4698909"/>
                </a:cubicBezTo>
                <a:cubicBezTo>
                  <a:pt x="5823836" y="4370020"/>
                  <a:pt x="4252449" y="4663613"/>
                  <a:pt x="366245" y="4698909"/>
                </a:cubicBezTo>
                <a:cubicBezTo>
                  <a:pt x="152218" y="4639341"/>
                  <a:pt x="33199" y="4510636"/>
                  <a:pt x="0" y="4228548"/>
                </a:cubicBezTo>
                <a:cubicBezTo>
                  <a:pt x="-141022" y="2837552"/>
                  <a:pt x="-47331" y="1770337"/>
                  <a:pt x="0" y="470359"/>
                </a:cubicBezTo>
                <a:close/>
              </a:path>
              <a:path w="8547309" h="4698909" fill="none" stroke="0" extrusionOk="0">
                <a:moveTo>
                  <a:pt x="0" y="470359"/>
                </a:moveTo>
                <a:cubicBezTo>
                  <a:pt x="300" y="215970"/>
                  <a:pt x="210870" y="-34822"/>
                  <a:pt x="366245" y="0"/>
                </a:cubicBezTo>
                <a:cubicBezTo>
                  <a:pt x="2890702" y="410161"/>
                  <a:pt x="6606298" y="-393399"/>
                  <a:pt x="8181062" y="0"/>
                </a:cubicBezTo>
                <a:cubicBezTo>
                  <a:pt x="8326222" y="-4621"/>
                  <a:pt x="8605087" y="204487"/>
                  <a:pt x="8547309" y="470359"/>
                </a:cubicBezTo>
                <a:cubicBezTo>
                  <a:pt x="8549985" y="2165040"/>
                  <a:pt x="8740996" y="2697189"/>
                  <a:pt x="8547309" y="4228548"/>
                </a:cubicBezTo>
                <a:cubicBezTo>
                  <a:pt x="8508968" y="4543419"/>
                  <a:pt x="8393047" y="4668552"/>
                  <a:pt x="8181062" y="4698909"/>
                </a:cubicBezTo>
                <a:cubicBezTo>
                  <a:pt x="6143293" y="4186728"/>
                  <a:pt x="4130691" y="4491980"/>
                  <a:pt x="366245" y="4698909"/>
                </a:cubicBezTo>
                <a:cubicBezTo>
                  <a:pt x="150269" y="4631507"/>
                  <a:pt x="24901" y="4525735"/>
                  <a:pt x="0" y="4228548"/>
                </a:cubicBezTo>
                <a:cubicBezTo>
                  <a:pt x="-361385" y="2872270"/>
                  <a:pt x="235539" y="1706258"/>
                  <a:pt x="0" y="470359"/>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8" name="TextBox 5">
            <a:extLst>
              <a:ext uri="{FF2B5EF4-FFF2-40B4-BE49-F238E27FC236}">
                <a16:creationId xmlns:a16="http://schemas.microsoft.com/office/drawing/2014/main" id="{DAB90AE5-ED48-CB24-A688-AF4CD02224DB}"/>
              </a:ext>
            </a:extLst>
          </p:cNvPr>
          <p:cNvSpPr txBox="1"/>
          <p:nvPr/>
        </p:nvSpPr>
        <p:spPr>
          <a:xfrm>
            <a:off x="2639119" y="473720"/>
            <a:ext cx="69137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4472C4">
                    <a:lumMod val="50000"/>
                  </a:srgbClr>
                </a:solidFill>
                <a:effectLst/>
                <a:uLnTx/>
                <a:uFillTx/>
                <a:ea typeface="+mn-ea"/>
                <a:cs typeface="+mn-cs"/>
              </a:rPr>
              <a:t>Thứ</a:t>
            </a:r>
            <a:r>
              <a:rPr kumimoji="0" lang="en-US" sz="3600" b="0" i="0" u="none" strike="noStrike" kern="1200" cap="none" spc="0" normalizeH="0" baseline="0" noProof="0" dirty="0">
                <a:ln>
                  <a:noFill/>
                </a:ln>
                <a:solidFill>
                  <a:srgbClr val="4472C4">
                    <a:lumMod val="50000"/>
                  </a:srgbClr>
                </a:solidFill>
                <a:effectLst/>
                <a:uLnTx/>
                <a:uFillTx/>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ea typeface="+mn-ea"/>
                <a:cs typeface="+mn-cs"/>
              </a:rPr>
              <a:t>ngày</a:t>
            </a:r>
            <a:r>
              <a:rPr kumimoji="0" lang="en-US" sz="3600" b="0" i="0" u="none" strike="noStrike" kern="1200" cap="none" spc="0" normalizeH="0" baseline="0" noProof="0" dirty="0">
                <a:ln>
                  <a:noFill/>
                </a:ln>
                <a:solidFill>
                  <a:srgbClr val="4472C4">
                    <a:lumMod val="50000"/>
                  </a:srgbClr>
                </a:solidFill>
                <a:effectLst/>
                <a:uLnTx/>
                <a:uFillTx/>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ea typeface="+mn-ea"/>
                <a:cs typeface="+mn-cs"/>
              </a:rPr>
              <a:t>tháng</a:t>
            </a:r>
            <a:r>
              <a:rPr kumimoji="0" lang="en-US" sz="3600" b="0" i="0" u="none" strike="noStrike" kern="1200" cap="none" spc="0" normalizeH="0" baseline="0" noProof="0" dirty="0">
                <a:ln>
                  <a:noFill/>
                </a:ln>
                <a:solidFill>
                  <a:srgbClr val="4472C4">
                    <a:lumMod val="50000"/>
                  </a:srgbClr>
                </a:solidFill>
                <a:effectLst/>
                <a:uLnTx/>
                <a:uFillTx/>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ea typeface="+mn-ea"/>
                <a:cs typeface="+mn-cs"/>
              </a:rPr>
              <a:t>năm</a:t>
            </a:r>
            <a:r>
              <a:rPr kumimoji="0" lang="en-US" sz="3600" b="0" i="0" u="none" strike="noStrike" kern="1200" cap="none" spc="0" normalizeH="0" baseline="0" noProof="0" dirty="0">
                <a:ln>
                  <a:noFill/>
                </a:ln>
                <a:solidFill>
                  <a:srgbClr val="4472C4">
                    <a:lumMod val="50000"/>
                  </a:srgbClr>
                </a:solidFill>
                <a:effectLst/>
                <a:uLnTx/>
                <a:uFillTx/>
                <a:ea typeface="+mn-ea"/>
                <a:cs typeface="+mn-cs"/>
              </a:rPr>
              <a:t> … </a:t>
            </a:r>
            <a:endParaRPr kumimoji="0" lang="vi-VN" sz="3600" b="0" i="0" u="none" strike="noStrike" kern="1200" cap="none" spc="0" normalizeH="0" baseline="0" noProof="0" dirty="0">
              <a:ln>
                <a:noFill/>
              </a:ln>
              <a:solidFill>
                <a:srgbClr val="4472C4">
                  <a:lumMod val="50000"/>
                </a:srgbClr>
              </a:solidFill>
              <a:effectLst/>
              <a:uLnTx/>
              <a:uFillTx/>
              <a:ea typeface="+mn-ea"/>
              <a:cs typeface="+mn-cs"/>
            </a:endParaRPr>
          </a:p>
        </p:txBody>
      </p:sp>
      <p:pic>
        <p:nvPicPr>
          <p:cNvPr id="4" name="Picture 3">
            <a:extLst>
              <a:ext uri="{FF2B5EF4-FFF2-40B4-BE49-F238E27FC236}">
                <a16:creationId xmlns:a16="http://schemas.microsoft.com/office/drawing/2014/main" id="{12C74B7E-CCD5-09D1-A0F3-D85CBDB65DE3}"/>
              </a:ext>
            </a:extLst>
          </p:cNvPr>
          <p:cNvPicPr>
            <a:picLocks noChangeAspect="1"/>
          </p:cNvPicPr>
          <p:nvPr/>
        </p:nvPicPr>
        <p:blipFill>
          <a:blip r:embed="rId3"/>
          <a:stretch>
            <a:fillRect/>
          </a:stretch>
        </p:blipFill>
        <p:spPr>
          <a:xfrm>
            <a:off x="2730729" y="968062"/>
            <a:ext cx="6425741" cy="1359526"/>
          </a:xfrm>
          <a:prstGeom prst="rect">
            <a:avLst/>
          </a:prstGeom>
        </p:spPr>
      </p:pic>
      <p:pic>
        <p:nvPicPr>
          <p:cNvPr id="6" name="Picture 5">
            <a:extLst>
              <a:ext uri="{FF2B5EF4-FFF2-40B4-BE49-F238E27FC236}">
                <a16:creationId xmlns:a16="http://schemas.microsoft.com/office/drawing/2014/main" id="{22BECF3C-5F09-BB29-3BB1-3420C0132ADA}"/>
              </a:ext>
            </a:extLst>
          </p:cNvPr>
          <p:cNvPicPr>
            <a:picLocks noChangeAspect="1"/>
          </p:cNvPicPr>
          <p:nvPr/>
        </p:nvPicPr>
        <p:blipFill>
          <a:blip r:embed="rId4"/>
          <a:stretch>
            <a:fillRect/>
          </a:stretch>
        </p:blipFill>
        <p:spPr>
          <a:xfrm>
            <a:off x="2145456" y="2095001"/>
            <a:ext cx="7748688" cy="2725148"/>
          </a:xfrm>
          <a:prstGeom prst="rect">
            <a:avLst/>
          </a:prstGeom>
        </p:spPr>
      </p:pic>
      <p:pic>
        <p:nvPicPr>
          <p:cNvPr id="10" name="Picture 9">
            <a:extLst>
              <a:ext uri="{FF2B5EF4-FFF2-40B4-BE49-F238E27FC236}">
                <a16:creationId xmlns:a16="http://schemas.microsoft.com/office/drawing/2014/main" id="{5AE662FF-A645-4DE7-492A-FD22D2FDAC09}"/>
              </a:ext>
            </a:extLst>
          </p:cNvPr>
          <p:cNvPicPr>
            <a:picLocks noChangeAspect="1"/>
          </p:cNvPicPr>
          <p:nvPr/>
        </p:nvPicPr>
        <p:blipFill>
          <a:blip r:embed="rId5"/>
          <a:stretch>
            <a:fillRect/>
          </a:stretch>
        </p:blipFill>
        <p:spPr>
          <a:xfrm>
            <a:off x="936419" y="1470232"/>
            <a:ext cx="1822862" cy="1079086"/>
          </a:xfrm>
          <a:prstGeom prst="rect">
            <a:avLst/>
          </a:prstGeom>
        </p:spPr>
      </p:pic>
    </p:spTree>
    <p:extLst>
      <p:ext uri="{BB962C8B-B14F-4D97-AF65-F5344CB8AC3E}">
        <p14:creationId xmlns:p14="http://schemas.microsoft.com/office/powerpoint/2010/main" val="2602495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54A2B22-08F3-04F5-2DA2-14A8276916F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flipH="1">
            <a:off x="207609" y="954157"/>
            <a:ext cx="1416386" cy="1842891"/>
          </a:xfrm>
          <a:prstGeom prst="rect">
            <a:avLst/>
          </a:prstGeom>
        </p:spPr>
      </p:pic>
      <p:pic>
        <p:nvPicPr>
          <p:cNvPr id="15" name="Hình ảnh 14">
            <a:extLst>
              <a:ext uri="{FF2B5EF4-FFF2-40B4-BE49-F238E27FC236}">
                <a16:creationId xmlns:a16="http://schemas.microsoft.com/office/drawing/2014/main" id="{FA890620-1418-22F3-0BA8-923F6878CB0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8350" b="41150" l="69000" r="96800">
                        <a14:foregroundMark x1="70500" y1="29000" x2="70500" y2="29000"/>
                        <a14:foregroundMark x1="81900" y1="41150" x2="81900" y2="41150"/>
                        <a14:foregroundMark x1="89050" y1="18350" x2="89050" y2="18350"/>
                        <a14:foregroundMark x1="69000" y1="29700" x2="69000" y2="29700"/>
                      </a14:backgroundRemoval>
                    </a14:imgEffect>
                  </a14:imgLayer>
                </a14:imgProps>
              </a:ext>
              <a:ext uri="{28A0092B-C50C-407E-A947-70E740481C1C}">
                <a14:useLocalDpi xmlns:a14="http://schemas.microsoft.com/office/drawing/2010/main" val="0"/>
              </a:ext>
            </a:extLst>
          </a:blip>
          <a:srcRect l="68599" t="16000" r="-1" b="57334"/>
          <a:stretch/>
        </p:blipFill>
        <p:spPr>
          <a:xfrm>
            <a:off x="10254771" y="0"/>
            <a:ext cx="2153529" cy="1828800"/>
          </a:xfrm>
          <a:prstGeom prst="rect">
            <a:avLst/>
          </a:prstGeom>
        </p:spPr>
      </p:pic>
      <p:pic>
        <p:nvPicPr>
          <p:cNvPr id="3" name="Picture 2">
            <a:extLst>
              <a:ext uri="{FF2B5EF4-FFF2-40B4-BE49-F238E27FC236}">
                <a16:creationId xmlns:a16="http://schemas.microsoft.com/office/drawing/2014/main" id="{CF46F3AD-D7B6-5211-D02A-F79C3C24DE89}"/>
              </a:ext>
            </a:extLst>
          </p:cNvPr>
          <p:cNvPicPr>
            <a:picLocks noChangeAspect="1"/>
          </p:cNvPicPr>
          <p:nvPr/>
        </p:nvPicPr>
        <p:blipFill>
          <a:blip r:embed="rId6"/>
          <a:stretch>
            <a:fillRect/>
          </a:stretch>
        </p:blipFill>
        <p:spPr>
          <a:xfrm>
            <a:off x="2067715" y="482293"/>
            <a:ext cx="8132769" cy="1207113"/>
          </a:xfrm>
          <a:prstGeom prst="rect">
            <a:avLst/>
          </a:prstGeom>
        </p:spPr>
      </p:pic>
      <p:sp>
        <p:nvSpPr>
          <p:cNvPr id="7" name="Cuộn: Ngang 19">
            <a:extLst>
              <a:ext uri="{FF2B5EF4-FFF2-40B4-BE49-F238E27FC236}">
                <a16:creationId xmlns:a16="http://schemas.microsoft.com/office/drawing/2014/main" id="{AEEEE899-8BED-7053-9675-BAE6423018EE}"/>
              </a:ext>
            </a:extLst>
          </p:cNvPr>
          <p:cNvSpPr/>
          <p:nvPr/>
        </p:nvSpPr>
        <p:spPr>
          <a:xfrm>
            <a:off x="501924" y="1333499"/>
            <a:ext cx="11099526" cy="5591175"/>
          </a:xfrm>
          <a:prstGeom prst="horizontalScroll">
            <a:avLst/>
          </a:prstGeom>
          <a:solidFill>
            <a:schemeClr val="accent4">
              <a:lumMod val="40000"/>
              <a:lumOff val="60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410E968-E3C3-A7C2-07F9-1B265FC28551}"/>
              </a:ext>
            </a:extLst>
          </p:cNvPr>
          <p:cNvSpPr txBox="1"/>
          <p:nvPr/>
        </p:nvSpPr>
        <p:spPr>
          <a:xfrm>
            <a:off x="1190625" y="2105025"/>
            <a:ext cx="10363200" cy="4040273"/>
          </a:xfrm>
          <a:prstGeom prst="rect">
            <a:avLst/>
          </a:prstGeom>
          <a:noFill/>
        </p:spPr>
        <p:txBody>
          <a:bodyPr wrap="square" rtlCol="0">
            <a:spAutoFit/>
          </a:bodyPr>
          <a:lstStyle/>
          <a:p>
            <a:pPr marL="0" marR="0" indent="226695" algn="just">
              <a:lnSpc>
                <a:spcPct val="120000"/>
              </a:lnSpc>
              <a:spcBef>
                <a:spcPts val="0"/>
              </a:spcBef>
              <a:spcAft>
                <a:spcPts val="0"/>
              </a:spcAft>
            </a:pP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Đọc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đúng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từ</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ngữ</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đoạn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và</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toàn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bộ</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bài</a:t>
            </a:r>
            <a:r>
              <a:rPr lang="en-US" sz="2400"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Khu</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bảo</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tồn</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động</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vật</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hoang</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dã</a:t>
            </a:r>
            <a:r>
              <a:rPr lang="en-US" sz="2400" i="1" dirty="0">
                <a:effectLst/>
                <a:latin typeface="Cambria" panose="02040503050406030204" pitchFamily="18" charset="0"/>
                <a:ea typeface="Cambria" panose="02040503050406030204" pitchFamily="18" charset="0"/>
              </a:rPr>
              <a:t> Ngô-</a:t>
            </a:r>
            <a:r>
              <a:rPr lang="en-US" sz="2400" i="1" dirty="0" err="1">
                <a:effectLst/>
                <a:latin typeface="Cambria" panose="02040503050406030204" pitchFamily="18" charset="0"/>
                <a:ea typeface="Cambria" panose="02040503050406030204" pitchFamily="18" charset="0"/>
              </a:rPr>
              <a:t>rông</a:t>
            </a:r>
            <a:r>
              <a:rPr lang="en-US" sz="2400" i="1" dirty="0">
                <a:effectLst/>
                <a:latin typeface="Cambria" panose="02040503050406030204" pitchFamily="18" charset="0"/>
                <a:ea typeface="Cambria" panose="02040503050406030204" pitchFamily="18" charset="0"/>
              </a:rPr>
              <a:t>-</a:t>
            </a:r>
            <a:r>
              <a:rPr lang="en-US" sz="2400" i="1" dirty="0" err="1">
                <a:effectLst/>
                <a:latin typeface="Cambria" panose="02040503050406030204" pitchFamily="18" charset="0"/>
                <a:ea typeface="Cambria" panose="02040503050406030204" pitchFamily="18" charset="0"/>
              </a:rPr>
              <a:t>gô-rô</a:t>
            </a:r>
            <a:r>
              <a:rPr lang="en-US" sz="2400" i="1" dirty="0">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0" marR="0" indent="226695" algn="just">
              <a:lnSpc>
                <a:spcPct val="120000"/>
              </a:lnSpc>
              <a:spcBef>
                <a:spcPts val="0"/>
              </a:spcBef>
              <a:spcAft>
                <a:spcPts val="0"/>
              </a:spcAft>
            </a:pP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Nhận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được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thông</a:t>
            </a:r>
            <a:r>
              <a:rPr lang="en-US" sz="2400" dirty="0">
                <a:effectLst/>
                <a:latin typeface="Cambria" panose="02040503050406030204" pitchFamily="18" charset="0"/>
                <a:ea typeface="Cambria" panose="02040503050406030204" pitchFamily="18" charset="0"/>
              </a:rPr>
              <a:t> tin </a:t>
            </a:r>
            <a:r>
              <a:rPr lang="en-US" sz="2400" dirty="0" err="1">
                <a:effectLst/>
                <a:latin typeface="Cambria" panose="02040503050406030204" pitchFamily="18" charset="0"/>
                <a:ea typeface="Cambria" panose="02040503050406030204" pitchFamily="18" charset="0"/>
              </a:rPr>
              <a:t>chính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trong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bài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Hiểu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nghĩa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của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các</a:t>
            </a:r>
            <a:r>
              <a:rPr lang="en-US" sz="2400" dirty="0">
                <a:effectLst/>
                <a:latin typeface="Cambria" panose="02040503050406030204" pitchFamily="18" charset="0"/>
                <a:ea typeface="Cambria" panose="02040503050406030204" pitchFamily="18" charset="0"/>
              </a:rPr>
              <a:t> chi </a:t>
            </a:r>
            <a:r>
              <a:rPr lang="en-US" sz="2400" dirty="0" err="1">
                <a:effectLst/>
                <a:latin typeface="Cambria" panose="02040503050406030204" pitchFamily="18" charset="0"/>
                <a:ea typeface="Cambria" panose="02040503050406030204" pitchFamily="18" charset="0"/>
              </a:rPr>
              <a:t>tiết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hình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ảnh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miêu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tả</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cảnh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vật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Nhận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được</a:t>
            </a:r>
            <a:r>
              <a:rPr lang="en-US" sz="2400" dirty="0">
                <a:effectLst/>
                <a:latin typeface="Cambria" panose="02040503050406030204" pitchFamily="18" charset="0"/>
                <a:ea typeface="Cambria" panose="02040503050406030204" pitchFamily="18" charset="0"/>
              </a:rPr>
              <a:t> ý </a:t>
            </a:r>
            <a:r>
              <a:rPr lang="en-US" sz="2400" dirty="0" err="1">
                <a:effectLst/>
                <a:latin typeface="Cambria" panose="02040503050406030204" pitchFamily="18" charset="0"/>
                <a:ea typeface="Cambria" panose="02040503050406030204" pitchFamily="18" charset="0"/>
              </a:rPr>
              <a:t>chính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của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mỗi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đoạn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trong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bài</a:t>
            </a:r>
            <a:r>
              <a:rPr lang="en-US" sz="2400" dirty="0">
                <a:effectLst/>
                <a:latin typeface="Cambria" panose="02040503050406030204" pitchFamily="18" charset="0"/>
                <a:ea typeface="Cambria" panose="02040503050406030204" pitchFamily="18" charset="0"/>
              </a:rPr>
              <a:t>.</a:t>
            </a:r>
          </a:p>
          <a:p>
            <a:pPr marL="0" marR="0" indent="226695" algn="just">
              <a:lnSpc>
                <a:spcPct val="120000"/>
              </a:lnSpc>
              <a:spcBef>
                <a:spcPts val="0"/>
              </a:spcBef>
              <a:spcAft>
                <a:spcPts val="0"/>
              </a:spcAft>
            </a:pP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Hiểu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được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điều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giả</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muốn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nói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thông</a:t>
            </a:r>
            <a:r>
              <a:rPr lang="en-US" sz="2400" dirty="0">
                <a:effectLst/>
                <a:latin typeface="Cambria" panose="02040503050406030204" pitchFamily="18" charset="0"/>
                <a:ea typeface="Cambria" panose="02040503050406030204" pitchFamily="18" charset="0"/>
              </a:rPr>
              <a:t> qua </a:t>
            </a:r>
            <a:r>
              <a:rPr lang="en-US" sz="2400" dirty="0" err="1">
                <a:effectLst/>
                <a:latin typeface="Cambria" panose="02040503050406030204" pitchFamily="18" charset="0"/>
                <a:ea typeface="Cambria" panose="02040503050406030204" pitchFamily="18" charset="0"/>
              </a:rPr>
              <a:t>bài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đọc</a:t>
            </a:r>
            <a:r>
              <a:rPr lang="en-US" sz="2400"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Bài</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đọc</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giới</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thiệu</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về</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khu</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bảo</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tồn</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động</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vật</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hoang</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dã</a:t>
            </a:r>
            <a:r>
              <a:rPr lang="en-US" sz="2400" i="1" dirty="0">
                <a:effectLst/>
                <a:latin typeface="Cambria" panose="02040503050406030204" pitchFamily="18" charset="0"/>
                <a:ea typeface="Cambria" panose="02040503050406030204" pitchFamily="18" charset="0"/>
              </a:rPr>
              <a:t> Ngô-</a:t>
            </a:r>
            <a:r>
              <a:rPr lang="en-US" sz="2400" i="1" dirty="0" err="1">
                <a:effectLst/>
                <a:latin typeface="Cambria" panose="02040503050406030204" pitchFamily="18" charset="0"/>
                <a:ea typeface="Cambria" panose="02040503050406030204" pitchFamily="18" charset="0"/>
              </a:rPr>
              <a:t>rông</a:t>
            </a:r>
            <a:r>
              <a:rPr lang="en-US" sz="2400" i="1" dirty="0">
                <a:effectLst/>
                <a:latin typeface="Cambria" panose="02040503050406030204" pitchFamily="18" charset="0"/>
                <a:ea typeface="Cambria" panose="02040503050406030204" pitchFamily="18" charset="0"/>
              </a:rPr>
              <a:t>-</a:t>
            </a:r>
            <a:r>
              <a:rPr lang="en-US" sz="2400" i="1" dirty="0" err="1">
                <a:effectLst/>
                <a:latin typeface="Cambria" panose="02040503050406030204" pitchFamily="18" charset="0"/>
                <a:ea typeface="Cambria" panose="02040503050406030204" pitchFamily="18" charset="0"/>
              </a:rPr>
              <a:t>ngô-rô</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thuộc</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châu</a:t>
            </a:r>
            <a:r>
              <a:rPr lang="en-US" sz="2400" i="1" dirty="0">
                <a:effectLst/>
                <a:latin typeface="Cambria" panose="02040503050406030204" pitchFamily="18" charset="0"/>
                <a:ea typeface="Cambria" panose="02040503050406030204" pitchFamily="18" charset="0"/>
              </a:rPr>
              <a:t> Phi, </a:t>
            </a:r>
            <a:r>
              <a:rPr lang="en-US" sz="2400" i="1" dirty="0" err="1">
                <a:effectLst/>
                <a:latin typeface="Cambria" panose="02040503050406030204" pitchFamily="18" charset="0"/>
                <a:ea typeface="Cambria" panose="02040503050406030204" pitchFamily="18" charset="0"/>
              </a:rPr>
              <a:t>nơi</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đây</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có</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rất</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nhiều</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loài</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động</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vật</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quý</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hiếm</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chúng</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được</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sinh</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sống</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tự</a:t>
            </a:r>
            <a:r>
              <a:rPr lang="en-US" sz="2400" i="1" dirty="0">
                <a:effectLst/>
                <a:latin typeface="Cambria" panose="02040503050406030204" pitchFamily="18" charset="0"/>
                <a:ea typeface="Cambria" panose="02040503050406030204" pitchFamily="18" charset="0"/>
              </a:rPr>
              <a:t> do </a:t>
            </a:r>
            <a:r>
              <a:rPr lang="en-US" sz="2400" i="1" dirty="0" err="1">
                <a:effectLst/>
                <a:latin typeface="Cambria" panose="02040503050406030204" pitchFamily="18" charset="0"/>
                <a:ea typeface="Cambria" panose="02040503050406030204" pitchFamily="18" charset="0"/>
              </a:rPr>
              <a:t>và</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hoàn</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toàn</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không</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sợ</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bị</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săn</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bắn</a:t>
            </a:r>
            <a:r>
              <a:rPr lang="en-US" sz="2400" i="1" dirty="0">
                <a:effectLst/>
                <a:latin typeface="Cambria" panose="02040503050406030204" pitchFamily="18" charset="0"/>
                <a:ea typeface="Cambria" panose="02040503050406030204" pitchFamily="18" charset="0"/>
              </a:rPr>
              <a:t>.</a:t>
            </a:r>
          </a:p>
          <a:p>
            <a:pPr marL="0" marR="0" indent="226695" algn="just">
              <a:lnSpc>
                <a:spcPct val="120000"/>
              </a:lnSpc>
              <a:spcBef>
                <a:spcPts val="0"/>
              </a:spcBef>
              <a:spcAft>
                <a:spcPts val="0"/>
              </a:spcAft>
            </a:pP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Có</a:t>
            </a:r>
            <a:r>
              <a:rPr lang="en-US" sz="2400" dirty="0">
                <a:effectLst/>
                <a:latin typeface="Cambria" panose="02040503050406030204" pitchFamily="18" charset="0"/>
                <a:ea typeface="Cambria" panose="02040503050406030204" pitchFamily="18" charset="0"/>
              </a:rPr>
              <a:t> ý </a:t>
            </a:r>
            <a:r>
              <a:rPr lang="en-US" sz="2400" dirty="0" err="1">
                <a:effectLst/>
                <a:latin typeface="Cambria" panose="02040503050406030204" pitchFamily="18" charset="0"/>
                <a:ea typeface="Cambria" panose="02040503050406030204" pitchFamily="18" charset="0"/>
              </a:rPr>
              <a:t>thức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bảo</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vệ</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môi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trường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sống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của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động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vật</a:t>
            </a:r>
            <a:r>
              <a:rPr lang="en-US" sz="2400"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85516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54A2B22-08F3-04F5-2DA2-14A8276916F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flipH="1">
            <a:off x="369212" y="1189751"/>
            <a:ext cx="1416386" cy="1842891"/>
          </a:xfrm>
          <a:prstGeom prst="rect">
            <a:avLst/>
          </a:prstGeom>
        </p:spPr>
      </p:pic>
      <p:pic>
        <p:nvPicPr>
          <p:cNvPr id="15" name="Hình ảnh 14">
            <a:extLst>
              <a:ext uri="{FF2B5EF4-FFF2-40B4-BE49-F238E27FC236}">
                <a16:creationId xmlns:a16="http://schemas.microsoft.com/office/drawing/2014/main" id="{FA890620-1418-22F3-0BA8-923F6878CB0C}"/>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8350" b="41150" l="69000" r="96800">
                        <a14:foregroundMark x1="70500" y1="29000" x2="70500" y2="29000"/>
                        <a14:foregroundMark x1="81900" y1="41150" x2="81900" y2="41150"/>
                        <a14:foregroundMark x1="89050" y1="18350" x2="89050" y2="18350"/>
                        <a14:foregroundMark x1="69000" y1="29700" x2="69000" y2="29700"/>
                      </a14:backgroundRemoval>
                    </a14:imgEffect>
                  </a14:imgLayer>
                </a14:imgProps>
              </a:ext>
              <a:ext uri="{28A0092B-C50C-407E-A947-70E740481C1C}">
                <a14:useLocalDpi xmlns:a14="http://schemas.microsoft.com/office/drawing/2010/main" val="0"/>
              </a:ext>
            </a:extLst>
          </a:blip>
          <a:srcRect l="68599" t="16000" r="-1" b="57334"/>
          <a:stretch/>
        </p:blipFill>
        <p:spPr>
          <a:xfrm>
            <a:off x="10254771" y="0"/>
            <a:ext cx="2153529" cy="1828800"/>
          </a:xfrm>
          <a:prstGeom prst="rect">
            <a:avLst/>
          </a:prstGeom>
        </p:spPr>
      </p:pic>
      <p:pic>
        <p:nvPicPr>
          <p:cNvPr id="2" name="Picture 1">
            <a:extLst>
              <a:ext uri="{FF2B5EF4-FFF2-40B4-BE49-F238E27FC236}">
                <a16:creationId xmlns:a16="http://schemas.microsoft.com/office/drawing/2014/main" id="{4057DCFF-DC4E-4C2E-D380-A76228E721F0}"/>
              </a:ext>
            </a:extLst>
          </p:cNvPr>
          <p:cNvPicPr>
            <a:picLocks noChangeAspect="1"/>
          </p:cNvPicPr>
          <p:nvPr/>
        </p:nvPicPr>
        <p:blipFill>
          <a:blip r:embed="rId7"/>
          <a:stretch>
            <a:fillRect/>
          </a:stretch>
        </p:blipFill>
        <p:spPr>
          <a:xfrm>
            <a:off x="1130380" y="1351141"/>
            <a:ext cx="9870279" cy="3200677"/>
          </a:xfrm>
          <a:prstGeom prst="rect">
            <a:avLst/>
          </a:prstGeom>
        </p:spPr>
      </p:pic>
    </p:spTree>
    <p:extLst>
      <p:ext uri="{BB962C8B-B14F-4D97-AF65-F5344CB8AC3E}">
        <p14:creationId xmlns:p14="http://schemas.microsoft.com/office/powerpoint/2010/main" val="3575680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91440" y="57150"/>
            <a:ext cx="11694160" cy="66675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339BE78-829D-C474-1E51-57A5AD0A96F6}"/>
              </a:ext>
            </a:extLst>
          </p:cNvPr>
          <p:cNvSpPr txBox="1"/>
          <p:nvPr/>
        </p:nvSpPr>
        <p:spPr>
          <a:xfrm>
            <a:off x="416560" y="812800"/>
            <a:ext cx="11267440" cy="5632311"/>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Khu bảo tồn động vật Ngô-rông-gô-rô có diện tích 8 202 ki-lô-mét vuông, nằm ở p­hía đông bắc quốc gia Tan-da-ni-a (Châu Phi). Tên của khu bảo tồn được đặt theo tên của miệng núi lửa Ngô-rông-gô-rô, một núi lửa lớn nằm trong vườn quốc gia. Ngô-rông-gô-rô theo tiếng địa phương có nghĩa là “Quà tặng cuộc sống”. Khu bảo tồn được UNESCO công nhận là Di sản thế giới.</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Nơi đây có khoảng 25 000 loài động vật, trong đó có tê giác đen, trâu rừng Châu Phi, linh dương đầu bò, ngựa vằn, hà mã, sư tử,... Ở khu bảo tồn, các loài động vật được sinh sống trong môi trường tự nhiên và không sợ bị săn bắn. Vì thế sự xuất hiện của con người không làm chúng sợ hãi. Lũ sư tử nằm nghỉ dưới tán cây, dửng dưng nhìn những chiếc xe du lịch lướt qua.</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Nhiều chú voi lững thững đi qua đường, ngay trước mũi xe của du khách. Trong công viên có hàng nghìn con hồng hạc sống quanh các hồ nước. Mỗi lần cất cánh, chúng tạo nên một đám mây trắng hồng phủ kín một khu vực của vùng bình nguyên.</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Bạn nghĩ sao về những loài động vật sống trong khu bảo tồn Ngô-rông-gô-rô?</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Minh Quang)</a:t>
            </a:r>
          </a:p>
        </p:txBody>
      </p:sp>
      <p:pic>
        <p:nvPicPr>
          <p:cNvPr id="12" name="Picture 11">
            <a:extLst>
              <a:ext uri="{FF2B5EF4-FFF2-40B4-BE49-F238E27FC236}">
                <a16:creationId xmlns:a16="http://schemas.microsoft.com/office/drawing/2014/main" id="{3CA347C2-EC35-0A85-6AE4-BD07AE6BA205}"/>
              </a:ext>
            </a:extLst>
          </p:cNvPr>
          <p:cNvPicPr>
            <a:picLocks noChangeAspect="1"/>
          </p:cNvPicPr>
          <p:nvPr/>
        </p:nvPicPr>
        <p:blipFill>
          <a:blip r:embed="rId2"/>
          <a:stretch>
            <a:fillRect/>
          </a:stretch>
        </p:blipFill>
        <p:spPr>
          <a:xfrm>
            <a:off x="2431954" y="188943"/>
            <a:ext cx="8059611" cy="749873"/>
          </a:xfrm>
          <a:prstGeom prst="rect">
            <a:avLst/>
          </a:prstGeom>
        </p:spPr>
      </p:pic>
    </p:spTree>
    <p:extLst>
      <p:ext uri="{BB962C8B-B14F-4D97-AF65-F5344CB8AC3E}">
        <p14:creationId xmlns:p14="http://schemas.microsoft.com/office/powerpoint/2010/main" val="4151605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438150" y="284480"/>
            <a:ext cx="11106150" cy="644017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1EC353BA-66C2-89B4-C272-E761307450FD}"/>
              </a:ext>
            </a:extLst>
          </p:cNvPr>
          <p:cNvGrpSpPr/>
          <p:nvPr/>
        </p:nvGrpSpPr>
        <p:grpSpPr>
          <a:xfrm>
            <a:off x="1270437" y="593157"/>
            <a:ext cx="10571863" cy="1687466"/>
            <a:chOff x="1347888" y="482741"/>
            <a:chExt cx="10571863" cy="1687466"/>
          </a:xfrm>
        </p:grpSpPr>
        <p:grpSp>
          <p:nvGrpSpPr>
            <p:cNvPr id="3" name="组合 44">
              <a:extLst>
                <a:ext uri="{FF2B5EF4-FFF2-40B4-BE49-F238E27FC236}">
                  <a16:creationId xmlns:a16="http://schemas.microsoft.com/office/drawing/2014/main" id="{B6B1DE4F-A00F-57DF-BF1F-B2CB100A70C8}"/>
                </a:ext>
              </a:extLst>
            </p:cNvPr>
            <p:cNvGrpSpPr/>
            <p:nvPr/>
          </p:nvGrpSpPr>
          <p:grpSpPr>
            <a:xfrm>
              <a:off x="1347888" y="974145"/>
              <a:ext cx="9316284" cy="1019571"/>
              <a:chOff x="2215279" y="2665842"/>
              <a:chExt cx="3576446" cy="912220"/>
            </a:xfrm>
          </p:grpSpPr>
          <p:grpSp>
            <p:nvGrpSpPr>
              <p:cNvPr id="6" name="组合 30">
                <a:extLst>
                  <a:ext uri="{FF2B5EF4-FFF2-40B4-BE49-F238E27FC236}">
                    <a16:creationId xmlns:a16="http://schemas.microsoft.com/office/drawing/2014/main" id="{9FFB4941-A42C-D2D0-FDEC-2C99F639318D}"/>
                  </a:ext>
                </a:extLst>
              </p:cNvPr>
              <p:cNvGrpSpPr/>
              <p:nvPr/>
            </p:nvGrpSpPr>
            <p:grpSpPr>
              <a:xfrm>
                <a:off x="2215279" y="2665842"/>
                <a:ext cx="3576446" cy="912220"/>
                <a:chOff x="1222992" y="3295532"/>
                <a:chExt cx="2793448" cy="1012341"/>
              </a:xfrm>
              <a:effectLst>
                <a:outerShdw blurRad="254000" sx="102000" sy="102000" algn="ctr" rotWithShape="0">
                  <a:prstClr val="black">
                    <a:alpha val="25000"/>
                  </a:prstClr>
                </a:outerShdw>
              </a:effectLst>
            </p:grpSpPr>
            <p:sp>
              <p:nvSpPr>
                <p:cNvPr id="11" name="圆角矩形 27">
                  <a:extLst>
                    <a:ext uri="{FF2B5EF4-FFF2-40B4-BE49-F238E27FC236}">
                      <a16:creationId xmlns:a16="http://schemas.microsoft.com/office/drawing/2014/main" id="{441E7DF3-B018-F7A6-4E09-35135DE0F063}"/>
                    </a:ext>
                  </a:extLst>
                </p:cNvPr>
                <p:cNvSpPr/>
                <p:nvPr/>
              </p:nvSpPr>
              <p:spPr>
                <a:xfrm>
                  <a:off x="1222992" y="3295532"/>
                  <a:ext cx="2793448" cy="101234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2" name="圆角矩形 28">
                  <a:extLst>
                    <a:ext uri="{FF2B5EF4-FFF2-40B4-BE49-F238E27FC236}">
                      <a16:creationId xmlns:a16="http://schemas.microsoft.com/office/drawing/2014/main" id="{4E6BCCC7-0B56-F2C4-428B-B730C0ED985D}"/>
                    </a:ext>
                  </a:extLst>
                </p:cNvPr>
                <p:cNvSpPr/>
                <p:nvPr/>
              </p:nvSpPr>
              <p:spPr>
                <a:xfrm>
                  <a:off x="1272054" y="3395379"/>
                  <a:ext cx="2680411" cy="84134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0" name="文本框 40">
                <a:extLst>
                  <a:ext uri="{FF2B5EF4-FFF2-40B4-BE49-F238E27FC236}">
                    <a16:creationId xmlns:a16="http://schemas.microsoft.com/office/drawing/2014/main" id="{6523A72C-FF8A-7192-6017-5E4457527A66}"/>
                  </a:ext>
                </a:extLst>
              </p:cNvPr>
              <p:cNvSpPr txBox="1"/>
              <p:nvPr/>
            </p:nvSpPr>
            <p:spPr>
              <a:xfrm>
                <a:off x="2337802" y="2844210"/>
                <a:ext cx="3397635" cy="57827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Đoạn</a:t>
                </a:r>
                <a:r>
                  <a:rPr kumimoji="0" lang="en-US" sz="3600" b="1" i="1"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2:</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lang="en-US" sz="3600" b="1" i="1" dirty="0" err="1">
                    <a:solidFill>
                      <a:srgbClr val="ED7D31">
                        <a:lumMod val="75000"/>
                      </a:srgbClr>
                    </a:solidFill>
                    <a:latin typeface="Cambria" panose="02040503050406030204" pitchFamily="18" charset="0"/>
                    <a:ea typeface="Cambria" panose="02040503050406030204" pitchFamily="18" charset="0"/>
                  </a:rPr>
                  <a:t>Tiếp</a:t>
                </a:r>
                <a:r>
                  <a:rPr lang="en-US" sz="3600" b="1" i="1" dirty="0">
                    <a:solidFill>
                      <a:srgbClr val="ED7D31">
                        <a:lumMod val="75000"/>
                      </a:srgbClr>
                    </a:solidFill>
                    <a:latin typeface="Cambria" panose="02040503050406030204" pitchFamily="18" charset="0"/>
                    <a:ea typeface="Cambria" panose="02040503050406030204" pitchFamily="18" charset="0"/>
                  </a:rPr>
                  <a:t> </a:t>
                </a:r>
                <a:r>
                  <a:rPr lang="en-US" sz="3600" b="1" i="1" dirty="0" err="1">
                    <a:solidFill>
                      <a:srgbClr val="ED7D31">
                        <a:lumMod val="75000"/>
                      </a:srgbClr>
                    </a:solidFill>
                    <a:latin typeface="Cambria" panose="02040503050406030204" pitchFamily="18" charset="0"/>
                    <a:ea typeface="Cambria" panose="02040503050406030204" pitchFamily="18" charset="0"/>
                  </a:rPr>
                  <a:t>theo</a:t>
                </a:r>
                <a:r>
                  <a:rPr lang="en-US" sz="3600" b="1" i="1" dirty="0">
                    <a:solidFill>
                      <a:srgbClr val="ED7D31">
                        <a:lumMod val="75000"/>
                      </a:srgbClr>
                    </a:solidFill>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đến</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vùng</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bình</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nguyên</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F832DA57-444A-FBA6-0B22-9C1ED5FE160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75" b="90000" l="9970" r="96375"/>
                      </a14:imgEffect>
                    </a14:imgLayer>
                  </a14:imgProps>
                </a:ext>
              </a:extLst>
            </a:blip>
            <a:stretch>
              <a:fillRect/>
            </a:stretch>
          </p:blipFill>
          <p:spPr>
            <a:xfrm>
              <a:off x="10174278" y="482741"/>
              <a:ext cx="1745473" cy="1687466"/>
            </a:xfrm>
            <a:prstGeom prst="rect">
              <a:avLst/>
            </a:prstGeom>
          </p:spPr>
        </p:pic>
      </p:grpSp>
      <p:grpSp>
        <p:nvGrpSpPr>
          <p:cNvPr id="21" name="Group 20">
            <a:extLst>
              <a:ext uri="{FF2B5EF4-FFF2-40B4-BE49-F238E27FC236}">
                <a16:creationId xmlns:a16="http://schemas.microsoft.com/office/drawing/2014/main" id="{D48710EB-E998-676A-7ACD-9A93FD05B208}"/>
              </a:ext>
            </a:extLst>
          </p:cNvPr>
          <p:cNvGrpSpPr/>
          <p:nvPr/>
        </p:nvGrpSpPr>
        <p:grpSpPr>
          <a:xfrm>
            <a:off x="474161" y="2214880"/>
            <a:ext cx="11214562" cy="4178943"/>
            <a:chOff x="474161" y="2480171"/>
            <a:chExt cx="11214562" cy="3913652"/>
          </a:xfrm>
        </p:grpSpPr>
        <p:sp>
          <p:nvSpPr>
            <p:cNvPr id="22" name="Rounded Rectangle 1">
              <a:extLst>
                <a:ext uri="{FF2B5EF4-FFF2-40B4-BE49-F238E27FC236}">
                  <a16:creationId xmlns:a16="http://schemas.microsoft.com/office/drawing/2014/main" id="{FBC6BE97-CB32-DD44-E028-A0C3DCDE131F}"/>
                </a:ext>
              </a:extLst>
            </p:cNvPr>
            <p:cNvSpPr/>
            <p:nvPr/>
          </p:nvSpPr>
          <p:spPr>
            <a:xfrm>
              <a:off x="605278" y="2641955"/>
              <a:ext cx="11083445" cy="375186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Oval 22">
              <a:extLst>
                <a:ext uri="{FF2B5EF4-FFF2-40B4-BE49-F238E27FC236}">
                  <a16:creationId xmlns:a16="http://schemas.microsoft.com/office/drawing/2014/main" id="{707BBFC0-CC80-A792-D0D8-BD78BA4EC875}"/>
                </a:ext>
              </a:extLst>
            </p:cNvPr>
            <p:cNvSpPr/>
            <p:nvPr/>
          </p:nvSpPr>
          <p:spPr>
            <a:xfrm>
              <a:off x="474161" y="2480171"/>
              <a:ext cx="806436" cy="718267"/>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D7D31">
                      <a:lumMod val="75000"/>
                    </a:srgbClr>
                  </a:solidFill>
                  <a:effectLst/>
                  <a:uLnTx/>
                  <a:uFillTx/>
                  <a:latin typeface="SVN-Yahoo" panose="02040603050506020204" pitchFamily="18" charset="0"/>
                  <a:ea typeface="+mn-ea"/>
                  <a:cs typeface="+mn-cs"/>
                </a:rPr>
                <a:t>2</a:t>
              </a:r>
            </a:p>
          </p:txBody>
        </p:sp>
        <p:sp>
          <p:nvSpPr>
            <p:cNvPr id="24" name="TextBox 23">
              <a:extLst>
                <a:ext uri="{FF2B5EF4-FFF2-40B4-BE49-F238E27FC236}">
                  <a16:creationId xmlns:a16="http://schemas.microsoft.com/office/drawing/2014/main" id="{6F9FC9AF-02EA-02AD-85C2-2F6B3559CBFF}"/>
                </a:ext>
              </a:extLst>
            </p:cNvPr>
            <p:cNvSpPr txBox="1"/>
            <p:nvPr/>
          </p:nvSpPr>
          <p:spPr>
            <a:xfrm>
              <a:off x="948297" y="2915145"/>
              <a:ext cx="10539245" cy="319944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Nơi đây có khoảng 25 000 loài động vật, trong đó có tê giác đen, trâu rừng Châu Phi, linh dương đầu bò, ngựa vằn, hà mã, sư tử,... Ở khu bảo tồn, các loài động vật được sinh sống trong môi trường tự nhiên và không sợ bị săn bắn. Vì thế sự xuất hiện của con người không làm chúng sợ hãi. Lũ sư tử nằm nghỉ dưới tán cây, dửng dưng nhìn những chiếc xe du lịch lướt qua.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Nhiều chú voi lững thững đi qua đường, ngay trước mũi xe của du khách. Trong công viên có hàng nghìn con hồng hạc sống quanh các hồ nước. Mỗi lần cất cánh, chúng tạo nên một đám mây trắng hồng phủ kín một khu vực của vùng bình nguyên.</a:t>
              </a:r>
            </a:p>
          </p:txBody>
        </p:sp>
      </p:grpSp>
      <p:pic>
        <p:nvPicPr>
          <p:cNvPr id="25" name="Picture 24">
            <a:extLst>
              <a:ext uri="{FF2B5EF4-FFF2-40B4-BE49-F238E27FC236}">
                <a16:creationId xmlns:a16="http://schemas.microsoft.com/office/drawing/2014/main" id="{8480C442-2C1D-87BB-D6EF-B75C00E3B38C}"/>
              </a:ext>
            </a:extLst>
          </p:cNvPr>
          <p:cNvPicPr>
            <a:picLocks noChangeAspect="1"/>
          </p:cNvPicPr>
          <p:nvPr/>
        </p:nvPicPr>
        <p:blipFill>
          <a:blip r:embed="rId4"/>
          <a:stretch>
            <a:fillRect/>
          </a:stretch>
        </p:blipFill>
        <p:spPr>
          <a:xfrm>
            <a:off x="1559987" y="237134"/>
            <a:ext cx="8949704" cy="829128"/>
          </a:xfrm>
          <a:prstGeom prst="rect">
            <a:avLst/>
          </a:prstGeom>
        </p:spPr>
      </p:pic>
    </p:spTree>
    <p:extLst>
      <p:ext uri="{BB962C8B-B14F-4D97-AF65-F5344CB8AC3E}">
        <p14:creationId xmlns:p14="http://schemas.microsoft.com/office/powerpoint/2010/main" val="26368721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438150" y="284480"/>
            <a:ext cx="11106150" cy="644017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1EC353BA-66C2-89B4-C272-E761307450FD}"/>
              </a:ext>
            </a:extLst>
          </p:cNvPr>
          <p:cNvGrpSpPr/>
          <p:nvPr/>
        </p:nvGrpSpPr>
        <p:grpSpPr>
          <a:xfrm>
            <a:off x="2855397" y="1263717"/>
            <a:ext cx="6639943" cy="1687466"/>
            <a:chOff x="1347888" y="726581"/>
            <a:chExt cx="6639943" cy="1687466"/>
          </a:xfrm>
        </p:grpSpPr>
        <p:grpSp>
          <p:nvGrpSpPr>
            <p:cNvPr id="3" name="组合 44">
              <a:extLst>
                <a:ext uri="{FF2B5EF4-FFF2-40B4-BE49-F238E27FC236}">
                  <a16:creationId xmlns:a16="http://schemas.microsoft.com/office/drawing/2014/main" id="{B6B1DE4F-A00F-57DF-BF1F-B2CB100A70C8}"/>
                </a:ext>
              </a:extLst>
            </p:cNvPr>
            <p:cNvGrpSpPr/>
            <p:nvPr/>
          </p:nvGrpSpPr>
          <p:grpSpPr>
            <a:xfrm>
              <a:off x="1347888" y="974145"/>
              <a:ext cx="5160843" cy="1019571"/>
              <a:chOff x="2215279" y="2665842"/>
              <a:chExt cx="1981206" cy="912220"/>
            </a:xfrm>
          </p:grpSpPr>
          <p:grpSp>
            <p:nvGrpSpPr>
              <p:cNvPr id="6" name="组合 30">
                <a:extLst>
                  <a:ext uri="{FF2B5EF4-FFF2-40B4-BE49-F238E27FC236}">
                    <a16:creationId xmlns:a16="http://schemas.microsoft.com/office/drawing/2014/main" id="{9FFB4941-A42C-D2D0-FDEC-2C99F639318D}"/>
                  </a:ext>
                </a:extLst>
              </p:cNvPr>
              <p:cNvGrpSpPr/>
              <p:nvPr/>
            </p:nvGrpSpPr>
            <p:grpSpPr>
              <a:xfrm>
                <a:off x="2215279" y="2665842"/>
                <a:ext cx="1981206" cy="912220"/>
                <a:chOff x="1222992" y="3295532"/>
                <a:chExt cx="1547457" cy="1012341"/>
              </a:xfrm>
              <a:effectLst>
                <a:outerShdw blurRad="254000" sx="102000" sy="102000" algn="ctr" rotWithShape="0">
                  <a:prstClr val="black">
                    <a:alpha val="25000"/>
                  </a:prstClr>
                </a:outerShdw>
              </a:effectLst>
            </p:grpSpPr>
            <p:sp>
              <p:nvSpPr>
                <p:cNvPr id="11" name="圆角矩形 27">
                  <a:extLst>
                    <a:ext uri="{FF2B5EF4-FFF2-40B4-BE49-F238E27FC236}">
                      <a16:creationId xmlns:a16="http://schemas.microsoft.com/office/drawing/2014/main" id="{441E7DF3-B018-F7A6-4E09-35135DE0F063}"/>
                    </a:ext>
                  </a:extLst>
                </p:cNvPr>
                <p:cNvSpPr/>
                <p:nvPr/>
              </p:nvSpPr>
              <p:spPr>
                <a:xfrm>
                  <a:off x="1222992" y="3295532"/>
                  <a:ext cx="1547457" cy="101234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2" name="圆角矩形 28">
                  <a:extLst>
                    <a:ext uri="{FF2B5EF4-FFF2-40B4-BE49-F238E27FC236}">
                      <a16:creationId xmlns:a16="http://schemas.microsoft.com/office/drawing/2014/main" id="{4E6BCCC7-0B56-F2C4-428B-B730C0ED985D}"/>
                    </a:ext>
                  </a:extLst>
                </p:cNvPr>
                <p:cNvSpPr/>
                <p:nvPr/>
              </p:nvSpPr>
              <p:spPr>
                <a:xfrm>
                  <a:off x="1272054" y="3395379"/>
                  <a:ext cx="1452698" cy="84134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0" name="文本框 40">
                <a:extLst>
                  <a:ext uri="{FF2B5EF4-FFF2-40B4-BE49-F238E27FC236}">
                    <a16:creationId xmlns:a16="http://schemas.microsoft.com/office/drawing/2014/main" id="{6523A72C-FF8A-7192-6017-5E4457527A66}"/>
                  </a:ext>
                </a:extLst>
              </p:cNvPr>
              <p:cNvSpPr txBox="1"/>
              <p:nvPr/>
            </p:nvSpPr>
            <p:spPr>
              <a:xfrm>
                <a:off x="2337802" y="2844210"/>
                <a:ext cx="1706227" cy="57827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Đoạn</a:t>
                </a:r>
                <a:r>
                  <a:rPr kumimoji="0" lang="en-US" sz="3600" b="1" i="1"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3:</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Đoạn</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còn</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lại</a:t>
                </a:r>
                <a:endParaRPr kumimoji="0" 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F832DA57-444A-FBA6-0B22-9C1ED5FE160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75" b="90000" l="9970" r="96375"/>
                      </a14:imgEffect>
                    </a14:imgLayer>
                  </a14:imgProps>
                </a:ext>
              </a:extLst>
            </a:blip>
            <a:stretch>
              <a:fillRect/>
            </a:stretch>
          </p:blipFill>
          <p:spPr>
            <a:xfrm>
              <a:off x="6242358" y="726581"/>
              <a:ext cx="1745473" cy="1687466"/>
            </a:xfrm>
            <a:prstGeom prst="rect">
              <a:avLst/>
            </a:prstGeom>
          </p:spPr>
        </p:pic>
      </p:grpSp>
      <p:grpSp>
        <p:nvGrpSpPr>
          <p:cNvPr id="21" name="Group 20">
            <a:extLst>
              <a:ext uri="{FF2B5EF4-FFF2-40B4-BE49-F238E27FC236}">
                <a16:creationId xmlns:a16="http://schemas.microsoft.com/office/drawing/2014/main" id="{D48710EB-E998-676A-7ACD-9A93FD05B208}"/>
              </a:ext>
            </a:extLst>
          </p:cNvPr>
          <p:cNvGrpSpPr/>
          <p:nvPr/>
        </p:nvGrpSpPr>
        <p:grpSpPr>
          <a:xfrm>
            <a:off x="484321" y="2824480"/>
            <a:ext cx="10925359" cy="1971040"/>
            <a:chOff x="536387" y="2027533"/>
            <a:chExt cx="11152336" cy="4366290"/>
          </a:xfrm>
        </p:grpSpPr>
        <p:sp>
          <p:nvSpPr>
            <p:cNvPr id="22" name="Rounded Rectangle 1">
              <a:extLst>
                <a:ext uri="{FF2B5EF4-FFF2-40B4-BE49-F238E27FC236}">
                  <a16:creationId xmlns:a16="http://schemas.microsoft.com/office/drawing/2014/main" id="{FBC6BE97-CB32-DD44-E028-A0C3DCDE131F}"/>
                </a:ext>
              </a:extLst>
            </p:cNvPr>
            <p:cNvSpPr/>
            <p:nvPr/>
          </p:nvSpPr>
          <p:spPr>
            <a:xfrm>
              <a:off x="605278" y="2641955"/>
              <a:ext cx="11083445" cy="375186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Oval 22">
              <a:extLst>
                <a:ext uri="{FF2B5EF4-FFF2-40B4-BE49-F238E27FC236}">
                  <a16:creationId xmlns:a16="http://schemas.microsoft.com/office/drawing/2014/main" id="{707BBFC0-CC80-A792-D0D8-BD78BA4EC875}"/>
                </a:ext>
              </a:extLst>
            </p:cNvPr>
            <p:cNvSpPr/>
            <p:nvPr/>
          </p:nvSpPr>
          <p:spPr>
            <a:xfrm>
              <a:off x="536387" y="2027533"/>
              <a:ext cx="806436" cy="1621039"/>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D7D31">
                      <a:lumMod val="75000"/>
                    </a:srgbClr>
                  </a:solidFill>
                  <a:effectLst/>
                  <a:uLnTx/>
                  <a:uFillTx/>
                  <a:latin typeface="SVN-Yahoo" panose="02040603050506020204" pitchFamily="18" charset="0"/>
                  <a:ea typeface="+mn-ea"/>
                  <a:cs typeface="+mn-cs"/>
                </a:rPr>
                <a:t>3</a:t>
              </a:r>
            </a:p>
          </p:txBody>
        </p:sp>
        <p:sp>
          <p:nvSpPr>
            <p:cNvPr id="24" name="TextBox 23">
              <a:extLst>
                <a:ext uri="{FF2B5EF4-FFF2-40B4-BE49-F238E27FC236}">
                  <a16:creationId xmlns:a16="http://schemas.microsoft.com/office/drawing/2014/main" id="{6F9FC9AF-02EA-02AD-85C2-2F6B3559CBFF}"/>
                </a:ext>
              </a:extLst>
            </p:cNvPr>
            <p:cNvSpPr txBox="1"/>
            <p:nvPr/>
          </p:nvSpPr>
          <p:spPr>
            <a:xfrm>
              <a:off x="958457" y="2874665"/>
              <a:ext cx="10539245"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tồn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Ngô-</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rông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gô-rô</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pic>
        <p:nvPicPr>
          <p:cNvPr id="25" name="Picture 24">
            <a:extLst>
              <a:ext uri="{FF2B5EF4-FFF2-40B4-BE49-F238E27FC236}">
                <a16:creationId xmlns:a16="http://schemas.microsoft.com/office/drawing/2014/main" id="{8480C442-2C1D-87BB-D6EF-B75C00E3B38C}"/>
              </a:ext>
            </a:extLst>
          </p:cNvPr>
          <p:cNvPicPr>
            <a:picLocks noChangeAspect="1"/>
          </p:cNvPicPr>
          <p:nvPr/>
        </p:nvPicPr>
        <p:blipFill>
          <a:blip r:embed="rId4"/>
          <a:stretch>
            <a:fillRect/>
          </a:stretch>
        </p:blipFill>
        <p:spPr>
          <a:xfrm>
            <a:off x="1681907" y="308254"/>
            <a:ext cx="8949704" cy="829128"/>
          </a:xfrm>
          <a:prstGeom prst="rect">
            <a:avLst/>
          </a:prstGeom>
        </p:spPr>
      </p:pic>
    </p:spTree>
    <p:extLst>
      <p:ext uri="{BB962C8B-B14F-4D97-AF65-F5344CB8AC3E}">
        <p14:creationId xmlns:p14="http://schemas.microsoft.com/office/powerpoint/2010/main" val="1675746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438150" y="243840"/>
            <a:ext cx="11106150" cy="648081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7" name="组合 44">
            <a:extLst>
              <a:ext uri="{FF2B5EF4-FFF2-40B4-BE49-F238E27FC236}">
                <a16:creationId xmlns:a16="http://schemas.microsoft.com/office/drawing/2014/main" id="{D144C97E-E35B-9E83-A3F7-2C3610FCD5C8}"/>
              </a:ext>
            </a:extLst>
          </p:cNvPr>
          <p:cNvGrpSpPr/>
          <p:nvPr/>
        </p:nvGrpSpPr>
        <p:grpSpPr>
          <a:xfrm>
            <a:off x="1108968" y="3137232"/>
            <a:ext cx="4042152" cy="1463785"/>
            <a:chOff x="2425158" y="2740333"/>
            <a:chExt cx="1138084" cy="1050214"/>
          </a:xfrm>
        </p:grpSpPr>
        <p:sp>
          <p:nvSpPr>
            <p:cNvPr id="8" name="圆角矩形 28">
              <a:extLst>
                <a:ext uri="{FF2B5EF4-FFF2-40B4-BE49-F238E27FC236}">
                  <a16:creationId xmlns:a16="http://schemas.microsoft.com/office/drawing/2014/main" id="{548BB775-8713-7F4A-B401-5DFE001DE56A}"/>
                </a:ext>
              </a:extLst>
            </p:cNvPr>
            <p:cNvSpPr/>
            <p:nvPr/>
          </p:nvSpPr>
          <p:spPr>
            <a:xfrm>
              <a:off x="2425158" y="2740333"/>
              <a:ext cx="1138084" cy="77361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sp>
          <p:nvSpPr>
            <p:cNvPr id="9" name="文本框 40">
              <a:extLst>
                <a:ext uri="{FF2B5EF4-FFF2-40B4-BE49-F238E27FC236}">
                  <a16:creationId xmlns:a16="http://schemas.microsoft.com/office/drawing/2014/main" id="{C3789111-FC4A-3E1B-B0C3-0215BD08D708}"/>
                </a:ext>
              </a:extLst>
            </p:cNvPr>
            <p:cNvSpPr txBox="1"/>
            <p:nvPr/>
          </p:nvSpPr>
          <p:spPr>
            <a:xfrm>
              <a:off x="2583341" y="2841026"/>
              <a:ext cx="839693" cy="9495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1" dirty="0">
                  <a:effectLst/>
                  <a:latin typeface="Cambria" panose="02040503050406030204" pitchFamily="18" charset="0"/>
                  <a:ea typeface="Cambria" panose="02040503050406030204" pitchFamily="18" charset="0"/>
                </a:rPr>
                <a:t>Tan-da-</a:t>
              </a:r>
              <a:r>
                <a:rPr lang="en-US" sz="4000" b="1" i="1" dirty="0" err="1">
                  <a:effectLst/>
                  <a:latin typeface="Cambria" panose="02040503050406030204" pitchFamily="18" charset="0"/>
                  <a:ea typeface="Cambria" panose="02040503050406030204" pitchFamily="18" charset="0"/>
                </a:rPr>
                <a:t>ni</a:t>
              </a:r>
              <a:r>
                <a:rPr lang="en-US" sz="4000" b="1" i="1" dirty="0">
                  <a:effectLst/>
                  <a:latin typeface="Cambria" panose="02040503050406030204" pitchFamily="18" charset="0"/>
                  <a:ea typeface="Cambria" panose="02040503050406030204" pitchFamily="18" charset="0"/>
                </a:rPr>
                <a:t>-a</a:t>
              </a:r>
              <a:endParaRPr kumimoji="0" lang="zh-CN" altLang="en-US" sz="8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3" name="组合 44">
            <a:extLst>
              <a:ext uri="{FF2B5EF4-FFF2-40B4-BE49-F238E27FC236}">
                <a16:creationId xmlns:a16="http://schemas.microsoft.com/office/drawing/2014/main" id="{51E7AB3F-4D21-4EB6-7000-A27169489F5E}"/>
              </a:ext>
            </a:extLst>
          </p:cNvPr>
          <p:cNvGrpSpPr/>
          <p:nvPr/>
        </p:nvGrpSpPr>
        <p:grpSpPr>
          <a:xfrm>
            <a:off x="1696721" y="4747952"/>
            <a:ext cx="2926080" cy="1016756"/>
            <a:chOff x="2425159" y="2733834"/>
            <a:chExt cx="742838" cy="780111"/>
          </a:xfrm>
        </p:grpSpPr>
        <p:sp>
          <p:nvSpPr>
            <p:cNvPr id="14" name="圆角矩形 28">
              <a:extLst>
                <a:ext uri="{FF2B5EF4-FFF2-40B4-BE49-F238E27FC236}">
                  <a16:creationId xmlns:a16="http://schemas.microsoft.com/office/drawing/2014/main" id="{B4458ABE-FBC7-2580-5BDB-732E2CA87538}"/>
                </a:ext>
              </a:extLst>
            </p:cNvPr>
            <p:cNvSpPr/>
            <p:nvPr/>
          </p:nvSpPr>
          <p:spPr>
            <a:xfrm>
              <a:off x="2425159" y="2733834"/>
              <a:ext cx="742838" cy="780111"/>
            </a:xfrm>
            <a:prstGeom prst="roundRect">
              <a:avLst>
                <a:gd name="adj" fmla="val 50000"/>
              </a:avLst>
            </a:prstGeom>
            <a:solidFill>
              <a:schemeClr val="bg1"/>
            </a:solidFill>
            <a:ln w="190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思源黑体 CN"/>
              </a:endParaRPr>
            </a:p>
          </p:txBody>
        </p:sp>
        <p:sp>
          <p:nvSpPr>
            <p:cNvPr id="15" name="文本框 40">
              <a:extLst>
                <a:ext uri="{FF2B5EF4-FFF2-40B4-BE49-F238E27FC236}">
                  <a16:creationId xmlns:a16="http://schemas.microsoft.com/office/drawing/2014/main" id="{556CA509-3460-2C58-DBE6-4D529546B8D8}"/>
                </a:ext>
              </a:extLst>
            </p:cNvPr>
            <p:cNvSpPr txBox="1"/>
            <p:nvPr/>
          </p:nvSpPr>
          <p:spPr>
            <a:xfrm>
              <a:off x="2576108" y="2786737"/>
              <a:ext cx="516502" cy="5431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1" dirty="0">
                  <a:effectLst/>
                  <a:latin typeface="Cambria" panose="02040503050406030204" pitchFamily="18" charset="0"/>
                  <a:ea typeface="Cambria" panose="02040503050406030204" pitchFamily="18" charset="0"/>
                </a:rPr>
                <a:t>UNESCO</a:t>
              </a:r>
              <a:endParaRPr kumimoji="0" lang="zh-CN" altLang="en-US" sz="8800" b="1" i="1" u="none" strike="noStrike" kern="1200" cap="none" spc="0" normalizeH="0" baseline="0" noProof="0" dirty="0">
                <a:ln>
                  <a:noFill/>
                </a:ln>
                <a:solidFill>
                  <a:srgbClr val="7030A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6" name="Picture 4" descr="Hình Ảnh Di động Mạng đồ Họa Cười Hoạ - cười png tải về - Miễn phí trong  suốt Hoa png Tải về.">
            <a:extLst>
              <a:ext uri="{FF2B5EF4-FFF2-40B4-BE49-F238E27FC236}">
                <a16:creationId xmlns:a16="http://schemas.microsoft.com/office/drawing/2014/main" id="{3798C963-EBCB-4FA8-1DC5-2DF059B8B4F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2778" b="90000" l="20714" r="81071">
                        <a14:foregroundMark x1="20714" y1="62222" x2="26786" y2="67778"/>
                        <a14:foregroundMark x1="72857" y1="72778" x2="78214" y2="74444"/>
                      </a14:backgroundRemoval>
                    </a14:imgEffect>
                  </a14:imgLayer>
                </a14:imgProps>
              </a:ext>
              <a:ext uri="{28A0092B-C50C-407E-A947-70E740481C1C}">
                <a14:useLocalDpi xmlns:a14="http://schemas.microsoft.com/office/drawing/2010/main" val="0"/>
              </a:ext>
            </a:extLst>
          </a:blip>
          <a:srcRect l="16396" t="3352" r="11430"/>
          <a:stretch/>
        </p:blipFill>
        <p:spPr bwMode="auto">
          <a:xfrm>
            <a:off x="6232079" y="2826355"/>
            <a:ext cx="2586801" cy="222686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44">
            <a:extLst>
              <a:ext uri="{FF2B5EF4-FFF2-40B4-BE49-F238E27FC236}">
                <a16:creationId xmlns:a16="http://schemas.microsoft.com/office/drawing/2014/main" id="{1B6895ED-0868-1C49-2D9E-3564C24A7954}"/>
              </a:ext>
            </a:extLst>
          </p:cNvPr>
          <p:cNvGrpSpPr/>
          <p:nvPr/>
        </p:nvGrpSpPr>
        <p:grpSpPr>
          <a:xfrm>
            <a:off x="1108968" y="1697100"/>
            <a:ext cx="4956552" cy="1020146"/>
            <a:chOff x="2425158" y="2740335"/>
            <a:chExt cx="1265054" cy="773613"/>
          </a:xfrm>
        </p:grpSpPr>
        <p:sp>
          <p:nvSpPr>
            <p:cNvPr id="18" name="圆角矩形 28">
              <a:extLst>
                <a:ext uri="{FF2B5EF4-FFF2-40B4-BE49-F238E27FC236}">
                  <a16:creationId xmlns:a16="http://schemas.microsoft.com/office/drawing/2014/main" id="{FD61ADF1-274A-0DCD-7286-452F656EF965}"/>
                </a:ext>
              </a:extLst>
            </p:cNvPr>
            <p:cNvSpPr/>
            <p:nvPr/>
          </p:nvSpPr>
          <p:spPr>
            <a:xfrm>
              <a:off x="2425158" y="2740335"/>
              <a:ext cx="1265054" cy="773613"/>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800" b="1" i="0" u="none" strike="noStrike" kern="1200" cap="none" spc="0" normalizeH="0" baseline="0" noProof="0" dirty="0">
                <a:ln>
                  <a:noFill/>
                </a:ln>
                <a:solidFill>
                  <a:srgbClr val="00B050"/>
                </a:solidFill>
                <a:effectLst/>
                <a:uLnTx/>
                <a:uFillTx/>
                <a:latin typeface="Cambria" panose="02040503050406030204" pitchFamily="18" charset="0"/>
                <a:ea typeface="思源黑体 CN"/>
              </a:endParaRPr>
            </a:p>
          </p:txBody>
        </p:sp>
        <p:sp>
          <p:nvSpPr>
            <p:cNvPr id="19" name="文本框 40">
              <a:extLst>
                <a:ext uri="{FF2B5EF4-FFF2-40B4-BE49-F238E27FC236}">
                  <a16:creationId xmlns:a16="http://schemas.microsoft.com/office/drawing/2014/main" id="{725E4001-B5AB-3D34-6AEA-335DBBA1E1DB}"/>
                </a:ext>
              </a:extLst>
            </p:cNvPr>
            <p:cNvSpPr txBox="1"/>
            <p:nvPr/>
          </p:nvSpPr>
          <p:spPr>
            <a:xfrm>
              <a:off x="2655778" y="2900047"/>
              <a:ext cx="644422" cy="5368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1" dirty="0">
                  <a:effectLst/>
                  <a:latin typeface="Cambria" panose="02040503050406030204" pitchFamily="18" charset="0"/>
                  <a:ea typeface="Cambria" panose="02040503050406030204" pitchFamily="18" charset="0"/>
                </a:rPr>
                <a:t>Ngô-</a:t>
              </a:r>
              <a:r>
                <a:rPr lang="en-US" sz="4000" b="1" i="1" dirty="0" err="1">
                  <a:effectLst/>
                  <a:latin typeface="Cambria" panose="02040503050406030204" pitchFamily="18" charset="0"/>
                  <a:ea typeface="Cambria" panose="02040503050406030204" pitchFamily="18" charset="0"/>
                </a:rPr>
                <a:t>rông</a:t>
              </a:r>
              <a:r>
                <a:rPr lang="en-US" sz="4000" b="1" i="1" dirty="0">
                  <a:effectLst/>
                  <a:latin typeface="Cambria" panose="02040503050406030204" pitchFamily="18" charset="0"/>
                  <a:ea typeface="Cambria" panose="02040503050406030204" pitchFamily="18" charset="0"/>
                </a:rPr>
                <a:t>-</a:t>
              </a:r>
              <a:r>
                <a:rPr lang="en-US" sz="4000" b="1" i="1" dirty="0" err="1">
                  <a:effectLst/>
                  <a:latin typeface="Cambria" panose="02040503050406030204" pitchFamily="18" charset="0"/>
                  <a:ea typeface="Cambria" panose="02040503050406030204" pitchFamily="18" charset="0"/>
                </a:rPr>
                <a:t>gô-rô</a:t>
              </a:r>
              <a:endParaRPr kumimoji="0" lang="en-US" sz="8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endParaRPr>
            </a:p>
          </p:txBody>
        </p:sp>
      </p:grpSp>
      <p:pic>
        <p:nvPicPr>
          <p:cNvPr id="20" name="Picture 19">
            <a:extLst>
              <a:ext uri="{FF2B5EF4-FFF2-40B4-BE49-F238E27FC236}">
                <a16:creationId xmlns:a16="http://schemas.microsoft.com/office/drawing/2014/main" id="{94837434-8D4E-FA21-C06E-4B1B4F1282DC}"/>
              </a:ext>
            </a:extLst>
          </p:cNvPr>
          <p:cNvPicPr>
            <a:picLocks noChangeAspect="1"/>
          </p:cNvPicPr>
          <p:nvPr/>
        </p:nvPicPr>
        <p:blipFill>
          <a:blip r:embed="rId4"/>
          <a:stretch>
            <a:fillRect/>
          </a:stretch>
        </p:blipFill>
        <p:spPr>
          <a:xfrm>
            <a:off x="1235440" y="521724"/>
            <a:ext cx="8949704" cy="926672"/>
          </a:xfrm>
          <a:prstGeom prst="rect">
            <a:avLst/>
          </a:prstGeom>
        </p:spPr>
      </p:pic>
    </p:spTree>
    <p:extLst>
      <p:ext uri="{BB962C8B-B14F-4D97-AF65-F5344CB8AC3E}">
        <p14:creationId xmlns:p14="http://schemas.microsoft.com/office/powerpoint/2010/main" val="4051188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TotalTime>
  <Words>1280</Words>
  <Application>Microsoft Office PowerPoint</Application>
  <PresentationFormat>Widescreen</PresentationFormat>
  <Paragraphs>81</Paragraphs>
  <Slides>24</Slides>
  <Notes>5</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24</vt:i4>
      </vt:variant>
    </vt:vector>
  </HeadingPairs>
  <TitlesOfParts>
    <vt:vector size="39" baseType="lpstr">
      <vt:lpstr>等线</vt:lpstr>
      <vt:lpstr>等线 Light</vt:lpstr>
      <vt:lpstr>#9Slide07 HoneyCream</vt:lpstr>
      <vt:lpstr>Arial</vt:lpstr>
      <vt:lpstr>Calibri</vt:lpstr>
      <vt:lpstr>Calibri Light</vt:lpstr>
      <vt:lpstr>Cambria</vt:lpstr>
      <vt:lpstr>SVN-Yahoo</vt:lpstr>
      <vt:lpstr>Times New Roman</vt:lpstr>
      <vt:lpstr>字魂27号-布丁体</vt:lpstr>
      <vt:lpstr>1_Chủ đề Office</vt:lpstr>
      <vt:lpstr>Office 主题​​</vt:lpstr>
      <vt:lpstr>Office 主题</vt:lpstr>
      <vt:lpstr>1_Office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32</cp:revision>
  <dcterms:created xsi:type="dcterms:W3CDTF">2024-01-10T01:05:43Z</dcterms:created>
  <dcterms:modified xsi:type="dcterms:W3CDTF">2025-05-05T08:24:59Z</dcterms:modified>
</cp:coreProperties>
</file>