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ĩnh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96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NHATMINH</cp:lastModifiedBy>
  <cp:revision>13</cp:revision>
  <dcterms:created xsi:type="dcterms:W3CDTF">2020-08-19T06:33:35Z</dcterms:created>
  <dcterms:modified xsi:type="dcterms:W3CDTF">2024-04-24T02:29:46Z</dcterms:modified>
</cp:coreProperties>
</file>