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773" r:id="rId2"/>
    <p:sldId id="774" r:id="rId3"/>
    <p:sldId id="777" r:id="rId4"/>
    <p:sldId id="776" r:id="rId5"/>
    <p:sldId id="372" r:id="rId6"/>
    <p:sldId id="494" r:id="rId7"/>
    <p:sldId id="371" r:id="rId8"/>
    <p:sldId id="775" r:id="rId9"/>
    <p:sldId id="476" r:id="rId10"/>
    <p:sldId id="293" r:id="rId11"/>
    <p:sldId id="282" r:id="rId12"/>
    <p:sldId id="477" r:id="rId13"/>
    <p:sldId id="1231" r:id="rId14"/>
    <p:sldId id="256" r:id="rId15"/>
    <p:sldId id="1243" r:id="rId16"/>
    <p:sldId id="1235" r:id="rId17"/>
    <p:sldId id="1236" r:id="rId18"/>
    <p:sldId id="1237" r:id="rId19"/>
    <p:sldId id="1238" r:id="rId20"/>
    <p:sldId id="1240" r:id="rId21"/>
    <p:sldId id="1241" r:id="rId22"/>
    <p:sldId id="1234" r:id="rId23"/>
    <p:sldId id="473" r:id="rId24"/>
    <p:sldId id="2007577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512"/>
    <a:srgbClr val="18B75C"/>
    <a:srgbClr val="5DCEF0"/>
    <a:srgbClr val="357B38"/>
    <a:srgbClr val="CE780B"/>
    <a:srgbClr val="92CA31"/>
    <a:srgbClr val="EF6B19"/>
    <a:srgbClr val="EE611A"/>
    <a:srgbClr val="EB5512"/>
    <a:srgbClr val="B3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76" autoAdjust="0"/>
    <p:restoredTop sz="94660"/>
  </p:normalViewPr>
  <p:slideViewPr>
    <p:cSldViewPr snapToGrid="0">
      <p:cViewPr varScale="1">
        <p:scale>
          <a:sx n="70" d="100"/>
          <a:sy n="70" d="100"/>
        </p:scale>
        <p:origin x="606"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55C16-8B85-4CF9-BF8E-21566EBE17E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A7F8F-7375-4C09-AA40-D2AE0742C6B7}" type="slidenum">
              <a:rPr lang="en-US" smtClean="0"/>
              <a:t>‹#›</a:t>
            </a:fld>
            <a:endParaRPr lang="en-US"/>
          </a:p>
        </p:txBody>
      </p:sp>
    </p:spTree>
    <p:extLst>
      <p:ext uri="{BB962C8B-B14F-4D97-AF65-F5344CB8AC3E}">
        <p14:creationId xmlns:p14="http://schemas.microsoft.com/office/powerpoint/2010/main" val="391651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776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21</a:t>
            </a:fld>
            <a:endParaRPr lang="en-US"/>
          </a:p>
        </p:txBody>
      </p:sp>
    </p:spTree>
    <p:extLst>
      <p:ext uri="{BB962C8B-B14F-4D97-AF65-F5344CB8AC3E}">
        <p14:creationId xmlns:p14="http://schemas.microsoft.com/office/powerpoint/2010/main" val="128252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22</a:t>
            </a:fld>
            <a:endParaRPr lang="en-US"/>
          </a:p>
        </p:txBody>
      </p:sp>
    </p:spTree>
    <p:extLst>
      <p:ext uri="{BB962C8B-B14F-4D97-AF65-F5344CB8AC3E}">
        <p14:creationId xmlns:p14="http://schemas.microsoft.com/office/powerpoint/2010/main" val="149426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13</a:t>
            </a:fld>
            <a:endParaRPr lang="en-US"/>
          </a:p>
        </p:txBody>
      </p:sp>
    </p:spTree>
    <p:extLst>
      <p:ext uri="{BB962C8B-B14F-4D97-AF65-F5344CB8AC3E}">
        <p14:creationId xmlns:p14="http://schemas.microsoft.com/office/powerpoint/2010/main" val="21044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14</a:t>
            </a:fld>
            <a:endParaRPr lang="en-US"/>
          </a:p>
        </p:txBody>
      </p:sp>
    </p:spTree>
    <p:extLst>
      <p:ext uri="{BB962C8B-B14F-4D97-AF65-F5344CB8AC3E}">
        <p14:creationId xmlns:p14="http://schemas.microsoft.com/office/powerpoint/2010/main" val="425630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15</a:t>
            </a:fld>
            <a:endParaRPr lang="en-US"/>
          </a:p>
        </p:txBody>
      </p:sp>
    </p:spTree>
    <p:extLst>
      <p:ext uri="{BB962C8B-B14F-4D97-AF65-F5344CB8AC3E}">
        <p14:creationId xmlns:p14="http://schemas.microsoft.com/office/powerpoint/2010/main" val="414878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16</a:t>
            </a:fld>
            <a:endParaRPr lang="en-US"/>
          </a:p>
        </p:txBody>
      </p:sp>
    </p:spTree>
    <p:extLst>
      <p:ext uri="{BB962C8B-B14F-4D97-AF65-F5344CB8AC3E}">
        <p14:creationId xmlns:p14="http://schemas.microsoft.com/office/powerpoint/2010/main" val="123444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17</a:t>
            </a:fld>
            <a:endParaRPr lang="en-US"/>
          </a:p>
        </p:txBody>
      </p:sp>
    </p:spTree>
    <p:extLst>
      <p:ext uri="{BB962C8B-B14F-4D97-AF65-F5344CB8AC3E}">
        <p14:creationId xmlns:p14="http://schemas.microsoft.com/office/powerpoint/2010/main" val="325607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18</a:t>
            </a:fld>
            <a:endParaRPr lang="en-US"/>
          </a:p>
        </p:txBody>
      </p:sp>
    </p:spTree>
    <p:extLst>
      <p:ext uri="{BB962C8B-B14F-4D97-AF65-F5344CB8AC3E}">
        <p14:creationId xmlns:p14="http://schemas.microsoft.com/office/powerpoint/2010/main" val="20519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19</a:t>
            </a:fld>
            <a:endParaRPr lang="en-US"/>
          </a:p>
        </p:txBody>
      </p:sp>
    </p:spTree>
    <p:extLst>
      <p:ext uri="{BB962C8B-B14F-4D97-AF65-F5344CB8AC3E}">
        <p14:creationId xmlns:p14="http://schemas.microsoft.com/office/powerpoint/2010/main" val="428712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52B48-28BF-43B4-87EE-9E268F50B397}" type="slidenum">
              <a:rPr lang="en-US" smtClean="0"/>
              <a:t>20</a:t>
            </a:fld>
            <a:endParaRPr lang="en-US"/>
          </a:p>
        </p:txBody>
      </p:sp>
    </p:spTree>
    <p:extLst>
      <p:ext uri="{BB962C8B-B14F-4D97-AF65-F5344CB8AC3E}">
        <p14:creationId xmlns:p14="http://schemas.microsoft.com/office/powerpoint/2010/main" val="348931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4DB4-D84B-2291-CF5E-8539BF571E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16FDB-B846-AADC-DB5A-8ACBAFE3B4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9E3F3-7B6F-2BB5-51A8-21AFA15D8A7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CB8C1CEF-64A2-B902-55B5-24A20CF659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A727E-FDB9-62D2-4C76-B9883964B957}"/>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9263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52C-F673-E2D8-920E-3BE9A3B622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D176-8222-E41B-853E-47423361E6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88CD-9654-9AED-946B-6C91DB59D0FB}"/>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1C62E2-0485-CDE8-9261-568600E7B9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CF70A2-D6A3-FDA5-7D2F-85A6AB140E3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55843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8262E-C725-297C-0254-ED8344799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B1FE2-FCE3-6FAB-F5AC-49CBF3A558E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8A196-E805-6DC8-6D60-0E5C122407F2}"/>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4756DD-1C89-89E1-EDBA-25BCC92A42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FB0BD-955A-543E-69B6-0248519FBE01}"/>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16455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42583824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67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7CD7-564B-D170-5761-6DC2B299A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7CA9FC-CF2A-733E-6F16-4E49F7ECF7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E901A-0FCB-CCF1-B169-74C2D5B9F7AF}"/>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33135306-AF09-0A72-6F09-2BCDFE519B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236948-CE08-7182-A7CB-1B59A2B94CC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65796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5FD8-DBD9-AFCB-F4E3-17E48157E2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9B18F-7700-663A-EDAA-96E983BD2F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88B247-E7DA-66F9-EABD-CA8B8189C82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AE63254E-D27E-C2D3-A1F2-3834E865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1C8B5B-4311-2112-001D-42435FEB189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4864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4531-4F26-51FB-DD32-E3A4A87211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A2C895-6E3D-DBC3-4057-87B8C752E03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CD96-8592-108C-D80E-BFABC51E264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69F3E-BDC4-86D7-9DBC-BB1427FE7CD9}"/>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AB8B6092-6E7E-59A2-5BFB-175D5E496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786A11-9E89-DC5F-2B7D-7A4FA0E4B2EA}"/>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8587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EED-26EE-A619-08F2-BFB2A5FC43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F4317E-D190-70B1-3B1F-394461B156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721FD-276B-0A9E-6528-E09523F77D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EE6FD-85A3-F99B-0AA5-BEEE1DD36A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3C123-92DF-2A06-EF00-848F2C8AC0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BF9A3-D9C2-C467-5F1F-913AFB713EDC}"/>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8" name="Footer Placeholder 7">
            <a:extLst>
              <a:ext uri="{FF2B5EF4-FFF2-40B4-BE49-F238E27FC236}">
                <a16:creationId xmlns:a16="http://schemas.microsoft.com/office/drawing/2014/main" id="{11AD6487-298A-B1EB-9F42-34F6ED7D12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076E07-0A6E-CD2E-8608-8DEB227657E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3749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BBDA-567E-831F-991A-0B3651CCDE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DF3682-06FE-67F9-E77B-E92CA52CB07A}"/>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4" name="Footer Placeholder 3">
            <a:extLst>
              <a:ext uri="{FF2B5EF4-FFF2-40B4-BE49-F238E27FC236}">
                <a16:creationId xmlns:a16="http://schemas.microsoft.com/office/drawing/2014/main" id="{F2E7F383-1966-39C9-A2DE-E754CB6AB3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BE1A43-C023-9764-546C-724478E6A9B5}"/>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4278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5451C-754E-E880-1257-5418E45CEC8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3" name="Footer Placeholder 2">
            <a:extLst>
              <a:ext uri="{FF2B5EF4-FFF2-40B4-BE49-F238E27FC236}">
                <a16:creationId xmlns:a16="http://schemas.microsoft.com/office/drawing/2014/main" id="{8F1FD0C7-50F1-25D4-92C9-E793F64C09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5006A2-3A47-9561-764B-E834C976B739}"/>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60224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6F92-3156-070E-3E0C-60D56AA213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7AF1C-8073-76FE-3B81-791784AA10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1148F-0EDB-5A7D-3D0B-D1A770CA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2AB9C-D955-548C-C359-40472CE16D4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40B67387-3254-0E64-91C0-9DAAEBB3A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4ADB2F-06D4-F176-24A7-C02A2DCA3043}"/>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1567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EC71-B91E-7AB6-8D58-A3C51EC970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1AF1A-06E1-FBBD-6A43-C4EC3D7571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9F8C0-96E4-2340-CBCF-DFFB89BE44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EA472-FAB9-3915-D7A1-E938EC6BB0D1}"/>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724C4C48-2FCF-9A58-CE80-E802E2078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8A2769-3CC7-36F8-9443-068CB267BD5B}"/>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95976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rectangle with pink border&#10;&#10;Description automatically generated with low confidence">
            <a:extLst>
              <a:ext uri="{FF2B5EF4-FFF2-40B4-BE49-F238E27FC236}">
                <a16:creationId xmlns:a16="http://schemas.microsoft.com/office/drawing/2014/main" id="{56B09FC5-1A12-5114-23EA-B52C1CA6E11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241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svg"/><Relationship Id="rId9" Type="http://schemas.openxmlformats.org/officeDocument/2006/relationships/hyperlink" Target="https://www.facebook.com/msphampowerpoint" TargetMode="External"/><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13" Type="http://schemas.openxmlformats.org/officeDocument/2006/relationships/audio" Target="../media/audio19.wav"/><Relationship Id="rId18" Type="http://schemas.openxmlformats.org/officeDocument/2006/relationships/audio" Target="../media/audio24.wav"/><Relationship Id="rId26" Type="http://schemas.openxmlformats.org/officeDocument/2006/relationships/audio" Target="../media/audio32.wav"/><Relationship Id="rId39" Type="http://schemas.openxmlformats.org/officeDocument/2006/relationships/image" Target="../media/image42.png"/><Relationship Id="rId21" Type="http://schemas.openxmlformats.org/officeDocument/2006/relationships/audio" Target="../media/audio27.wav"/><Relationship Id="rId34" Type="http://schemas.openxmlformats.org/officeDocument/2006/relationships/image" Target="../media/image37.pn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5" Type="http://schemas.openxmlformats.org/officeDocument/2006/relationships/audio" Target="../media/audio31.wav"/><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audio" Target="../media/audio8.wav"/><Relationship Id="rId16" Type="http://schemas.openxmlformats.org/officeDocument/2006/relationships/audio" Target="../media/audio22.wav"/><Relationship Id="rId20" Type="http://schemas.openxmlformats.org/officeDocument/2006/relationships/audio" Target="../media/audio26.wav"/><Relationship Id="rId29" Type="http://schemas.openxmlformats.org/officeDocument/2006/relationships/image" Target="../media/image32.png"/><Relationship Id="rId41" Type="http://schemas.openxmlformats.org/officeDocument/2006/relationships/image" Target="../media/image44.png"/><Relationship Id="rId54"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audio" Target="../media/audio30.wav"/><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 Type="http://schemas.openxmlformats.org/officeDocument/2006/relationships/audio" Target="../media/audio11.wav"/><Relationship Id="rId15" Type="http://schemas.openxmlformats.org/officeDocument/2006/relationships/audio" Target="../media/audio21.wav"/><Relationship Id="rId23" Type="http://schemas.openxmlformats.org/officeDocument/2006/relationships/audio" Target="../media/audio29.wav"/><Relationship Id="rId28" Type="http://schemas.openxmlformats.org/officeDocument/2006/relationships/hyperlink" Target="https://www.facebook.com/msphampowerpoint" TargetMode="External"/><Relationship Id="rId36" Type="http://schemas.openxmlformats.org/officeDocument/2006/relationships/image" Target="../media/image39.png"/><Relationship Id="rId49" Type="http://schemas.openxmlformats.org/officeDocument/2006/relationships/image" Target="../media/image52.png"/><Relationship Id="rId57" Type="http://schemas.openxmlformats.org/officeDocument/2006/relationships/image" Target="../media/image60.png"/><Relationship Id="rId10" Type="http://schemas.openxmlformats.org/officeDocument/2006/relationships/audio" Target="../media/audio16.wav"/><Relationship Id="rId19" Type="http://schemas.openxmlformats.org/officeDocument/2006/relationships/audio" Target="../media/audio25.wav"/><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audio" Target="../media/audio28.wav"/><Relationship Id="rId27" Type="http://schemas.openxmlformats.org/officeDocument/2006/relationships/audio" Target="../media/audio33.wav"/><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audio" Target="../media/audio14.wav"/><Relationship Id="rId51" Type="http://schemas.openxmlformats.org/officeDocument/2006/relationships/image" Target="../media/image54.png"/><Relationship Id="rId3"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1.svg"/><Relationship Id="rId12" Type="http://schemas.openxmlformats.org/officeDocument/2006/relationships/hyperlink" Target="https://www.facebook.com/msphampowerpoint"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9.svg"/><Relationship Id="rId5" Type="http://schemas.openxmlformats.org/officeDocument/2006/relationships/image" Target="../media/image8.svg"/><Relationship Id="rId10"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image" Target="../media/image67.sv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BF19C-66F0-E911-D5BC-79CAF55E8C09}"/>
              </a:ext>
            </a:extLst>
          </p:cNvPr>
          <p:cNvGrpSpPr/>
          <p:nvPr/>
        </p:nvGrpSpPr>
        <p:grpSpPr>
          <a:xfrm>
            <a:off x="1694534" y="1332207"/>
            <a:ext cx="3567002" cy="2212548"/>
            <a:chOff x="-920914" y="1329800"/>
            <a:chExt cx="3567002" cy="2212548"/>
          </a:xfrm>
        </p:grpSpPr>
        <p:sp>
          <p:nvSpPr>
            <p:cNvPr id="5" name="MsPham-0936082789">
              <a:extLst>
                <a:ext uri="{FF2B5EF4-FFF2-40B4-BE49-F238E27FC236}">
                  <a16:creationId xmlns:a16="http://schemas.microsoft.com/office/drawing/2014/main" id="{946D17F8-9E34-37D2-51BB-6093A6DFCE4A}"/>
                </a:ext>
              </a:extLst>
            </p:cNvPr>
            <p:cNvSpPr txBox="1"/>
            <p:nvPr/>
          </p:nvSpPr>
          <p:spPr>
            <a:xfrm>
              <a:off x="-920914" y="2095798"/>
              <a:ext cx="3567002" cy="1446550"/>
            </a:xfrm>
            <a:prstGeom prst="rect">
              <a:avLst/>
            </a:prstGeom>
            <a:noFill/>
          </p:spPr>
          <p:txBody>
            <a:bodyPr wrap="none" rtlCol="0">
              <a:spAutoFit/>
            </a:bodyPr>
            <a:lstStyle/>
            <a:p>
              <a:pPr algn="ctr"/>
              <a:r>
                <a:rPr lang="en-US" sz="4400" b="1">
                  <a:ln w="19050">
                    <a:solidFill>
                      <a:schemeClr val="bg1"/>
                    </a:solidFill>
                  </a:ln>
                  <a:solidFill>
                    <a:srgbClr val="0070C0"/>
                  </a:solidFill>
                  <a:effectLst>
                    <a:outerShdw blurRad="12700" dist="38100" dir="2700000" algn="tl" rotWithShape="0">
                      <a:schemeClr val="bg1"/>
                    </a:outerShdw>
                  </a:effectLst>
                  <a:latin typeface="Cooper Black" panose="0208090404030B020404" pitchFamily="18" charset="0"/>
                </a:rPr>
                <a:t>MsPham</a:t>
              </a:r>
            </a:p>
            <a:p>
              <a:pPr algn="ctr"/>
              <a:r>
                <a:rPr lang="en-US" sz="4400" b="1">
                  <a:ln w="19050">
                    <a:solidFill>
                      <a:schemeClr val="bg1"/>
                    </a:solidFill>
                  </a:ln>
                  <a:solidFill>
                    <a:srgbClr val="0070C0"/>
                  </a:solidFill>
                  <a:effectLst>
                    <a:outerShdw blurRad="12700" dist="38100" dir="2700000" algn="tl" rotWithShape="0">
                      <a:schemeClr val="bg1"/>
                    </a:outerShdw>
                  </a:effectLst>
                  <a:latin typeface="Cooper Black" panose="0208090404030B020404" pitchFamily="18" charset="0"/>
                </a:rPr>
                <a:t>0936092789</a:t>
              </a:r>
            </a:p>
          </p:txBody>
        </p:sp>
        <p:pic>
          <p:nvPicPr>
            <p:cNvPr id="6" name="MsPham-0936082789">
              <a:extLst>
                <a:ext uri="{FF2B5EF4-FFF2-40B4-BE49-F238E27FC236}">
                  <a16:creationId xmlns:a16="http://schemas.microsoft.com/office/drawing/2014/main" id="{975FA084-9801-28D8-5DA7-BC57618EC938}"/>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68" name="MsPham-0936082789">
            <a:extLst>
              <a:ext uri="{FF2B5EF4-FFF2-40B4-BE49-F238E27FC236}">
                <a16:creationId xmlns:a16="http://schemas.microsoft.com/office/drawing/2014/main" id="{EB9A99A2-D5D2-7691-2850-507AEECA80B7}"/>
              </a:ext>
            </a:extLst>
          </p:cNvPr>
          <p:cNvSpPr/>
          <p:nvPr/>
        </p:nvSpPr>
        <p:spPr>
          <a:xfrm>
            <a:off x="-1"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81" name="MsPham-0936082789">
            <a:extLst>
              <a:ext uri="{FF2B5EF4-FFF2-40B4-BE49-F238E27FC236}">
                <a16:creationId xmlns:a16="http://schemas.microsoft.com/office/drawing/2014/main" id="{EB942D09-E0B9-2827-22A0-8683741651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1162" y="-382191"/>
            <a:ext cx="2914422" cy="2743200"/>
          </a:xfrm>
          <a:prstGeom prst="rect">
            <a:avLst/>
          </a:prstGeom>
        </p:spPr>
      </p:pic>
      <p:sp>
        <p:nvSpPr>
          <p:cNvPr id="25" name="MsPham-0936082789">
            <a:extLst>
              <a:ext uri="{FF2B5EF4-FFF2-40B4-BE49-F238E27FC236}">
                <a16:creationId xmlns:a16="http://schemas.microsoft.com/office/drawing/2014/main" id="{50A3463A-574B-0618-0AC8-117BAC7CB65C}"/>
              </a:ext>
            </a:extLst>
          </p:cNvPr>
          <p:cNvSpPr txBox="1"/>
          <p:nvPr/>
        </p:nvSpPr>
        <p:spPr>
          <a:xfrm>
            <a:off x="1946031" y="1140634"/>
            <a:ext cx="5568259" cy="923330"/>
          </a:xfrm>
          <a:prstGeom prst="rect">
            <a:avLst/>
          </a:prstGeom>
          <a:noFill/>
        </p:spPr>
        <p:txBody>
          <a:bodyPr wrap="square" rtlCol="0">
            <a:spAutoFit/>
          </a:bodyPr>
          <a:lstStyle/>
          <a:p>
            <a:r>
              <a:rPr lang="en-US" sz="5400" b="1" spc="5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rPr>
              <a:t>Unit starter A</a:t>
            </a:r>
            <a:endParaRPr lang="en-US" sz="5400" b="1" spc="50" dirty="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endParaRPr>
          </a:p>
        </p:txBody>
      </p:sp>
      <p:sp>
        <p:nvSpPr>
          <p:cNvPr id="27" name="MsPham-0936082789">
            <a:extLst>
              <a:ext uri="{FF2B5EF4-FFF2-40B4-BE49-F238E27FC236}">
                <a16:creationId xmlns:a16="http://schemas.microsoft.com/office/drawing/2014/main" id="{1285AF17-1558-45A9-3151-9700E37B5E57}"/>
              </a:ext>
            </a:extLst>
          </p:cNvPr>
          <p:cNvSpPr txBox="1"/>
          <p:nvPr/>
        </p:nvSpPr>
        <p:spPr>
          <a:xfrm>
            <a:off x="486692" y="2332980"/>
            <a:ext cx="11218614"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000" b="1">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rPr>
              <a:t>Hello Again!</a:t>
            </a:r>
            <a:endParaRPr lang="en-US" sz="6600" b="1" dirty="0">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endParaRPr>
          </a:p>
        </p:txBody>
      </p:sp>
      <p:pic>
        <p:nvPicPr>
          <p:cNvPr id="64" name="MsPham-0936082789">
            <a:extLst>
              <a:ext uri="{FF2B5EF4-FFF2-40B4-BE49-F238E27FC236}">
                <a16:creationId xmlns:a16="http://schemas.microsoft.com/office/drawing/2014/main" id="{43CAA915-8FEE-5862-D506-F38D86668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6380" y="-1410485"/>
            <a:ext cx="3491267" cy="4192570"/>
          </a:xfrm>
          <a:prstGeom prst="rect">
            <a:avLst/>
          </a:prstGeom>
        </p:spPr>
      </p:pic>
      <p:pic>
        <p:nvPicPr>
          <p:cNvPr id="65" name="MsPham-0936082789">
            <a:extLst>
              <a:ext uri="{FF2B5EF4-FFF2-40B4-BE49-F238E27FC236}">
                <a16:creationId xmlns:a16="http://schemas.microsoft.com/office/drawing/2014/main" id="{3EF1D5EF-082C-6202-A2AA-0D0CBA62D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70932" y="4075916"/>
            <a:ext cx="3491267" cy="4192570"/>
          </a:xfrm>
          <a:prstGeom prst="rect">
            <a:avLst/>
          </a:prstGeom>
        </p:spPr>
      </p:pic>
      <p:pic>
        <p:nvPicPr>
          <p:cNvPr id="66" name="MsPham-0936082789">
            <a:extLst>
              <a:ext uri="{FF2B5EF4-FFF2-40B4-BE49-F238E27FC236}">
                <a16:creationId xmlns:a16="http://schemas.microsoft.com/office/drawing/2014/main" id="{794DC199-52AC-B55C-A0A4-454029ADD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08484">
            <a:off x="36005" y="6045200"/>
            <a:ext cx="2970000" cy="2743200"/>
          </a:xfrm>
          <a:prstGeom prst="rect">
            <a:avLst/>
          </a:prstGeom>
        </p:spPr>
      </p:pic>
      <p:pic>
        <p:nvPicPr>
          <p:cNvPr id="54" name="MsPham-0936082789">
            <a:hlinkClick r:id="rId9"/>
            <a:extLst>
              <a:ext uri="{FF2B5EF4-FFF2-40B4-BE49-F238E27FC236}">
                <a16:creationId xmlns:a16="http://schemas.microsoft.com/office/drawing/2014/main" id="{51328A1E-8291-1BA6-BF8D-17DF5357B6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85" name="MsPham-0936082789">
            <a:extLst>
              <a:ext uri="{FF2B5EF4-FFF2-40B4-BE49-F238E27FC236}">
                <a16:creationId xmlns:a16="http://schemas.microsoft.com/office/drawing/2014/main" id="{D8A44D81-943C-1195-224A-F14C9A1983B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0000">
            <a:off x="360410" y="1007728"/>
            <a:ext cx="2032217" cy="62202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5AADDFED-4B3A-9200-90E3-A842E307718C}"/>
              </a:ext>
            </a:extLst>
          </p:cNvPr>
          <p:cNvPicPr>
            <a:picLocks noChangeAspect="1"/>
          </p:cNvPicPr>
          <p:nvPr/>
        </p:nvPicPr>
        <p:blipFill>
          <a:blip r:embed="rId13"/>
          <a:stretch>
            <a:fillRect/>
          </a:stretch>
        </p:blipFill>
        <p:spPr>
          <a:xfrm>
            <a:off x="8849937" y="455287"/>
            <a:ext cx="2372886" cy="818646"/>
          </a:xfrm>
          <a:prstGeom prst="rect">
            <a:avLst/>
          </a:prstGeom>
          <a:effectLst>
            <a:glow rad="12700">
              <a:srgbClr val="C7CAC5"/>
            </a:glow>
          </a:effectLst>
        </p:spPr>
      </p:pic>
      <p:pic>
        <p:nvPicPr>
          <p:cNvPr id="8" name="Picture 7" descr="A child and child with backpacks&#10;&#10;Description automatically generated with low confidence">
            <a:extLst>
              <a:ext uri="{FF2B5EF4-FFF2-40B4-BE49-F238E27FC236}">
                <a16:creationId xmlns:a16="http://schemas.microsoft.com/office/drawing/2014/main" id="{B60271C3-489C-7588-7C04-D6D718E4C2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1020" y="3624642"/>
            <a:ext cx="5566740" cy="3181905"/>
          </a:xfrm>
          <a:prstGeom prst="rect">
            <a:avLst/>
          </a:prstGeom>
        </p:spPr>
      </p:pic>
    </p:spTree>
    <p:extLst>
      <p:ext uri="{BB962C8B-B14F-4D97-AF65-F5344CB8AC3E}">
        <p14:creationId xmlns:p14="http://schemas.microsoft.com/office/powerpoint/2010/main" val="172691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500" fill="hold"/>
                                        <p:tgtEl>
                                          <p:spTgt spid="54"/>
                                        </p:tgtEl>
                                        <p:attrNameLst>
                                          <p:attrName>ppt_x</p:attrName>
                                        </p:attrNameLst>
                                      </p:cBhvr>
                                      <p:tavLst>
                                        <p:tav tm="0">
                                          <p:val>
                                            <p:strVal val="0-#ppt_w/2"/>
                                          </p:val>
                                        </p:tav>
                                        <p:tav tm="100000">
                                          <p:val>
                                            <p:strVal val="#ppt_x"/>
                                          </p:val>
                                        </p:tav>
                                      </p:tavLst>
                                    </p:anim>
                                    <p:anim calcmode="lin" valueType="num">
                                      <p:cBhvr additive="base">
                                        <p:cTn id="8" dur="1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0AB0F2B-4591-E845-DCFF-111D0794C35E}"/>
              </a:ext>
            </a:extLst>
          </p:cNvPr>
          <p:cNvGrpSpPr/>
          <p:nvPr/>
        </p:nvGrpSpPr>
        <p:grpSpPr>
          <a:xfrm>
            <a:off x="2549421" y="2762432"/>
            <a:ext cx="1558952" cy="1412329"/>
            <a:chOff x="83110" y="1329800"/>
            <a:chExt cx="1558952" cy="1412329"/>
          </a:xfrm>
        </p:grpSpPr>
        <p:sp>
          <p:nvSpPr>
            <p:cNvPr id="30" name="MsPham-0936082789">
              <a:extLst>
                <a:ext uri="{FF2B5EF4-FFF2-40B4-BE49-F238E27FC236}">
                  <a16:creationId xmlns:a16="http://schemas.microsoft.com/office/drawing/2014/main" id="{AF7ACC97-3ECB-4563-6F7B-C034FDF93486}"/>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1" name="MsPham-0936082789">
              <a:extLst>
                <a:ext uri="{FF2B5EF4-FFF2-40B4-BE49-F238E27FC236}">
                  <a16:creationId xmlns:a16="http://schemas.microsoft.com/office/drawing/2014/main" id="{FDDBFB44-87E3-89E8-8E86-24DEC0EEE974}"/>
                </a:ext>
              </a:extLst>
            </p:cNvPr>
            <p:cNvPicPr>
              <a:picLocks noChangeAspect="1"/>
            </p:cNvPicPr>
            <p:nvPr/>
          </p:nvPicPr>
          <p:blipFill>
            <a:blip r:embed="rId7"/>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116585" y="377264"/>
            <a:ext cx="5177608"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Listen and tick.</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endParaRPr lang="en-US" dirty="0"/>
          </a:p>
        </p:txBody>
      </p:sp>
      <p:pic>
        <p:nvPicPr>
          <p:cNvPr id="20" name="MsPham-0936082789">
            <a:extLst>
              <a:ext uri="{FF2B5EF4-FFF2-40B4-BE49-F238E27FC236}">
                <a16:creationId xmlns:a16="http://schemas.microsoft.com/office/drawing/2014/main" id="{08B42E68-E449-7852-386A-9D9C718E37A8}"/>
              </a:ext>
            </a:extLst>
          </p:cNvPr>
          <p:cNvPicPr>
            <a:picLocks noChangeAspect="1"/>
          </p:cNvPicPr>
          <p:nvPr/>
        </p:nvPicPr>
        <p:blipFill>
          <a:blip r:embed="rId8"/>
          <a:stretch>
            <a:fillRect/>
          </a:stretch>
        </p:blipFill>
        <p:spPr>
          <a:xfrm>
            <a:off x="286359" y="1391921"/>
            <a:ext cx="11598962" cy="3852000"/>
          </a:xfrm>
          <a:prstGeom prst="rect">
            <a:avLst/>
          </a:prstGeom>
        </p:spPr>
      </p:pic>
      <p:pic>
        <p:nvPicPr>
          <p:cNvPr id="8" name="MsPham-0936082789">
            <a:extLst>
              <a:ext uri="{FF2B5EF4-FFF2-40B4-BE49-F238E27FC236}">
                <a16:creationId xmlns:a16="http://schemas.microsoft.com/office/drawing/2014/main" id="{49E7B7D9-D92D-B15C-990E-78BB2CC233A0}"/>
              </a:ext>
            </a:extLst>
          </p:cNvPr>
          <p:cNvPicPr>
            <a:picLocks noChangeAspect="1"/>
          </p:cNvPicPr>
          <p:nvPr/>
        </p:nvPicPr>
        <p:blipFill>
          <a:blip r:embed="rId9"/>
          <a:stretch>
            <a:fillRect/>
          </a:stretch>
        </p:blipFill>
        <p:spPr>
          <a:xfrm>
            <a:off x="1162502" y="4383074"/>
            <a:ext cx="932769" cy="883997"/>
          </a:xfrm>
          <a:prstGeom prst="rect">
            <a:avLst/>
          </a:prstGeom>
        </p:spPr>
      </p:pic>
      <p:pic>
        <p:nvPicPr>
          <p:cNvPr id="9" name="MsPham-0936082789">
            <a:extLst>
              <a:ext uri="{FF2B5EF4-FFF2-40B4-BE49-F238E27FC236}">
                <a16:creationId xmlns:a16="http://schemas.microsoft.com/office/drawing/2014/main" id="{84EDAA24-951F-34C9-AB6A-AB697DAC24CC}"/>
              </a:ext>
            </a:extLst>
          </p:cNvPr>
          <p:cNvPicPr>
            <a:picLocks noChangeAspect="1"/>
          </p:cNvPicPr>
          <p:nvPr/>
        </p:nvPicPr>
        <p:blipFill>
          <a:blip r:embed="rId9"/>
          <a:stretch>
            <a:fillRect/>
          </a:stretch>
        </p:blipFill>
        <p:spPr>
          <a:xfrm>
            <a:off x="3328897" y="4383074"/>
            <a:ext cx="932769" cy="883997"/>
          </a:xfrm>
          <a:prstGeom prst="rect">
            <a:avLst/>
          </a:prstGeom>
        </p:spPr>
      </p:pic>
      <p:pic>
        <p:nvPicPr>
          <p:cNvPr id="10" name="MsPham-0936082789">
            <a:extLst>
              <a:ext uri="{FF2B5EF4-FFF2-40B4-BE49-F238E27FC236}">
                <a16:creationId xmlns:a16="http://schemas.microsoft.com/office/drawing/2014/main" id="{C1127059-57DF-6D9C-E384-1E97741F45E7}"/>
              </a:ext>
            </a:extLst>
          </p:cNvPr>
          <p:cNvPicPr>
            <a:picLocks noChangeAspect="1"/>
          </p:cNvPicPr>
          <p:nvPr/>
        </p:nvPicPr>
        <p:blipFill>
          <a:blip r:embed="rId9"/>
          <a:stretch>
            <a:fillRect/>
          </a:stretch>
        </p:blipFill>
        <p:spPr>
          <a:xfrm>
            <a:off x="4891480" y="3839064"/>
            <a:ext cx="932769" cy="883997"/>
          </a:xfrm>
          <a:prstGeom prst="rect">
            <a:avLst/>
          </a:prstGeom>
        </p:spPr>
      </p:pic>
      <p:pic>
        <p:nvPicPr>
          <p:cNvPr id="11" name="MsPham-0936082789">
            <a:extLst>
              <a:ext uri="{FF2B5EF4-FFF2-40B4-BE49-F238E27FC236}">
                <a16:creationId xmlns:a16="http://schemas.microsoft.com/office/drawing/2014/main" id="{32DDB05C-8006-F224-09AB-B9C0EE900C91}"/>
              </a:ext>
            </a:extLst>
          </p:cNvPr>
          <p:cNvPicPr>
            <a:picLocks noChangeAspect="1"/>
          </p:cNvPicPr>
          <p:nvPr/>
        </p:nvPicPr>
        <p:blipFill>
          <a:blip r:embed="rId9"/>
          <a:stretch>
            <a:fillRect/>
          </a:stretch>
        </p:blipFill>
        <p:spPr>
          <a:xfrm>
            <a:off x="10429370" y="4422014"/>
            <a:ext cx="932769" cy="883997"/>
          </a:xfrm>
          <a:prstGeom prst="rect">
            <a:avLst/>
          </a:prstGeom>
        </p:spPr>
      </p:pic>
      <p:pic>
        <p:nvPicPr>
          <p:cNvPr id="14" name="MsPham-0936082789" descr="A picture containing logo, symbol, graphics, circle&#10;&#10;Description automatically generated">
            <a:extLst>
              <a:ext uri="{FF2B5EF4-FFF2-40B4-BE49-F238E27FC236}">
                <a16:creationId xmlns:a16="http://schemas.microsoft.com/office/drawing/2014/main" id="{E75F7956-6F36-A872-7AE2-B0840F8FE6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9749" y="327872"/>
            <a:ext cx="653006" cy="647424"/>
          </a:xfrm>
          <a:prstGeom prst="rect">
            <a:avLst/>
          </a:prstGeom>
        </p:spPr>
      </p:pic>
      <p:pic>
        <p:nvPicPr>
          <p:cNvPr id="21" name="MsPham-0936082789" descr="A picture containing logo, symbol, graphics, circle&#10;&#10;Description automatically generated">
            <a:extLst>
              <a:ext uri="{FF2B5EF4-FFF2-40B4-BE49-F238E27FC236}">
                <a16:creationId xmlns:a16="http://schemas.microsoft.com/office/drawing/2014/main" id="{11F285F5-75CA-6C5C-9ED4-31B8030F0E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01197" y="5709661"/>
            <a:ext cx="653006" cy="647424"/>
          </a:xfrm>
          <a:prstGeom prst="rect">
            <a:avLst/>
          </a:prstGeom>
        </p:spPr>
      </p:pic>
      <p:sp>
        <p:nvSpPr>
          <p:cNvPr id="22" name="MsPham-0936082789">
            <a:extLst>
              <a:ext uri="{FF2B5EF4-FFF2-40B4-BE49-F238E27FC236}">
                <a16:creationId xmlns:a16="http://schemas.microsoft.com/office/drawing/2014/main" id="{487BB616-660C-6203-834B-6702F2C95255}"/>
              </a:ext>
            </a:extLst>
          </p:cNvPr>
          <p:cNvSpPr txBox="1">
            <a:spLocks/>
          </p:cNvSpPr>
          <p:nvPr/>
        </p:nvSpPr>
        <p:spPr>
          <a:xfrm>
            <a:off x="6005582" y="7141355"/>
            <a:ext cx="6819167" cy="548640"/>
          </a:xfrm>
          <a:prstGeom prst="flowChartProcess">
            <a:avLst/>
          </a:prstGeom>
          <a:solidFill>
            <a:srgbClr val="F1F0F0"/>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1F0F0"/>
                </a:solidFill>
                <a:latin typeface="Arial" panose="020B0604020202020204" pitchFamily="34" charset="0"/>
              </a:rPr>
              <a:t>MsPham -0936082789</a:t>
            </a:r>
            <a:endParaRPr lang="en-US" sz="2933" dirty="0">
              <a:solidFill>
                <a:srgbClr val="F1F0F0"/>
              </a:solidFill>
              <a:latin typeface="Arial" panose="020B0604020202020204" pitchFamily="34" charset="0"/>
            </a:endParaRPr>
          </a:p>
        </p:txBody>
      </p:sp>
      <p:sp>
        <p:nvSpPr>
          <p:cNvPr id="23" name="MsPham-0936082789">
            <a:extLst>
              <a:ext uri="{FF2B5EF4-FFF2-40B4-BE49-F238E27FC236}">
                <a16:creationId xmlns:a16="http://schemas.microsoft.com/office/drawing/2014/main" id="{C9C2C6E6-7142-B621-B098-CD3815B1FCB7}"/>
              </a:ext>
            </a:extLst>
          </p:cNvPr>
          <p:cNvSpPr txBox="1">
            <a:spLocks/>
          </p:cNvSpPr>
          <p:nvPr/>
        </p:nvSpPr>
        <p:spPr>
          <a:xfrm>
            <a:off x="6085840" y="7705879"/>
            <a:ext cx="6819167" cy="548640"/>
          </a:xfrm>
          <a:prstGeom prst="flowChartProcess">
            <a:avLst/>
          </a:prstGeom>
          <a:solidFill>
            <a:srgbClr val="F1F0F0"/>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1F0F0"/>
                </a:solidFill>
                <a:latin typeface="Arial" panose="020B0604020202020204" pitchFamily="34" charset="0"/>
              </a:rPr>
              <a:t>MsPham -0936082789</a:t>
            </a:r>
            <a:endParaRPr lang="en-US" sz="2933" dirty="0">
              <a:solidFill>
                <a:srgbClr val="F1F0F0"/>
              </a:solidFill>
              <a:latin typeface="Arial" panose="020B0604020202020204" pitchFamily="34" charset="0"/>
            </a:endParaRPr>
          </a:p>
        </p:txBody>
      </p:sp>
      <p:sp>
        <p:nvSpPr>
          <p:cNvPr id="24" name="MsPham-0936082789">
            <a:extLst>
              <a:ext uri="{FF2B5EF4-FFF2-40B4-BE49-F238E27FC236}">
                <a16:creationId xmlns:a16="http://schemas.microsoft.com/office/drawing/2014/main" id="{DE1854CC-EBBC-2444-937C-276C1C486E37}"/>
              </a:ext>
            </a:extLst>
          </p:cNvPr>
          <p:cNvSpPr txBox="1">
            <a:spLocks/>
          </p:cNvSpPr>
          <p:nvPr/>
        </p:nvSpPr>
        <p:spPr>
          <a:xfrm>
            <a:off x="6085840" y="8300707"/>
            <a:ext cx="6819167" cy="548640"/>
          </a:xfrm>
          <a:prstGeom prst="flowChartProcess">
            <a:avLst/>
          </a:prstGeom>
          <a:solidFill>
            <a:srgbClr val="F1F0F0"/>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1F0F0"/>
                </a:solidFill>
                <a:latin typeface="Arial" panose="020B0604020202020204" pitchFamily="34" charset="0"/>
              </a:rPr>
              <a:t>MsPham -0936082789</a:t>
            </a:r>
            <a:endParaRPr lang="en-US" sz="2933" dirty="0">
              <a:solidFill>
                <a:srgbClr val="F1F0F0"/>
              </a:solidFill>
              <a:latin typeface="Arial" panose="020B0604020202020204" pitchFamily="34" charset="0"/>
            </a:endParaRPr>
          </a:p>
        </p:txBody>
      </p:sp>
      <p:sp>
        <p:nvSpPr>
          <p:cNvPr id="26" name="MsPham-0936082789">
            <a:extLst>
              <a:ext uri="{FF2B5EF4-FFF2-40B4-BE49-F238E27FC236}">
                <a16:creationId xmlns:a16="http://schemas.microsoft.com/office/drawing/2014/main" id="{CA1BF0EF-AC15-BC42-D963-F7DB6464D6A9}"/>
              </a:ext>
            </a:extLst>
          </p:cNvPr>
          <p:cNvSpPr txBox="1">
            <a:spLocks/>
          </p:cNvSpPr>
          <p:nvPr/>
        </p:nvSpPr>
        <p:spPr>
          <a:xfrm>
            <a:off x="2301240" y="5753871"/>
            <a:ext cx="7662620"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b="0">
                <a:solidFill>
                  <a:schemeClr val="tx1"/>
                </a:solidFill>
                <a:latin typeface="Arial" panose="020B0604020202020204" pitchFamily="34" charset="0"/>
              </a:rPr>
              <a:t>Click loa này để nghe từng câu. </a:t>
            </a:r>
          </a:p>
          <a:p>
            <a:pPr marL="182889" algn="l"/>
            <a:r>
              <a:rPr lang="en-US" sz="2933" b="0">
                <a:solidFill>
                  <a:schemeClr val="tx1"/>
                </a:solidFill>
                <a:latin typeface="Arial" panose="020B0604020202020204" pitchFamily="34" charset="0"/>
              </a:rPr>
              <a:t>Mỗi lần click nghe 1 câu.  </a:t>
            </a:r>
            <a:endParaRPr lang="en-US" sz="2933" b="0" dirty="0">
              <a:solidFill>
                <a:schemeClr val="tx1"/>
              </a:solidFill>
              <a:latin typeface="Arial" panose="020B0604020202020204" pitchFamily="34" charset="0"/>
            </a:endParaRPr>
          </a:p>
        </p:txBody>
      </p:sp>
    </p:spTree>
    <p:extLst>
      <p:ext uri="{BB962C8B-B14F-4D97-AF65-F5344CB8AC3E}">
        <p14:creationId xmlns:p14="http://schemas.microsoft.com/office/powerpoint/2010/main" val="17337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 name="Track 2 (mp3cut.net) (5).wav"/>
                                        </p:tgtEl>
                                      </p:cMediaNode>
                                    </p:audio>
                                  </p:subTnLst>
                                </p:cTn>
                              </p:par>
                            </p:childTnLst>
                          </p:cTn>
                        </p:par>
                        <p:par>
                          <p:cTn id="32" fill="hold">
                            <p:stCondLst>
                              <p:cond delay="500"/>
                            </p:stCondLst>
                            <p:childTnLst>
                              <p:par>
                                <p:cTn id="33" presetID="1" presetClass="entr" presetSubtype="0" fill="hold" nodeType="afterEffect">
                                  <p:stCondLst>
                                    <p:cond delay="3600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Track 2 (mp3cut.net) (1).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4" name="Track 2 (mp3cut.net) (2).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subTnLst>
                                    <p:audio>
                                      <p:cMediaNode>
                                        <p:cTn display="0" masterRel="sameClick">
                                          <p:stCondLst>
                                            <p:cond evt="begin" delay="0">
                                              <p:tn val="48"/>
                                            </p:cond>
                                          </p:stCondLst>
                                          <p:endCondLst>
                                            <p:cond evt="onStopAudio" delay="0">
                                              <p:tgtEl>
                                                <p:sldTgt/>
                                              </p:tgtEl>
                                            </p:cond>
                                          </p:endCondLst>
                                        </p:cTn>
                                        <p:tgtEl>
                                          <p:sndTgt r:embed="rId5" name="Track 2 (mp3cut.net) (3).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Track 2 (mp3cut.net) (4).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MsPham0936082789">
            <a:extLst>
              <a:ext uri="{FF2B5EF4-FFF2-40B4-BE49-F238E27FC236}">
                <a16:creationId xmlns:a16="http://schemas.microsoft.com/office/drawing/2014/main" id="{CBDECCED-110F-5E3C-27D8-B14AB576FC12}"/>
              </a:ext>
            </a:extLst>
          </p:cNvPr>
          <p:cNvGrpSpPr>
            <a:grpSpLocks noGrp="1" noUngrp="1" noRot="1" noMove="1" noResize="1"/>
          </p:cNvGrpSpPr>
          <p:nvPr/>
        </p:nvGrpSpPr>
        <p:grpSpPr>
          <a:xfrm>
            <a:off x="10487784" y="-47002"/>
            <a:ext cx="1467174" cy="704086"/>
            <a:chOff x="4316242" y="1766016"/>
            <a:chExt cx="5659030" cy="2715725"/>
          </a:xfrm>
          <a:effectLst/>
        </p:grpSpPr>
        <p:pic>
          <p:nvPicPr>
            <p:cNvPr id="3" name="MsPham0936082789">
              <a:hlinkClick r:id="rId28"/>
              <a:extLst>
                <a:ext uri="{FF2B5EF4-FFF2-40B4-BE49-F238E27FC236}">
                  <a16:creationId xmlns:a16="http://schemas.microsoft.com/office/drawing/2014/main" id="{884C867F-B32F-608E-56C7-79C908F15DCF}"/>
                </a:ext>
              </a:extLst>
            </p:cNvPr>
            <p:cNvPicPr>
              <a:picLocks noGrp="1" noRot="1" noChangeAspect="1" noMove="1" noResize="1" noEditPoints="1" noAdjustHandles="1" noChangeArrowheads="1" noChangeShapeType="1" noCrop="1"/>
            </p:cNvPicPr>
            <p:nvPr/>
          </p:nvPicPr>
          <p:blipFill rotWithShape="1">
            <a:blip r:embed="rId29">
              <a:extLst>
                <a:ext uri="{28A0092B-C50C-407E-A947-70E740481C1C}">
                  <a14:useLocalDpi xmlns:a14="http://schemas.microsoft.com/office/drawing/2010/main" val="0"/>
                </a:ext>
              </a:extLst>
            </a:blip>
            <a:srcRect l="10300" t="7671" r="30790" b="7671"/>
            <a:stretch/>
          </p:blipFill>
          <p:spPr>
            <a:xfrm>
              <a:off x="8284853" y="2555113"/>
              <a:ext cx="1690419" cy="1926628"/>
            </a:xfrm>
            <a:prstGeom prst="rect">
              <a:avLst/>
            </a:prstGeom>
            <a:ln>
              <a:noFill/>
            </a:ln>
            <a:effectLst/>
          </p:spPr>
        </p:pic>
        <p:pic>
          <p:nvPicPr>
            <p:cNvPr id="4" name="MsPham0936082789">
              <a:hlinkClick r:id="rId28"/>
              <a:extLst>
                <a:ext uri="{FF2B5EF4-FFF2-40B4-BE49-F238E27FC236}">
                  <a16:creationId xmlns:a16="http://schemas.microsoft.com/office/drawing/2014/main" id="{58DF64E8-A922-4289-9470-C65FC950177F}"/>
                </a:ext>
              </a:extLst>
            </p:cNvPr>
            <p:cNvPicPr>
              <a:picLocks noGrp="1" noRot="1" noChangeAspect="1" noMove="1" noResize="1" noEditPoints="1" noAdjustHandles="1" noChangeArrowheads="1" noChangeShapeType="1" noCrop="1"/>
            </p:cNvPicPr>
            <p:nvPr/>
          </p:nvPicPr>
          <p:blipFill rotWithShape="1">
            <a:blip r:embed="rId30" cstate="print">
              <a:extLst>
                <a:ext uri="{28A0092B-C50C-407E-A947-70E740481C1C}">
                  <a14:useLocalDpi xmlns:a14="http://schemas.microsoft.com/office/drawing/2010/main" val="0"/>
                </a:ext>
              </a:extLst>
            </a:blip>
            <a:srcRect r="17890"/>
            <a:stretch/>
          </p:blipFill>
          <p:spPr>
            <a:xfrm>
              <a:off x="4316242" y="1766016"/>
              <a:ext cx="4292709" cy="2661014"/>
            </a:xfrm>
            <a:prstGeom prst="rect">
              <a:avLst/>
            </a:prstGeom>
          </p:spPr>
        </p:pic>
      </p:grpSp>
      <p:pic>
        <p:nvPicPr>
          <p:cNvPr id="11" name="MsPham-0936082789" descr="Qr code&#10;&#10;Description automatically generated">
            <a:hlinkClick r:id="rId28"/>
            <a:extLst>
              <a:ext uri="{FF2B5EF4-FFF2-40B4-BE49-F238E27FC236}">
                <a16:creationId xmlns:a16="http://schemas.microsoft.com/office/drawing/2014/main" id="{EC649EA0-9B55-DFC1-44EF-4A2BB8AC6E17}"/>
              </a:ext>
            </a:extLst>
          </p:cNvPr>
          <p:cNvPicPr>
            <a:picLocks noChangeAspect="1"/>
          </p:cNvPicPr>
          <p:nvPr/>
        </p:nvPicPr>
        <p:blipFill rotWithShape="1">
          <a:blip r:embed="rId31">
            <a:extLst>
              <a:ext uri="{28A0092B-C50C-407E-A947-70E740481C1C}">
                <a14:useLocalDpi xmlns:a14="http://schemas.microsoft.com/office/drawing/2010/main" val="0"/>
              </a:ext>
            </a:extLst>
          </a:blip>
          <a:srcRect l="13033" t="9707" r="12192" b="26751"/>
          <a:stretch/>
        </p:blipFill>
        <p:spPr>
          <a:xfrm>
            <a:off x="11719830" y="671727"/>
            <a:ext cx="362613" cy="365760"/>
          </a:xfrm>
          <a:prstGeom prst="roundRect">
            <a:avLst>
              <a:gd name="adj" fmla="val 4320"/>
            </a:avLst>
          </a:prstGeom>
        </p:spPr>
      </p:pic>
      <p:sp>
        <p:nvSpPr>
          <p:cNvPr id="38" name="object 8">
            <a:extLst>
              <a:ext uri="{FF2B5EF4-FFF2-40B4-BE49-F238E27FC236}">
                <a16:creationId xmlns:a16="http://schemas.microsoft.com/office/drawing/2014/main" id="{C46E346D-7D1F-7D11-1681-8DD70AFB0D92}"/>
              </a:ext>
            </a:extLst>
          </p:cNvPr>
          <p:cNvSpPr/>
          <p:nvPr/>
        </p:nvSpPr>
        <p:spPr>
          <a:xfrm>
            <a:off x="1098771" y="1329730"/>
            <a:ext cx="1030809" cy="672994"/>
          </a:xfrm>
          <a:prstGeom prst="rect">
            <a:avLst/>
          </a:prstGeom>
          <a:blipFill>
            <a:blip r:embed="rId32"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39" name="object 8">
            <a:extLst>
              <a:ext uri="{FF2B5EF4-FFF2-40B4-BE49-F238E27FC236}">
                <a16:creationId xmlns:a16="http://schemas.microsoft.com/office/drawing/2014/main" id="{E90F1D1E-DB4F-E7A6-6B8C-1B804305C4E0}"/>
              </a:ext>
            </a:extLst>
          </p:cNvPr>
          <p:cNvSpPr/>
          <p:nvPr/>
        </p:nvSpPr>
        <p:spPr>
          <a:xfrm>
            <a:off x="8367718" y="5523097"/>
            <a:ext cx="1013915" cy="740294"/>
          </a:xfrm>
          <a:prstGeom prst="rect">
            <a:avLst/>
          </a:prstGeom>
          <a:blipFill>
            <a:blip r:embed="rId33"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0" name="object 8">
            <a:extLst>
              <a:ext uri="{FF2B5EF4-FFF2-40B4-BE49-F238E27FC236}">
                <a16:creationId xmlns:a16="http://schemas.microsoft.com/office/drawing/2014/main" id="{F053874A-6D76-2A02-16A2-2613605D55B1}"/>
              </a:ext>
            </a:extLst>
          </p:cNvPr>
          <p:cNvSpPr/>
          <p:nvPr/>
        </p:nvSpPr>
        <p:spPr>
          <a:xfrm>
            <a:off x="6791443" y="5523098"/>
            <a:ext cx="1013283" cy="672994"/>
          </a:xfrm>
          <a:prstGeom prst="rect">
            <a:avLst/>
          </a:prstGeom>
          <a:blipFill>
            <a:blip r:embed="rId34"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1" name="object 8">
            <a:extLst>
              <a:ext uri="{FF2B5EF4-FFF2-40B4-BE49-F238E27FC236}">
                <a16:creationId xmlns:a16="http://schemas.microsoft.com/office/drawing/2014/main" id="{1434D657-5313-8300-6C5E-FA19F2B61194}"/>
              </a:ext>
            </a:extLst>
          </p:cNvPr>
          <p:cNvSpPr/>
          <p:nvPr/>
        </p:nvSpPr>
        <p:spPr>
          <a:xfrm>
            <a:off x="4955456" y="5523098"/>
            <a:ext cx="1278688" cy="672994"/>
          </a:xfrm>
          <a:prstGeom prst="rect">
            <a:avLst/>
          </a:prstGeom>
          <a:blipFill>
            <a:blip r:embed="rId35"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2" name="object 8">
            <a:extLst>
              <a:ext uri="{FF2B5EF4-FFF2-40B4-BE49-F238E27FC236}">
                <a16:creationId xmlns:a16="http://schemas.microsoft.com/office/drawing/2014/main" id="{2CB0C0A1-C0B2-79B6-3833-CEB560F64D50}"/>
              </a:ext>
            </a:extLst>
          </p:cNvPr>
          <p:cNvSpPr/>
          <p:nvPr/>
        </p:nvSpPr>
        <p:spPr>
          <a:xfrm>
            <a:off x="1564257" y="5523098"/>
            <a:ext cx="1042244" cy="672994"/>
          </a:xfrm>
          <a:prstGeom prst="rect">
            <a:avLst/>
          </a:prstGeom>
          <a:blipFill>
            <a:blip r:embed="rId36"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3" name="object 8">
            <a:extLst>
              <a:ext uri="{FF2B5EF4-FFF2-40B4-BE49-F238E27FC236}">
                <a16:creationId xmlns:a16="http://schemas.microsoft.com/office/drawing/2014/main" id="{C47C59CE-9EF1-84F2-C81F-825F17AFA4ED}"/>
              </a:ext>
            </a:extLst>
          </p:cNvPr>
          <p:cNvSpPr/>
          <p:nvPr/>
        </p:nvSpPr>
        <p:spPr>
          <a:xfrm>
            <a:off x="8394600" y="4157729"/>
            <a:ext cx="1039830" cy="740294"/>
          </a:xfrm>
          <a:prstGeom prst="rect">
            <a:avLst/>
          </a:prstGeom>
          <a:blipFill>
            <a:blip r:embed="rId37"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4" name="object 8">
            <a:extLst>
              <a:ext uri="{FF2B5EF4-FFF2-40B4-BE49-F238E27FC236}">
                <a16:creationId xmlns:a16="http://schemas.microsoft.com/office/drawing/2014/main" id="{15B7D52A-975C-1962-8C4F-7F5113AA4D02}"/>
              </a:ext>
            </a:extLst>
          </p:cNvPr>
          <p:cNvSpPr/>
          <p:nvPr/>
        </p:nvSpPr>
        <p:spPr>
          <a:xfrm>
            <a:off x="6658919" y="4157730"/>
            <a:ext cx="958899" cy="672994"/>
          </a:xfrm>
          <a:prstGeom prst="rect">
            <a:avLst/>
          </a:prstGeom>
          <a:blipFill>
            <a:blip r:embed="rId38"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5" name="object 8">
            <a:extLst>
              <a:ext uri="{FF2B5EF4-FFF2-40B4-BE49-F238E27FC236}">
                <a16:creationId xmlns:a16="http://schemas.microsoft.com/office/drawing/2014/main" id="{9A822AE3-1ED1-0057-D6D1-0A2CB2FBF3B3}"/>
              </a:ext>
            </a:extLst>
          </p:cNvPr>
          <p:cNvSpPr/>
          <p:nvPr/>
        </p:nvSpPr>
        <p:spPr>
          <a:xfrm>
            <a:off x="4896119" y="4157729"/>
            <a:ext cx="1014307" cy="740294"/>
          </a:xfrm>
          <a:prstGeom prst="rect">
            <a:avLst/>
          </a:prstGeom>
          <a:blipFill>
            <a:blip r:embed="rId39"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6" name="object 8">
            <a:extLst>
              <a:ext uri="{FF2B5EF4-FFF2-40B4-BE49-F238E27FC236}">
                <a16:creationId xmlns:a16="http://schemas.microsoft.com/office/drawing/2014/main" id="{189F0331-1DB1-6297-3C54-B19BDE6E2B86}"/>
              </a:ext>
            </a:extLst>
          </p:cNvPr>
          <p:cNvSpPr/>
          <p:nvPr/>
        </p:nvSpPr>
        <p:spPr>
          <a:xfrm>
            <a:off x="3081030" y="4157729"/>
            <a:ext cx="1048724" cy="740294"/>
          </a:xfrm>
          <a:prstGeom prst="rect">
            <a:avLst/>
          </a:prstGeom>
          <a:blipFill>
            <a:blip r:embed="rId40"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7" name="object 8">
            <a:extLst>
              <a:ext uri="{FF2B5EF4-FFF2-40B4-BE49-F238E27FC236}">
                <a16:creationId xmlns:a16="http://schemas.microsoft.com/office/drawing/2014/main" id="{8B0D6129-AAB2-DBF7-8789-1ED7955C8691}"/>
              </a:ext>
            </a:extLst>
          </p:cNvPr>
          <p:cNvSpPr/>
          <p:nvPr/>
        </p:nvSpPr>
        <p:spPr>
          <a:xfrm>
            <a:off x="1283003" y="4157729"/>
            <a:ext cx="1019513" cy="740294"/>
          </a:xfrm>
          <a:prstGeom prst="rect">
            <a:avLst/>
          </a:prstGeom>
          <a:blipFill>
            <a:blip r:embed="rId41"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8" name="object 8">
            <a:extLst>
              <a:ext uri="{FF2B5EF4-FFF2-40B4-BE49-F238E27FC236}">
                <a16:creationId xmlns:a16="http://schemas.microsoft.com/office/drawing/2014/main" id="{CAD8F08F-6ABF-EB31-F73D-5AE4681AB4F0}"/>
              </a:ext>
            </a:extLst>
          </p:cNvPr>
          <p:cNvSpPr/>
          <p:nvPr/>
        </p:nvSpPr>
        <p:spPr>
          <a:xfrm>
            <a:off x="10447974" y="2733482"/>
            <a:ext cx="1093097" cy="672994"/>
          </a:xfrm>
          <a:prstGeom prst="rect">
            <a:avLst/>
          </a:prstGeom>
          <a:blipFill>
            <a:blip r:embed="rId42"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49" name="object 8">
            <a:extLst>
              <a:ext uri="{FF2B5EF4-FFF2-40B4-BE49-F238E27FC236}">
                <a16:creationId xmlns:a16="http://schemas.microsoft.com/office/drawing/2014/main" id="{26889597-06FE-9F71-9680-DF9FD4F480DF}"/>
              </a:ext>
            </a:extLst>
          </p:cNvPr>
          <p:cNvSpPr/>
          <p:nvPr/>
        </p:nvSpPr>
        <p:spPr>
          <a:xfrm>
            <a:off x="8506915" y="2733482"/>
            <a:ext cx="1278688" cy="672994"/>
          </a:xfrm>
          <a:prstGeom prst="rect">
            <a:avLst/>
          </a:prstGeom>
          <a:blipFill>
            <a:blip r:embed="rId43"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0" name="object 8">
            <a:extLst>
              <a:ext uri="{FF2B5EF4-FFF2-40B4-BE49-F238E27FC236}">
                <a16:creationId xmlns:a16="http://schemas.microsoft.com/office/drawing/2014/main" id="{E9D2A809-275B-E736-068F-0B4DC52D9895}"/>
              </a:ext>
            </a:extLst>
          </p:cNvPr>
          <p:cNvSpPr/>
          <p:nvPr/>
        </p:nvSpPr>
        <p:spPr>
          <a:xfrm>
            <a:off x="5406372" y="2733482"/>
            <a:ext cx="986428" cy="672994"/>
          </a:xfrm>
          <a:prstGeom prst="rect">
            <a:avLst/>
          </a:prstGeom>
          <a:blipFill>
            <a:blip r:embed="rId44"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1" name="object 8">
            <a:extLst>
              <a:ext uri="{FF2B5EF4-FFF2-40B4-BE49-F238E27FC236}">
                <a16:creationId xmlns:a16="http://schemas.microsoft.com/office/drawing/2014/main" id="{24D70ED1-99F6-33E4-58B1-A0BE04A10989}"/>
              </a:ext>
            </a:extLst>
          </p:cNvPr>
          <p:cNvSpPr/>
          <p:nvPr/>
        </p:nvSpPr>
        <p:spPr>
          <a:xfrm>
            <a:off x="2602343" y="2733482"/>
            <a:ext cx="749887" cy="672994"/>
          </a:xfrm>
          <a:prstGeom prst="rect">
            <a:avLst/>
          </a:prstGeom>
          <a:blipFill>
            <a:blip r:embed="rId45"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2" name="object 8">
            <a:extLst>
              <a:ext uri="{FF2B5EF4-FFF2-40B4-BE49-F238E27FC236}">
                <a16:creationId xmlns:a16="http://schemas.microsoft.com/office/drawing/2014/main" id="{83DEE297-9EC2-C57E-A782-E8F1A2FF7483}"/>
              </a:ext>
            </a:extLst>
          </p:cNvPr>
          <p:cNvSpPr/>
          <p:nvPr/>
        </p:nvSpPr>
        <p:spPr>
          <a:xfrm>
            <a:off x="1013395" y="2733482"/>
            <a:ext cx="1036684" cy="672994"/>
          </a:xfrm>
          <a:prstGeom prst="rect">
            <a:avLst/>
          </a:prstGeom>
          <a:blipFill>
            <a:blip r:embed="rId46"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3" name="object 8">
            <a:extLst>
              <a:ext uri="{FF2B5EF4-FFF2-40B4-BE49-F238E27FC236}">
                <a16:creationId xmlns:a16="http://schemas.microsoft.com/office/drawing/2014/main" id="{4B19AECD-7896-85BA-7BD8-17261FD8CD87}"/>
              </a:ext>
            </a:extLst>
          </p:cNvPr>
          <p:cNvSpPr/>
          <p:nvPr/>
        </p:nvSpPr>
        <p:spPr>
          <a:xfrm>
            <a:off x="10386049" y="1329730"/>
            <a:ext cx="942191" cy="672994"/>
          </a:xfrm>
          <a:prstGeom prst="rect">
            <a:avLst/>
          </a:prstGeom>
          <a:blipFill>
            <a:blip r:embed="rId47"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4" name="object 8">
            <a:extLst>
              <a:ext uri="{FF2B5EF4-FFF2-40B4-BE49-F238E27FC236}">
                <a16:creationId xmlns:a16="http://schemas.microsoft.com/office/drawing/2014/main" id="{EA799072-122F-4316-57DA-6A463493E129}"/>
              </a:ext>
            </a:extLst>
          </p:cNvPr>
          <p:cNvSpPr/>
          <p:nvPr/>
        </p:nvSpPr>
        <p:spPr>
          <a:xfrm>
            <a:off x="8891379" y="1329730"/>
            <a:ext cx="942191" cy="672994"/>
          </a:xfrm>
          <a:prstGeom prst="rect">
            <a:avLst/>
          </a:prstGeom>
          <a:blipFill>
            <a:blip r:embed="rId48"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5" name="object 8">
            <a:extLst>
              <a:ext uri="{FF2B5EF4-FFF2-40B4-BE49-F238E27FC236}">
                <a16:creationId xmlns:a16="http://schemas.microsoft.com/office/drawing/2014/main" id="{F51B66A2-272C-0FCF-C0E7-443910FA7862}"/>
              </a:ext>
            </a:extLst>
          </p:cNvPr>
          <p:cNvSpPr/>
          <p:nvPr/>
        </p:nvSpPr>
        <p:spPr>
          <a:xfrm>
            <a:off x="7352156" y="1329730"/>
            <a:ext cx="987685" cy="672994"/>
          </a:xfrm>
          <a:prstGeom prst="rect">
            <a:avLst/>
          </a:prstGeom>
          <a:blipFill>
            <a:blip r:embed="rId49"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6" name="object 8">
            <a:extLst>
              <a:ext uri="{FF2B5EF4-FFF2-40B4-BE49-F238E27FC236}">
                <a16:creationId xmlns:a16="http://schemas.microsoft.com/office/drawing/2014/main" id="{545B0446-5D97-DE95-3ED5-BF72BDD70F05}"/>
              </a:ext>
            </a:extLst>
          </p:cNvPr>
          <p:cNvSpPr/>
          <p:nvPr/>
        </p:nvSpPr>
        <p:spPr>
          <a:xfrm>
            <a:off x="5750061" y="1329730"/>
            <a:ext cx="1036303" cy="672994"/>
          </a:xfrm>
          <a:prstGeom prst="rect">
            <a:avLst/>
          </a:prstGeom>
          <a:blipFill>
            <a:blip r:embed="rId50"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7" name="object 8">
            <a:extLst>
              <a:ext uri="{FF2B5EF4-FFF2-40B4-BE49-F238E27FC236}">
                <a16:creationId xmlns:a16="http://schemas.microsoft.com/office/drawing/2014/main" id="{17126D66-50E1-DFF0-B231-547989333152}"/>
              </a:ext>
            </a:extLst>
          </p:cNvPr>
          <p:cNvSpPr/>
          <p:nvPr/>
        </p:nvSpPr>
        <p:spPr>
          <a:xfrm>
            <a:off x="4289739" y="1329730"/>
            <a:ext cx="874892" cy="672994"/>
          </a:xfrm>
          <a:prstGeom prst="rect">
            <a:avLst/>
          </a:prstGeom>
          <a:blipFill>
            <a:blip r:embed="rId51"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58" name="object 8">
            <a:extLst>
              <a:ext uri="{FF2B5EF4-FFF2-40B4-BE49-F238E27FC236}">
                <a16:creationId xmlns:a16="http://schemas.microsoft.com/office/drawing/2014/main" id="{A271AF58-6FA3-41B4-BA83-1B12754D539E}"/>
              </a:ext>
            </a:extLst>
          </p:cNvPr>
          <p:cNvSpPr/>
          <p:nvPr/>
        </p:nvSpPr>
        <p:spPr>
          <a:xfrm>
            <a:off x="2715282" y="1329730"/>
            <a:ext cx="1046708" cy="672994"/>
          </a:xfrm>
          <a:prstGeom prst="rect">
            <a:avLst/>
          </a:prstGeom>
          <a:blipFill>
            <a:blip r:embed="rId52"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pic>
        <p:nvPicPr>
          <p:cNvPr id="59" name="Picture 58">
            <a:extLst>
              <a:ext uri="{FF2B5EF4-FFF2-40B4-BE49-F238E27FC236}">
                <a16:creationId xmlns:a16="http://schemas.microsoft.com/office/drawing/2014/main" id="{497DA2F9-744A-269F-B7D1-B4EBF6FE1BAD}"/>
              </a:ext>
            </a:extLst>
          </p:cNvPr>
          <p:cNvPicPr>
            <a:picLocks noChangeAspect="1"/>
          </p:cNvPicPr>
          <p:nvPr/>
        </p:nvPicPr>
        <p:blipFill>
          <a:blip r:embed="rId53"/>
          <a:stretch>
            <a:fillRect/>
          </a:stretch>
        </p:blipFill>
        <p:spPr>
          <a:xfrm>
            <a:off x="9918921" y="5523098"/>
            <a:ext cx="937319" cy="672994"/>
          </a:xfrm>
          <a:prstGeom prst="rect">
            <a:avLst/>
          </a:prstGeom>
          <a:effectLst>
            <a:outerShdw blurRad="63500" sx="102000" sy="102000" algn="ctr" rotWithShape="0">
              <a:prstClr val="black">
                <a:alpha val="40000"/>
              </a:prstClr>
            </a:outerShdw>
          </a:effectLst>
        </p:spPr>
      </p:pic>
      <p:pic>
        <p:nvPicPr>
          <p:cNvPr id="86" name="Picture 85">
            <a:extLst>
              <a:ext uri="{FF2B5EF4-FFF2-40B4-BE49-F238E27FC236}">
                <a16:creationId xmlns:a16="http://schemas.microsoft.com/office/drawing/2014/main" id="{84087C7B-0525-B71F-6B67-B321A8B59877}"/>
              </a:ext>
            </a:extLst>
          </p:cNvPr>
          <p:cNvPicPr>
            <a:picLocks noChangeAspect="1"/>
          </p:cNvPicPr>
          <p:nvPr/>
        </p:nvPicPr>
        <p:blipFill>
          <a:blip r:embed="rId54"/>
          <a:stretch>
            <a:fillRect/>
          </a:stretch>
        </p:blipFill>
        <p:spPr>
          <a:xfrm>
            <a:off x="3938106" y="2733481"/>
            <a:ext cx="832454" cy="807592"/>
          </a:xfrm>
          <a:prstGeom prst="rect">
            <a:avLst/>
          </a:prstGeom>
          <a:effectLst>
            <a:outerShdw blurRad="63500" sx="102000" sy="102000" algn="ctr" rotWithShape="0">
              <a:prstClr val="black">
                <a:alpha val="40000"/>
              </a:prstClr>
            </a:outerShdw>
          </a:effectLst>
        </p:spPr>
      </p:pic>
      <p:pic>
        <p:nvPicPr>
          <p:cNvPr id="87" name="Picture 86">
            <a:extLst>
              <a:ext uri="{FF2B5EF4-FFF2-40B4-BE49-F238E27FC236}">
                <a16:creationId xmlns:a16="http://schemas.microsoft.com/office/drawing/2014/main" id="{5B4CF1B1-9910-4D1C-348D-294185588043}"/>
              </a:ext>
            </a:extLst>
          </p:cNvPr>
          <p:cNvPicPr>
            <a:picLocks noChangeAspect="1"/>
          </p:cNvPicPr>
          <p:nvPr/>
        </p:nvPicPr>
        <p:blipFill>
          <a:blip r:embed="rId55"/>
          <a:stretch>
            <a:fillRect/>
          </a:stretch>
        </p:blipFill>
        <p:spPr>
          <a:xfrm>
            <a:off x="6965333" y="2733482"/>
            <a:ext cx="807232" cy="672994"/>
          </a:xfrm>
          <a:prstGeom prst="rect">
            <a:avLst/>
          </a:prstGeom>
          <a:effectLst>
            <a:outerShdw blurRad="63500" sx="102000" sy="102000" algn="ctr" rotWithShape="0">
              <a:prstClr val="black">
                <a:alpha val="40000"/>
              </a:prstClr>
            </a:outerShdw>
          </a:effectLst>
        </p:spPr>
      </p:pic>
      <p:pic>
        <p:nvPicPr>
          <p:cNvPr id="88" name="Picture 87">
            <a:extLst>
              <a:ext uri="{FF2B5EF4-FFF2-40B4-BE49-F238E27FC236}">
                <a16:creationId xmlns:a16="http://schemas.microsoft.com/office/drawing/2014/main" id="{F24AE63D-D1E0-6EE2-DB65-40897EC8BE64}"/>
              </a:ext>
            </a:extLst>
          </p:cNvPr>
          <p:cNvPicPr>
            <a:picLocks noChangeAspect="1"/>
          </p:cNvPicPr>
          <p:nvPr/>
        </p:nvPicPr>
        <p:blipFill>
          <a:blip r:embed="rId56"/>
          <a:stretch>
            <a:fillRect/>
          </a:stretch>
        </p:blipFill>
        <p:spPr>
          <a:xfrm>
            <a:off x="10201577" y="4157729"/>
            <a:ext cx="1016090" cy="740294"/>
          </a:xfrm>
          <a:prstGeom prst="rect">
            <a:avLst/>
          </a:prstGeom>
          <a:effectLst>
            <a:outerShdw blurRad="63500" sx="102000" sy="102000" algn="ctr" rotWithShape="0">
              <a:prstClr val="black">
                <a:alpha val="40000"/>
              </a:prstClr>
            </a:outerShdw>
          </a:effectLst>
        </p:spPr>
      </p:pic>
      <p:pic>
        <p:nvPicPr>
          <p:cNvPr id="89" name="Picture 88">
            <a:extLst>
              <a:ext uri="{FF2B5EF4-FFF2-40B4-BE49-F238E27FC236}">
                <a16:creationId xmlns:a16="http://schemas.microsoft.com/office/drawing/2014/main" id="{9C36B88D-4764-2887-2AD8-A163CCBC0BD4}"/>
              </a:ext>
            </a:extLst>
          </p:cNvPr>
          <p:cNvPicPr>
            <a:picLocks noChangeAspect="1"/>
          </p:cNvPicPr>
          <p:nvPr/>
        </p:nvPicPr>
        <p:blipFill>
          <a:blip r:embed="rId57"/>
          <a:stretch>
            <a:fillRect/>
          </a:stretch>
        </p:blipFill>
        <p:spPr>
          <a:xfrm>
            <a:off x="3199728" y="5523098"/>
            <a:ext cx="1105848" cy="672994"/>
          </a:xfrm>
          <a:prstGeom prst="rect">
            <a:avLst/>
          </a:prstGeom>
          <a:effectLst>
            <a:outerShdw blurRad="63500" sx="102000" sy="102000" algn="ctr" rotWithShape="0">
              <a:prstClr val="black">
                <a:alpha val="40000"/>
              </a:prstClr>
            </a:outerShdw>
          </a:effectLst>
        </p:spPr>
      </p:pic>
      <p:sp>
        <p:nvSpPr>
          <p:cNvPr id="60" name="MsPham-0936082789">
            <a:extLst>
              <a:ext uri="{FF2B5EF4-FFF2-40B4-BE49-F238E27FC236}">
                <a16:creationId xmlns:a16="http://schemas.microsoft.com/office/drawing/2014/main" id="{510EFC56-E991-A5F4-ADFE-748C1F71DDA8}"/>
              </a:ext>
            </a:extLst>
          </p:cNvPr>
          <p:cNvSpPr txBox="1"/>
          <p:nvPr/>
        </p:nvSpPr>
        <p:spPr>
          <a:xfrm>
            <a:off x="2504421" y="-3034880"/>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61" name="MsPham-0936082789">
            <a:extLst>
              <a:ext uri="{FF2B5EF4-FFF2-40B4-BE49-F238E27FC236}">
                <a16:creationId xmlns:a16="http://schemas.microsoft.com/office/drawing/2014/main" id="{78CB4B39-5FEC-B045-E306-385FB0492ED7}"/>
              </a:ext>
            </a:extLst>
          </p:cNvPr>
          <p:cNvSpPr txBox="1"/>
          <p:nvPr/>
        </p:nvSpPr>
        <p:spPr>
          <a:xfrm>
            <a:off x="2069863" y="8969550"/>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62" name="MsPham-0936082789">
            <a:extLst>
              <a:ext uri="{FF2B5EF4-FFF2-40B4-BE49-F238E27FC236}">
                <a16:creationId xmlns:a16="http://schemas.microsoft.com/office/drawing/2014/main" id="{A9006A09-7316-5891-AD80-AF7E58AD96CB}"/>
              </a:ext>
            </a:extLst>
          </p:cNvPr>
          <p:cNvSpPr txBox="1"/>
          <p:nvPr/>
        </p:nvSpPr>
        <p:spPr>
          <a:xfrm>
            <a:off x="-10262814" y="2518789"/>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63" name="MsPham-0936082789">
            <a:extLst>
              <a:ext uri="{FF2B5EF4-FFF2-40B4-BE49-F238E27FC236}">
                <a16:creationId xmlns:a16="http://schemas.microsoft.com/office/drawing/2014/main" id="{01ECA42D-EFC6-A314-44AA-0FC433BA1874}"/>
              </a:ext>
            </a:extLst>
          </p:cNvPr>
          <p:cNvSpPr txBox="1"/>
          <p:nvPr/>
        </p:nvSpPr>
        <p:spPr>
          <a:xfrm>
            <a:off x="15152816" y="3442119"/>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6" name="TextBox 5">
            <a:extLst>
              <a:ext uri="{FF2B5EF4-FFF2-40B4-BE49-F238E27FC236}">
                <a16:creationId xmlns:a16="http://schemas.microsoft.com/office/drawing/2014/main" id="{6286B73F-8FFB-9B25-5117-091C7C58BFF8}"/>
              </a:ext>
            </a:extLst>
          </p:cNvPr>
          <p:cNvSpPr txBox="1"/>
          <p:nvPr/>
        </p:nvSpPr>
        <p:spPr>
          <a:xfrm>
            <a:off x="2438400" y="308027"/>
            <a:ext cx="7315200" cy="779381"/>
          </a:xfrm>
          <a:prstGeom prst="rect">
            <a:avLst/>
          </a:prstGeom>
          <a:noFill/>
        </p:spPr>
        <p:txBody>
          <a:bodyPr wrap="square">
            <a:spAutoFit/>
          </a:bodyPr>
          <a:lstStyle/>
          <a:p>
            <a:pPr algn="ctr">
              <a:lnSpc>
                <a:spcPct val="110000"/>
              </a:lnSpc>
            </a:pPr>
            <a:r>
              <a:rPr lang="en-US" sz="4400" b="1">
                <a:solidFill>
                  <a:schemeClr val="tx1">
                    <a:lumMod val="85000"/>
                    <a:lumOff val="15000"/>
                  </a:schemeClr>
                </a:solidFill>
                <a:latin typeface="Arial" panose="020B0604020202020204" pitchFamily="34" charset="0"/>
                <a:cs typeface="Arial" panose="020B0604020202020204" pitchFamily="34" charset="0"/>
              </a:rPr>
              <a:t>The alphabet</a:t>
            </a:r>
            <a:endParaRPr lang="en-US" sz="44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8071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8"/>
                                        </p:tgtEl>
                                      </p:cBhvr>
                                    </p:animEffect>
                                    <p:animScale>
                                      <p:cBhvr>
                                        <p:cTn id="15" dur="250" autoRev="1" fill="hold"/>
                                        <p:tgtEl>
                                          <p:spTgt spid="38"/>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CD1_TRACK 08 (mp3cut.net).wav"/>
                                        </p:tgtEl>
                                      </p:cMediaNode>
                                    </p:audio>
                                  </p:sub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58"/>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58"/>
                                        </p:tgtEl>
                                      </p:cBhvr>
                                    </p:animEffect>
                                    <p:animScale>
                                      <p:cBhvr>
                                        <p:cTn id="21" dur="250" autoRev="1" fill="hold"/>
                                        <p:tgtEl>
                                          <p:spTgt spid="58"/>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CD1_TRACK 08 (mp3cut.net) (1).wav"/>
                                        </p:tgtEl>
                                      </p:cMediaNode>
                                    </p:audio>
                                  </p:sub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5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57"/>
                                        </p:tgtEl>
                                      </p:cBhvr>
                                    </p:animEffect>
                                    <p:animScale>
                                      <p:cBhvr>
                                        <p:cTn id="27" dur="250" autoRev="1" fill="hold"/>
                                        <p:tgtEl>
                                          <p:spTgt spid="57"/>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CD1_TRACK 08 (mp3cut.net) (2).wav"/>
                                        </p:tgtEl>
                                      </p:cMediaNode>
                                    </p:audio>
                                  </p:subTnLst>
                                </p:cTn>
                              </p:par>
                            </p:childTnLst>
                          </p:cTn>
                        </p:par>
                      </p:childTnLst>
                    </p:cTn>
                  </p:par>
                </p:childTnLst>
              </p:cTn>
              <p:nextCondLst>
                <p:cond evt="onClick" delay="0">
                  <p:tgtEl>
                    <p:spTgt spid="57"/>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56"/>
                                        </p:tgtEl>
                                      </p:cBhvr>
                                    </p:animEffect>
                                    <p:animScale>
                                      <p:cBhvr>
                                        <p:cTn id="33" dur="250" autoRev="1" fill="hold"/>
                                        <p:tgtEl>
                                          <p:spTgt spid="5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CD1_TRACK 08 (mp3cut.net) (3).wav"/>
                                        </p:tgtEl>
                                      </p:cMediaNode>
                                    </p:audio>
                                  </p:sub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5"/>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55"/>
                                        </p:tgtEl>
                                      </p:cBhvr>
                                    </p:animEffect>
                                    <p:animScale>
                                      <p:cBhvr>
                                        <p:cTn id="39" dur="250" autoRev="1" fill="hold"/>
                                        <p:tgtEl>
                                          <p:spTgt spid="55"/>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6" name="CD1_TRACK 08 (mp3cut.net) (4).wav"/>
                                        </p:tgtEl>
                                      </p:cMediaNode>
                                    </p:audio>
                                  </p:subTnLst>
                                </p:cTn>
                              </p:par>
                            </p:childTnLst>
                          </p:cTn>
                        </p:par>
                      </p:childTnLst>
                    </p:cTn>
                  </p:par>
                </p:childTnLst>
              </p:cTn>
              <p:nextCondLst>
                <p:cond evt="onClick" delay="0">
                  <p:tgtEl>
                    <p:spTgt spid="55"/>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0" nodeType="clickEffect">
                                  <p:stCondLst>
                                    <p:cond delay="0"/>
                                  </p:stCondLst>
                                  <p:childTnLst>
                                    <p:animEffect transition="out" filter="fade">
                                      <p:cBhvr>
                                        <p:cTn id="44" dur="500" tmFilter="0, 0; .2, .5; .8, .5; 1, 0"/>
                                        <p:tgtEl>
                                          <p:spTgt spid="54"/>
                                        </p:tgtEl>
                                      </p:cBhvr>
                                    </p:animEffect>
                                    <p:animScale>
                                      <p:cBhvr>
                                        <p:cTn id="45" dur="250" autoRev="1" fill="hold"/>
                                        <p:tgtEl>
                                          <p:spTgt spid="5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7" name="CD1_TRACK 08 (mp3cut.net) (5).wav"/>
                                        </p:tgtEl>
                                      </p:cMediaNode>
                                    </p:audio>
                                  </p:subTnLst>
                                </p:cTn>
                              </p:par>
                            </p:childTnLst>
                          </p:cTn>
                        </p:par>
                      </p:childTnLst>
                    </p:cTn>
                  </p:par>
                </p:childTnLst>
              </p:cTn>
              <p:nextCondLst>
                <p:cond evt="onClick" delay="0">
                  <p:tgtEl>
                    <p:spTgt spid="54"/>
                  </p:tgtEl>
                </p:cond>
              </p:nextCondLst>
            </p:seq>
            <p:seq concurrent="1" nextAc="seek">
              <p:cTn id="46" restart="whenNotActive" fill="hold" evtFilter="cancelBubble" nodeType="interactiveSeq">
                <p:stCondLst>
                  <p:cond evt="onClick" delay="0">
                    <p:tgtEl>
                      <p:spTgt spid="53"/>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0" nodeType="clickEffect">
                                  <p:stCondLst>
                                    <p:cond delay="0"/>
                                  </p:stCondLst>
                                  <p:childTnLst>
                                    <p:animEffect transition="out" filter="fade">
                                      <p:cBhvr>
                                        <p:cTn id="50" dur="500" tmFilter="0, 0; .2, .5; .8, .5; 1, 0"/>
                                        <p:tgtEl>
                                          <p:spTgt spid="53"/>
                                        </p:tgtEl>
                                      </p:cBhvr>
                                    </p:animEffect>
                                    <p:animScale>
                                      <p:cBhvr>
                                        <p:cTn id="51" dur="250" autoRev="1" fill="hold"/>
                                        <p:tgtEl>
                                          <p:spTgt spid="53"/>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8" name="CD1_TRACK 08 (mp3cut.net) (6).wav"/>
                                        </p:tgtEl>
                                      </p:cMediaNode>
                                    </p:audio>
                                  </p:sub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52"/>
                                        </p:tgtEl>
                                      </p:cBhvr>
                                    </p:animEffect>
                                    <p:animScale>
                                      <p:cBhvr>
                                        <p:cTn id="57" dur="250" autoRev="1" fill="hold"/>
                                        <p:tgtEl>
                                          <p:spTgt spid="52"/>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9" name="CD1_TRACK 08 (mp3cut.net) (7).wav"/>
                                        </p:tgtEl>
                                      </p:cMediaNode>
                                    </p:audio>
                                  </p:sub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5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51"/>
                                        </p:tgtEl>
                                      </p:cBhvr>
                                    </p:animEffect>
                                    <p:animScale>
                                      <p:cBhvr>
                                        <p:cTn id="63" dur="250" autoRev="1" fill="hold"/>
                                        <p:tgtEl>
                                          <p:spTgt spid="51"/>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10" name="CD1_TRACK 08 (mp3cut.net) (8).wav"/>
                                        </p:tgtEl>
                                      </p:cMediaNode>
                                    </p:audio>
                                  </p:subTnLst>
                                </p:cTn>
                              </p:par>
                            </p:childTnLst>
                          </p:cTn>
                        </p:par>
                      </p:childTnLst>
                    </p:cTn>
                  </p:par>
                </p:childTnLst>
              </p:cTn>
              <p:nextCondLst>
                <p:cond evt="onClick" delay="0">
                  <p:tgtEl>
                    <p:spTgt spid="51"/>
                  </p:tgtEl>
                </p:cond>
              </p:nextCondLst>
            </p:seq>
            <p:seq concurrent="1" nextAc="seek">
              <p:cTn id="64" restart="whenNotActive" fill="hold" evtFilter="cancelBubble" nodeType="interactiveSeq">
                <p:stCondLst>
                  <p:cond evt="onClick" delay="0">
                    <p:tgtEl>
                      <p:spTgt spid="86"/>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86"/>
                                        </p:tgtEl>
                                      </p:cBhvr>
                                    </p:animEffect>
                                    <p:animScale>
                                      <p:cBhvr>
                                        <p:cTn id="69" dur="250" autoRev="1" fill="hold"/>
                                        <p:tgtEl>
                                          <p:spTgt spid="86"/>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11" name="CD1_TRACK 08 (mp3cut.net) (9).wav"/>
                                        </p:tgtEl>
                                      </p:cMediaNode>
                                    </p:audio>
                                  </p:subTnLst>
                                </p:cTn>
                              </p:par>
                            </p:childTnLst>
                          </p:cTn>
                        </p:par>
                      </p:childTnLst>
                    </p:cTn>
                  </p:par>
                </p:childTnLst>
              </p:cTn>
              <p:nextCondLst>
                <p:cond evt="onClick" delay="0">
                  <p:tgtEl>
                    <p:spTgt spid="86"/>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50"/>
                                        </p:tgtEl>
                                      </p:cBhvr>
                                    </p:animEffect>
                                    <p:animScale>
                                      <p:cBhvr>
                                        <p:cTn id="75" dur="250" autoRev="1" fill="hold"/>
                                        <p:tgtEl>
                                          <p:spTgt spid="50"/>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12" name="CD1_TRACK 08 (mp3cut.net) (10).wav"/>
                                        </p:tgtEl>
                                      </p:cMediaNode>
                                    </p:audio>
                                  </p:subTnLst>
                                </p:cTn>
                              </p:par>
                            </p:childTnLst>
                          </p:cTn>
                        </p:par>
                      </p:childTnLst>
                    </p:cTn>
                  </p:par>
                </p:childTnLst>
              </p:cTn>
              <p:nextCondLst>
                <p:cond evt="onClick" delay="0">
                  <p:tgtEl>
                    <p:spTgt spid="50"/>
                  </p:tgtEl>
                </p:cond>
              </p:nextCondLst>
            </p:seq>
            <p:seq concurrent="1" nextAc="seek">
              <p:cTn id="76" restart="whenNotActive" fill="hold" evtFilter="cancelBubble" nodeType="interactiveSeq">
                <p:stCondLst>
                  <p:cond evt="onClick" delay="0">
                    <p:tgtEl>
                      <p:spTgt spid="87"/>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87"/>
                                        </p:tgtEl>
                                      </p:cBhvr>
                                    </p:animEffect>
                                    <p:animScale>
                                      <p:cBhvr>
                                        <p:cTn id="81" dur="250" autoRev="1" fill="hold"/>
                                        <p:tgtEl>
                                          <p:spTgt spid="87"/>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13" name="CD1_TRACK 08 (mp3cut.net) (11).wav"/>
                                        </p:tgtEl>
                                      </p:cMediaNode>
                                    </p:audio>
                                  </p:subTnLst>
                                </p:cTn>
                              </p:par>
                            </p:childTnLst>
                          </p:cTn>
                        </p:par>
                      </p:childTnLst>
                    </p:cTn>
                  </p:par>
                </p:childTnLst>
              </p:cTn>
              <p:nextCondLst>
                <p:cond evt="onClick" delay="0">
                  <p:tgtEl>
                    <p:spTgt spid="87"/>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49"/>
                                        </p:tgtEl>
                                      </p:cBhvr>
                                    </p:animEffect>
                                    <p:animScale>
                                      <p:cBhvr>
                                        <p:cTn id="87" dur="250" autoRev="1" fill="hold"/>
                                        <p:tgtEl>
                                          <p:spTgt spid="49"/>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14" name="CD1_TRACK 08 (mp3cut.net) (12).wav"/>
                                        </p:tgtEl>
                                      </p:cMediaNode>
                                    </p:audio>
                                  </p:subTnLst>
                                </p:cTn>
                              </p:par>
                            </p:childTnLst>
                          </p:cTn>
                        </p:par>
                      </p:childTnLst>
                    </p:cTn>
                  </p:par>
                </p:childTnLst>
              </p:cTn>
              <p:nextCondLst>
                <p:cond evt="onClick" delay="0">
                  <p:tgtEl>
                    <p:spTgt spid="49"/>
                  </p:tgtEl>
                </p:cond>
              </p:nextCondLst>
            </p:seq>
            <p:seq concurrent="1" nextAc="seek">
              <p:cTn id="88" restart="whenNotActive" fill="hold" evtFilter="cancelBubble" nodeType="interactiveSeq">
                <p:stCondLst>
                  <p:cond evt="onClick" delay="0">
                    <p:tgtEl>
                      <p:spTgt spid="48"/>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48"/>
                                        </p:tgtEl>
                                      </p:cBhvr>
                                    </p:animEffect>
                                    <p:animScale>
                                      <p:cBhvr>
                                        <p:cTn id="93" dur="250" autoRev="1" fill="hold"/>
                                        <p:tgtEl>
                                          <p:spTgt spid="48"/>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15" name="CD1_TRACK 08 (mp3cut.net) (13).wav"/>
                                        </p:tgtEl>
                                      </p:cMediaNode>
                                    </p:audio>
                                  </p:subTnLst>
                                </p:cTn>
                              </p:par>
                            </p:childTnLst>
                          </p:cTn>
                        </p:par>
                      </p:childTnLst>
                    </p:cTn>
                  </p:par>
                </p:childTnLst>
              </p:cTn>
              <p:nextCondLst>
                <p:cond evt="onClick" delay="0">
                  <p:tgtEl>
                    <p:spTgt spid="48"/>
                  </p:tgtEl>
                </p:cond>
              </p:nextCondLst>
            </p:seq>
            <p:seq concurrent="1" nextAc="seek">
              <p:cTn id="94" restart="whenNotActive" fill="hold" evtFilter="cancelBubble" nodeType="interactiveSeq">
                <p:stCondLst>
                  <p:cond evt="onClick" delay="0">
                    <p:tgtEl>
                      <p:spTgt spid="47"/>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47"/>
                                        </p:tgtEl>
                                      </p:cBhvr>
                                    </p:animEffect>
                                    <p:animScale>
                                      <p:cBhvr>
                                        <p:cTn id="99" dur="250" autoRev="1" fill="hold"/>
                                        <p:tgtEl>
                                          <p:spTgt spid="47"/>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16" name="CD1_TRACK 08 (mp3cut.net) (14).wav"/>
                                        </p:tgtEl>
                                      </p:cMediaNode>
                                    </p:audio>
                                  </p:subTnLst>
                                </p:cTn>
                              </p:par>
                            </p:childTnLst>
                          </p:cTn>
                        </p:par>
                      </p:childTnLst>
                    </p:cTn>
                  </p:par>
                </p:childTnLst>
              </p:cTn>
              <p:nextCondLst>
                <p:cond evt="onClick" delay="0">
                  <p:tgtEl>
                    <p:spTgt spid="47"/>
                  </p:tgtEl>
                </p:cond>
              </p:nextCondLst>
            </p:seq>
            <p:seq concurrent="1" nextAc="seek">
              <p:cTn id="100" restart="whenNotActive" fill="hold" evtFilter="cancelBubble" nodeType="interactiveSeq">
                <p:stCondLst>
                  <p:cond evt="onClick" delay="0">
                    <p:tgtEl>
                      <p:spTgt spid="46"/>
                    </p:tgtEl>
                  </p:cond>
                </p:stCondLst>
                <p:endSync evt="end" delay="0">
                  <p:rtn val="all"/>
                </p:endSync>
                <p:childTnLst>
                  <p:par>
                    <p:cTn id="101" fill="hold">
                      <p:stCondLst>
                        <p:cond delay="0"/>
                      </p:stCondLst>
                      <p:childTnLst>
                        <p:par>
                          <p:cTn id="102" fill="hold">
                            <p:stCondLst>
                              <p:cond delay="0"/>
                            </p:stCondLst>
                            <p:childTnLst>
                              <p:par>
                                <p:cTn id="103" presetID="26" presetClass="emph" presetSubtype="0" fill="hold" grpId="0" nodeType="clickEffect">
                                  <p:stCondLst>
                                    <p:cond delay="0"/>
                                  </p:stCondLst>
                                  <p:childTnLst>
                                    <p:animEffect transition="out" filter="fade">
                                      <p:cBhvr>
                                        <p:cTn id="104" dur="500" tmFilter="0, 0; .2, .5; .8, .5; 1, 0"/>
                                        <p:tgtEl>
                                          <p:spTgt spid="46"/>
                                        </p:tgtEl>
                                      </p:cBhvr>
                                    </p:animEffect>
                                    <p:animScale>
                                      <p:cBhvr>
                                        <p:cTn id="105" dur="250" autoRev="1" fill="hold"/>
                                        <p:tgtEl>
                                          <p:spTgt spid="46"/>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17" name="CD1_TRACK 08 (mp3cut.net) (15).wav"/>
                                        </p:tgtEl>
                                      </p:cMediaNode>
                                    </p:audio>
                                  </p:subTnLst>
                                </p:cTn>
                              </p:par>
                            </p:childTnLst>
                          </p:cTn>
                        </p:par>
                      </p:childTnLst>
                    </p:cTn>
                  </p:par>
                </p:childTnLst>
              </p:cTn>
              <p:nextCondLst>
                <p:cond evt="onClick" delay="0">
                  <p:tgtEl>
                    <p:spTgt spid="46"/>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5"/>
                                        </p:tgtEl>
                                      </p:cBhvr>
                                    </p:animEffect>
                                    <p:animScale>
                                      <p:cBhvr>
                                        <p:cTn id="111" dur="250" autoRev="1" fill="hold"/>
                                        <p:tgtEl>
                                          <p:spTgt spid="45"/>
                                        </p:tgtEl>
                                      </p:cBhvr>
                                      <p:by x="105000" y="105000"/>
                                    </p:animScale>
                                  </p:childTnLst>
                                  <p:subTnLst>
                                    <p:audio>
                                      <p:cMediaNode>
                                        <p:cTn display="0" masterRel="sameClick">
                                          <p:stCondLst>
                                            <p:cond evt="begin" delay="0">
                                              <p:tn val="109"/>
                                            </p:cond>
                                          </p:stCondLst>
                                          <p:endCondLst>
                                            <p:cond evt="onStopAudio" delay="0">
                                              <p:tgtEl>
                                                <p:sldTgt/>
                                              </p:tgtEl>
                                            </p:cond>
                                          </p:endCondLst>
                                        </p:cTn>
                                        <p:tgtEl>
                                          <p:sndTgt r:embed="rId18" name="CD1_TRACK 08 (mp3cut.net) (16).wav"/>
                                        </p:tgtEl>
                                      </p:cMediaNode>
                                    </p:audio>
                                  </p:subTnLst>
                                </p:cTn>
                              </p:par>
                            </p:childTnLst>
                          </p:cTn>
                        </p:par>
                      </p:childTnLst>
                    </p:cTn>
                  </p:par>
                </p:childTnLst>
              </p:cTn>
              <p:nextCondLst>
                <p:cond evt="onClick" delay="0">
                  <p:tgtEl>
                    <p:spTgt spid="45"/>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26" presetClass="emph" presetSubtype="0" fill="hold" grpId="0" nodeType="clickEffect">
                                  <p:stCondLst>
                                    <p:cond delay="0"/>
                                  </p:stCondLst>
                                  <p:childTnLst>
                                    <p:animEffect transition="out" filter="fade">
                                      <p:cBhvr>
                                        <p:cTn id="116" dur="500" tmFilter="0, 0; .2, .5; .8, .5; 1, 0"/>
                                        <p:tgtEl>
                                          <p:spTgt spid="44"/>
                                        </p:tgtEl>
                                      </p:cBhvr>
                                    </p:animEffect>
                                    <p:animScale>
                                      <p:cBhvr>
                                        <p:cTn id="117" dur="250" autoRev="1" fill="hold"/>
                                        <p:tgtEl>
                                          <p:spTgt spid="44"/>
                                        </p:tgtEl>
                                      </p:cBhvr>
                                      <p:by x="105000" y="105000"/>
                                    </p:animScale>
                                  </p:childTnLst>
                                  <p:subTnLst>
                                    <p:audio>
                                      <p:cMediaNode>
                                        <p:cTn display="0" masterRel="sameClick">
                                          <p:stCondLst>
                                            <p:cond evt="begin" delay="0">
                                              <p:tn val="115"/>
                                            </p:cond>
                                          </p:stCondLst>
                                          <p:endCondLst>
                                            <p:cond evt="onStopAudio" delay="0">
                                              <p:tgtEl>
                                                <p:sldTgt/>
                                              </p:tgtEl>
                                            </p:cond>
                                          </p:endCondLst>
                                        </p:cTn>
                                        <p:tgtEl>
                                          <p:sndTgt r:embed="rId19" name="CD1_TRACK 08 (mp3cut.net) (17).wav"/>
                                        </p:tgtEl>
                                      </p:cMediaNode>
                                    </p:audio>
                                  </p:sub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43"/>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grpId="0" nodeType="clickEffect">
                                  <p:stCondLst>
                                    <p:cond delay="0"/>
                                  </p:stCondLst>
                                  <p:childTnLst>
                                    <p:animEffect transition="out" filter="fade">
                                      <p:cBhvr>
                                        <p:cTn id="122" dur="500" tmFilter="0, 0; .2, .5; .8, .5; 1, 0"/>
                                        <p:tgtEl>
                                          <p:spTgt spid="43"/>
                                        </p:tgtEl>
                                      </p:cBhvr>
                                    </p:animEffect>
                                    <p:animScale>
                                      <p:cBhvr>
                                        <p:cTn id="123" dur="250" autoRev="1" fill="hold"/>
                                        <p:tgtEl>
                                          <p:spTgt spid="43"/>
                                        </p:tgtEl>
                                      </p:cBhvr>
                                      <p:by x="105000" y="105000"/>
                                    </p:animScale>
                                  </p:childTnLst>
                                  <p:subTnLst>
                                    <p:audio>
                                      <p:cMediaNode>
                                        <p:cTn display="0" masterRel="sameClick">
                                          <p:stCondLst>
                                            <p:cond evt="begin" delay="0">
                                              <p:tn val="121"/>
                                            </p:cond>
                                          </p:stCondLst>
                                          <p:endCondLst>
                                            <p:cond evt="onStopAudio" delay="0">
                                              <p:tgtEl>
                                                <p:sldTgt/>
                                              </p:tgtEl>
                                            </p:cond>
                                          </p:endCondLst>
                                        </p:cTn>
                                        <p:tgtEl>
                                          <p:sndTgt r:embed="rId20" name="CD1_TRACK 08 (mp3cut.net) (18).wav"/>
                                        </p:tgtEl>
                                      </p:cMediaNode>
                                    </p:audio>
                                  </p:subTnLst>
                                </p:cTn>
                              </p:par>
                            </p:childTnLst>
                          </p:cTn>
                        </p:par>
                      </p:childTnLst>
                    </p:cTn>
                  </p:par>
                </p:childTnLst>
              </p:cTn>
              <p:nextCondLst>
                <p:cond evt="onClick" delay="0">
                  <p:tgtEl>
                    <p:spTgt spid="43"/>
                  </p:tgtEl>
                </p:cond>
              </p:nextCondLst>
            </p:seq>
            <p:seq concurrent="1" nextAc="seek">
              <p:cTn id="124" restart="whenNotActive" fill="hold" evtFilter="cancelBubble" nodeType="interactiveSeq">
                <p:stCondLst>
                  <p:cond evt="onClick" delay="0">
                    <p:tgtEl>
                      <p:spTgt spid="88"/>
                    </p:tgtEl>
                  </p:cond>
                </p:stCondLst>
                <p:endSync evt="end" delay="0">
                  <p:rtn val="all"/>
                </p:endSync>
                <p:childTnLst>
                  <p:par>
                    <p:cTn id="125" fill="hold">
                      <p:stCondLst>
                        <p:cond delay="0"/>
                      </p:stCondLst>
                      <p:childTnLst>
                        <p:par>
                          <p:cTn id="126" fill="hold">
                            <p:stCondLst>
                              <p:cond delay="0"/>
                            </p:stCondLst>
                            <p:childTnLst>
                              <p:par>
                                <p:cTn id="127" presetID="26" presetClass="emph" presetSubtype="0" fill="hold" nodeType="clickEffect">
                                  <p:stCondLst>
                                    <p:cond delay="0"/>
                                  </p:stCondLst>
                                  <p:childTnLst>
                                    <p:animEffect transition="out" filter="fade">
                                      <p:cBhvr>
                                        <p:cTn id="128" dur="500" tmFilter="0, 0; .2, .5; .8, .5; 1, 0"/>
                                        <p:tgtEl>
                                          <p:spTgt spid="88"/>
                                        </p:tgtEl>
                                      </p:cBhvr>
                                    </p:animEffect>
                                    <p:animScale>
                                      <p:cBhvr>
                                        <p:cTn id="129" dur="250" autoRev="1" fill="hold"/>
                                        <p:tgtEl>
                                          <p:spTgt spid="88"/>
                                        </p:tgtEl>
                                      </p:cBhvr>
                                      <p:by x="105000" y="105000"/>
                                    </p:animScale>
                                  </p:childTnLst>
                                  <p:subTnLst>
                                    <p:audio>
                                      <p:cMediaNode>
                                        <p:cTn display="0" masterRel="sameClick">
                                          <p:stCondLst>
                                            <p:cond evt="begin" delay="0">
                                              <p:tn val="127"/>
                                            </p:cond>
                                          </p:stCondLst>
                                          <p:endCondLst>
                                            <p:cond evt="onStopAudio" delay="0">
                                              <p:tgtEl>
                                                <p:sldTgt/>
                                              </p:tgtEl>
                                            </p:cond>
                                          </p:endCondLst>
                                        </p:cTn>
                                        <p:tgtEl>
                                          <p:sndTgt r:embed="rId21" name="CD1_TRACK 08 (mp3cut.net) (19).wav"/>
                                        </p:tgtEl>
                                      </p:cMediaNode>
                                    </p:audio>
                                  </p:subTnLst>
                                </p:cTn>
                              </p:par>
                            </p:childTnLst>
                          </p:cTn>
                        </p:par>
                      </p:childTnLst>
                    </p:cTn>
                  </p:par>
                </p:childTnLst>
              </p:cTn>
              <p:nextCondLst>
                <p:cond evt="onClick" delay="0">
                  <p:tgtEl>
                    <p:spTgt spid="88"/>
                  </p:tgtEl>
                </p:cond>
              </p:nextCondLst>
            </p:seq>
            <p:seq concurrent="1" nextAc="seek">
              <p:cTn id="130" restart="whenNotActive" fill="hold" evtFilter="cancelBubble" nodeType="interactiveSeq">
                <p:stCondLst>
                  <p:cond evt="onClick" delay="0">
                    <p:tgtEl>
                      <p:spTgt spid="42"/>
                    </p:tgtEl>
                  </p:cond>
                </p:stCondLst>
                <p:endSync evt="end" delay="0">
                  <p:rtn val="all"/>
                </p:endSync>
                <p:childTnLst>
                  <p:par>
                    <p:cTn id="131" fill="hold">
                      <p:stCondLst>
                        <p:cond delay="0"/>
                      </p:stCondLst>
                      <p:childTnLst>
                        <p:par>
                          <p:cTn id="132" fill="hold">
                            <p:stCondLst>
                              <p:cond delay="0"/>
                            </p:stCondLst>
                            <p:childTnLst>
                              <p:par>
                                <p:cTn id="133" presetID="26" presetClass="emph" presetSubtype="0" fill="hold" grpId="0" nodeType="clickEffect">
                                  <p:stCondLst>
                                    <p:cond delay="0"/>
                                  </p:stCondLst>
                                  <p:childTnLst>
                                    <p:animEffect transition="out" filter="fade">
                                      <p:cBhvr>
                                        <p:cTn id="134" dur="500" tmFilter="0, 0; .2, .5; .8, .5; 1, 0"/>
                                        <p:tgtEl>
                                          <p:spTgt spid="42"/>
                                        </p:tgtEl>
                                      </p:cBhvr>
                                    </p:animEffect>
                                    <p:animScale>
                                      <p:cBhvr>
                                        <p:cTn id="135" dur="250" autoRev="1" fill="hold"/>
                                        <p:tgtEl>
                                          <p:spTgt spid="42"/>
                                        </p:tgtEl>
                                      </p:cBhvr>
                                      <p:by x="105000" y="105000"/>
                                    </p:animScale>
                                  </p:childTnLst>
                                  <p:subTnLst>
                                    <p:audio>
                                      <p:cMediaNode>
                                        <p:cTn display="0" masterRel="sameClick">
                                          <p:stCondLst>
                                            <p:cond evt="begin" delay="0">
                                              <p:tn val="133"/>
                                            </p:cond>
                                          </p:stCondLst>
                                          <p:endCondLst>
                                            <p:cond evt="onStopAudio" delay="0">
                                              <p:tgtEl>
                                                <p:sldTgt/>
                                              </p:tgtEl>
                                            </p:cond>
                                          </p:endCondLst>
                                        </p:cTn>
                                        <p:tgtEl>
                                          <p:sndTgt r:embed="rId22" name="CD1_TRACK 08 (mp3cut.net) (20).wav"/>
                                        </p:tgtEl>
                                      </p:cMediaNode>
                                    </p:audio>
                                  </p:subTnLst>
                                </p:cTn>
                              </p:par>
                            </p:childTnLst>
                          </p:cTn>
                        </p:par>
                      </p:childTnLst>
                    </p:cTn>
                  </p:par>
                </p:childTnLst>
              </p:cTn>
              <p:nextCondLst>
                <p:cond evt="onClick" delay="0">
                  <p:tgtEl>
                    <p:spTgt spid="42"/>
                  </p:tgtEl>
                </p:cond>
              </p:nextCondLst>
            </p:seq>
            <p:seq concurrent="1" nextAc="seek">
              <p:cTn id="136" restart="whenNotActive" fill="hold" evtFilter="cancelBubble" nodeType="interactiveSeq">
                <p:stCondLst>
                  <p:cond evt="onClick" delay="0">
                    <p:tgtEl>
                      <p:spTgt spid="89"/>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89"/>
                                        </p:tgtEl>
                                      </p:cBhvr>
                                    </p:animEffect>
                                    <p:animScale>
                                      <p:cBhvr>
                                        <p:cTn id="141" dur="250" autoRev="1" fill="hold"/>
                                        <p:tgtEl>
                                          <p:spTgt spid="89"/>
                                        </p:tgtEl>
                                      </p:cBhvr>
                                      <p:by x="105000" y="105000"/>
                                    </p:animScale>
                                  </p:childTnLst>
                                  <p:subTnLst>
                                    <p:audio>
                                      <p:cMediaNode>
                                        <p:cTn display="0" masterRel="sameClick">
                                          <p:stCondLst>
                                            <p:cond evt="begin" delay="0">
                                              <p:tn val="139"/>
                                            </p:cond>
                                          </p:stCondLst>
                                          <p:endCondLst>
                                            <p:cond evt="onStopAudio" delay="0">
                                              <p:tgtEl>
                                                <p:sldTgt/>
                                              </p:tgtEl>
                                            </p:cond>
                                          </p:endCondLst>
                                        </p:cTn>
                                        <p:tgtEl>
                                          <p:sndTgt r:embed="rId23" name="CD1_TRACK 08 (mp3cut.net) (21).wav"/>
                                        </p:tgtEl>
                                      </p:cMediaNode>
                                    </p:audio>
                                  </p:subTnLst>
                                </p:cTn>
                              </p:par>
                            </p:childTnLst>
                          </p:cTn>
                        </p:par>
                      </p:childTnLst>
                    </p:cTn>
                  </p:par>
                </p:childTnLst>
              </p:cTn>
              <p:nextCondLst>
                <p:cond evt="onClick" delay="0">
                  <p:tgtEl>
                    <p:spTgt spid="89"/>
                  </p:tgtEl>
                </p:cond>
              </p:nextCondLst>
            </p:seq>
            <p:seq concurrent="1" nextAc="seek">
              <p:cTn id="142" restart="whenNotActive" fill="hold" evtFilter="cancelBubble" nodeType="interactiveSeq">
                <p:stCondLst>
                  <p:cond evt="onClick" delay="0">
                    <p:tgtEl>
                      <p:spTgt spid="41"/>
                    </p:tgtEl>
                  </p:cond>
                </p:stCondLst>
                <p:endSync evt="end" delay="0">
                  <p:rtn val="all"/>
                </p:endSync>
                <p:childTnLst>
                  <p:par>
                    <p:cTn id="143" fill="hold">
                      <p:stCondLst>
                        <p:cond delay="0"/>
                      </p:stCondLst>
                      <p:childTnLst>
                        <p:par>
                          <p:cTn id="144" fill="hold">
                            <p:stCondLst>
                              <p:cond delay="0"/>
                            </p:stCondLst>
                            <p:childTnLst>
                              <p:par>
                                <p:cTn id="145" presetID="26" presetClass="emph" presetSubtype="0" fill="hold" grpId="0" nodeType="clickEffect">
                                  <p:stCondLst>
                                    <p:cond delay="0"/>
                                  </p:stCondLst>
                                  <p:childTnLst>
                                    <p:animEffect transition="out" filter="fade">
                                      <p:cBhvr>
                                        <p:cTn id="146" dur="500" tmFilter="0, 0; .2, .5; .8, .5; 1, 0"/>
                                        <p:tgtEl>
                                          <p:spTgt spid="41"/>
                                        </p:tgtEl>
                                      </p:cBhvr>
                                    </p:animEffect>
                                    <p:animScale>
                                      <p:cBhvr>
                                        <p:cTn id="147" dur="250" autoRev="1" fill="hold"/>
                                        <p:tgtEl>
                                          <p:spTgt spid="41"/>
                                        </p:tgtEl>
                                      </p:cBhvr>
                                      <p:by x="105000" y="105000"/>
                                    </p:animScale>
                                  </p:childTnLst>
                                  <p:subTnLst>
                                    <p:audio>
                                      <p:cMediaNode>
                                        <p:cTn display="0" masterRel="sameClick">
                                          <p:stCondLst>
                                            <p:cond evt="begin" delay="0">
                                              <p:tn val="145"/>
                                            </p:cond>
                                          </p:stCondLst>
                                          <p:endCondLst>
                                            <p:cond evt="onStopAudio" delay="0">
                                              <p:tgtEl>
                                                <p:sldTgt/>
                                              </p:tgtEl>
                                            </p:cond>
                                          </p:endCondLst>
                                        </p:cTn>
                                        <p:tgtEl>
                                          <p:sndTgt r:embed="rId24" name="CD1_TRACK 08 (mp3cut.net) (22).wav"/>
                                        </p:tgtEl>
                                      </p:cMediaNode>
                                    </p:audio>
                                  </p:subTnLst>
                                </p:cTn>
                              </p:par>
                            </p:childTnLst>
                          </p:cTn>
                        </p:par>
                      </p:childTnLst>
                    </p:cTn>
                  </p:par>
                </p:childTnLst>
              </p:cTn>
              <p:nextCondLst>
                <p:cond evt="onClick" delay="0">
                  <p:tgtEl>
                    <p:spTgt spid="41"/>
                  </p:tgtEl>
                </p:cond>
              </p:nextCondLst>
            </p:seq>
            <p:seq concurrent="1" nextAc="seek">
              <p:cTn id="148" restart="whenNotActive" fill="hold" evtFilter="cancelBubble" nodeType="interactiveSeq">
                <p:stCondLst>
                  <p:cond evt="onClick" delay="0">
                    <p:tgtEl>
                      <p:spTgt spid="40"/>
                    </p:tgtEl>
                  </p:cond>
                </p:stCondLst>
                <p:endSync evt="end" delay="0">
                  <p:rtn val="all"/>
                </p:endSync>
                <p:childTnLst>
                  <p:par>
                    <p:cTn id="149" fill="hold">
                      <p:stCondLst>
                        <p:cond delay="0"/>
                      </p:stCondLst>
                      <p:childTnLst>
                        <p:par>
                          <p:cTn id="150" fill="hold">
                            <p:stCondLst>
                              <p:cond delay="0"/>
                            </p:stCondLst>
                            <p:childTnLst>
                              <p:par>
                                <p:cTn id="151" presetID="26" presetClass="emph" presetSubtype="0" fill="hold" grpId="0" nodeType="clickEffect">
                                  <p:stCondLst>
                                    <p:cond delay="0"/>
                                  </p:stCondLst>
                                  <p:childTnLst>
                                    <p:animEffect transition="out" filter="fade">
                                      <p:cBhvr>
                                        <p:cTn id="152" dur="500" tmFilter="0, 0; .2, .5; .8, .5; 1, 0"/>
                                        <p:tgtEl>
                                          <p:spTgt spid="40"/>
                                        </p:tgtEl>
                                      </p:cBhvr>
                                    </p:animEffect>
                                    <p:animScale>
                                      <p:cBhvr>
                                        <p:cTn id="153" dur="250" autoRev="1" fill="hold"/>
                                        <p:tgtEl>
                                          <p:spTgt spid="40"/>
                                        </p:tgtEl>
                                      </p:cBhvr>
                                      <p:by x="105000" y="105000"/>
                                    </p:animScale>
                                  </p:childTnLst>
                                  <p:subTnLst>
                                    <p:audio>
                                      <p:cMediaNode>
                                        <p:cTn display="0" masterRel="sameClick">
                                          <p:stCondLst>
                                            <p:cond evt="begin" delay="0">
                                              <p:tn val="151"/>
                                            </p:cond>
                                          </p:stCondLst>
                                          <p:endCondLst>
                                            <p:cond evt="onStopAudio" delay="0">
                                              <p:tgtEl>
                                                <p:sldTgt/>
                                              </p:tgtEl>
                                            </p:cond>
                                          </p:endCondLst>
                                        </p:cTn>
                                        <p:tgtEl>
                                          <p:sndTgt r:embed="rId25" name="CD1_TRACK 08 (mp3cut.net) (23).wav"/>
                                        </p:tgtEl>
                                      </p:cMediaNode>
                                    </p:audio>
                                  </p:subTnLst>
                                </p:cTn>
                              </p:par>
                            </p:childTnLst>
                          </p:cTn>
                        </p:par>
                      </p:childTnLst>
                    </p:cTn>
                  </p:par>
                </p:childTnLst>
              </p:cTn>
              <p:nextCondLst>
                <p:cond evt="onClick" delay="0">
                  <p:tgtEl>
                    <p:spTgt spid="40"/>
                  </p:tgtEl>
                </p:cond>
              </p:nextCondLst>
            </p:seq>
            <p:seq concurrent="1" nextAc="seek">
              <p:cTn id="154" restart="whenNotActive" fill="hold" evtFilter="cancelBubble" nodeType="interactiveSeq">
                <p:stCondLst>
                  <p:cond evt="onClick" delay="0">
                    <p:tgtEl>
                      <p:spTgt spid="39"/>
                    </p:tgtEl>
                  </p:cond>
                </p:stCondLst>
                <p:endSync evt="end" delay="0">
                  <p:rtn val="all"/>
                </p:endSync>
                <p:childTnLst>
                  <p:par>
                    <p:cTn id="155" fill="hold">
                      <p:stCondLst>
                        <p:cond delay="0"/>
                      </p:stCondLst>
                      <p:childTnLst>
                        <p:par>
                          <p:cTn id="156" fill="hold">
                            <p:stCondLst>
                              <p:cond delay="0"/>
                            </p:stCondLst>
                            <p:childTnLst>
                              <p:par>
                                <p:cTn id="157" presetID="26" presetClass="emph" presetSubtype="0" fill="hold" grpId="0" nodeType="clickEffect">
                                  <p:stCondLst>
                                    <p:cond delay="0"/>
                                  </p:stCondLst>
                                  <p:childTnLst>
                                    <p:animEffect transition="out" filter="fade">
                                      <p:cBhvr>
                                        <p:cTn id="158" dur="500" tmFilter="0, 0; .2, .5; .8, .5; 1, 0"/>
                                        <p:tgtEl>
                                          <p:spTgt spid="39"/>
                                        </p:tgtEl>
                                      </p:cBhvr>
                                    </p:animEffect>
                                    <p:animScale>
                                      <p:cBhvr>
                                        <p:cTn id="159" dur="250" autoRev="1" fill="hold"/>
                                        <p:tgtEl>
                                          <p:spTgt spid="39"/>
                                        </p:tgtEl>
                                      </p:cBhvr>
                                      <p:by x="105000" y="105000"/>
                                    </p:animScale>
                                  </p:childTnLst>
                                  <p:subTnLst>
                                    <p:audio>
                                      <p:cMediaNode>
                                        <p:cTn display="0" masterRel="sameClick">
                                          <p:stCondLst>
                                            <p:cond evt="begin" delay="0">
                                              <p:tn val="157"/>
                                            </p:cond>
                                          </p:stCondLst>
                                          <p:endCondLst>
                                            <p:cond evt="onStopAudio" delay="0">
                                              <p:tgtEl>
                                                <p:sldTgt/>
                                              </p:tgtEl>
                                            </p:cond>
                                          </p:endCondLst>
                                        </p:cTn>
                                        <p:tgtEl>
                                          <p:sndTgt r:embed="rId26" name="CD1_TRACK 08 (mp3cut.net) (24).wav"/>
                                        </p:tgtEl>
                                      </p:cMediaNode>
                                    </p:audio>
                                  </p:sub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59"/>
                    </p:tgtEl>
                  </p:cond>
                </p:stCondLst>
                <p:endSync evt="end" delay="0">
                  <p:rtn val="all"/>
                </p:endSync>
                <p:childTnLst>
                  <p:par>
                    <p:cTn id="161" fill="hold">
                      <p:stCondLst>
                        <p:cond delay="0"/>
                      </p:stCondLst>
                      <p:childTnLst>
                        <p:par>
                          <p:cTn id="162" fill="hold">
                            <p:stCondLst>
                              <p:cond delay="0"/>
                            </p:stCondLst>
                            <p:childTnLst>
                              <p:par>
                                <p:cTn id="163" presetID="26" presetClass="emph" presetSubtype="0" fill="hold" nodeType="clickEffect">
                                  <p:stCondLst>
                                    <p:cond delay="0"/>
                                  </p:stCondLst>
                                  <p:childTnLst>
                                    <p:animEffect transition="out" filter="fade">
                                      <p:cBhvr>
                                        <p:cTn id="164" dur="500" tmFilter="0, 0; .2, .5; .8, .5; 1, 0"/>
                                        <p:tgtEl>
                                          <p:spTgt spid="59"/>
                                        </p:tgtEl>
                                      </p:cBhvr>
                                    </p:animEffect>
                                    <p:animScale>
                                      <p:cBhvr>
                                        <p:cTn id="165" dur="250" autoRev="1" fill="hold"/>
                                        <p:tgtEl>
                                          <p:spTgt spid="59"/>
                                        </p:tgtEl>
                                      </p:cBhvr>
                                      <p:by x="105000" y="105000"/>
                                    </p:animScale>
                                  </p:childTnLst>
                                  <p:subTnLst>
                                    <p:audio>
                                      <p:cMediaNode>
                                        <p:cTn display="0" masterRel="sameClick">
                                          <p:stCondLst>
                                            <p:cond evt="begin" delay="0">
                                              <p:tn val="163"/>
                                            </p:cond>
                                          </p:stCondLst>
                                          <p:endCondLst>
                                            <p:cond evt="onStopAudio" delay="0">
                                              <p:tgtEl>
                                                <p:sldTgt/>
                                              </p:tgtEl>
                                            </p:cond>
                                          </p:endCondLst>
                                        </p:cTn>
                                        <p:tgtEl>
                                          <p:sndTgt r:embed="rId27" name="CD1_TRACK 08 (mp3cut.net) (25).wav"/>
                                        </p:tgtEl>
                                      </p:cMediaNode>
                                    </p:audio>
                                  </p:subTnLst>
                                </p:cTn>
                              </p:par>
                            </p:childTnLst>
                          </p:cTn>
                        </p:par>
                      </p:childTnLst>
                    </p:cTn>
                  </p:par>
                </p:childTnLst>
              </p:cTn>
              <p:nextCondLst>
                <p:cond evt="onClick" delay="0">
                  <p:tgtEl>
                    <p:spTgt spid="59"/>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1A4506-8339-B191-CCEA-7DCCB3CA3957}"/>
              </a:ext>
            </a:extLst>
          </p:cNvPr>
          <p:cNvGrpSpPr/>
          <p:nvPr/>
        </p:nvGrpSpPr>
        <p:grpSpPr>
          <a:xfrm>
            <a:off x="2432829" y="4020225"/>
            <a:ext cx="986167" cy="1181496"/>
            <a:chOff x="369502" y="1329800"/>
            <a:chExt cx="986167" cy="1181496"/>
          </a:xfrm>
        </p:grpSpPr>
        <p:sp>
          <p:nvSpPr>
            <p:cNvPr id="6" name="MsPham-0936082789">
              <a:extLst>
                <a:ext uri="{FF2B5EF4-FFF2-40B4-BE49-F238E27FC236}">
                  <a16:creationId xmlns:a16="http://schemas.microsoft.com/office/drawing/2014/main" id="{C0506CA4-6E97-777E-837A-0D6004CECC4C}"/>
                </a:ext>
              </a:extLst>
            </p:cNvPr>
            <p:cNvSpPr txBox="1"/>
            <p:nvPr/>
          </p:nvSpPr>
          <p:spPr>
            <a:xfrm>
              <a:off x="369502" y="2095798"/>
              <a:ext cx="986167" cy="415498"/>
            </a:xfrm>
            <a:prstGeom prst="rect">
              <a:avLst/>
            </a:prstGeom>
            <a:noFill/>
          </p:spPr>
          <p:txBody>
            <a:bodyPr wrap="none" rtlCol="0">
              <a:spAutoFit/>
            </a:bodyPr>
            <a:lstStyle/>
            <a:p>
              <a:pPr algn="ctr"/>
              <a:r>
                <a:rPr lang="en-US" sz="1050">
                  <a:latin typeface="Cooper Black" panose="0208090404030B020404" pitchFamily="18" charset="0"/>
                </a:rPr>
                <a:t>MsPham</a:t>
              </a:r>
            </a:p>
            <a:p>
              <a:pPr algn="ctr"/>
              <a:r>
                <a:rPr lang="en-US" sz="1050">
                  <a:latin typeface="Cooper Black" panose="0208090404030B020404" pitchFamily="18" charset="0"/>
                </a:rPr>
                <a:t>0936092789</a:t>
              </a:r>
            </a:p>
          </p:txBody>
        </p:sp>
        <p:pic>
          <p:nvPicPr>
            <p:cNvPr id="7" name="MsPham-0936082789">
              <a:extLst>
                <a:ext uri="{FF2B5EF4-FFF2-40B4-BE49-F238E27FC236}">
                  <a16:creationId xmlns:a16="http://schemas.microsoft.com/office/drawing/2014/main" id="{8AAADB12-ACE9-7100-0133-6E81B7D4DC1E}"/>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116585" y="377264"/>
            <a:ext cx="5177608"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Let’s play.</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3</a:t>
            </a:r>
            <a:endParaRPr lang="en-US" dirty="0"/>
          </a:p>
        </p:txBody>
      </p:sp>
      <p:pic>
        <p:nvPicPr>
          <p:cNvPr id="4" name="MsPham-0936082789">
            <a:extLst>
              <a:ext uri="{FF2B5EF4-FFF2-40B4-BE49-F238E27FC236}">
                <a16:creationId xmlns:a16="http://schemas.microsoft.com/office/drawing/2014/main" id="{20AC7843-C00E-78BB-54ED-D3B003304173}"/>
              </a:ext>
            </a:extLst>
          </p:cNvPr>
          <p:cNvPicPr>
            <a:picLocks noChangeAspect="1"/>
          </p:cNvPicPr>
          <p:nvPr/>
        </p:nvPicPr>
        <p:blipFill>
          <a:blip r:embed="rId3"/>
          <a:stretch>
            <a:fillRect/>
          </a:stretch>
        </p:blipFill>
        <p:spPr>
          <a:xfrm>
            <a:off x="1436822" y="538062"/>
            <a:ext cx="9152647" cy="6106577"/>
          </a:xfrm>
          <a:prstGeom prst="rect">
            <a:avLst/>
          </a:prstGeom>
        </p:spPr>
      </p:pic>
    </p:spTree>
    <p:extLst>
      <p:ext uri="{BB962C8B-B14F-4D97-AF65-F5344CB8AC3E}">
        <p14:creationId xmlns:p14="http://schemas.microsoft.com/office/powerpoint/2010/main" val="23809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sPham-0936082789">
            <a:extLst>
              <a:ext uri="{FF2B5EF4-FFF2-40B4-BE49-F238E27FC236}">
                <a16:creationId xmlns:a16="http://schemas.microsoft.com/office/drawing/2014/main" id="{B9FB92FD-0297-E0C6-F672-5C8ED7D304BB}"/>
              </a:ext>
            </a:extLst>
          </p:cNvPr>
          <p:cNvPicPr>
            <a:picLocks noChangeAspect="1"/>
          </p:cNvPicPr>
          <p:nvPr/>
        </p:nvPicPr>
        <p:blipFill>
          <a:blip r:embed="rId3"/>
          <a:stretch>
            <a:fillRect/>
          </a:stretch>
        </p:blipFill>
        <p:spPr>
          <a:xfrm>
            <a:off x="0" y="0"/>
            <a:ext cx="12192000" cy="6858000"/>
          </a:xfrm>
          <a:prstGeom prst="rect">
            <a:avLst/>
          </a:prstGeom>
        </p:spPr>
      </p:pic>
      <p:sp>
        <p:nvSpPr>
          <p:cNvPr id="40" name="MsPham-0936082789">
            <a:hlinkClick r:id="" action="ppaction://hlinkshowjump?jump=nextslide"/>
            <a:extLst>
              <a:ext uri="{FF2B5EF4-FFF2-40B4-BE49-F238E27FC236}">
                <a16:creationId xmlns:a16="http://schemas.microsoft.com/office/drawing/2014/main" id="{0178EF5B-CC4D-CF28-9CFC-23216798141B}"/>
              </a:ext>
            </a:extLst>
          </p:cNvPr>
          <p:cNvSpPr txBox="1"/>
          <p:nvPr/>
        </p:nvSpPr>
        <p:spPr>
          <a:xfrm>
            <a:off x="4590514" y="5096088"/>
            <a:ext cx="3149740" cy="995422"/>
          </a:xfrm>
          <a:prstGeom prst="roundRect">
            <a:avLst>
              <a:gd name="adj" fmla="val 50000"/>
            </a:avLst>
          </a:prstGeom>
          <a:solidFill>
            <a:schemeClr val="bg1"/>
          </a:solidFill>
          <a:ln w="38100">
            <a:solidFill>
              <a:srgbClr val="357B38"/>
            </a:solid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4000" b="1">
                <a:solidFill>
                  <a:srgbClr val="357B38"/>
                </a:solidFill>
                <a:latin typeface="Arial" panose="020B0604020202020204" pitchFamily="34" charset="0"/>
                <a:cs typeface="Arial" panose="020B0604020202020204" pitchFamily="34" charset="0"/>
              </a:rPr>
              <a:t>Play</a:t>
            </a:r>
            <a:endParaRPr lang="en-US" sz="4000" b="1" dirty="0">
              <a:solidFill>
                <a:srgbClr val="357B38"/>
              </a:solidFill>
              <a:latin typeface="Arial" panose="020B0604020202020204" pitchFamily="34" charset="0"/>
              <a:cs typeface="Arial" panose="020B0604020202020204" pitchFamily="34" charset="0"/>
            </a:endParaRPr>
          </a:p>
        </p:txBody>
      </p:sp>
      <p:sp>
        <p:nvSpPr>
          <p:cNvPr id="19" name="MsPham-0936082789">
            <a:extLst>
              <a:ext uri="{FF2B5EF4-FFF2-40B4-BE49-F238E27FC236}">
                <a16:creationId xmlns:a16="http://schemas.microsoft.com/office/drawing/2014/main" id="{9020C2CF-38FE-8D34-0576-2C834FD53648}"/>
              </a:ext>
            </a:extLst>
          </p:cNvPr>
          <p:cNvSpPr txBox="1"/>
          <p:nvPr/>
        </p:nvSpPr>
        <p:spPr>
          <a:xfrm>
            <a:off x="2297768" y="954571"/>
            <a:ext cx="6539697" cy="2308324"/>
          </a:xfrm>
          <a:prstGeom prst="rect">
            <a:avLst/>
          </a:prstGeom>
          <a:noFill/>
          <a:effectLst>
            <a:outerShdw blurRad="50800" dist="50800" dir="5400000" algn="ctr" rotWithShape="0">
              <a:schemeClr val="bg1">
                <a:lumMod val="95000"/>
              </a:schemeClr>
            </a:outerShdw>
          </a:effectLst>
        </p:spPr>
        <p:txBody>
          <a:bodyPr wrap="square" rtlCol="0">
            <a:spAutoFit/>
          </a:bodyPr>
          <a:lstStyle/>
          <a:p>
            <a:r>
              <a:rPr lang="en-US" sz="7200" b="1">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rPr>
              <a:t>  The bee </a:t>
            </a:r>
            <a:r>
              <a:rPr lang="en-US" sz="3600" b="1">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rPr>
              <a:t>&amp;</a:t>
            </a:r>
            <a:r>
              <a:rPr lang="en-US" sz="7200" b="1">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rPr>
              <a:t> </a:t>
            </a:r>
          </a:p>
          <a:p>
            <a:pPr algn="r"/>
            <a:r>
              <a:rPr lang="en-US" sz="7200" b="1">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rPr>
              <a:t>       the bear</a:t>
            </a:r>
            <a:endParaRPr lang="en-US" sz="7200" b="1" dirty="0">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6E0A352-F444-BEF3-7AC1-27028C09A19A}"/>
              </a:ext>
            </a:extLst>
          </p:cNvPr>
          <p:cNvGrpSpPr/>
          <p:nvPr/>
        </p:nvGrpSpPr>
        <p:grpSpPr>
          <a:xfrm>
            <a:off x="1885134" y="3236112"/>
            <a:ext cx="1558952" cy="2103797"/>
            <a:chOff x="83110" y="638332"/>
            <a:chExt cx="1558952" cy="2103797"/>
          </a:xfrm>
        </p:grpSpPr>
        <p:sp>
          <p:nvSpPr>
            <p:cNvPr id="21" name="MsPham-0936082789">
              <a:extLst>
                <a:ext uri="{FF2B5EF4-FFF2-40B4-BE49-F238E27FC236}">
                  <a16:creationId xmlns:a16="http://schemas.microsoft.com/office/drawing/2014/main" id="{7C3154F0-5B8F-F17E-6E1D-3B1694643E63}"/>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22" name="MsPham-0936082789">
              <a:extLst>
                <a:ext uri="{FF2B5EF4-FFF2-40B4-BE49-F238E27FC236}">
                  <a16:creationId xmlns:a16="http://schemas.microsoft.com/office/drawing/2014/main" id="{01EE5B88-FC99-880C-B3EC-5B6F6478D1B5}"/>
                </a:ext>
              </a:extLst>
            </p:cNvPr>
            <p:cNvPicPr>
              <a:picLocks noChangeAspect="1"/>
            </p:cNvPicPr>
            <p:nvPr/>
          </p:nvPicPr>
          <p:blipFill>
            <a:blip r:embed="rId4"/>
            <a:stretch>
              <a:fillRect/>
            </a:stretch>
          </p:blipFill>
          <p:spPr>
            <a:xfrm>
              <a:off x="439991" y="638332"/>
              <a:ext cx="845189" cy="845189"/>
            </a:xfrm>
            <a:prstGeom prst="ellipse">
              <a:avLst/>
            </a:prstGeom>
            <a:ln>
              <a:solidFill>
                <a:srgbClr val="F2631F"/>
              </a:solidFill>
            </a:ln>
            <a:effectLst>
              <a:outerShdw blurRad="63500" sx="102000" sy="102000" algn="ctr" rotWithShape="0">
                <a:prstClr val="black">
                  <a:alpha val="40000"/>
                </a:prstClr>
              </a:outerShdw>
            </a:effectLst>
          </p:spPr>
        </p:pic>
      </p:grpSp>
      <p:grpSp>
        <p:nvGrpSpPr>
          <p:cNvPr id="23" name="Group 22">
            <a:extLst>
              <a:ext uri="{FF2B5EF4-FFF2-40B4-BE49-F238E27FC236}">
                <a16:creationId xmlns:a16="http://schemas.microsoft.com/office/drawing/2014/main" id="{05C7C5E7-A857-8AE8-239E-3453519B8C1F}"/>
              </a:ext>
            </a:extLst>
          </p:cNvPr>
          <p:cNvGrpSpPr/>
          <p:nvPr/>
        </p:nvGrpSpPr>
        <p:grpSpPr>
          <a:xfrm>
            <a:off x="9151743" y="3162578"/>
            <a:ext cx="1241314" cy="1547911"/>
            <a:chOff x="439991" y="638332"/>
            <a:chExt cx="1241314" cy="1547911"/>
          </a:xfrm>
        </p:grpSpPr>
        <p:sp>
          <p:nvSpPr>
            <p:cNvPr id="24" name="MsPham-0936082789">
              <a:extLst>
                <a:ext uri="{FF2B5EF4-FFF2-40B4-BE49-F238E27FC236}">
                  <a16:creationId xmlns:a16="http://schemas.microsoft.com/office/drawing/2014/main" id="{F3DFFE35-407A-97DC-D074-CC9B2770D7E7}"/>
                </a:ext>
              </a:extLst>
            </p:cNvPr>
            <p:cNvSpPr txBox="1"/>
            <p:nvPr/>
          </p:nvSpPr>
          <p:spPr>
            <a:xfrm>
              <a:off x="569782" y="1724578"/>
              <a:ext cx="1111523" cy="461665"/>
            </a:xfrm>
            <a:prstGeom prst="rect">
              <a:avLst/>
            </a:prstGeom>
            <a:noFill/>
          </p:spPr>
          <p:txBody>
            <a:bodyPr wrap="none" rtlCol="0">
              <a:spAutoFit/>
            </a:bodyPr>
            <a:lstStyle/>
            <a:p>
              <a:pPr algn="ctr"/>
              <a:r>
                <a:rPr lang="en-US" sz="1200">
                  <a:latin typeface="Cooper Black" panose="0208090404030B020404" pitchFamily="18" charset="0"/>
                </a:rPr>
                <a:t>MsPham</a:t>
              </a:r>
            </a:p>
            <a:p>
              <a:pPr algn="ctr"/>
              <a:r>
                <a:rPr lang="en-US" sz="1200">
                  <a:latin typeface="Cooper Black" panose="0208090404030B020404" pitchFamily="18" charset="0"/>
                </a:rPr>
                <a:t>0936092789</a:t>
              </a:r>
            </a:p>
          </p:txBody>
        </p:sp>
        <p:pic>
          <p:nvPicPr>
            <p:cNvPr id="25" name="MsPham-0936082789">
              <a:extLst>
                <a:ext uri="{FF2B5EF4-FFF2-40B4-BE49-F238E27FC236}">
                  <a16:creationId xmlns:a16="http://schemas.microsoft.com/office/drawing/2014/main" id="{E5EEE3C2-61AC-8B70-8759-68B3599EC659}"/>
                </a:ext>
              </a:extLst>
            </p:cNvPr>
            <p:cNvPicPr>
              <a:picLocks noChangeAspect="1"/>
            </p:cNvPicPr>
            <p:nvPr/>
          </p:nvPicPr>
          <p:blipFill>
            <a:blip r:embed="rId4"/>
            <a:stretch>
              <a:fillRect/>
            </a:stretch>
          </p:blipFill>
          <p:spPr>
            <a:xfrm>
              <a:off x="439991" y="638332"/>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8" name="MsPham-0936082789" descr="A cartoon of a bear holding a pot of honey&#10;&#10;Description automatically generated">
            <a:extLst>
              <a:ext uri="{FF2B5EF4-FFF2-40B4-BE49-F238E27FC236}">
                <a16:creationId xmlns:a16="http://schemas.microsoft.com/office/drawing/2014/main" id="{CF454897-B01D-63D6-17B4-47681FD76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69" y="2623835"/>
            <a:ext cx="2841079" cy="3380760"/>
          </a:xfrm>
          <a:prstGeom prst="rect">
            <a:avLst/>
          </a:prstGeom>
        </p:spPr>
      </p:pic>
      <p:pic>
        <p:nvPicPr>
          <p:cNvPr id="18" name="MsPham-0936082789" descr="A picture containing cartoon, clipart, animation, animated cartoon&#10;&#10;Description automatically generated">
            <a:extLst>
              <a:ext uri="{FF2B5EF4-FFF2-40B4-BE49-F238E27FC236}">
                <a16:creationId xmlns:a16="http://schemas.microsoft.com/office/drawing/2014/main" id="{AE22D49E-A230-DFA8-B61D-4600D99F1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4158" y="2108733"/>
            <a:ext cx="2726277" cy="4211488"/>
          </a:xfrm>
          <a:prstGeom prst="rect">
            <a:avLst/>
          </a:prstGeom>
        </p:spPr>
      </p:pic>
    </p:spTree>
    <p:extLst>
      <p:ext uri="{BB962C8B-B14F-4D97-AF65-F5344CB8AC3E}">
        <p14:creationId xmlns:p14="http://schemas.microsoft.com/office/powerpoint/2010/main" val="38863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H i</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22462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hi.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H e l l o</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34927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Hello.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L u c y</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214102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42"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1"/>
                                        </p:tgtEl>
                                      </p:cBhvr>
                                    </p:animEffect>
                                    <p:animScale>
                                      <p:cBhvr>
                                        <p:cTn id="22" dur="250" autoRev="1" fill="hold"/>
                                        <p:tgtEl>
                                          <p:spTgt spid="3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Lucy.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M i n h</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8060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Minh.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M a i</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79689"/>
            <a:ext cx="1086506" cy="1077218"/>
          </a:xfrm>
          <a:prstGeom prst="rect">
            <a:avLst/>
          </a:prstGeom>
        </p:spPr>
      </p:pic>
    </p:spTree>
    <p:extLst>
      <p:ext uri="{BB962C8B-B14F-4D97-AF65-F5344CB8AC3E}">
        <p14:creationId xmlns:p14="http://schemas.microsoft.com/office/powerpoint/2010/main" val="31805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Mai.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B e n</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51127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en.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Warm-up</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6855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F i n e</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347048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fine.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2A755DB-6477-D7C1-216D-1DDABE30E90B}"/>
              </a:ext>
            </a:extLst>
          </p:cNvPr>
          <p:cNvGrpSpPr/>
          <p:nvPr/>
        </p:nvGrpSpPr>
        <p:grpSpPr>
          <a:xfrm>
            <a:off x="2287909" y="2956907"/>
            <a:ext cx="1558952" cy="1412329"/>
            <a:chOff x="83110" y="1329800"/>
            <a:chExt cx="1558952" cy="1412329"/>
          </a:xfrm>
        </p:grpSpPr>
        <p:sp>
          <p:nvSpPr>
            <p:cNvPr id="29" name="MsPham-0936082789">
              <a:extLst>
                <a:ext uri="{FF2B5EF4-FFF2-40B4-BE49-F238E27FC236}">
                  <a16:creationId xmlns:a16="http://schemas.microsoft.com/office/drawing/2014/main" id="{7D9B797A-2628-3C86-D507-019683E7E39D}"/>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30" name="MsPham-0936082789">
              <a:extLst>
                <a:ext uri="{FF2B5EF4-FFF2-40B4-BE49-F238E27FC236}">
                  <a16:creationId xmlns:a16="http://schemas.microsoft.com/office/drawing/2014/main" id="{694BEC84-76B2-9654-F2D9-A9ACE6E8356C}"/>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6" name="MsPham-0936082789">
            <a:extLst>
              <a:ext uri="{FF2B5EF4-FFF2-40B4-BE49-F238E27FC236}">
                <a16:creationId xmlns:a16="http://schemas.microsoft.com/office/drawing/2014/main" id="{F2268801-545B-D2D5-0D87-D471F9AC8245}"/>
              </a:ext>
            </a:extLst>
          </p:cNvPr>
          <p:cNvPicPr>
            <a:picLocks noChangeAspect="1"/>
          </p:cNvPicPr>
          <p:nvPr/>
        </p:nvPicPr>
        <p:blipFill>
          <a:blip r:embed="rId5"/>
          <a:stretch>
            <a:fillRect/>
          </a:stretch>
        </p:blipFill>
        <p:spPr>
          <a:xfrm>
            <a:off x="0" y="0"/>
            <a:ext cx="12192000" cy="6857999"/>
          </a:xfrm>
          <a:prstGeom prst="rect">
            <a:avLst/>
          </a:prstGeom>
        </p:spPr>
      </p:pic>
      <p:sp>
        <p:nvSpPr>
          <p:cNvPr id="7" name="MsPham-0936082789"/>
          <p:cNvSpPr txBox="1"/>
          <p:nvPr/>
        </p:nvSpPr>
        <p:spPr>
          <a:xfrm>
            <a:off x="3581400" y="583642"/>
            <a:ext cx="6355080" cy="1077218"/>
          </a:xfrm>
          <a:prstGeom prst="rect">
            <a:avLst/>
          </a:prstGeom>
          <a:noFill/>
        </p:spPr>
        <p:txBody>
          <a:bodyPr wrap="square" rtlCol="0">
            <a:spAutoFit/>
          </a:bodyPr>
          <a:lstStyle/>
          <a:p>
            <a:pPr algn="ctr"/>
            <a:r>
              <a:rPr lang="en-US" sz="3200" b="1">
                <a:solidFill>
                  <a:schemeClr val="tx1">
                    <a:lumMod val="85000"/>
                    <a:lumOff val="15000"/>
                  </a:schemeClr>
                </a:solidFill>
                <a:latin typeface="Arial" panose="020B0604020202020204" pitchFamily="34" charset="0"/>
                <a:cs typeface="Arial" panose="020B0604020202020204" pitchFamily="34" charset="0"/>
              </a:rPr>
              <a:t>Listen and </a:t>
            </a:r>
          </a:p>
          <a:p>
            <a:pPr algn="ctr"/>
            <a:r>
              <a:rPr lang="en-US" sz="3200" b="1">
                <a:solidFill>
                  <a:schemeClr val="tx1">
                    <a:lumMod val="85000"/>
                    <a:lumOff val="15000"/>
                  </a:schemeClr>
                </a:solidFill>
                <a:latin typeface="Arial" panose="020B0604020202020204" pitchFamily="34" charset="0"/>
                <a:cs typeface="Arial" panose="020B0604020202020204" pitchFamily="34" charset="0"/>
              </a:rPr>
              <a:t>spelling the word you hear.</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4D78AA11-FE09-50D5-0679-8D459A78DE92}"/>
              </a:ext>
            </a:extLst>
          </p:cNvPr>
          <p:cNvSpPr/>
          <p:nvPr/>
        </p:nvSpPr>
        <p:spPr>
          <a:xfrm>
            <a:off x="9437747" y="5725376"/>
            <a:ext cx="1596145" cy="640080"/>
          </a:xfrm>
          <a:prstGeom prst="roundRect">
            <a:avLst>
              <a:gd name="adj" fmla="val 50000"/>
            </a:avLst>
          </a:prstGeom>
          <a:solidFill>
            <a:srgbClr val="F9B512"/>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Next</a:t>
            </a:r>
          </a:p>
        </p:txBody>
      </p:sp>
      <p:sp>
        <p:nvSpPr>
          <p:cNvPr id="27" name="MsPham-0936082789">
            <a:extLst>
              <a:ext uri="{FF2B5EF4-FFF2-40B4-BE49-F238E27FC236}">
                <a16:creationId xmlns:a16="http://schemas.microsoft.com/office/drawing/2014/main" id="{BD1FBB9A-C56A-D085-7429-35B32F60E865}"/>
              </a:ext>
            </a:extLst>
          </p:cNvPr>
          <p:cNvSpPr txBox="1"/>
          <p:nvPr/>
        </p:nvSpPr>
        <p:spPr>
          <a:xfrm>
            <a:off x="2918460" y="4155615"/>
            <a:ext cx="6355080"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T h a n k y ou</a:t>
            </a:r>
            <a:endParaRPr lang="en-US" sz="6000" b="1" dirty="0">
              <a:latin typeface="Arial" panose="020B0604020202020204" pitchFamily="34" charset="0"/>
              <a:cs typeface="Arial" panose="020B0604020202020204" pitchFamily="34" charset="0"/>
            </a:endParaRPr>
          </a:p>
        </p:txBody>
      </p:sp>
      <p:sp>
        <p:nvSpPr>
          <p:cNvPr id="24" name="MsPham-0936082789">
            <a:extLst>
              <a:ext uri="{FF2B5EF4-FFF2-40B4-BE49-F238E27FC236}">
                <a16:creationId xmlns:a16="http://schemas.microsoft.com/office/drawing/2014/main" id="{054CFD67-DF89-EB15-421A-9670FF330938}"/>
              </a:ext>
            </a:extLst>
          </p:cNvPr>
          <p:cNvSpPr/>
          <p:nvPr/>
        </p:nvSpPr>
        <p:spPr>
          <a:xfrm>
            <a:off x="6550358" y="5725376"/>
            <a:ext cx="2783318" cy="640080"/>
          </a:xfrm>
          <a:prstGeom prst="roundRect">
            <a:avLst>
              <a:gd name="adj" fmla="val 50000"/>
            </a:avLst>
          </a:prstGeom>
          <a:solidFill>
            <a:srgbClr val="18B75C"/>
          </a:solidFill>
          <a:ln>
            <a:solidFill>
              <a:srgbClr val="5DCEF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Answer</a:t>
            </a:r>
          </a:p>
        </p:txBody>
      </p:sp>
      <p:pic>
        <p:nvPicPr>
          <p:cNvPr id="31" name="MsPham-0936082789" descr="A picture containing logo, symbol, graphics, circle&#10;&#10;Description automatically generated">
            <a:extLst>
              <a:ext uri="{FF2B5EF4-FFF2-40B4-BE49-F238E27FC236}">
                <a16:creationId xmlns:a16="http://schemas.microsoft.com/office/drawing/2014/main" id="{85A148DD-D05E-826C-7EFF-5CD2903EA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747" y="1834578"/>
            <a:ext cx="1086506" cy="1077218"/>
          </a:xfrm>
          <a:prstGeom prst="rect">
            <a:avLst/>
          </a:prstGeom>
        </p:spPr>
      </p:pic>
    </p:spTree>
    <p:extLst>
      <p:ext uri="{BB962C8B-B14F-4D97-AF65-F5344CB8AC3E}">
        <p14:creationId xmlns:p14="http://schemas.microsoft.com/office/powerpoint/2010/main" val="81143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thank you.wav"/>
                                        </p:tgtEl>
                                      </p:cMediaNode>
                                    </p:audio>
                                  </p:subTnLst>
                                </p:cTn>
                              </p:par>
                            </p:childTnLst>
                          </p:cTn>
                        </p:par>
                      </p:childTnLst>
                    </p:cTn>
                  </p:par>
                </p:childTnLst>
              </p:cTn>
              <p:nextCondLst>
                <p:cond evt="onClick" delay="0">
                  <p:tgtEl>
                    <p:spTgt spid="31"/>
                  </p:tgtEl>
                </p:cond>
              </p:nextCondLst>
            </p:seq>
          </p:childTnLst>
        </p:cTn>
      </p:par>
    </p:tnLst>
    <p:bldLst>
      <p:bldP spid="25"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a:extLst>
              <a:ext uri="{FF2B5EF4-FFF2-40B4-BE49-F238E27FC236}">
                <a16:creationId xmlns:a16="http://schemas.microsoft.com/office/drawing/2014/main" id="{8925D84E-C1BD-89A5-001A-6B97475ECDDE}"/>
              </a:ext>
            </a:extLst>
          </p:cNvPr>
          <p:cNvPicPr>
            <a:picLocks noChangeAspect="1"/>
          </p:cNvPicPr>
          <p:nvPr/>
        </p:nvPicPr>
        <p:blipFill>
          <a:blip r:embed="rId4"/>
          <a:stretch>
            <a:fillRect/>
          </a:stretch>
        </p:blipFill>
        <p:spPr>
          <a:xfrm>
            <a:off x="0" y="0"/>
            <a:ext cx="12192000" cy="6858000"/>
          </a:xfrm>
          <a:prstGeom prst="rect">
            <a:avLst/>
          </a:prstGeom>
        </p:spPr>
      </p:pic>
      <p:sp>
        <p:nvSpPr>
          <p:cNvPr id="3" name="MsPham-0936082789">
            <a:hlinkClick r:id="" action="ppaction://hlinkshowjump?jump=nextslide"/>
            <a:extLst>
              <a:ext uri="{FF2B5EF4-FFF2-40B4-BE49-F238E27FC236}">
                <a16:creationId xmlns:a16="http://schemas.microsoft.com/office/drawing/2014/main" id="{CEAA8234-E7CD-91B6-E65F-4BB4898F43A3}"/>
              </a:ext>
            </a:extLst>
          </p:cNvPr>
          <p:cNvSpPr txBox="1"/>
          <p:nvPr/>
        </p:nvSpPr>
        <p:spPr>
          <a:xfrm>
            <a:off x="4590514" y="5096088"/>
            <a:ext cx="3149740" cy="995422"/>
          </a:xfrm>
          <a:prstGeom prst="roundRect">
            <a:avLst>
              <a:gd name="adj" fmla="val 50000"/>
            </a:avLst>
          </a:prstGeom>
          <a:solidFill>
            <a:schemeClr val="bg1"/>
          </a:solidFill>
          <a:ln w="38100">
            <a:solidFill>
              <a:srgbClr val="357B38"/>
            </a:solidFill>
          </a:ln>
          <a:effectLst/>
          <a:scene3d>
            <a:camera prst="orthographicFront">
              <a:rot lat="0" lon="0" rev="0"/>
            </a:camera>
            <a:lightRig rig="contrasting" dir="t">
              <a:rot lat="0" lon="0" rev="7800000"/>
            </a:lightRig>
          </a:scene3d>
          <a:sp3d>
            <a:bevelT w="139700" h="139700"/>
          </a:sp3d>
        </p:spPr>
        <p:txBody>
          <a:bodyPr wrap="square" rtlCol="0" anchor="ctr">
            <a:spAutoFit/>
          </a:bodyPr>
          <a:lstStyle/>
          <a:p>
            <a:pPr algn="ctr"/>
            <a:r>
              <a:rPr lang="en-US" sz="4000" b="1">
                <a:solidFill>
                  <a:srgbClr val="357B38"/>
                </a:solidFill>
                <a:latin typeface="Arial" panose="020B0604020202020204" pitchFamily="34" charset="0"/>
                <a:cs typeface="Arial" panose="020B0604020202020204" pitchFamily="34" charset="0"/>
              </a:rPr>
              <a:t>Next</a:t>
            </a:r>
            <a:endParaRPr lang="en-US" sz="4000" b="1" dirty="0">
              <a:solidFill>
                <a:srgbClr val="357B38"/>
              </a:solidFill>
              <a:latin typeface="Arial" panose="020B0604020202020204" pitchFamily="34" charset="0"/>
              <a:cs typeface="Arial" panose="020B0604020202020204" pitchFamily="34" charset="0"/>
            </a:endParaRPr>
          </a:p>
        </p:txBody>
      </p:sp>
      <p:sp>
        <p:nvSpPr>
          <p:cNvPr id="7" name="MsPham-0936082789">
            <a:extLst>
              <a:ext uri="{FF2B5EF4-FFF2-40B4-BE49-F238E27FC236}">
                <a16:creationId xmlns:a16="http://schemas.microsoft.com/office/drawing/2014/main" id="{1359CA66-F995-9EDE-60B7-9271DEA23B1A}"/>
              </a:ext>
            </a:extLst>
          </p:cNvPr>
          <p:cNvSpPr txBox="1"/>
          <p:nvPr/>
        </p:nvSpPr>
        <p:spPr>
          <a:xfrm>
            <a:off x="2873635" y="1871587"/>
            <a:ext cx="6444729" cy="1531061"/>
          </a:xfrm>
          <a:prstGeom prst="rect">
            <a:avLst/>
          </a:prstGeom>
          <a:noFill/>
          <a:effectLst>
            <a:outerShdw blurRad="50800" dist="50800" dir="5400000" algn="ctr" rotWithShape="0">
              <a:schemeClr val="bg1">
                <a:lumMod val="95000"/>
              </a:schemeClr>
            </a:outerShdw>
          </a:effectLst>
        </p:spPr>
        <p:txBody>
          <a:bodyPr wrap="none" rtlCol="0">
            <a:prstTxWarp prst="textArchUp">
              <a:avLst/>
            </a:prstTxWarp>
            <a:spAutoFit/>
          </a:bodyPr>
          <a:lstStyle/>
          <a:p>
            <a:pPr algn="ctr"/>
            <a:r>
              <a:rPr lang="en-US" sz="8800" b="1">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rPr>
              <a:t>Welldone!</a:t>
            </a:r>
            <a:endParaRPr lang="en-US" sz="8800" b="1" dirty="0">
              <a:ln w="9525">
                <a:solidFill>
                  <a:schemeClr val="bg1"/>
                </a:solidFill>
                <a:prstDash val="solid"/>
              </a:ln>
              <a:solidFill>
                <a:srgbClr val="EF6B19"/>
              </a:solidFill>
              <a:effectLst>
                <a:outerShdw blurRad="12700" dist="38100" dir="2700000" algn="tl" rotWithShape="0">
                  <a:schemeClr val="accent5">
                    <a:lumMod val="60000"/>
                    <a:lumOff val="40000"/>
                  </a:schemeClr>
                </a:outerShdw>
              </a:effectLst>
              <a:latin typeface=".VnCooper" panose="020B72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1764808-B724-745F-A1F8-5A37E1B5379D}"/>
              </a:ext>
            </a:extLst>
          </p:cNvPr>
          <p:cNvGrpSpPr/>
          <p:nvPr/>
        </p:nvGrpSpPr>
        <p:grpSpPr>
          <a:xfrm>
            <a:off x="1885134" y="3236112"/>
            <a:ext cx="1558952" cy="2103797"/>
            <a:chOff x="83110" y="638332"/>
            <a:chExt cx="1558952" cy="2103797"/>
          </a:xfrm>
        </p:grpSpPr>
        <p:sp>
          <p:nvSpPr>
            <p:cNvPr id="18" name="MsPham-0936082789">
              <a:extLst>
                <a:ext uri="{FF2B5EF4-FFF2-40B4-BE49-F238E27FC236}">
                  <a16:creationId xmlns:a16="http://schemas.microsoft.com/office/drawing/2014/main" id="{CDB14AB7-3BAA-FDC6-826C-90F5FE63715F}"/>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19" name="MsPham-0936082789">
              <a:extLst>
                <a:ext uri="{FF2B5EF4-FFF2-40B4-BE49-F238E27FC236}">
                  <a16:creationId xmlns:a16="http://schemas.microsoft.com/office/drawing/2014/main" id="{C6FD1A3C-0DC6-A427-F967-018761FC7367}"/>
                </a:ext>
              </a:extLst>
            </p:cNvPr>
            <p:cNvPicPr>
              <a:picLocks noChangeAspect="1"/>
            </p:cNvPicPr>
            <p:nvPr/>
          </p:nvPicPr>
          <p:blipFill>
            <a:blip r:embed="rId5"/>
            <a:stretch>
              <a:fillRect/>
            </a:stretch>
          </p:blipFill>
          <p:spPr>
            <a:xfrm>
              <a:off x="439991" y="638332"/>
              <a:ext cx="845189" cy="845189"/>
            </a:xfrm>
            <a:prstGeom prst="ellipse">
              <a:avLst/>
            </a:prstGeom>
            <a:ln>
              <a:solidFill>
                <a:srgbClr val="F2631F"/>
              </a:solidFill>
            </a:ln>
            <a:effectLst>
              <a:outerShdw blurRad="63500" sx="102000" sy="102000" algn="ctr" rotWithShape="0">
                <a:prstClr val="black">
                  <a:alpha val="40000"/>
                </a:prstClr>
              </a:outerShdw>
            </a:effectLst>
          </p:spPr>
        </p:pic>
      </p:grpSp>
      <p:grpSp>
        <p:nvGrpSpPr>
          <p:cNvPr id="20" name="Group 19">
            <a:extLst>
              <a:ext uri="{FF2B5EF4-FFF2-40B4-BE49-F238E27FC236}">
                <a16:creationId xmlns:a16="http://schemas.microsoft.com/office/drawing/2014/main" id="{84E96CDE-5B0B-D753-D0E3-68D89C8B8C52}"/>
              </a:ext>
            </a:extLst>
          </p:cNvPr>
          <p:cNvGrpSpPr/>
          <p:nvPr/>
        </p:nvGrpSpPr>
        <p:grpSpPr>
          <a:xfrm>
            <a:off x="9151743" y="3162578"/>
            <a:ext cx="1241314" cy="1547911"/>
            <a:chOff x="439991" y="638332"/>
            <a:chExt cx="1241314" cy="1547911"/>
          </a:xfrm>
        </p:grpSpPr>
        <p:sp>
          <p:nvSpPr>
            <p:cNvPr id="21" name="MsPham-0936082789">
              <a:extLst>
                <a:ext uri="{FF2B5EF4-FFF2-40B4-BE49-F238E27FC236}">
                  <a16:creationId xmlns:a16="http://schemas.microsoft.com/office/drawing/2014/main" id="{674184AF-A2C1-F848-ED13-0DD90EEAD744}"/>
                </a:ext>
              </a:extLst>
            </p:cNvPr>
            <p:cNvSpPr txBox="1"/>
            <p:nvPr/>
          </p:nvSpPr>
          <p:spPr>
            <a:xfrm>
              <a:off x="569782" y="1724578"/>
              <a:ext cx="1111523" cy="461665"/>
            </a:xfrm>
            <a:prstGeom prst="rect">
              <a:avLst/>
            </a:prstGeom>
            <a:noFill/>
          </p:spPr>
          <p:txBody>
            <a:bodyPr wrap="none" rtlCol="0">
              <a:spAutoFit/>
            </a:bodyPr>
            <a:lstStyle/>
            <a:p>
              <a:pPr algn="ctr"/>
              <a:r>
                <a:rPr lang="en-US" sz="1200">
                  <a:latin typeface="Cooper Black" panose="0208090404030B020404" pitchFamily="18" charset="0"/>
                </a:rPr>
                <a:t>MsPham</a:t>
              </a:r>
            </a:p>
            <a:p>
              <a:pPr algn="ctr"/>
              <a:r>
                <a:rPr lang="en-US" sz="1200">
                  <a:latin typeface="Cooper Black" panose="0208090404030B020404" pitchFamily="18" charset="0"/>
                </a:rPr>
                <a:t>0936092789</a:t>
              </a:r>
            </a:p>
          </p:txBody>
        </p:sp>
        <p:pic>
          <p:nvPicPr>
            <p:cNvPr id="22" name="MsPham-0936082789">
              <a:extLst>
                <a:ext uri="{FF2B5EF4-FFF2-40B4-BE49-F238E27FC236}">
                  <a16:creationId xmlns:a16="http://schemas.microsoft.com/office/drawing/2014/main" id="{F6DB30BB-B4DF-1BE2-3E05-4006C0EC5FA4}"/>
                </a:ext>
              </a:extLst>
            </p:cNvPr>
            <p:cNvPicPr>
              <a:picLocks noChangeAspect="1"/>
            </p:cNvPicPr>
            <p:nvPr/>
          </p:nvPicPr>
          <p:blipFill>
            <a:blip r:embed="rId5"/>
            <a:stretch>
              <a:fillRect/>
            </a:stretch>
          </p:blipFill>
          <p:spPr>
            <a:xfrm>
              <a:off x="439991" y="638332"/>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23" name="MsPham-0936082789" descr="A cartoon of a bear holding a pot of honey&#10;&#10;Description automatically generated">
            <a:extLst>
              <a:ext uri="{FF2B5EF4-FFF2-40B4-BE49-F238E27FC236}">
                <a16:creationId xmlns:a16="http://schemas.microsoft.com/office/drawing/2014/main" id="{1CDCF986-8200-522B-669A-2DFFC1F2B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269" y="2623835"/>
            <a:ext cx="2841079" cy="3380760"/>
          </a:xfrm>
          <a:prstGeom prst="rect">
            <a:avLst/>
          </a:prstGeom>
        </p:spPr>
      </p:pic>
      <p:pic>
        <p:nvPicPr>
          <p:cNvPr id="24" name="MsPham-0936082789" descr="A picture containing cartoon, clipart, animation, animated cartoon&#10;&#10;Description automatically generated">
            <a:extLst>
              <a:ext uri="{FF2B5EF4-FFF2-40B4-BE49-F238E27FC236}">
                <a16:creationId xmlns:a16="http://schemas.microsoft.com/office/drawing/2014/main" id="{653A82E1-43D7-DDF4-BEC6-8484B1B69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4158" y="2108733"/>
            <a:ext cx="2726277" cy="4211488"/>
          </a:xfrm>
          <a:prstGeom prst="rect">
            <a:avLst/>
          </a:prstGeom>
        </p:spPr>
      </p:pic>
    </p:spTree>
    <p:extLst>
      <p:ext uri="{BB962C8B-B14F-4D97-AF65-F5344CB8AC3E}">
        <p14:creationId xmlns:p14="http://schemas.microsoft.com/office/powerpoint/2010/main" val="41092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sPham-0936082789">
            <a:extLst>
              <a:ext uri="{FF2B5EF4-FFF2-40B4-BE49-F238E27FC236}">
                <a16:creationId xmlns:a16="http://schemas.microsoft.com/office/drawing/2014/main" id="{539FC8AF-4C6B-7BB2-C771-4222F55324A2}"/>
              </a:ext>
            </a:extLst>
          </p:cNvPr>
          <p:cNvSpPr/>
          <p:nvPr/>
        </p:nvSpPr>
        <p:spPr>
          <a:xfrm>
            <a:off x="-66855"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18" name="MsPham-0936082789">
            <a:extLst>
              <a:ext uri="{FF2B5EF4-FFF2-40B4-BE49-F238E27FC236}">
                <a16:creationId xmlns:a16="http://schemas.microsoft.com/office/drawing/2014/main" id="{5E9AAB4C-74BA-7CEB-52FC-1C0CFEC244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36380" y="-1410485"/>
            <a:ext cx="3491267" cy="4192570"/>
          </a:xfrm>
          <a:prstGeom prst="rect">
            <a:avLst/>
          </a:prstGeom>
        </p:spPr>
      </p:pic>
      <p:pic>
        <p:nvPicPr>
          <p:cNvPr id="19" name="MsPham-0936082789">
            <a:extLst>
              <a:ext uri="{FF2B5EF4-FFF2-40B4-BE49-F238E27FC236}">
                <a16:creationId xmlns:a16="http://schemas.microsoft.com/office/drawing/2014/main" id="{D6DBBA54-B15F-3E7F-DC6E-47F465A450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0932" y="4075916"/>
            <a:ext cx="3491267" cy="4192570"/>
          </a:xfrm>
          <a:prstGeom prst="rect">
            <a:avLst/>
          </a:prstGeom>
        </p:spPr>
      </p:pic>
      <p:pic>
        <p:nvPicPr>
          <p:cNvPr id="20" name="MsPham-0936082789">
            <a:extLst>
              <a:ext uri="{FF2B5EF4-FFF2-40B4-BE49-F238E27FC236}">
                <a16:creationId xmlns:a16="http://schemas.microsoft.com/office/drawing/2014/main" id="{9B0CB835-D8F7-510F-027B-3958579193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08484">
            <a:off x="36005" y="6045200"/>
            <a:ext cx="2970000" cy="2743200"/>
          </a:xfrm>
          <a:prstGeom prst="rect">
            <a:avLst/>
          </a:prstGeom>
        </p:spPr>
      </p:pic>
      <p:pic>
        <p:nvPicPr>
          <p:cNvPr id="21" name="MsPham-0936082789">
            <a:extLst>
              <a:ext uri="{FF2B5EF4-FFF2-40B4-BE49-F238E27FC236}">
                <a16:creationId xmlns:a16="http://schemas.microsoft.com/office/drawing/2014/main" id="{B539C22C-2106-6771-362B-E38E5D25AA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60410" y="1007728"/>
            <a:ext cx="2032217" cy="622025"/>
          </a:xfrm>
          <a:prstGeom prst="rect">
            <a:avLst/>
          </a:prstGeom>
        </p:spPr>
      </p:pic>
      <p:pic>
        <p:nvPicPr>
          <p:cNvPr id="3" name="MsPham-093608278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7236" y="810228"/>
            <a:ext cx="10517530" cy="5082654"/>
          </a:xfrm>
          <a:prstGeom prst="rect">
            <a:avLst/>
          </a:prstGeom>
        </p:spPr>
      </p:pic>
      <p:sp>
        <p:nvSpPr>
          <p:cNvPr id="4" name="MsPham-0936082789"/>
          <p:cNvSpPr txBox="1"/>
          <p:nvPr/>
        </p:nvSpPr>
        <p:spPr>
          <a:xfrm>
            <a:off x="1313005" y="2333620"/>
            <a:ext cx="9725305" cy="186204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defRPr sz="11500" b="1">
                <a:ln w="19050">
                  <a:solidFill>
                    <a:schemeClr val="bg1"/>
                  </a:solidFill>
                </a:ln>
                <a:solidFill>
                  <a:srgbClr val="FF4B5C"/>
                </a:solidFill>
                <a:effectLst>
                  <a:outerShdw blurRad="12700" dist="38100" dir="2700000" algn="tl" rotWithShape="0">
                    <a:schemeClr val="bg1"/>
                  </a:outerShdw>
                </a:effectLst>
                <a:latin typeface=".VnCooper" panose="020B7200000000000000" pitchFamily="34" charset="0"/>
                <a:cs typeface="Atma Bold" panose="020B0604020202020204" charset="0"/>
              </a:defRPr>
            </a:lvl1pPr>
          </a:lstStyle>
          <a:p>
            <a:r>
              <a:rPr lang="en-US"/>
              <a:t>Thank you</a:t>
            </a:r>
          </a:p>
        </p:txBody>
      </p:sp>
      <p:pic>
        <p:nvPicPr>
          <p:cNvPr id="6" name="MsPham-093608278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0423">
            <a:off x="4731574" y="4132815"/>
            <a:ext cx="2728854" cy="948277"/>
          </a:xfrm>
          <a:prstGeom prst="rect">
            <a:avLst/>
          </a:prstGeom>
        </p:spPr>
      </p:pic>
      <p:sp>
        <p:nvSpPr>
          <p:cNvPr id="9" name="MsPham-0936082789"/>
          <p:cNvSpPr txBox="1"/>
          <p:nvPr/>
        </p:nvSpPr>
        <p:spPr>
          <a:xfrm>
            <a:off x="4659250" y="4402907"/>
            <a:ext cx="2873500" cy="329064"/>
          </a:xfrm>
          <a:prstGeom prst="rect">
            <a:avLst/>
          </a:prstGeom>
        </p:spPr>
        <p:txBody>
          <a:bodyPr lIns="0" tIns="0" rIns="0" bIns="0" rtlCol="0" anchor="t">
            <a:spAutoFit/>
          </a:bodyPr>
          <a:lstStyle/>
          <a:p>
            <a:pPr algn="ctr">
              <a:lnSpc>
                <a:spcPts val="2707"/>
              </a:lnSpc>
            </a:pPr>
            <a:r>
              <a:rPr lang="en-US" sz="1933">
                <a:solidFill>
                  <a:srgbClr val="C45C67"/>
                </a:solidFill>
                <a:latin typeface="Poppins" panose="00000500000000000000" pitchFamily="2" charset="0"/>
              </a:rPr>
              <a:t>For enjoying!</a:t>
            </a:r>
          </a:p>
        </p:txBody>
      </p:sp>
      <p:pic>
        <p:nvPicPr>
          <p:cNvPr id="25" name="MsPham-0936082789">
            <a:hlinkClick r:id="rId12"/>
            <a:extLst>
              <a:ext uri="{FF2B5EF4-FFF2-40B4-BE49-F238E27FC236}">
                <a16:creationId xmlns:a16="http://schemas.microsoft.com/office/drawing/2014/main" id="{67895645-E38D-5017-4D8E-031EC0955C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2" name="Picture 1" descr="A picture containing text, clipart&#10;&#10;Description automatically generated">
            <a:extLst>
              <a:ext uri="{FF2B5EF4-FFF2-40B4-BE49-F238E27FC236}">
                <a16:creationId xmlns:a16="http://schemas.microsoft.com/office/drawing/2014/main" id="{F34F948B-1E0F-C246-B170-64FCA7DA1AC5}"/>
              </a:ext>
            </a:extLst>
          </p:cNvPr>
          <p:cNvPicPr>
            <a:picLocks noChangeAspect="1"/>
          </p:cNvPicPr>
          <p:nvPr/>
        </p:nvPicPr>
        <p:blipFill>
          <a:blip r:embed="rId14"/>
          <a:stretch>
            <a:fillRect/>
          </a:stretch>
        </p:blipFill>
        <p:spPr>
          <a:xfrm>
            <a:off x="8849937" y="455287"/>
            <a:ext cx="2372886" cy="818646"/>
          </a:xfrm>
          <a:prstGeom prst="rect">
            <a:avLst/>
          </a:prstGeom>
          <a:effectLst>
            <a:glow rad="12700">
              <a:srgbClr val="C7CAC5"/>
            </a:glow>
          </a:effectLst>
        </p:spPr>
      </p:pic>
    </p:spTree>
    <p:extLst>
      <p:ext uri="{BB962C8B-B14F-4D97-AF65-F5344CB8AC3E}">
        <p14:creationId xmlns:p14="http://schemas.microsoft.com/office/powerpoint/2010/main" val="422862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0-#ppt_w/2"/>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4ACE0-DB25-DAE5-9DA7-9372CA52E64B}"/>
              </a:ext>
            </a:extLst>
          </p:cNvPr>
          <p:cNvSpPr txBox="1"/>
          <p:nvPr/>
        </p:nvSpPr>
        <p:spPr>
          <a:xfrm>
            <a:off x="522789" y="474562"/>
            <a:ext cx="11146421" cy="6111288"/>
          </a:xfrm>
          <a:prstGeom prst="rect">
            <a:avLst/>
          </a:prstGeom>
          <a:noFill/>
        </p:spPr>
        <p:txBody>
          <a:bodyPr wrap="square" rtlCol="0">
            <a:spAutoFit/>
          </a:bodyPr>
          <a:lstStyle/>
          <a:p>
            <a:pPr algn="ctr">
              <a:spcAft>
                <a:spcPts val="1200"/>
              </a:spcAft>
            </a:pPr>
            <a:r>
              <a:rPr lang="en-US" sz="3600" b="1">
                <a:solidFill>
                  <a:srgbClr val="002060"/>
                </a:solidFill>
                <a:latin typeface="Arial" panose="020B0604020202020204" pitchFamily="34" charset="0"/>
                <a:cs typeface="Arial" panose="020B0604020202020204" pitchFamily="34" charset="0"/>
              </a:rPr>
              <a:t>Mến gửi quý thầy cô! </a:t>
            </a:r>
          </a:p>
          <a:p>
            <a:pPr algn="just">
              <a:lnSpc>
                <a:spcPts val="3200"/>
              </a:lnSpc>
            </a:pPr>
            <a:r>
              <a:rPr lang="en-US" sz="4000">
                <a:solidFill>
                  <a:srgbClr val="002060"/>
                </a:solidFill>
                <a:latin typeface="Arial" panose="020B0604020202020204" pitchFamily="34" charset="0"/>
                <a:cs typeface="Arial" panose="020B0604020202020204" pitchFamily="34" charset="0"/>
              </a:rPr>
              <a:t>	</a:t>
            </a:r>
            <a:r>
              <a:rPr lang="vi-VN" sz="2400" b="0" i="0">
                <a:solidFill>
                  <a:srgbClr val="081C36"/>
                </a:solidFill>
                <a:effectLst/>
              </a:rPr>
              <a:t>MsPham xin gửi lời cảm ơn chân thành tới quý thầy cô cùng các anh chị em đồng nghiệp đã tin tưởng và sử dụng bộ bài </a:t>
            </a:r>
            <a:r>
              <a:rPr lang="vi-VN" sz="2400">
                <a:solidFill>
                  <a:srgbClr val="081C36"/>
                </a:solidFill>
              </a:rPr>
              <a:t>giảng </a:t>
            </a:r>
            <a:r>
              <a:rPr lang="en-US" sz="2400">
                <a:solidFill>
                  <a:srgbClr val="081C36"/>
                </a:solidFill>
                <a:latin typeface="Arial" panose="020B0604020202020204" pitchFamily="34" charset="0"/>
                <a:cs typeface="Arial" panose="020B0604020202020204" pitchFamily="34" charset="0"/>
              </a:rPr>
              <a:t>được soạn bởi MsPham</a:t>
            </a:r>
            <a:r>
              <a:rPr lang="vi-VN" sz="2400">
                <a:solidFill>
                  <a:srgbClr val="081C36"/>
                </a:solidFill>
                <a:latin typeface="Arial" panose="020B0604020202020204" pitchFamily="34" charset="0"/>
                <a:cs typeface="Arial" panose="020B0604020202020204" pitchFamily="34" charset="0"/>
              </a:rPr>
              <a:t>. </a:t>
            </a:r>
            <a:endParaRPr lang="en-US" sz="2400">
              <a:solidFill>
                <a:srgbClr val="081C36"/>
              </a:solidFill>
              <a:latin typeface="Arial" panose="020B0604020202020204" pitchFamily="34" charset="0"/>
              <a:cs typeface="Arial" panose="020B0604020202020204" pitchFamily="34" charset="0"/>
            </a:endParaRPr>
          </a:p>
          <a:p>
            <a:pPr algn="just">
              <a:lnSpc>
                <a:spcPts val="3200"/>
              </a:lnSpc>
            </a:pPr>
            <a:r>
              <a:rPr lang="en-US" sz="2400" b="0" i="0">
                <a:solidFill>
                  <a:srgbClr val="081C36"/>
                </a:solidFill>
                <a:effectLst/>
              </a:rPr>
              <a:t>	</a:t>
            </a:r>
            <a:r>
              <a:rPr lang="vi-VN" sz="2400" b="0" i="0">
                <a:solidFill>
                  <a:srgbClr val="081C36"/>
                </a:solidFill>
                <a:effectLst/>
              </a:rPr>
              <a:t>Bài giảng là tâm huyết và công sức lao động của MsPham. Kính mong quý thầy cô trân trọng và sử dụng bài giảng đúng mục đích. Quý thầy cô được chỉnh sửa bài giảng theo ý đồ dạy học của mình. Tuy nhiên, </a:t>
            </a:r>
            <a:r>
              <a:rPr lang="vi-VN" sz="2400" b="0" i="0">
                <a:solidFill>
                  <a:srgbClr val="FF0000"/>
                </a:solidFill>
                <a:effectLst/>
              </a:rPr>
              <a:t>mọi hình thức sao chép, mua bán, chia sẻ bộ bài giảng này đều là "ĂN CẮP".</a:t>
            </a:r>
            <a:r>
              <a:rPr lang="vi-VN" sz="2400" b="0" i="0">
                <a:solidFill>
                  <a:srgbClr val="081C36"/>
                </a:solidFill>
                <a:effectLst/>
              </a:rPr>
              <a:t> </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MsPham tin rằng quý thầy cô đều là những người làm giáo dục chân chính. MsPham vô cùng biết ơn quý thầy cô. </a:t>
            </a:r>
            <a:endParaRPr lang="en-US" sz="2400" b="0" i="0">
              <a:solidFill>
                <a:srgbClr val="081C36"/>
              </a:solidFill>
              <a:effectLst/>
            </a:endParaRPr>
          </a:p>
          <a:p>
            <a:pPr algn="just">
              <a:lnSpc>
                <a:spcPts val="3200"/>
              </a:lnSpc>
            </a:pPr>
            <a:r>
              <a:rPr lang="vi-VN" sz="2400" b="0" i="0">
                <a:solidFill>
                  <a:srgbClr val="081C36"/>
                </a:solidFill>
                <a:effectLst/>
              </a:rPr>
              <a:t>Mọi thông tin phản hồi hoặc cần hỗ trợ, quý thầy cô vui lòng liên hệ: MsPham - </a:t>
            </a:r>
            <a:r>
              <a:rPr lang="vi-VN" sz="2400" b="0" i="0">
                <a:effectLst/>
              </a:rPr>
              <a:t>0936082789</a:t>
            </a:r>
            <a:r>
              <a:rPr lang="en-US" sz="2400">
                <a:solidFill>
                  <a:srgbClr val="081C36"/>
                </a:solidFill>
              </a:rPr>
              <a:t>.</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Và xin kính chúc quý thầy cô sức khỏe để thắp lửa và cống hiến trong sự nghiệp trồng người. </a:t>
            </a:r>
            <a:endParaRPr lang="en-US" sz="2400">
              <a:solidFill>
                <a:srgbClr val="081C36"/>
              </a:solidFill>
            </a:endParaRPr>
          </a:p>
          <a:p>
            <a:pPr algn="just">
              <a:lnSpc>
                <a:spcPts val="3200"/>
              </a:lnSpc>
            </a:pPr>
            <a:r>
              <a:rPr lang="en-US" sz="2400" b="0" i="0">
                <a:solidFill>
                  <a:srgbClr val="081C36"/>
                </a:solidFill>
                <a:effectLst/>
              </a:rPr>
              <a:t>								</a:t>
            </a:r>
            <a:r>
              <a:rPr lang="vi-VN" sz="2400" b="0" i="0">
                <a:solidFill>
                  <a:srgbClr val="081C36"/>
                </a:solidFill>
                <a:effectLst/>
              </a:rPr>
              <a:t>With love, MsPham</a:t>
            </a:r>
            <a:endParaRPr lang="en-US" sz="2400">
              <a:solidFill>
                <a:srgbClr val="002060"/>
              </a:solidFill>
              <a:cs typeface="Arial" panose="020B0604020202020204" pitchFamily="34" charset="0"/>
            </a:endParaRPr>
          </a:p>
        </p:txBody>
      </p:sp>
    </p:spTree>
    <p:extLst>
      <p:ext uri="{BB962C8B-B14F-4D97-AF65-F5344CB8AC3E}">
        <p14:creationId xmlns:p14="http://schemas.microsoft.com/office/powerpoint/2010/main" val="122090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llo Song Hello Hello How Are You with Lyrics and actions - Hello Song for Kids by Sing with Bella">
            <a:hlinkClick r:id="" action="ppaction://media"/>
            <a:extLst>
              <a:ext uri="{FF2B5EF4-FFF2-40B4-BE49-F238E27FC236}">
                <a16:creationId xmlns:a16="http://schemas.microsoft.com/office/drawing/2014/main" id="{5BF901F1-958F-C472-02DF-B06076CEB7DF}"/>
              </a:ext>
            </a:extLst>
          </p:cNvPr>
          <p:cNvPicPr>
            <a:picLocks noChangeAspect="1"/>
          </p:cNvPicPr>
          <p:nvPr>
            <a:videoFile r:link="rId1"/>
            <p:extLst>
              <p:ext uri="{DAA4B4D4-6D71-4841-9C94-3DE7FCFB9230}">
                <p14:media xmlns:p14="http://schemas.microsoft.com/office/powerpoint/2010/main" r:embed="rId2">
                  <p14:trim st="7762" end="12086"/>
                </p14:media>
              </p:ext>
            </p:extLst>
          </p:nvPr>
        </p:nvPicPr>
        <p:blipFill>
          <a:blip r:embed="rId4"/>
          <a:stretch>
            <a:fillRect/>
          </a:stretch>
        </p:blipFill>
        <p:spPr>
          <a:xfrm>
            <a:off x="2445385" y="1470025"/>
            <a:ext cx="6507163" cy="3657600"/>
          </a:xfrm>
          <a:prstGeom prst="rect">
            <a:avLst/>
          </a:prstGeom>
        </p:spPr>
      </p:pic>
    </p:spTree>
    <p:extLst>
      <p:ext uri="{BB962C8B-B14F-4D97-AF65-F5344CB8AC3E}">
        <p14:creationId xmlns:p14="http://schemas.microsoft.com/office/powerpoint/2010/main" val="10609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Revivew</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23847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a:extLst>
              <a:ext uri="{FF2B5EF4-FFF2-40B4-BE49-F238E27FC236}">
                <a16:creationId xmlns:a16="http://schemas.microsoft.com/office/drawing/2014/main" id="{A408469D-ACFA-CC9A-436B-5033F8407EDB}"/>
              </a:ext>
            </a:extLst>
          </p:cNvPr>
          <p:cNvSpPr txBox="1"/>
          <p:nvPr/>
        </p:nvSpPr>
        <p:spPr>
          <a:xfrm>
            <a:off x="658268" y="5881904"/>
            <a:ext cx="1876413" cy="584775"/>
          </a:xfrm>
          <a:prstGeom prst="rect">
            <a:avLst/>
          </a:prstGeom>
          <a:noFill/>
        </p:spPr>
        <p:txBody>
          <a:bodyPr wrap="square" rtlCol="0">
            <a:spAutoFit/>
          </a:bodyPr>
          <a:lstStyle/>
          <a:p>
            <a:pPr algn="ctr"/>
            <a:r>
              <a:rPr lang="en-US" sz="3200" b="1" i="0">
                <a:solidFill>
                  <a:srgbClr val="F2631F"/>
                </a:solidFill>
                <a:effectLst/>
                <a:latin typeface="Century Gothic" panose="020B0502020202020204" pitchFamily="34" charset="0"/>
              </a:rPr>
              <a:t>Ben</a:t>
            </a:r>
            <a:endParaRPr lang="en-US" sz="2400" b="1">
              <a:solidFill>
                <a:srgbClr val="F2631F"/>
              </a:solidFill>
              <a:latin typeface="Century Gothic" panose="020B0502020202020204" pitchFamily="34" charset="0"/>
            </a:endParaRPr>
          </a:p>
        </p:txBody>
      </p:sp>
      <p:pic>
        <p:nvPicPr>
          <p:cNvPr id="3" name="MsPham-0936082789">
            <a:extLst>
              <a:ext uri="{FF2B5EF4-FFF2-40B4-BE49-F238E27FC236}">
                <a16:creationId xmlns:a16="http://schemas.microsoft.com/office/drawing/2014/main" id="{3D08C8B9-5E6B-3EA9-6181-FB344B689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652" y="3229460"/>
            <a:ext cx="1688887" cy="2664507"/>
          </a:xfrm>
          <a:prstGeom prst="rect">
            <a:avLst/>
          </a:prstGeom>
          <a:noFill/>
          <a:extLst>
            <a:ext uri="{909E8E84-426E-40DD-AFC4-6F175D3DCCD1}">
              <a14:hiddenFill xmlns:a14="http://schemas.microsoft.com/office/drawing/2010/main">
                <a:solidFill>
                  <a:srgbClr val="FFFFFF"/>
                </a:solidFill>
              </a14:hiddenFill>
            </a:ext>
          </a:extLst>
        </p:spPr>
      </p:pic>
      <p:pic>
        <p:nvPicPr>
          <p:cNvPr id="4" name="MsPham-0936082789">
            <a:extLst>
              <a:ext uri="{FF2B5EF4-FFF2-40B4-BE49-F238E27FC236}">
                <a16:creationId xmlns:a16="http://schemas.microsoft.com/office/drawing/2014/main" id="{2932BF5A-4A66-A295-244C-A76105543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286" y="3339622"/>
            <a:ext cx="2030377" cy="2554345"/>
          </a:xfrm>
          <a:prstGeom prst="rect">
            <a:avLst/>
          </a:prstGeom>
          <a:noFill/>
          <a:extLst>
            <a:ext uri="{909E8E84-426E-40DD-AFC4-6F175D3DCCD1}">
              <a14:hiddenFill xmlns:a14="http://schemas.microsoft.com/office/drawing/2010/main">
                <a:solidFill>
                  <a:srgbClr val="FFFFFF"/>
                </a:solidFill>
              </a14:hiddenFill>
            </a:ext>
          </a:extLst>
        </p:spPr>
      </p:pic>
      <p:pic>
        <p:nvPicPr>
          <p:cNvPr id="5" name="MsPham-0936082789">
            <a:extLst>
              <a:ext uri="{FF2B5EF4-FFF2-40B4-BE49-F238E27FC236}">
                <a16:creationId xmlns:a16="http://schemas.microsoft.com/office/drawing/2014/main" id="{1B2D43A0-13E7-F6E5-D2DF-AAA7339E9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073" y="3339622"/>
            <a:ext cx="1743380" cy="2554345"/>
          </a:xfrm>
          <a:prstGeom prst="rect">
            <a:avLst/>
          </a:prstGeom>
          <a:noFill/>
          <a:extLst>
            <a:ext uri="{909E8E84-426E-40DD-AFC4-6F175D3DCCD1}">
              <a14:hiddenFill xmlns:a14="http://schemas.microsoft.com/office/drawing/2010/main">
                <a:solidFill>
                  <a:srgbClr val="FFFFFF"/>
                </a:solidFill>
              </a14:hiddenFill>
            </a:ext>
          </a:extLst>
        </p:spPr>
      </p:pic>
      <p:pic>
        <p:nvPicPr>
          <p:cNvPr id="6" name="MsPham-0936082789">
            <a:extLst>
              <a:ext uri="{FF2B5EF4-FFF2-40B4-BE49-F238E27FC236}">
                <a16:creationId xmlns:a16="http://schemas.microsoft.com/office/drawing/2014/main" id="{83CC08C3-47BD-CFAC-B447-00EA256C0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8" y="3209884"/>
            <a:ext cx="2442392" cy="2684083"/>
          </a:xfrm>
          <a:prstGeom prst="rect">
            <a:avLst/>
          </a:prstGeom>
          <a:noFill/>
          <a:extLst>
            <a:ext uri="{909E8E84-426E-40DD-AFC4-6F175D3DCCD1}">
              <a14:hiddenFill xmlns:a14="http://schemas.microsoft.com/office/drawing/2010/main">
                <a:solidFill>
                  <a:srgbClr val="FFFFFF"/>
                </a:solidFill>
              </a14:hiddenFill>
            </a:ext>
          </a:extLst>
        </p:spPr>
      </p:pic>
      <p:sp>
        <p:nvSpPr>
          <p:cNvPr id="8" name="MsPham-0936082789">
            <a:extLst>
              <a:ext uri="{FF2B5EF4-FFF2-40B4-BE49-F238E27FC236}">
                <a16:creationId xmlns:a16="http://schemas.microsoft.com/office/drawing/2014/main" id="{596ED42D-A88A-B5E5-BAC0-BBCDD51A650E}"/>
              </a:ext>
            </a:extLst>
          </p:cNvPr>
          <p:cNvSpPr txBox="1"/>
          <p:nvPr/>
        </p:nvSpPr>
        <p:spPr>
          <a:xfrm>
            <a:off x="3746073" y="5881904"/>
            <a:ext cx="1519078" cy="584775"/>
          </a:xfrm>
          <a:prstGeom prst="rect">
            <a:avLst/>
          </a:prstGeom>
          <a:noFill/>
        </p:spPr>
        <p:txBody>
          <a:bodyPr wrap="square" rtlCol="0">
            <a:spAutoFit/>
          </a:bodyPr>
          <a:lstStyle/>
          <a:p>
            <a:pPr algn="ctr"/>
            <a:r>
              <a:rPr lang="en-US" sz="3200" b="1" i="0">
                <a:solidFill>
                  <a:srgbClr val="F2631F"/>
                </a:solidFill>
                <a:effectLst/>
                <a:latin typeface="Century Gothic" panose="020B0502020202020204" pitchFamily="34" charset="0"/>
              </a:rPr>
              <a:t>Mai</a:t>
            </a:r>
            <a:endParaRPr lang="en-US" sz="2400" b="1">
              <a:solidFill>
                <a:srgbClr val="F2631F"/>
              </a:solidFill>
              <a:latin typeface="Century Gothic" panose="020B0502020202020204" pitchFamily="34" charset="0"/>
            </a:endParaRPr>
          </a:p>
        </p:txBody>
      </p:sp>
      <p:sp>
        <p:nvSpPr>
          <p:cNvPr id="9" name="MsPham-0936082789">
            <a:extLst>
              <a:ext uri="{FF2B5EF4-FFF2-40B4-BE49-F238E27FC236}">
                <a16:creationId xmlns:a16="http://schemas.microsoft.com/office/drawing/2014/main" id="{7012ACA6-5EBA-0069-5619-8BEF5D0F7780}"/>
              </a:ext>
            </a:extLst>
          </p:cNvPr>
          <p:cNvSpPr txBox="1"/>
          <p:nvPr/>
        </p:nvSpPr>
        <p:spPr>
          <a:xfrm>
            <a:off x="7029951" y="5881904"/>
            <a:ext cx="1259588" cy="584775"/>
          </a:xfrm>
          <a:prstGeom prst="rect">
            <a:avLst/>
          </a:prstGeom>
          <a:noFill/>
        </p:spPr>
        <p:txBody>
          <a:bodyPr wrap="square" rtlCol="0">
            <a:spAutoFit/>
          </a:bodyPr>
          <a:lstStyle/>
          <a:p>
            <a:pPr algn="ctr"/>
            <a:r>
              <a:rPr lang="en-US" sz="3200" b="1" i="0">
                <a:solidFill>
                  <a:srgbClr val="F2631F"/>
                </a:solidFill>
                <a:effectLst/>
                <a:latin typeface="Century Gothic" panose="020B0502020202020204" pitchFamily="34" charset="0"/>
              </a:rPr>
              <a:t>Minh</a:t>
            </a:r>
            <a:endParaRPr lang="en-US" sz="2400" b="1">
              <a:solidFill>
                <a:srgbClr val="F2631F"/>
              </a:solidFill>
              <a:latin typeface="Century Gothic" panose="020B0502020202020204" pitchFamily="34" charset="0"/>
            </a:endParaRPr>
          </a:p>
        </p:txBody>
      </p:sp>
      <p:sp>
        <p:nvSpPr>
          <p:cNvPr id="10" name="MsPham-0936082789">
            <a:extLst>
              <a:ext uri="{FF2B5EF4-FFF2-40B4-BE49-F238E27FC236}">
                <a16:creationId xmlns:a16="http://schemas.microsoft.com/office/drawing/2014/main" id="{324B49E5-A46A-8E3C-4634-2201D1E9C168}"/>
              </a:ext>
            </a:extLst>
          </p:cNvPr>
          <p:cNvSpPr txBox="1"/>
          <p:nvPr/>
        </p:nvSpPr>
        <p:spPr>
          <a:xfrm>
            <a:off x="9435021" y="5881904"/>
            <a:ext cx="1574642" cy="584775"/>
          </a:xfrm>
          <a:prstGeom prst="rect">
            <a:avLst/>
          </a:prstGeom>
          <a:noFill/>
        </p:spPr>
        <p:txBody>
          <a:bodyPr wrap="square" rtlCol="0">
            <a:spAutoFit/>
          </a:bodyPr>
          <a:lstStyle/>
          <a:p>
            <a:pPr algn="ctr"/>
            <a:r>
              <a:rPr lang="en-US" sz="3200" b="1" i="0">
                <a:solidFill>
                  <a:srgbClr val="F2631F"/>
                </a:solidFill>
                <a:effectLst/>
                <a:latin typeface="Century Gothic" panose="020B0502020202020204" pitchFamily="34" charset="0"/>
              </a:rPr>
              <a:t>Lucy</a:t>
            </a:r>
            <a:endParaRPr lang="en-US" sz="2400" b="1">
              <a:solidFill>
                <a:srgbClr val="F2631F"/>
              </a:solidFill>
              <a:latin typeface="Century Gothic" panose="020B0502020202020204" pitchFamily="34" charset="0"/>
            </a:endParaRPr>
          </a:p>
        </p:txBody>
      </p:sp>
      <p:sp>
        <p:nvSpPr>
          <p:cNvPr id="27" name="MsPham-0936082789">
            <a:extLst>
              <a:ext uri="{FF2B5EF4-FFF2-40B4-BE49-F238E27FC236}">
                <a16:creationId xmlns:a16="http://schemas.microsoft.com/office/drawing/2014/main" id="{EA8207B1-0C0E-A682-3CF1-72324C2B0B7E}"/>
              </a:ext>
            </a:extLst>
          </p:cNvPr>
          <p:cNvSpPr txBox="1"/>
          <p:nvPr/>
        </p:nvSpPr>
        <p:spPr>
          <a:xfrm>
            <a:off x="3289020" y="707386"/>
            <a:ext cx="4931055" cy="578882"/>
          </a:xfrm>
          <a:prstGeom prst="wedgeRoundRectCallout">
            <a:avLst>
              <a:gd name="adj1" fmla="val -60622"/>
              <a:gd name="adj2" fmla="val -3567"/>
              <a:gd name="adj3" fmla="val 16667"/>
            </a:avLst>
          </a:prstGeom>
          <a:noFill/>
          <a:ln>
            <a:solidFill>
              <a:schemeClr val="accent2">
                <a:lumMod val="75000"/>
              </a:schemeClr>
            </a:solidFill>
          </a:ln>
        </p:spPr>
        <p:txBody>
          <a:bodyPr wrap="square" rtlCol="0">
            <a:spAutoFit/>
          </a:bodyPr>
          <a:lstStyle/>
          <a:p>
            <a:pPr algn="ctr"/>
            <a:r>
              <a:rPr lang="en-US" sz="2800" b="1" i="0">
                <a:solidFill>
                  <a:srgbClr val="00589A"/>
                </a:solidFill>
                <a:effectLst/>
                <a:latin typeface="Century Gothic" panose="020B0502020202020204" pitchFamily="34" charset="0"/>
              </a:rPr>
              <a:t>Hello / Hi. I’m </a:t>
            </a:r>
            <a:r>
              <a:rPr lang="en-US" sz="2800" b="1" i="0">
                <a:solidFill>
                  <a:srgbClr val="00B050"/>
                </a:solidFill>
                <a:effectLst/>
                <a:latin typeface="Century Gothic" panose="020B0502020202020204" pitchFamily="34" charset="0"/>
              </a:rPr>
              <a:t>Ms. Huyen</a:t>
            </a:r>
            <a:r>
              <a:rPr lang="en-US" sz="2800" b="1" i="0">
                <a:solidFill>
                  <a:srgbClr val="00589A"/>
                </a:solidFill>
                <a:effectLst/>
                <a:latin typeface="Century Gothic" panose="020B0502020202020204" pitchFamily="34" charset="0"/>
              </a:rPr>
              <a:t>.</a:t>
            </a:r>
            <a:endParaRPr lang="en-US" sz="2000" b="1">
              <a:solidFill>
                <a:srgbClr val="00589A"/>
              </a:solidFill>
              <a:latin typeface="Century Gothic" panose="020B0502020202020204" pitchFamily="34" charset="0"/>
            </a:endParaRPr>
          </a:p>
        </p:txBody>
      </p:sp>
      <p:sp>
        <p:nvSpPr>
          <p:cNvPr id="28" name="MsPham-0936082789">
            <a:extLst>
              <a:ext uri="{FF2B5EF4-FFF2-40B4-BE49-F238E27FC236}">
                <a16:creationId xmlns:a16="http://schemas.microsoft.com/office/drawing/2014/main" id="{838C36B6-8F43-5231-CCBE-634A28DA7C92}"/>
              </a:ext>
            </a:extLst>
          </p:cNvPr>
          <p:cNvSpPr txBox="1"/>
          <p:nvPr/>
        </p:nvSpPr>
        <p:spPr>
          <a:xfrm>
            <a:off x="2790826" y="1421822"/>
            <a:ext cx="6372224" cy="578882"/>
          </a:xfrm>
          <a:prstGeom prst="wedgeRoundRectCallout">
            <a:avLst>
              <a:gd name="adj1" fmla="val 55422"/>
              <a:gd name="adj2" fmla="val -6191"/>
              <a:gd name="adj3" fmla="val 16667"/>
            </a:avLst>
          </a:prstGeom>
          <a:noFill/>
          <a:ln>
            <a:solidFill>
              <a:schemeClr val="accent2">
                <a:lumMod val="75000"/>
              </a:schemeClr>
            </a:solidFill>
          </a:ln>
        </p:spPr>
        <p:txBody>
          <a:bodyPr wrap="square" rtlCol="0">
            <a:spAutoFit/>
          </a:bodyPr>
          <a:lstStyle/>
          <a:p>
            <a:pPr algn="ctr"/>
            <a:r>
              <a:rPr lang="en-US" sz="2800" b="1">
                <a:solidFill>
                  <a:srgbClr val="00589A"/>
                </a:solidFill>
                <a:latin typeface="Century Gothic" panose="020B0502020202020204" pitchFamily="34" charset="0"/>
              </a:rPr>
              <a:t>Hello,  </a:t>
            </a:r>
            <a:r>
              <a:rPr lang="en-US" sz="2800" b="1">
                <a:solidFill>
                  <a:srgbClr val="00B050"/>
                </a:solidFill>
                <a:latin typeface="Century Gothic" panose="020B0502020202020204" pitchFamily="34" charset="0"/>
              </a:rPr>
              <a:t>Ms. Huyen</a:t>
            </a:r>
            <a:r>
              <a:rPr lang="en-US" sz="2800" b="1">
                <a:solidFill>
                  <a:srgbClr val="00589A"/>
                </a:solidFill>
                <a:latin typeface="Century Gothic" panose="020B0502020202020204" pitchFamily="34" charset="0"/>
              </a:rPr>
              <a:t>.  </a:t>
            </a:r>
            <a:r>
              <a:rPr lang="en-US" sz="2800" b="1" i="0">
                <a:solidFill>
                  <a:srgbClr val="00589A"/>
                </a:solidFill>
                <a:effectLst/>
                <a:latin typeface="Century Gothic" panose="020B0502020202020204" pitchFamily="34" charset="0"/>
              </a:rPr>
              <a:t>I’m </a:t>
            </a:r>
            <a:r>
              <a:rPr lang="en-US" sz="2800" b="1" i="0">
                <a:solidFill>
                  <a:srgbClr val="F2631F"/>
                </a:solidFill>
                <a:effectLst/>
                <a:latin typeface="Century Gothic" panose="020B0502020202020204" pitchFamily="34" charset="0"/>
              </a:rPr>
              <a:t>______</a:t>
            </a:r>
            <a:r>
              <a:rPr lang="en-US" sz="2800" b="1" i="0">
                <a:solidFill>
                  <a:srgbClr val="00589A"/>
                </a:solidFill>
                <a:effectLst/>
                <a:latin typeface="Century Gothic" panose="020B0502020202020204" pitchFamily="34" charset="0"/>
              </a:rPr>
              <a:t>.</a:t>
            </a:r>
            <a:endParaRPr lang="en-US" sz="2000" b="1">
              <a:solidFill>
                <a:srgbClr val="00589A"/>
              </a:solidFill>
              <a:latin typeface="Century Gothic" panose="020B0502020202020204" pitchFamily="34" charset="0"/>
            </a:endParaRPr>
          </a:p>
        </p:txBody>
      </p:sp>
      <p:cxnSp>
        <p:nvCxnSpPr>
          <p:cNvPr id="15" name="MsPham-0936082789">
            <a:extLst>
              <a:ext uri="{FF2B5EF4-FFF2-40B4-BE49-F238E27FC236}">
                <a16:creationId xmlns:a16="http://schemas.microsoft.com/office/drawing/2014/main" id="{20A73854-6D81-73AD-AA66-95395C9258C5}"/>
              </a:ext>
            </a:extLst>
          </p:cNvPr>
          <p:cNvCxnSpPr>
            <a:cxnSpLocks/>
            <a:stCxn id="28" idx="2"/>
            <a:endCxn id="6" idx="0"/>
          </p:cNvCxnSpPr>
          <p:nvPr/>
        </p:nvCxnSpPr>
        <p:spPr>
          <a:xfrm flipH="1">
            <a:off x="1889624" y="2000704"/>
            <a:ext cx="4087314" cy="120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MsPham-0936082789">
            <a:extLst>
              <a:ext uri="{FF2B5EF4-FFF2-40B4-BE49-F238E27FC236}">
                <a16:creationId xmlns:a16="http://schemas.microsoft.com/office/drawing/2014/main" id="{BB2E5D1C-53CA-0D90-34D3-D4BAD65C620E}"/>
              </a:ext>
            </a:extLst>
          </p:cNvPr>
          <p:cNvCxnSpPr>
            <a:cxnSpLocks/>
            <a:stCxn id="28" idx="2"/>
            <a:endCxn id="5" idx="0"/>
          </p:cNvCxnSpPr>
          <p:nvPr/>
        </p:nvCxnSpPr>
        <p:spPr>
          <a:xfrm flipH="1">
            <a:off x="4617763" y="2000704"/>
            <a:ext cx="1359175" cy="1338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MsPham-0936082789">
            <a:extLst>
              <a:ext uri="{FF2B5EF4-FFF2-40B4-BE49-F238E27FC236}">
                <a16:creationId xmlns:a16="http://schemas.microsoft.com/office/drawing/2014/main" id="{4B778A01-8CB5-6796-67F7-6D762E8FF7F1}"/>
              </a:ext>
            </a:extLst>
          </p:cNvPr>
          <p:cNvCxnSpPr>
            <a:cxnSpLocks/>
            <a:stCxn id="28" idx="2"/>
          </p:cNvCxnSpPr>
          <p:nvPr/>
        </p:nvCxnSpPr>
        <p:spPr>
          <a:xfrm>
            <a:off x="5976938" y="2000704"/>
            <a:ext cx="1214437" cy="1338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MsPham-0936082789">
            <a:extLst>
              <a:ext uri="{FF2B5EF4-FFF2-40B4-BE49-F238E27FC236}">
                <a16:creationId xmlns:a16="http://schemas.microsoft.com/office/drawing/2014/main" id="{C4E957F0-C514-0FF1-A2DF-CE3CDC6CC799}"/>
              </a:ext>
            </a:extLst>
          </p:cNvPr>
          <p:cNvCxnSpPr>
            <a:cxnSpLocks/>
            <a:stCxn id="28" idx="2"/>
          </p:cNvCxnSpPr>
          <p:nvPr/>
        </p:nvCxnSpPr>
        <p:spPr>
          <a:xfrm>
            <a:off x="5976938" y="2000704"/>
            <a:ext cx="3805237" cy="1428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MsPham-0936082789">
            <a:extLst>
              <a:ext uri="{FF2B5EF4-FFF2-40B4-BE49-F238E27FC236}">
                <a16:creationId xmlns:a16="http://schemas.microsoft.com/office/drawing/2014/main" id="{3CE8407A-0070-3F5C-0D03-D22C6512D8B4}"/>
              </a:ext>
            </a:extLst>
          </p:cNvPr>
          <p:cNvPicPr>
            <a:picLocks noChangeAspect="1"/>
          </p:cNvPicPr>
          <p:nvPr/>
        </p:nvPicPr>
        <p:blipFill>
          <a:blip r:embed="rId7"/>
          <a:stretch>
            <a:fillRect/>
          </a:stretch>
        </p:blipFill>
        <p:spPr>
          <a:xfrm>
            <a:off x="1945637" y="671727"/>
            <a:ext cx="845189" cy="845189"/>
          </a:xfrm>
          <a:prstGeom prst="ellipse">
            <a:avLst/>
          </a:prstGeom>
          <a:ln>
            <a:solidFill>
              <a:srgbClr val="F2631F"/>
            </a:solidFill>
          </a:ln>
          <a:effectLst>
            <a:outerShdw blurRad="63500" sx="102000" sy="102000" algn="ctr" rotWithShape="0">
              <a:prstClr val="black">
                <a:alpha val="40000"/>
              </a:prstClr>
            </a:outerShdw>
          </a:effectLst>
        </p:spPr>
      </p:pic>
      <p:sp>
        <p:nvSpPr>
          <p:cNvPr id="36" name="MsPham-0936082789">
            <a:extLst>
              <a:ext uri="{FF2B5EF4-FFF2-40B4-BE49-F238E27FC236}">
                <a16:creationId xmlns:a16="http://schemas.microsoft.com/office/drawing/2014/main" id="{510EFC56-E991-A5F4-ADFE-748C1F71DDA8}"/>
              </a:ext>
            </a:extLst>
          </p:cNvPr>
          <p:cNvSpPr txBox="1"/>
          <p:nvPr/>
        </p:nvSpPr>
        <p:spPr>
          <a:xfrm>
            <a:off x="2504421" y="-3034880"/>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37" name="MsPham-0936082789">
            <a:extLst>
              <a:ext uri="{FF2B5EF4-FFF2-40B4-BE49-F238E27FC236}">
                <a16:creationId xmlns:a16="http://schemas.microsoft.com/office/drawing/2014/main" id="{78CB4B39-5FEC-B045-E306-385FB0492ED7}"/>
              </a:ext>
            </a:extLst>
          </p:cNvPr>
          <p:cNvSpPr txBox="1"/>
          <p:nvPr/>
        </p:nvSpPr>
        <p:spPr>
          <a:xfrm>
            <a:off x="2069863" y="8969550"/>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38" name="MsPham-0936082789">
            <a:extLst>
              <a:ext uri="{FF2B5EF4-FFF2-40B4-BE49-F238E27FC236}">
                <a16:creationId xmlns:a16="http://schemas.microsoft.com/office/drawing/2014/main" id="{A9006A09-7316-5891-AD80-AF7E58AD96CB}"/>
              </a:ext>
            </a:extLst>
          </p:cNvPr>
          <p:cNvSpPr txBox="1"/>
          <p:nvPr/>
        </p:nvSpPr>
        <p:spPr>
          <a:xfrm>
            <a:off x="-10262814" y="2518789"/>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
        <p:nvSpPr>
          <p:cNvPr id="39" name="MsPham-0936082789">
            <a:extLst>
              <a:ext uri="{FF2B5EF4-FFF2-40B4-BE49-F238E27FC236}">
                <a16:creationId xmlns:a16="http://schemas.microsoft.com/office/drawing/2014/main" id="{01ECA42D-EFC6-A314-44AA-0FC433BA1874}"/>
              </a:ext>
            </a:extLst>
          </p:cNvPr>
          <p:cNvSpPr txBox="1"/>
          <p:nvPr/>
        </p:nvSpPr>
        <p:spPr>
          <a:xfrm>
            <a:off x="15152816" y="3442119"/>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0F0F0"/>
                </a:solidFill>
                <a:latin typeface="Arial" panose="020B0604020202020204" pitchFamily="34" charset="0"/>
                <a:cs typeface="Arial" panose="020B0604020202020204" pitchFamily="34" charset="0"/>
              </a:rPr>
              <a:t>MsPham-0936082789 </a:t>
            </a:r>
          </a:p>
        </p:txBody>
      </p:sp>
    </p:spTree>
    <p:extLst>
      <p:ext uri="{BB962C8B-B14F-4D97-AF65-F5344CB8AC3E}">
        <p14:creationId xmlns:p14="http://schemas.microsoft.com/office/powerpoint/2010/main" val="25534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a:extLst>
              <a:ext uri="{FF2B5EF4-FFF2-40B4-BE49-F238E27FC236}">
                <a16:creationId xmlns:a16="http://schemas.microsoft.com/office/drawing/2014/main" id="{34C3DD20-6EAC-359D-87F0-FE9C49DD35FF}"/>
              </a:ext>
            </a:extLst>
          </p:cNvPr>
          <p:cNvSpPr/>
          <p:nvPr/>
        </p:nvSpPr>
        <p:spPr>
          <a:xfrm>
            <a:off x="3929715" y="788700"/>
            <a:ext cx="4694520" cy="548640"/>
          </a:xfrm>
          <a:prstGeom prst="wedgeRoundRectCallout">
            <a:avLst>
              <a:gd name="adj1" fmla="val -55852"/>
              <a:gd name="adj2" fmla="val -8106"/>
              <a:gd name="adj3" fmla="val 16667"/>
            </a:avLst>
          </a:prstGeom>
          <a:solidFill>
            <a:schemeClr val="bg1"/>
          </a:solidFill>
          <a:ln>
            <a:solidFill>
              <a:srgbClr val="009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333333"/>
                </a:solidFill>
                <a:effectLst/>
                <a:latin typeface="Arial" panose="020B0604020202020204" pitchFamily="34" charset="0"/>
                <a:cs typeface="Arial" panose="020B0604020202020204" pitchFamily="34" charset="0"/>
              </a:rPr>
              <a:t>This is __________.</a:t>
            </a:r>
          </a:p>
        </p:txBody>
      </p:sp>
      <p:pic>
        <p:nvPicPr>
          <p:cNvPr id="8" name="MsPham-0936082789">
            <a:extLst>
              <a:ext uri="{FF2B5EF4-FFF2-40B4-BE49-F238E27FC236}">
                <a16:creationId xmlns:a16="http://schemas.microsoft.com/office/drawing/2014/main" id="{58B4FAFB-6A55-29E6-AD3C-8BEC38F6502D}"/>
              </a:ext>
            </a:extLst>
          </p:cNvPr>
          <p:cNvPicPr>
            <a:picLocks noChangeAspect="1"/>
          </p:cNvPicPr>
          <p:nvPr/>
        </p:nvPicPr>
        <p:blipFill>
          <a:blip r:embed="rId2"/>
          <a:stretch>
            <a:fillRect/>
          </a:stretch>
        </p:blipFill>
        <p:spPr>
          <a:xfrm>
            <a:off x="2765121" y="640426"/>
            <a:ext cx="845189" cy="845189"/>
          </a:xfrm>
          <a:prstGeom prst="ellipse">
            <a:avLst/>
          </a:prstGeom>
          <a:ln>
            <a:solidFill>
              <a:srgbClr val="009B93"/>
            </a:solidFill>
          </a:ln>
          <a:effectLst>
            <a:outerShdw blurRad="63500" sx="102000" sy="102000" algn="ctr" rotWithShape="0">
              <a:prstClr val="black">
                <a:alpha val="40000"/>
              </a:prstClr>
            </a:outerShdw>
          </a:effectLst>
        </p:spPr>
      </p:pic>
      <p:cxnSp>
        <p:nvCxnSpPr>
          <p:cNvPr id="9" name="MsPham-0936082789">
            <a:extLst>
              <a:ext uri="{FF2B5EF4-FFF2-40B4-BE49-F238E27FC236}">
                <a16:creationId xmlns:a16="http://schemas.microsoft.com/office/drawing/2014/main" id="{4E53A305-399A-F086-0B47-B89D9E12C1FA}"/>
              </a:ext>
            </a:extLst>
          </p:cNvPr>
          <p:cNvCxnSpPr>
            <a:cxnSpLocks/>
            <a:stCxn id="7" idx="2"/>
          </p:cNvCxnSpPr>
          <p:nvPr/>
        </p:nvCxnSpPr>
        <p:spPr>
          <a:xfrm flipH="1">
            <a:off x="2306320" y="1337340"/>
            <a:ext cx="3970655" cy="2432592"/>
          </a:xfrm>
          <a:prstGeom prst="straightConnector1">
            <a:avLst/>
          </a:prstGeom>
          <a:ln>
            <a:solidFill>
              <a:srgbClr val="009B9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MsPham-0936082789">
            <a:extLst>
              <a:ext uri="{FF2B5EF4-FFF2-40B4-BE49-F238E27FC236}">
                <a16:creationId xmlns:a16="http://schemas.microsoft.com/office/drawing/2014/main" id="{E3F24C69-4AF7-D0EE-0BBE-C20E7F06612A}"/>
              </a:ext>
            </a:extLst>
          </p:cNvPr>
          <p:cNvCxnSpPr>
            <a:cxnSpLocks/>
            <a:stCxn id="7" idx="2"/>
          </p:cNvCxnSpPr>
          <p:nvPr/>
        </p:nvCxnSpPr>
        <p:spPr>
          <a:xfrm flipH="1">
            <a:off x="4854550" y="1337340"/>
            <a:ext cx="1422425" cy="2493842"/>
          </a:xfrm>
          <a:prstGeom prst="straightConnector1">
            <a:avLst/>
          </a:prstGeom>
          <a:ln>
            <a:solidFill>
              <a:srgbClr val="009B9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MsPham-0936082789">
            <a:extLst>
              <a:ext uri="{FF2B5EF4-FFF2-40B4-BE49-F238E27FC236}">
                <a16:creationId xmlns:a16="http://schemas.microsoft.com/office/drawing/2014/main" id="{313D849F-66CF-BDE0-9CC4-7EEE19860712}"/>
              </a:ext>
            </a:extLst>
          </p:cNvPr>
          <p:cNvCxnSpPr>
            <a:cxnSpLocks/>
            <a:stCxn id="7" idx="2"/>
          </p:cNvCxnSpPr>
          <p:nvPr/>
        </p:nvCxnSpPr>
        <p:spPr>
          <a:xfrm>
            <a:off x="6276975" y="1337340"/>
            <a:ext cx="1209982" cy="2534357"/>
          </a:xfrm>
          <a:prstGeom prst="straightConnector1">
            <a:avLst/>
          </a:prstGeom>
          <a:ln>
            <a:solidFill>
              <a:srgbClr val="009B9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MsPham-0936082789">
            <a:extLst>
              <a:ext uri="{FF2B5EF4-FFF2-40B4-BE49-F238E27FC236}">
                <a16:creationId xmlns:a16="http://schemas.microsoft.com/office/drawing/2014/main" id="{0D093F7C-5C72-E61A-AB20-25A39914A340}"/>
              </a:ext>
            </a:extLst>
          </p:cNvPr>
          <p:cNvCxnSpPr>
            <a:cxnSpLocks/>
            <a:stCxn id="7" idx="2"/>
          </p:cNvCxnSpPr>
          <p:nvPr/>
        </p:nvCxnSpPr>
        <p:spPr>
          <a:xfrm>
            <a:off x="6276975" y="1337340"/>
            <a:ext cx="4305300" cy="2849414"/>
          </a:xfrm>
          <a:prstGeom prst="straightConnector1">
            <a:avLst/>
          </a:prstGeom>
          <a:ln>
            <a:solidFill>
              <a:srgbClr val="009B93"/>
            </a:solidFill>
            <a:tailEnd type="triangle"/>
          </a:ln>
        </p:spPr>
        <p:style>
          <a:lnRef idx="1">
            <a:schemeClr val="accent1"/>
          </a:lnRef>
          <a:fillRef idx="0">
            <a:schemeClr val="accent1"/>
          </a:fillRef>
          <a:effectRef idx="0">
            <a:schemeClr val="accent1"/>
          </a:effectRef>
          <a:fontRef idx="minor">
            <a:schemeClr val="tx1"/>
          </a:fontRef>
        </p:style>
      </p:cxnSp>
      <p:pic>
        <p:nvPicPr>
          <p:cNvPr id="6" name="MsPham-0936082789">
            <a:extLst>
              <a:ext uri="{FF2B5EF4-FFF2-40B4-BE49-F238E27FC236}">
                <a16:creationId xmlns:a16="http://schemas.microsoft.com/office/drawing/2014/main" id="{2BF4A7E0-B527-5EC1-E669-0535A2456C11}"/>
              </a:ext>
            </a:extLst>
          </p:cNvPr>
          <p:cNvPicPr>
            <a:picLocks noChangeAspect="1"/>
          </p:cNvPicPr>
          <p:nvPr/>
        </p:nvPicPr>
        <p:blipFill>
          <a:blip r:embed="rId3"/>
          <a:stretch>
            <a:fillRect/>
          </a:stretch>
        </p:blipFill>
        <p:spPr>
          <a:xfrm>
            <a:off x="10044399" y="4021816"/>
            <a:ext cx="817257" cy="1755825"/>
          </a:xfrm>
          <a:prstGeom prst="rect">
            <a:avLst/>
          </a:prstGeom>
        </p:spPr>
      </p:pic>
      <p:pic>
        <p:nvPicPr>
          <p:cNvPr id="20" name="Picture 19">
            <a:extLst>
              <a:ext uri="{FF2B5EF4-FFF2-40B4-BE49-F238E27FC236}">
                <a16:creationId xmlns:a16="http://schemas.microsoft.com/office/drawing/2014/main" id="{EB755F86-F3F9-3A2F-A69C-9BD05A619560}"/>
              </a:ext>
            </a:extLst>
          </p:cNvPr>
          <p:cNvPicPr>
            <a:picLocks noChangeAspect="1"/>
          </p:cNvPicPr>
          <p:nvPr/>
        </p:nvPicPr>
        <p:blipFill rotWithShape="1">
          <a:blip r:embed="rId4"/>
          <a:srcRect l="23109" r="24152" b="5381"/>
          <a:stretch/>
        </p:blipFill>
        <p:spPr>
          <a:xfrm>
            <a:off x="1390603" y="3454822"/>
            <a:ext cx="1413393" cy="2535775"/>
          </a:xfrm>
          <a:prstGeom prst="rect">
            <a:avLst/>
          </a:prstGeom>
        </p:spPr>
      </p:pic>
      <p:pic>
        <p:nvPicPr>
          <p:cNvPr id="23" name="object 4">
            <a:extLst>
              <a:ext uri="{FF2B5EF4-FFF2-40B4-BE49-F238E27FC236}">
                <a16:creationId xmlns:a16="http://schemas.microsoft.com/office/drawing/2014/main" id="{4785F332-76B4-8D15-DDAA-1D87C2506BB6}"/>
              </a:ext>
            </a:extLst>
          </p:cNvPr>
          <p:cNvPicPr/>
          <p:nvPr/>
        </p:nvPicPr>
        <p:blipFill rotWithShape="1">
          <a:blip r:embed="rId5" cstate="print"/>
          <a:srcRect l="29952" t="9925" r="26116" b="9711"/>
          <a:stretch/>
        </p:blipFill>
        <p:spPr>
          <a:xfrm>
            <a:off x="4223399" y="3871697"/>
            <a:ext cx="966195" cy="2197603"/>
          </a:xfrm>
          <a:prstGeom prst="rect">
            <a:avLst/>
          </a:prstGeom>
        </p:spPr>
      </p:pic>
      <p:sp>
        <p:nvSpPr>
          <p:cNvPr id="28" name="MsPham-0936082789">
            <a:extLst>
              <a:ext uri="{FF2B5EF4-FFF2-40B4-BE49-F238E27FC236}">
                <a16:creationId xmlns:a16="http://schemas.microsoft.com/office/drawing/2014/main" id="{67C7B840-5513-542E-04B8-E4DE5E5EEFF8}"/>
              </a:ext>
            </a:extLst>
          </p:cNvPr>
          <p:cNvSpPr/>
          <p:nvPr/>
        </p:nvSpPr>
        <p:spPr>
          <a:xfrm>
            <a:off x="1021810" y="5830070"/>
            <a:ext cx="1945362"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Ms. Hoa</a:t>
            </a:r>
          </a:p>
        </p:txBody>
      </p:sp>
      <p:sp>
        <p:nvSpPr>
          <p:cNvPr id="29" name="MsPham-0936082789">
            <a:extLst>
              <a:ext uri="{FF2B5EF4-FFF2-40B4-BE49-F238E27FC236}">
                <a16:creationId xmlns:a16="http://schemas.microsoft.com/office/drawing/2014/main" id="{F111E8B0-0DCD-BD57-8CDA-2750219182C2}"/>
              </a:ext>
            </a:extLst>
          </p:cNvPr>
          <p:cNvSpPr/>
          <p:nvPr/>
        </p:nvSpPr>
        <p:spPr>
          <a:xfrm>
            <a:off x="3807722" y="5882783"/>
            <a:ext cx="1889572"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Mr. Long</a:t>
            </a:r>
          </a:p>
        </p:txBody>
      </p:sp>
      <p:sp>
        <p:nvSpPr>
          <p:cNvPr id="31" name="MsPham-0936082789">
            <a:extLst>
              <a:ext uri="{FF2B5EF4-FFF2-40B4-BE49-F238E27FC236}">
                <a16:creationId xmlns:a16="http://schemas.microsoft.com/office/drawing/2014/main" id="{119C263F-8630-E61F-6CC3-32DADF4511C2}"/>
              </a:ext>
            </a:extLst>
          </p:cNvPr>
          <p:cNvSpPr/>
          <p:nvPr/>
        </p:nvSpPr>
        <p:spPr>
          <a:xfrm>
            <a:off x="7002408" y="5802198"/>
            <a:ext cx="1427217"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Minh</a:t>
            </a:r>
          </a:p>
        </p:txBody>
      </p:sp>
      <p:pic>
        <p:nvPicPr>
          <p:cNvPr id="33" name="Picture 32">
            <a:extLst>
              <a:ext uri="{FF2B5EF4-FFF2-40B4-BE49-F238E27FC236}">
                <a16:creationId xmlns:a16="http://schemas.microsoft.com/office/drawing/2014/main" id="{5A13EDB7-F3BE-6477-20A4-7742773EBF19}"/>
              </a:ext>
            </a:extLst>
          </p:cNvPr>
          <p:cNvPicPr>
            <a:picLocks noChangeAspect="1"/>
          </p:cNvPicPr>
          <p:nvPr/>
        </p:nvPicPr>
        <p:blipFill>
          <a:blip r:embed="rId6"/>
          <a:stretch>
            <a:fillRect/>
          </a:stretch>
        </p:blipFill>
        <p:spPr>
          <a:xfrm>
            <a:off x="7198242" y="4046374"/>
            <a:ext cx="969101" cy="1755824"/>
          </a:xfrm>
          <a:prstGeom prst="rect">
            <a:avLst/>
          </a:prstGeom>
        </p:spPr>
      </p:pic>
      <p:sp>
        <p:nvSpPr>
          <p:cNvPr id="34" name="MsPham-0936082789">
            <a:extLst>
              <a:ext uri="{FF2B5EF4-FFF2-40B4-BE49-F238E27FC236}">
                <a16:creationId xmlns:a16="http://schemas.microsoft.com/office/drawing/2014/main" id="{683F7E29-BA8D-053E-FADF-2BEE0F6622E2}"/>
              </a:ext>
            </a:extLst>
          </p:cNvPr>
          <p:cNvSpPr/>
          <p:nvPr/>
        </p:nvSpPr>
        <p:spPr>
          <a:xfrm>
            <a:off x="9949352" y="5777641"/>
            <a:ext cx="1265845"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Mary</a:t>
            </a:r>
          </a:p>
        </p:txBody>
      </p:sp>
    </p:spTree>
    <p:extLst>
      <p:ext uri="{BB962C8B-B14F-4D97-AF65-F5344CB8AC3E}">
        <p14:creationId xmlns:p14="http://schemas.microsoft.com/office/powerpoint/2010/main" val="38557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9" grpId="0"/>
      <p:bldP spid="31"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E39D93-8D3D-9F94-32A0-6A267258FFF3}"/>
              </a:ext>
            </a:extLst>
          </p:cNvPr>
          <p:cNvGrpSpPr/>
          <p:nvPr/>
        </p:nvGrpSpPr>
        <p:grpSpPr>
          <a:xfrm>
            <a:off x="1078135" y="3996282"/>
            <a:ext cx="1558952" cy="1412329"/>
            <a:chOff x="83110" y="1329800"/>
            <a:chExt cx="1558952" cy="1412329"/>
          </a:xfrm>
        </p:grpSpPr>
        <p:sp>
          <p:nvSpPr>
            <p:cNvPr id="7" name="MsPham-0936082789">
              <a:extLst>
                <a:ext uri="{FF2B5EF4-FFF2-40B4-BE49-F238E27FC236}">
                  <a16:creationId xmlns:a16="http://schemas.microsoft.com/office/drawing/2014/main" id="{DFA1FF38-B900-FBA9-434C-BD1DFBB8AE5A}"/>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8" name="MsPham-0936082789">
              <a:extLst>
                <a:ext uri="{FF2B5EF4-FFF2-40B4-BE49-F238E27FC236}">
                  <a16:creationId xmlns:a16="http://schemas.microsoft.com/office/drawing/2014/main" id="{DF61B5FE-B60D-8952-741A-4E1297842176}"/>
                </a:ext>
              </a:extLst>
            </p:cNvPr>
            <p:cNvPicPr>
              <a:picLocks noChangeAspect="1"/>
            </p:cNvPicPr>
            <p:nvPr/>
          </p:nvPicPr>
          <p:blipFill>
            <a:blip r:embed="rId2"/>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sp>
        <p:nvSpPr>
          <p:cNvPr id="15" name="MsPham-0936082789">
            <a:extLst>
              <a:ext uri="{FF2B5EF4-FFF2-40B4-BE49-F238E27FC236}">
                <a16:creationId xmlns:a16="http://schemas.microsoft.com/office/drawing/2014/main" id="{58424CCA-AD0E-5040-19B5-2FD0FBC0AA18}"/>
              </a:ext>
            </a:extLst>
          </p:cNvPr>
          <p:cNvSpPr txBox="1"/>
          <p:nvPr/>
        </p:nvSpPr>
        <p:spPr>
          <a:xfrm>
            <a:off x="3165131" y="-1644035"/>
            <a:ext cx="7301999"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F7F5F6"/>
                </a:solidFill>
                <a:latin typeface="Arial" panose="020B0604020202020204" pitchFamily="34" charset="0"/>
                <a:cs typeface="Arial" panose="020B0604020202020204" pitchFamily="34" charset="0"/>
              </a:rPr>
              <a:t>MsPham-0936082789 </a:t>
            </a:r>
          </a:p>
        </p:txBody>
      </p:sp>
      <p:sp>
        <p:nvSpPr>
          <p:cNvPr id="18" name="MsPham-0936082789">
            <a:extLst>
              <a:ext uri="{FF2B5EF4-FFF2-40B4-BE49-F238E27FC236}">
                <a16:creationId xmlns:a16="http://schemas.microsoft.com/office/drawing/2014/main" id="{6E96259E-3760-143E-D083-417468A346EC}"/>
              </a:ext>
            </a:extLst>
          </p:cNvPr>
          <p:cNvSpPr txBox="1"/>
          <p:nvPr/>
        </p:nvSpPr>
        <p:spPr>
          <a:xfrm>
            <a:off x="1857611" y="-4197643"/>
            <a:ext cx="9264075" cy="1200329"/>
          </a:xfrm>
          <a:prstGeom prst="rect">
            <a:avLst/>
          </a:prstGeom>
          <a:noFill/>
        </p:spPr>
        <p:txBody>
          <a:bodyPr wrap="none" rtlCol="0">
            <a:spAutoFit/>
          </a:bodyPr>
          <a:lstStyle/>
          <a:p>
            <a:r>
              <a:rPr lang="en-US" sz="7200">
                <a:solidFill>
                  <a:srgbClr val="F0F0F0"/>
                </a:solidFill>
                <a:latin typeface="Arial" panose="020B0604020202020204" pitchFamily="34" charset="0"/>
                <a:cs typeface="Arial" panose="020B0604020202020204" pitchFamily="34" charset="0"/>
              </a:rPr>
              <a:t>MsPham-0936082789</a:t>
            </a:r>
          </a:p>
        </p:txBody>
      </p:sp>
      <p:sp>
        <p:nvSpPr>
          <p:cNvPr id="19" name="MsPham-0936082789">
            <a:extLst>
              <a:ext uri="{FF2B5EF4-FFF2-40B4-BE49-F238E27FC236}">
                <a16:creationId xmlns:a16="http://schemas.microsoft.com/office/drawing/2014/main" id="{79B5D76E-3274-8C3A-D495-5B6F335EB6A5}"/>
              </a:ext>
            </a:extLst>
          </p:cNvPr>
          <p:cNvSpPr txBox="1"/>
          <p:nvPr/>
        </p:nvSpPr>
        <p:spPr>
          <a:xfrm>
            <a:off x="-13465453" y="2136416"/>
            <a:ext cx="9264075" cy="1200329"/>
          </a:xfrm>
          <a:prstGeom prst="rect">
            <a:avLst/>
          </a:prstGeom>
          <a:noFill/>
        </p:spPr>
        <p:txBody>
          <a:bodyPr wrap="none" rtlCol="0">
            <a:spAutoFit/>
          </a:bodyPr>
          <a:lstStyle/>
          <a:p>
            <a:r>
              <a:rPr lang="en-US" sz="7200">
                <a:solidFill>
                  <a:srgbClr val="F0F0F0"/>
                </a:solidFill>
                <a:latin typeface="Arial" panose="020B0604020202020204" pitchFamily="34" charset="0"/>
                <a:cs typeface="Arial" panose="020B0604020202020204" pitchFamily="34" charset="0"/>
              </a:rPr>
              <a:t>MsPham-0936082789</a:t>
            </a:r>
          </a:p>
        </p:txBody>
      </p:sp>
      <p:sp>
        <p:nvSpPr>
          <p:cNvPr id="20" name="MsPham-0936082789">
            <a:extLst>
              <a:ext uri="{FF2B5EF4-FFF2-40B4-BE49-F238E27FC236}">
                <a16:creationId xmlns:a16="http://schemas.microsoft.com/office/drawing/2014/main" id="{4D0FA9EC-FA5E-B17B-2E78-7A33AF4262B7}"/>
              </a:ext>
            </a:extLst>
          </p:cNvPr>
          <p:cNvSpPr txBox="1"/>
          <p:nvPr/>
        </p:nvSpPr>
        <p:spPr>
          <a:xfrm>
            <a:off x="1199638" y="10505011"/>
            <a:ext cx="9264075" cy="1200329"/>
          </a:xfrm>
          <a:prstGeom prst="rect">
            <a:avLst/>
          </a:prstGeom>
          <a:noFill/>
        </p:spPr>
        <p:txBody>
          <a:bodyPr wrap="none" rtlCol="0">
            <a:spAutoFit/>
          </a:bodyPr>
          <a:lstStyle/>
          <a:p>
            <a:r>
              <a:rPr lang="en-US" sz="7200">
                <a:solidFill>
                  <a:srgbClr val="F0F0F0"/>
                </a:solidFill>
                <a:latin typeface="Arial" panose="020B0604020202020204" pitchFamily="34" charset="0"/>
                <a:cs typeface="Arial" panose="020B0604020202020204" pitchFamily="34" charset="0"/>
              </a:rPr>
              <a:t>MsPham-0936082789</a:t>
            </a:r>
          </a:p>
        </p:txBody>
      </p:sp>
      <p:sp>
        <p:nvSpPr>
          <p:cNvPr id="21" name="MsPham-0936082789">
            <a:extLst>
              <a:ext uri="{FF2B5EF4-FFF2-40B4-BE49-F238E27FC236}">
                <a16:creationId xmlns:a16="http://schemas.microsoft.com/office/drawing/2014/main" id="{3E5F9628-A52B-7257-C5DA-E573730E57AA}"/>
              </a:ext>
            </a:extLst>
          </p:cNvPr>
          <p:cNvSpPr txBox="1"/>
          <p:nvPr/>
        </p:nvSpPr>
        <p:spPr>
          <a:xfrm>
            <a:off x="16801802" y="1821739"/>
            <a:ext cx="9264075" cy="1200329"/>
          </a:xfrm>
          <a:prstGeom prst="rect">
            <a:avLst/>
          </a:prstGeom>
          <a:noFill/>
        </p:spPr>
        <p:txBody>
          <a:bodyPr wrap="none" rtlCol="0">
            <a:spAutoFit/>
          </a:bodyPr>
          <a:lstStyle/>
          <a:p>
            <a:r>
              <a:rPr lang="en-US" sz="7200">
                <a:solidFill>
                  <a:srgbClr val="F0F0F0"/>
                </a:solidFill>
                <a:latin typeface="Arial" panose="020B0604020202020204" pitchFamily="34" charset="0"/>
                <a:cs typeface="Arial" panose="020B0604020202020204" pitchFamily="34" charset="0"/>
              </a:rPr>
              <a:t>MsPham-0936082789</a:t>
            </a:r>
          </a:p>
        </p:txBody>
      </p:sp>
      <p:pic>
        <p:nvPicPr>
          <p:cNvPr id="37" name="MsPham-0936082789">
            <a:extLst>
              <a:ext uri="{FF2B5EF4-FFF2-40B4-BE49-F238E27FC236}">
                <a16:creationId xmlns:a16="http://schemas.microsoft.com/office/drawing/2014/main" id="{BBBF7973-9506-FC56-93CD-936D89D37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1" y="3797419"/>
            <a:ext cx="2722174" cy="1715947"/>
          </a:xfrm>
          <a:prstGeom prst="rect">
            <a:avLst/>
          </a:prstGeom>
          <a:noFill/>
          <a:extLst>
            <a:ext uri="{909E8E84-426E-40DD-AFC4-6F175D3DCCD1}">
              <a14:hiddenFill xmlns:a14="http://schemas.microsoft.com/office/drawing/2010/main">
                <a:solidFill>
                  <a:srgbClr val="FFFFFF"/>
                </a:solidFill>
              </a14:hiddenFill>
            </a:ext>
          </a:extLst>
        </p:spPr>
      </p:pic>
      <p:pic>
        <p:nvPicPr>
          <p:cNvPr id="38" name="MsPham-0936082789">
            <a:extLst>
              <a:ext uri="{FF2B5EF4-FFF2-40B4-BE49-F238E27FC236}">
                <a16:creationId xmlns:a16="http://schemas.microsoft.com/office/drawing/2014/main" id="{C75BDC0B-0922-173D-8317-8CEBC84A2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156" y="3797419"/>
            <a:ext cx="2722174" cy="1715947"/>
          </a:xfrm>
          <a:prstGeom prst="rect">
            <a:avLst/>
          </a:prstGeom>
          <a:noFill/>
          <a:extLst>
            <a:ext uri="{909E8E84-426E-40DD-AFC4-6F175D3DCCD1}">
              <a14:hiddenFill xmlns:a14="http://schemas.microsoft.com/office/drawing/2010/main">
                <a:solidFill>
                  <a:srgbClr val="FFFFFF"/>
                </a:solidFill>
              </a14:hiddenFill>
            </a:ext>
          </a:extLst>
        </p:spPr>
      </p:pic>
      <p:pic>
        <p:nvPicPr>
          <p:cNvPr id="39" name="MsPham-0936082789">
            <a:extLst>
              <a:ext uri="{FF2B5EF4-FFF2-40B4-BE49-F238E27FC236}">
                <a16:creationId xmlns:a16="http://schemas.microsoft.com/office/drawing/2014/main" id="{DE8D96BC-3EA6-1A7B-C110-916A7EA51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391" y="3800573"/>
            <a:ext cx="2722174" cy="1709638"/>
          </a:xfrm>
          <a:prstGeom prst="rect">
            <a:avLst/>
          </a:prstGeom>
          <a:noFill/>
          <a:extLst>
            <a:ext uri="{909E8E84-426E-40DD-AFC4-6F175D3DCCD1}">
              <a14:hiddenFill xmlns:a14="http://schemas.microsoft.com/office/drawing/2010/main">
                <a:solidFill>
                  <a:srgbClr val="FFFFFF"/>
                </a:solidFill>
              </a14:hiddenFill>
            </a:ext>
          </a:extLst>
        </p:spPr>
      </p:pic>
      <p:pic>
        <p:nvPicPr>
          <p:cNvPr id="40" name="MsPham-0936082789">
            <a:extLst>
              <a:ext uri="{FF2B5EF4-FFF2-40B4-BE49-F238E27FC236}">
                <a16:creationId xmlns:a16="http://schemas.microsoft.com/office/drawing/2014/main" id="{2D0F212D-DBD8-F7A7-8949-4011AE5F1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2626" y="3800573"/>
            <a:ext cx="2722174" cy="1709638"/>
          </a:xfrm>
          <a:prstGeom prst="rect">
            <a:avLst/>
          </a:prstGeom>
          <a:noFill/>
          <a:extLst>
            <a:ext uri="{909E8E84-426E-40DD-AFC4-6F175D3DCCD1}">
              <a14:hiddenFill xmlns:a14="http://schemas.microsoft.com/office/drawing/2010/main">
                <a:solidFill>
                  <a:srgbClr val="FFFFFF"/>
                </a:solidFill>
              </a14:hiddenFill>
            </a:ext>
          </a:extLst>
        </p:spPr>
      </p:pic>
      <p:sp>
        <p:nvSpPr>
          <p:cNvPr id="14" name="MsPham-0936082789">
            <a:extLst>
              <a:ext uri="{FF2B5EF4-FFF2-40B4-BE49-F238E27FC236}">
                <a16:creationId xmlns:a16="http://schemas.microsoft.com/office/drawing/2014/main" id="{B463FF94-B343-8125-7208-E1A2F90D3B9D}"/>
              </a:ext>
            </a:extLst>
          </p:cNvPr>
          <p:cNvSpPr/>
          <p:nvPr/>
        </p:nvSpPr>
        <p:spPr>
          <a:xfrm>
            <a:off x="1142075" y="5531395"/>
            <a:ext cx="1265845"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Nam</a:t>
            </a:r>
          </a:p>
        </p:txBody>
      </p:sp>
      <p:sp>
        <p:nvSpPr>
          <p:cNvPr id="47" name="MsPham-0936082789">
            <a:extLst>
              <a:ext uri="{FF2B5EF4-FFF2-40B4-BE49-F238E27FC236}">
                <a16:creationId xmlns:a16="http://schemas.microsoft.com/office/drawing/2014/main" id="{41454F51-302E-6CA8-2653-1B9DDA6C4292}"/>
              </a:ext>
            </a:extLst>
          </p:cNvPr>
          <p:cNvSpPr/>
          <p:nvPr/>
        </p:nvSpPr>
        <p:spPr>
          <a:xfrm>
            <a:off x="4011459" y="5531395"/>
            <a:ext cx="1265845"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Bill</a:t>
            </a:r>
          </a:p>
        </p:txBody>
      </p:sp>
      <p:sp>
        <p:nvSpPr>
          <p:cNvPr id="48" name="MsPham-0936082789">
            <a:extLst>
              <a:ext uri="{FF2B5EF4-FFF2-40B4-BE49-F238E27FC236}">
                <a16:creationId xmlns:a16="http://schemas.microsoft.com/office/drawing/2014/main" id="{8238B590-E94A-6BDA-82F9-4F3B66FF234C}"/>
              </a:ext>
            </a:extLst>
          </p:cNvPr>
          <p:cNvSpPr/>
          <p:nvPr/>
        </p:nvSpPr>
        <p:spPr>
          <a:xfrm>
            <a:off x="6880843" y="5531395"/>
            <a:ext cx="1265845"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Linh</a:t>
            </a:r>
          </a:p>
        </p:txBody>
      </p:sp>
      <p:sp>
        <p:nvSpPr>
          <p:cNvPr id="50" name="MsPham-0936082789">
            <a:extLst>
              <a:ext uri="{FF2B5EF4-FFF2-40B4-BE49-F238E27FC236}">
                <a16:creationId xmlns:a16="http://schemas.microsoft.com/office/drawing/2014/main" id="{018D6FC5-B1D1-E6C1-A247-652CC308B0DD}"/>
              </a:ext>
            </a:extLst>
          </p:cNvPr>
          <p:cNvSpPr/>
          <p:nvPr/>
        </p:nvSpPr>
        <p:spPr>
          <a:xfrm>
            <a:off x="9750227" y="5531395"/>
            <a:ext cx="1265845"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Mary</a:t>
            </a:r>
          </a:p>
        </p:txBody>
      </p:sp>
      <p:sp>
        <p:nvSpPr>
          <p:cNvPr id="51" name="MsPham-0936082789">
            <a:extLst>
              <a:ext uri="{FF2B5EF4-FFF2-40B4-BE49-F238E27FC236}">
                <a16:creationId xmlns:a16="http://schemas.microsoft.com/office/drawing/2014/main" id="{05CC23F8-14D7-22C4-160A-79E3FD4149E1}"/>
              </a:ext>
            </a:extLst>
          </p:cNvPr>
          <p:cNvSpPr/>
          <p:nvPr/>
        </p:nvSpPr>
        <p:spPr>
          <a:xfrm>
            <a:off x="3769758" y="710024"/>
            <a:ext cx="4694520" cy="548640"/>
          </a:xfrm>
          <a:prstGeom prst="wedgeRoundRectCallout">
            <a:avLst>
              <a:gd name="adj1" fmla="val -55852"/>
              <a:gd name="adj2" fmla="val -8106"/>
              <a:gd name="adj3" fmla="val 16667"/>
            </a:avLst>
          </a:prstGeom>
          <a:solidFill>
            <a:schemeClr val="bg1"/>
          </a:solidFill>
          <a:ln>
            <a:solidFill>
              <a:srgbClr val="B53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333333"/>
                </a:solidFill>
                <a:effectLst/>
                <a:latin typeface="Arial" panose="020B0604020202020204" pitchFamily="34" charset="0"/>
                <a:cs typeface="Arial" panose="020B0604020202020204" pitchFamily="34" charset="0"/>
              </a:rPr>
              <a:t>What’s your name?</a:t>
            </a:r>
          </a:p>
        </p:txBody>
      </p:sp>
      <p:sp>
        <p:nvSpPr>
          <p:cNvPr id="53" name="MsPham-0936082789">
            <a:extLst>
              <a:ext uri="{FF2B5EF4-FFF2-40B4-BE49-F238E27FC236}">
                <a16:creationId xmlns:a16="http://schemas.microsoft.com/office/drawing/2014/main" id="{D87C105B-952F-1F9C-B094-495073F3DF6A}"/>
              </a:ext>
            </a:extLst>
          </p:cNvPr>
          <p:cNvSpPr/>
          <p:nvPr/>
        </p:nvSpPr>
        <p:spPr>
          <a:xfrm>
            <a:off x="3905945" y="1389667"/>
            <a:ext cx="4694520" cy="548640"/>
          </a:xfrm>
          <a:prstGeom prst="wedgeRoundRectCallout">
            <a:avLst>
              <a:gd name="adj1" fmla="val 58944"/>
              <a:gd name="adj2" fmla="val -8106"/>
              <a:gd name="adj3" fmla="val 16667"/>
            </a:avLst>
          </a:prstGeom>
          <a:solidFill>
            <a:schemeClr val="bg1"/>
          </a:solidFill>
          <a:ln>
            <a:solidFill>
              <a:srgbClr val="B53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333333"/>
                </a:solidFill>
                <a:effectLst/>
                <a:latin typeface="Arial" panose="020B0604020202020204" pitchFamily="34" charset="0"/>
                <a:cs typeface="Arial" panose="020B0604020202020204" pitchFamily="34" charset="0"/>
              </a:rPr>
              <a:t>My name’s </a:t>
            </a:r>
            <a:r>
              <a:rPr kumimoji="0" lang="en-US" altLang="en-US" sz="2800" b="1" i="0" u="none" strike="noStrike" cap="none" normalizeH="0" baseline="0">
                <a:ln>
                  <a:noFill/>
                </a:ln>
                <a:solidFill>
                  <a:srgbClr val="C00000"/>
                </a:solidFill>
                <a:effectLst/>
                <a:latin typeface="Arial" panose="020B0604020202020204" pitchFamily="34" charset="0"/>
                <a:cs typeface="Arial" panose="020B0604020202020204" pitchFamily="34" charset="0"/>
              </a:rPr>
              <a:t>_______</a:t>
            </a:r>
            <a:r>
              <a:rPr kumimoji="0" lang="en-US" altLang="en-US" sz="2800" b="1" i="0" u="none" strike="noStrike" cap="none" normalizeH="0" baseline="0">
                <a:ln>
                  <a:noFill/>
                </a:ln>
                <a:solidFill>
                  <a:srgbClr val="333333"/>
                </a:solidFill>
                <a:effectLst/>
                <a:latin typeface="Arial" panose="020B0604020202020204" pitchFamily="34" charset="0"/>
                <a:cs typeface="Arial" panose="020B0604020202020204" pitchFamily="34" charset="0"/>
              </a:rPr>
              <a:t>.</a:t>
            </a:r>
          </a:p>
        </p:txBody>
      </p:sp>
      <p:cxnSp>
        <p:nvCxnSpPr>
          <p:cNvPr id="2" name="MsPham-0936082789">
            <a:extLst>
              <a:ext uri="{FF2B5EF4-FFF2-40B4-BE49-F238E27FC236}">
                <a16:creationId xmlns:a16="http://schemas.microsoft.com/office/drawing/2014/main" id="{95AB152B-563B-078A-B9A3-A411E1109CC6}"/>
              </a:ext>
            </a:extLst>
          </p:cNvPr>
          <p:cNvCxnSpPr>
            <a:cxnSpLocks/>
            <a:stCxn id="53" idx="2"/>
          </p:cNvCxnSpPr>
          <p:nvPr/>
        </p:nvCxnSpPr>
        <p:spPr>
          <a:xfrm flipH="1">
            <a:off x="2076393" y="1938307"/>
            <a:ext cx="4176812" cy="1803526"/>
          </a:xfrm>
          <a:prstGeom prst="straightConnector1">
            <a:avLst/>
          </a:prstGeom>
          <a:ln>
            <a:solidFill>
              <a:srgbClr val="B53977"/>
            </a:solidFill>
            <a:tailEnd type="triangle"/>
          </a:ln>
        </p:spPr>
        <p:style>
          <a:lnRef idx="1">
            <a:schemeClr val="accent1"/>
          </a:lnRef>
          <a:fillRef idx="0">
            <a:schemeClr val="accent1"/>
          </a:fillRef>
          <a:effectRef idx="0">
            <a:schemeClr val="accent1"/>
          </a:effectRef>
          <a:fontRef idx="minor">
            <a:schemeClr val="tx1"/>
          </a:fontRef>
        </p:style>
      </p:cxnSp>
      <p:cxnSp>
        <p:nvCxnSpPr>
          <p:cNvPr id="3" name="MsPham-0936082789">
            <a:extLst>
              <a:ext uri="{FF2B5EF4-FFF2-40B4-BE49-F238E27FC236}">
                <a16:creationId xmlns:a16="http://schemas.microsoft.com/office/drawing/2014/main" id="{48898CF3-3743-459F-BA3A-1D5F403E9858}"/>
              </a:ext>
            </a:extLst>
          </p:cNvPr>
          <p:cNvCxnSpPr>
            <a:cxnSpLocks/>
            <a:stCxn id="53" idx="2"/>
          </p:cNvCxnSpPr>
          <p:nvPr/>
        </p:nvCxnSpPr>
        <p:spPr>
          <a:xfrm flipH="1">
            <a:off x="4736825" y="1938307"/>
            <a:ext cx="1516380" cy="1738179"/>
          </a:xfrm>
          <a:prstGeom prst="straightConnector1">
            <a:avLst/>
          </a:prstGeom>
          <a:ln>
            <a:solidFill>
              <a:srgbClr val="B53977"/>
            </a:solidFill>
            <a:tailEnd type="triangle"/>
          </a:ln>
        </p:spPr>
        <p:style>
          <a:lnRef idx="1">
            <a:schemeClr val="accent1"/>
          </a:lnRef>
          <a:fillRef idx="0">
            <a:schemeClr val="accent1"/>
          </a:fillRef>
          <a:effectRef idx="0">
            <a:schemeClr val="accent1"/>
          </a:effectRef>
          <a:fontRef idx="minor">
            <a:schemeClr val="tx1"/>
          </a:fontRef>
        </p:style>
      </p:cxnSp>
      <p:cxnSp>
        <p:nvCxnSpPr>
          <p:cNvPr id="4" name="MsPham-0936082789">
            <a:extLst>
              <a:ext uri="{FF2B5EF4-FFF2-40B4-BE49-F238E27FC236}">
                <a16:creationId xmlns:a16="http://schemas.microsoft.com/office/drawing/2014/main" id="{B22EDB38-8529-10A5-4CB9-FB890FF0C054}"/>
              </a:ext>
            </a:extLst>
          </p:cNvPr>
          <p:cNvCxnSpPr>
            <a:cxnSpLocks/>
            <a:stCxn id="53" idx="2"/>
          </p:cNvCxnSpPr>
          <p:nvPr/>
        </p:nvCxnSpPr>
        <p:spPr>
          <a:xfrm>
            <a:off x="6253205" y="1938307"/>
            <a:ext cx="1057232" cy="1738179"/>
          </a:xfrm>
          <a:prstGeom prst="straightConnector1">
            <a:avLst/>
          </a:prstGeom>
          <a:ln>
            <a:solidFill>
              <a:srgbClr val="B53977"/>
            </a:solidFill>
            <a:tailEnd type="triangle"/>
          </a:ln>
        </p:spPr>
        <p:style>
          <a:lnRef idx="1">
            <a:schemeClr val="accent1"/>
          </a:lnRef>
          <a:fillRef idx="0">
            <a:schemeClr val="accent1"/>
          </a:fillRef>
          <a:effectRef idx="0">
            <a:schemeClr val="accent1"/>
          </a:effectRef>
          <a:fontRef idx="minor">
            <a:schemeClr val="tx1"/>
          </a:fontRef>
        </p:style>
      </p:cxnSp>
      <p:cxnSp>
        <p:nvCxnSpPr>
          <p:cNvPr id="5" name="MsPham-0936082789">
            <a:extLst>
              <a:ext uri="{FF2B5EF4-FFF2-40B4-BE49-F238E27FC236}">
                <a16:creationId xmlns:a16="http://schemas.microsoft.com/office/drawing/2014/main" id="{49F64B7C-EC6F-02FD-936E-A487B53D9907}"/>
              </a:ext>
            </a:extLst>
          </p:cNvPr>
          <p:cNvCxnSpPr>
            <a:cxnSpLocks/>
            <a:stCxn id="53" idx="2"/>
          </p:cNvCxnSpPr>
          <p:nvPr/>
        </p:nvCxnSpPr>
        <p:spPr>
          <a:xfrm>
            <a:off x="6253205" y="1938307"/>
            <a:ext cx="3648032" cy="1827557"/>
          </a:xfrm>
          <a:prstGeom prst="straightConnector1">
            <a:avLst/>
          </a:prstGeom>
          <a:ln>
            <a:solidFill>
              <a:srgbClr val="B53977"/>
            </a:solidFill>
            <a:tailEnd type="triangle"/>
          </a:ln>
        </p:spPr>
        <p:style>
          <a:lnRef idx="1">
            <a:schemeClr val="accent1"/>
          </a:lnRef>
          <a:fillRef idx="0">
            <a:schemeClr val="accent1"/>
          </a:fillRef>
          <a:effectRef idx="0">
            <a:schemeClr val="accent1"/>
          </a:effectRef>
          <a:fontRef idx="minor">
            <a:schemeClr val="tx1"/>
          </a:fontRef>
        </p:style>
      </p:cxnSp>
      <p:pic>
        <p:nvPicPr>
          <p:cNvPr id="13" name="MsPham-0936082789">
            <a:extLst>
              <a:ext uri="{FF2B5EF4-FFF2-40B4-BE49-F238E27FC236}">
                <a16:creationId xmlns:a16="http://schemas.microsoft.com/office/drawing/2014/main" id="{7180D7B2-6A2A-8797-AF95-41B5D2754B14}"/>
              </a:ext>
            </a:extLst>
          </p:cNvPr>
          <p:cNvPicPr>
            <a:picLocks noChangeAspect="1"/>
          </p:cNvPicPr>
          <p:nvPr/>
        </p:nvPicPr>
        <p:blipFill>
          <a:blip r:embed="rId2"/>
          <a:stretch>
            <a:fillRect/>
          </a:stretch>
        </p:blipFill>
        <p:spPr>
          <a:xfrm>
            <a:off x="2605173" y="632574"/>
            <a:ext cx="845189" cy="845189"/>
          </a:xfrm>
          <a:prstGeom prst="ellipse">
            <a:avLst/>
          </a:prstGeom>
          <a:ln>
            <a:solidFill>
              <a:srgbClr val="B53977"/>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685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7" grpId="0"/>
      <p:bldP spid="48" grpId="0"/>
      <p:bldP spid="50" grpId="0"/>
      <p:bldP spid="51"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Practice</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34225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48B437E3-6469-FA7E-A456-5C63BAC0D705}"/>
              </a:ext>
            </a:extLst>
          </p:cNvPr>
          <p:cNvGrpSpPr/>
          <p:nvPr/>
        </p:nvGrpSpPr>
        <p:grpSpPr>
          <a:xfrm>
            <a:off x="4506899" y="4454208"/>
            <a:ext cx="1558952" cy="1412329"/>
            <a:chOff x="83110" y="1329800"/>
            <a:chExt cx="1558952" cy="1412329"/>
          </a:xfrm>
        </p:grpSpPr>
        <p:sp>
          <p:nvSpPr>
            <p:cNvPr id="42" name="MsPham-0936082789">
              <a:extLst>
                <a:ext uri="{FF2B5EF4-FFF2-40B4-BE49-F238E27FC236}">
                  <a16:creationId xmlns:a16="http://schemas.microsoft.com/office/drawing/2014/main" id="{B500E98B-E540-BABF-C61E-BE0656EE8B21}"/>
                </a:ext>
              </a:extLst>
            </p:cNvPr>
            <p:cNvSpPr txBox="1"/>
            <p:nvPr/>
          </p:nvSpPr>
          <p:spPr>
            <a:xfrm>
              <a:off x="83110" y="2095798"/>
              <a:ext cx="1558952" cy="646331"/>
            </a:xfrm>
            <a:prstGeom prst="rect">
              <a:avLst/>
            </a:prstGeom>
            <a:noFill/>
          </p:spPr>
          <p:txBody>
            <a:bodyPr wrap="none" rtlCol="0">
              <a:spAutoFit/>
            </a:bodyPr>
            <a:lstStyle/>
            <a:p>
              <a:pPr algn="ctr"/>
              <a:r>
                <a:rPr lang="en-US">
                  <a:latin typeface="Cooper Black" panose="0208090404030B020404" pitchFamily="18" charset="0"/>
                </a:rPr>
                <a:t>MsPham</a:t>
              </a:r>
            </a:p>
            <a:p>
              <a:pPr algn="ctr"/>
              <a:r>
                <a:rPr lang="en-US">
                  <a:latin typeface="Cooper Black" panose="0208090404030B020404" pitchFamily="18" charset="0"/>
                </a:rPr>
                <a:t>0936092789</a:t>
              </a:r>
            </a:p>
          </p:txBody>
        </p:sp>
        <p:pic>
          <p:nvPicPr>
            <p:cNvPr id="43" name="MsPham-0936082789">
              <a:extLst>
                <a:ext uri="{FF2B5EF4-FFF2-40B4-BE49-F238E27FC236}">
                  <a16:creationId xmlns:a16="http://schemas.microsoft.com/office/drawing/2014/main" id="{BE9F8168-BA2C-D0BC-65EF-203B8C40BD28}"/>
                </a:ext>
              </a:extLst>
            </p:cNvPr>
            <p:cNvPicPr>
              <a:picLocks noChangeAspect="1"/>
            </p:cNvPicPr>
            <p:nvPr/>
          </p:nvPicPr>
          <p:blipFill>
            <a:blip r:embed="rId4"/>
            <a:stretch>
              <a:fillRect/>
            </a:stretch>
          </p:blipFill>
          <p:spPr>
            <a:xfrm>
              <a:off x="447079" y="1329800"/>
              <a:ext cx="845189" cy="845189"/>
            </a:xfrm>
            <a:prstGeom prst="ellipse">
              <a:avLst/>
            </a:prstGeom>
            <a:ln>
              <a:solidFill>
                <a:srgbClr val="F2631F"/>
              </a:solidFill>
            </a:ln>
            <a:effectLst>
              <a:outerShdw blurRad="63500" sx="102000" sy="102000" algn="ctr" rotWithShape="0">
                <a:prstClr val="black">
                  <a:alpha val="40000"/>
                </a:prstClr>
              </a:outerShdw>
            </a:effectLst>
          </p:spPr>
        </p:pic>
      </p:grpSp>
      <p:pic>
        <p:nvPicPr>
          <p:cNvPr id="4" name="Picture 3">
            <a:extLst>
              <a:ext uri="{FF2B5EF4-FFF2-40B4-BE49-F238E27FC236}">
                <a16:creationId xmlns:a16="http://schemas.microsoft.com/office/drawing/2014/main" id="{5FEFEAAE-1563-F77F-48CB-3CD4167F9C98}"/>
              </a:ext>
            </a:extLst>
          </p:cNvPr>
          <p:cNvPicPr>
            <a:picLocks noChangeAspect="1"/>
          </p:cNvPicPr>
          <p:nvPr/>
        </p:nvPicPr>
        <p:blipFill>
          <a:blip r:embed="rId5"/>
          <a:stretch>
            <a:fillRect/>
          </a:stretch>
        </p:blipFill>
        <p:spPr>
          <a:xfrm>
            <a:off x="213360" y="-76732"/>
            <a:ext cx="11719560" cy="6647510"/>
          </a:xfrm>
          <a:prstGeom prst="roundRect">
            <a:avLst>
              <a:gd name="adj" fmla="val 5313"/>
            </a:avLst>
          </a:prstGeom>
        </p:spPr>
      </p:pic>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116585" y="377264"/>
            <a:ext cx="5177608"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Listen and sing.</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1</a:t>
            </a:r>
            <a:endParaRPr lang="en-US" dirty="0"/>
          </a:p>
        </p:txBody>
      </p:sp>
      <p:pic>
        <p:nvPicPr>
          <p:cNvPr id="5" name="MsPham-0936082789" descr="A picture containing logo, symbol, graphics, circle&#10;&#10;Description automatically generated">
            <a:extLst>
              <a:ext uri="{FF2B5EF4-FFF2-40B4-BE49-F238E27FC236}">
                <a16:creationId xmlns:a16="http://schemas.microsoft.com/office/drawing/2014/main" id="{81E68BD2-D7E0-79C6-EFF6-7B0BC1CC3F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3369" y="294954"/>
            <a:ext cx="653006" cy="647424"/>
          </a:xfrm>
          <a:prstGeom prst="rect">
            <a:avLst/>
          </a:prstGeom>
        </p:spPr>
      </p:pic>
      <p:sp>
        <p:nvSpPr>
          <p:cNvPr id="8" name="MsPham-0936082789">
            <a:extLst>
              <a:ext uri="{FF2B5EF4-FFF2-40B4-BE49-F238E27FC236}">
                <a16:creationId xmlns:a16="http://schemas.microsoft.com/office/drawing/2014/main" id="{EDBC5613-45F2-94FC-B1E4-D5886D716F56}"/>
              </a:ext>
            </a:extLst>
          </p:cNvPr>
          <p:cNvSpPr txBox="1">
            <a:spLocks/>
          </p:cNvSpPr>
          <p:nvPr/>
        </p:nvSpPr>
        <p:spPr>
          <a:xfrm>
            <a:off x="1621465" y="1039743"/>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Hello, hello.</a:t>
            </a:r>
          </a:p>
        </p:txBody>
      </p:sp>
      <p:sp>
        <p:nvSpPr>
          <p:cNvPr id="9" name="MsPham-0936082789">
            <a:extLst>
              <a:ext uri="{FF2B5EF4-FFF2-40B4-BE49-F238E27FC236}">
                <a16:creationId xmlns:a16="http://schemas.microsoft.com/office/drawing/2014/main" id="{2462A4F8-177D-C7A3-199F-F5074D2792FE}"/>
              </a:ext>
            </a:extLst>
          </p:cNvPr>
          <p:cNvSpPr txBox="1">
            <a:spLocks/>
          </p:cNvSpPr>
          <p:nvPr/>
        </p:nvSpPr>
        <p:spPr>
          <a:xfrm>
            <a:off x="1621465" y="1604072"/>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How are you?</a:t>
            </a:r>
          </a:p>
        </p:txBody>
      </p:sp>
      <p:sp>
        <p:nvSpPr>
          <p:cNvPr id="10" name="MsPham-0936082789">
            <a:extLst>
              <a:ext uri="{FF2B5EF4-FFF2-40B4-BE49-F238E27FC236}">
                <a16:creationId xmlns:a16="http://schemas.microsoft.com/office/drawing/2014/main" id="{FCD7BBE0-709B-8CC8-05D3-66131ABDB243}"/>
              </a:ext>
            </a:extLst>
          </p:cNvPr>
          <p:cNvSpPr txBox="1">
            <a:spLocks/>
          </p:cNvSpPr>
          <p:nvPr/>
        </p:nvSpPr>
        <p:spPr>
          <a:xfrm>
            <a:off x="1621465" y="2168401"/>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How are you?</a:t>
            </a:r>
          </a:p>
        </p:txBody>
      </p:sp>
      <p:sp>
        <p:nvSpPr>
          <p:cNvPr id="11" name="MsPham-0936082789">
            <a:extLst>
              <a:ext uri="{FF2B5EF4-FFF2-40B4-BE49-F238E27FC236}">
                <a16:creationId xmlns:a16="http://schemas.microsoft.com/office/drawing/2014/main" id="{CEEF541D-6BC9-D31C-B44D-FADBFA04DE59}"/>
              </a:ext>
            </a:extLst>
          </p:cNvPr>
          <p:cNvSpPr txBox="1">
            <a:spLocks/>
          </p:cNvSpPr>
          <p:nvPr/>
        </p:nvSpPr>
        <p:spPr>
          <a:xfrm>
            <a:off x="1621465" y="2732730"/>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I'm fine, thank you.</a:t>
            </a:r>
          </a:p>
        </p:txBody>
      </p:sp>
      <p:sp>
        <p:nvSpPr>
          <p:cNvPr id="12" name="MsPham-0936082789">
            <a:extLst>
              <a:ext uri="{FF2B5EF4-FFF2-40B4-BE49-F238E27FC236}">
                <a16:creationId xmlns:a16="http://schemas.microsoft.com/office/drawing/2014/main" id="{774CA869-5AC6-AFA2-D49D-8BA4C7C2EAC7}"/>
              </a:ext>
            </a:extLst>
          </p:cNvPr>
          <p:cNvSpPr txBox="1">
            <a:spLocks/>
          </p:cNvSpPr>
          <p:nvPr/>
        </p:nvSpPr>
        <p:spPr>
          <a:xfrm>
            <a:off x="1621465" y="3297058"/>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I'm fine, thank you.</a:t>
            </a:r>
          </a:p>
        </p:txBody>
      </p:sp>
      <p:sp>
        <p:nvSpPr>
          <p:cNvPr id="13" name="MsPham-0936082789">
            <a:extLst>
              <a:ext uri="{FF2B5EF4-FFF2-40B4-BE49-F238E27FC236}">
                <a16:creationId xmlns:a16="http://schemas.microsoft.com/office/drawing/2014/main" id="{003073D0-477D-7FF4-0E53-F9DFB84BDC15}"/>
              </a:ext>
            </a:extLst>
          </p:cNvPr>
          <p:cNvSpPr txBox="1">
            <a:spLocks/>
          </p:cNvSpPr>
          <p:nvPr/>
        </p:nvSpPr>
        <p:spPr>
          <a:xfrm>
            <a:off x="8428665" y="3681343"/>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Hi, hi.</a:t>
            </a:r>
          </a:p>
        </p:txBody>
      </p:sp>
      <p:sp>
        <p:nvSpPr>
          <p:cNvPr id="14" name="MsPham-0936082789">
            <a:extLst>
              <a:ext uri="{FF2B5EF4-FFF2-40B4-BE49-F238E27FC236}">
                <a16:creationId xmlns:a16="http://schemas.microsoft.com/office/drawing/2014/main" id="{0FB37CB7-5DDB-407B-F257-5CDB5748FA85}"/>
              </a:ext>
            </a:extLst>
          </p:cNvPr>
          <p:cNvSpPr txBox="1">
            <a:spLocks/>
          </p:cNvSpPr>
          <p:nvPr/>
        </p:nvSpPr>
        <p:spPr>
          <a:xfrm>
            <a:off x="8428665" y="4245672"/>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This is Mary.</a:t>
            </a:r>
          </a:p>
        </p:txBody>
      </p:sp>
      <p:sp>
        <p:nvSpPr>
          <p:cNvPr id="15" name="MsPham-0936082789">
            <a:extLst>
              <a:ext uri="{FF2B5EF4-FFF2-40B4-BE49-F238E27FC236}">
                <a16:creationId xmlns:a16="http://schemas.microsoft.com/office/drawing/2014/main" id="{F3801D17-CD20-B480-09E5-453465DFFFF4}"/>
              </a:ext>
            </a:extLst>
          </p:cNvPr>
          <p:cNvSpPr txBox="1">
            <a:spLocks/>
          </p:cNvSpPr>
          <p:nvPr/>
        </p:nvSpPr>
        <p:spPr>
          <a:xfrm>
            <a:off x="8428665" y="4810001"/>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This is Mai.</a:t>
            </a:r>
          </a:p>
        </p:txBody>
      </p:sp>
      <p:sp>
        <p:nvSpPr>
          <p:cNvPr id="16" name="MsPham-0936082789">
            <a:extLst>
              <a:ext uri="{FF2B5EF4-FFF2-40B4-BE49-F238E27FC236}">
                <a16:creationId xmlns:a16="http://schemas.microsoft.com/office/drawing/2014/main" id="{091E06F1-C461-ED45-113C-2081AA8CCB0A}"/>
              </a:ext>
            </a:extLst>
          </p:cNvPr>
          <p:cNvSpPr txBox="1">
            <a:spLocks/>
          </p:cNvSpPr>
          <p:nvPr/>
        </p:nvSpPr>
        <p:spPr>
          <a:xfrm>
            <a:off x="8428665" y="5374330"/>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Nice to see you.</a:t>
            </a:r>
          </a:p>
        </p:txBody>
      </p:sp>
      <p:sp>
        <p:nvSpPr>
          <p:cNvPr id="17" name="MsPham-0936082789">
            <a:extLst>
              <a:ext uri="{FF2B5EF4-FFF2-40B4-BE49-F238E27FC236}">
                <a16:creationId xmlns:a16="http://schemas.microsoft.com/office/drawing/2014/main" id="{D79C04DF-271F-415B-E225-E681796BE518}"/>
              </a:ext>
            </a:extLst>
          </p:cNvPr>
          <p:cNvSpPr txBox="1">
            <a:spLocks/>
          </p:cNvSpPr>
          <p:nvPr/>
        </p:nvSpPr>
        <p:spPr>
          <a:xfrm>
            <a:off x="8428665" y="5938658"/>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2060"/>
                </a:solidFill>
                <a:latin typeface="Arial" panose="020B0604020202020204" pitchFamily="34" charset="0"/>
              </a:rPr>
              <a:t>Nice to see you.</a:t>
            </a:r>
          </a:p>
        </p:txBody>
      </p:sp>
      <p:sp>
        <p:nvSpPr>
          <p:cNvPr id="18" name="MsPham-0936082789">
            <a:extLst>
              <a:ext uri="{FF2B5EF4-FFF2-40B4-BE49-F238E27FC236}">
                <a16:creationId xmlns:a16="http://schemas.microsoft.com/office/drawing/2014/main" id="{36EA4291-7450-ED16-8DF0-42E5088DD768}"/>
              </a:ext>
            </a:extLst>
          </p:cNvPr>
          <p:cNvSpPr txBox="1">
            <a:spLocks/>
          </p:cNvSpPr>
          <p:nvPr/>
        </p:nvSpPr>
        <p:spPr>
          <a:xfrm>
            <a:off x="1621465" y="1035897"/>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Hello, hello.</a:t>
            </a:r>
          </a:p>
        </p:txBody>
      </p:sp>
      <p:sp>
        <p:nvSpPr>
          <p:cNvPr id="19" name="MsPham-0936082789">
            <a:extLst>
              <a:ext uri="{FF2B5EF4-FFF2-40B4-BE49-F238E27FC236}">
                <a16:creationId xmlns:a16="http://schemas.microsoft.com/office/drawing/2014/main" id="{C1CC7902-80D5-3D58-D92B-90070B5474DD}"/>
              </a:ext>
            </a:extLst>
          </p:cNvPr>
          <p:cNvSpPr txBox="1">
            <a:spLocks/>
          </p:cNvSpPr>
          <p:nvPr/>
        </p:nvSpPr>
        <p:spPr>
          <a:xfrm>
            <a:off x="1621465" y="1600226"/>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How are you?</a:t>
            </a:r>
          </a:p>
        </p:txBody>
      </p:sp>
      <p:sp>
        <p:nvSpPr>
          <p:cNvPr id="20" name="MsPham-0936082789">
            <a:extLst>
              <a:ext uri="{FF2B5EF4-FFF2-40B4-BE49-F238E27FC236}">
                <a16:creationId xmlns:a16="http://schemas.microsoft.com/office/drawing/2014/main" id="{5723258E-1D3B-EDFB-2434-F49C47021E3A}"/>
              </a:ext>
            </a:extLst>
          </p:cNvPr>
          <p:cNvSpPr txBox="1">
            <a:spLocks/>
          </p:cNvSpPr>
          <p:nvPr/>
        </p:nvSpPr>
        <p:spPr>
          <a:xfrm>
            <a:off x="1621465" y="2164555"/>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How are you?</a:t>
            </a:r>
          </a:p>
        </p:txBody>
      </p:sp>
      <p:sp>
        <p:nvSpPr>
          <p:cNvPr id="21" name="MsPham-0936082789">
            <a:extLst>
              <a:ext uri="{FF2B5EF4-FFF2-40B4-BE49-F238E27FC236}">
                <a16:creationId xmlns:a16="http://schemas.microsoft.com/office/drawing/2014/main" id="{F3DB2AD3-9E85-3C8F-174F-751DA26C1FDD}"/>
              </a:ext>
            </a:extLst>
          </p:cNvPr>
          <p:cNvSpPr txBox="1">
            <a:spLocks/>
          </p:cNvSpPr>
          <p:nvPr/>
        </p:nvSpPr>
        <p:spPr>
          <a:xfrm>
            <a:off x="1621465" y="2728884"/>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I'm fine, thank you.</a:t>
            </a:r>
          </a:p>
        </p:txBody>
      </p:sp>
      <p:sp>
        <p:nvSpPr>
          <p:cNvPr id="22" name="MsPham-0936082789">
            <a:extLst>
              <a:ext uri="{FF2B5EF4-FFF2-40B4-BE49-F238E27FC236}">
                <a16:creationId xmlns:a16="http://schemas.microsoft.com/office/drawing/2014/main" id="{0A07F8BD-4FCB-0B3F-9896-6F2DB6BB82FF}"/>
              </a:ext>
            </a:extLst>
          </p:cNvPr>
          <p:cNvSpPr txBox="1">
            <a:spLocks/>
          </p:cNvSpPr>
          <p:nvPr/>
        </p:nvSpPr>
        <p:spPr>
          <a:xfrm>
            <a:off x="1621465" y="3293212"/>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I'm fine, thank you.</a:t>
            </a:r>
          </a:p>
        </p:txBody>
      </p:sp>
      <p:sp>
        <p:nvSpPr>
          <p:cNvPr id="23" name="MsPham-0936082789">
            <a:extLst>
              <a:ext uri="{FF2B5EF4-FFF2-40B4-BE49-F238E27FC236}">
                <a16:creationId xmlns:a16="http://schemas.microsoft.com/office/drawing/2014/main" id="{784B6B54-E661-2633-DD42-F53A877BA693}"/>
              </a:ext>
            </a:extLst>
          </p:cNvPr>
          <p:cNvSpPr txBox="1">
            <a:spLocks/>
          </p:cNvSpPr>
          <p:nvPr/>
        </p:nvSpPr>
        <p:spPr>
          <a:xfrm>
            <a:off x="8428665" y="3677497"/>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Hi, hi.</a:t>
            </a:r>
          </a:p>
        </p:txBody>
      </p:sp>
      <p:sp>
        <p:nvSpPr>
          <p:cNvPr id="24" name="MsPham-0936082789">
            <a:extLst>
              <a:ext uri="{FF2B5EF4-FFF2-40B4-BE49-F238E27FC236}">
                <a16:creationId xmlns:a16="http://schemas.microsoft.com/office/drawing/2014/main" id="{40D877BF-F8E9-07D8-98F0-FB25CD7A8003}"/>
              </a:ext>
            </a:extLst>
          </p:cNvPr>
          <p:cNvSpPr txBox="1">
            <a:spLocks/>
          </p:cNvSpPr>
          <p:nvPr/>
        </p:nvSpPr>
        <p:spPr>
          <a:xfrm>
            <a:off x="8428665" y="4241826"/>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This is Mary.</a:t>
            </a:r>
          </a:p>
        </p:txBody>
      </p:sp>
      <p:sp>
        <p:nvSpPr>
          <p:cNvPr id="25" name="MsPham-0936082789">
            <a:extLst>
              <a:ext uri="{FF2B5EF4-FFF2-40B4-BE49-F238E27FC236}">
                <a16:creationId xmlns:a16="http://schemas.microsoft.com/office/drawing/2014/main" id="{924ED062-66A3-B543-15D1-E290B2F149F4}"/>
              </a:ext>
            </a:extLst>
          </p:cNvPr>
          <p:cNvSpPr txBox="1">
            <a:spLocks/>
          </p:cNvSpPr>
          <p:nvPr/>
        </p:nvSpPr>
        <p:spPr>
          <a:xfrm>
            <a:off x="8428665" y="4806155"/>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This is Mai.</a:t>
            </a:r>
          </a:p>
        </p:txBody>
      </p:sp>
      <p:sp>
        <p:nvSpPr>
          <p:cNvPr id="26" name="MsPham-0936082789">
            <a:extLst>
              <a:ext uri="{FF2B5EF4-FFF2-40B4-BE49-F238E27FC236}">
                <a16:creationId xmlns:a16="http://schemas.microsoft.com/office/drawing/2014/main" id="{45AEAD9A-B4B2-693F-5B50-BBB35E08FB7C}"/>
              </a:ext>
            </a:extLst>
          </p:cNvPr>
          <p:cNvSpPr txBox="1">
            <a:spLocks/>
          </p:cNvSpPr>
          <p:nvPr/>
        </p:nvSpPr>
        <p:spPr>
          <a:xfrm>
            <a:off x="8428665" y="5370484"/>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Nice to see you.</a:t>
            </a:r>
          </a:p>
        </p:txBody>
      </p:sp>
      <p:sp>
        <p:nvSpPr>
          <p:cNvPr id="27" name="MsPham-0936082789">
            <a:extLst>
              <a:ext uri="{FF2B5EF4-FFF2-40B4-BE49-F238E27FC236}">
                <a16:creationId xmlns:a16="http://schemas.microsoft.com/office/drawing/2014/main" id="{9FEA5357-2CE5-35B1-952A-6F3CEF5FED56}"/>
              </a:ext>
            </a:extLst>
          </p:cNvPr>
          <p:cNvSpPr txBox="1">
            <a:spLocks/>
          </p:cNvSpPr>
          <p:nvPr/>
        </p:nvSpPr>
        <p:spPr>
          <a:xfrm>
            <a:off x="8428665" y="5934812"/>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Nice to see you.</a:t>
            </a:r>
          </a:p>
        </p:txBody>
      </p:sp>
      <p:sp>
        <p:nvSpPr>
          <p:cNvPr id="35" name="MsPham-0936082789">
            <a:extLst>
              <a:ext uri="{FF2B5EF4-FFF2-40B4-BE49-F238E27FC236}">
                <a16:creationId xmlns:a16="http://schemas.microsoft.com/office/drawing/2014/main" id="{0832BC3C-96F9-8CB0-FB1E-E387E39B7F9C}"/>
              </a:ext>
            </a:extLst>
          </p:cNvPr>
          <p:cNvSpPr txBox="1">
            <a:spLocks/>
          </p:cNvSpPr>
          <p:nvPr/>
        </p:nvSpPr>
        <p:spPr>
          <a:xfrm>
            <a:off x="8428665" y="3693185"/>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Hi, hi.</a:t>
            </a:r>
          </a:p>
        </p:txBody>
      </p:sp>
      <p:sp>
        <p:nvSpPr>
          <p:cNvPr id="36" name="MsPham-0936082789">
            <a:extLst>
              <a:ext uri="{FF2B5EF4-FFF2-40B4-BE49-F238E27FC236}">
                <a16:creationId xmlns:a16="http://schemas.microsoft.com/office/drawing/2014/main" id="{895548FE-E8C5-242B-2361-F6EDA09847C8}"/>
              </a:ext>
            </a:extLst>
          </p:cNvPr>
          <p:cNvSpPr txBox="1">
            <a:spLocks/>
          </p:cNvSpPr>
          <p:nvPr/>
        </p:nvSpPr>
        <p:spPr>
          <a:xfrm>
            <a:off x="8428665" y="4257514"/>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This is Mary.</a:t>
            </a:r>
          </a:p>
        </p:txBody>
      </p:sp>
      <p:sp>
        <p:nvSpPr>
          <p:cNvPr id="37" name="MsPham-0936082789">
            <a:extLst>
              <a:ext uri="{FF2B5EF4-FFF2-40B4-BE49-F238E27FC236}">
                <a16:creationId xmlns:a16="http://schemas.microsoft.com/office/drawing/2014/main" id="{E270B130-59A8-EBD6-DF4B-A25D1FFCD330}"/>
              </a:ext>
            </a:extLst>
          </p:cNvPr>
          <p:cNvSpPr txBox="1">
            <a:spLocks/>
          </p:cNvSpPr>
          <p:nvPr/>
        </p:nvSpPr>
        <p:spPr>
          <a:xfrm>
            <a:off x="8428665" y="4821843"/>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This is Mai.</a:t>
            </a:r>
          </a:p>
        </p:txBody>
      </p:sp>
      <p:sp>
        <p:nvSpPr>
          <p:cNvPr id="38" name="MsPham-0936082789">
            <a:extLst>
              <a:ext uri="{FF2B5EF4-FFF2-40B4-BE49-F238E27FC236}">
                <a16:creationId xmlns:a16="http://schemas.microsoft.com/office/drawing/2014/main" id="{71C51634-5684-2311-F10E-0C68DB8A858E}"/>
              </a:ext>
            </a:extLst>
          </p:cNvPr>
          <p:cNvSpPr txBox="1">
            <a:spLocks/>
          </p:cNvSpPr>
          <p:nvPr/>
        </p:nvSpPr>
        <p:spPr>
          <a:xfrm>
            <a:off x="8428665" y="5386172"/>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Nice to see you.</a:t>
            </a:r>
          </a:p>
        </p:txBody>
      </p:sp>
      <p:sp>
        <p:nvSpPr>
          <p:cNvPr id="39" name="MsPham-0936082789">
            <a:extLst>
              <a:ext uri="{FF2B5EF4-FFF2-40B4-BE49-F238E27FC236}">
                <a16:creationId xmlns:a16="http://schemas.microsoft.com/office/drawing/2014/main" id="{2986809A-FC6B-5D17-B5A7-F349B4CEE34B}"/>
              </a:ext>
            </a:extLst>
          </p:cNvPr>
          <p:cNvSpPr txBox="1">
            <a:spLocks/>
          </p:cNvSpPr>
          <p:nvPr/>
        </p:nvSpPr>
        <p:spPr>
          <a:xfrm>
            <a:off x="8428665" y="5950500"/>
            <a:ext cx="5177608" cy="548641"/>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l"/>
            <a:r>
              <a:rPr lang="en-US" b="0">
                <a:solidFill>
                  <a:srgbClr val="00B0F0"/>
                </a:solidFill>
                <a:effectLst>
                  <a:glow rad="139700">
                    <a:schemeClr val="bg1"/>
                  </a:glow>
                </a:effectLst>
                <a:latin typeface="Arial" panose="020B0604020202020204" pitchFamily="34" charset="0"/>
              </a:rPr>
              <a:t>Nice to see you.</a:t>
            </a:r>
          </a:p>
        </p:txBody>
      </p:sp>
      <p:pic>
        <p:nvPicPr>
          <p:cNvPr id="29" name="MsPham-0936082789" descr="A picture containing logo, symbol, graphics, circle&#10;&#10;Description automatically generated">
            <a:extLst>
              <a:ext uri="{FF2B5EF4-FFF2-40B4-BE49-F238E27FC236}">
                <a16:creationId xmlns:a16="http://schemas.microsoft.com/office/drawing/2014/main" id="{C01113B1-73C6-7CA1-B9A6-B3E732B11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8811" y="3643793"/>
            <a:ext cx="653006" cy="647424"/>
          </a:xfrm>
          <a:prstGeom prst="rect">
            <a:avLst/>
          </a:prstGeom>
        </p:spPr>
      </p:pic>
      <p:sp>
        <p:nvSpPr>
          <p:cNvPr id="40" name="Mspham-0936082789">
            <a:extLst>
              <a:ext uri="{FF2B5EF4-FFF2-40B4-BE49-F238E27FC236}">
                <a16:creationId xmlns:a16="http://schemas.microsoft.com/office/drawing/2014/main" id="{40511EA6-6A40-F0C1-8790-CC5B09A292D3}"/>
              </a:ext>
            </a:extLst>
          </p:cNvPr>
          <p:cNvSpPr txBox="1">
            <a:spLocks/>
          </p:cNvSpPr>
          <p:nvPr/>
        </p:nvSpPr>
        <p:spPr>
          <a:xfrm>
            <a:off x="135495" y="5950500"/>
            <a:ext cx="1301327" cy="752521"/>
          </a:xfrm>
          <a:prstGeom prst="ellipse">
            <a:avLst/>
          </a:prstGeom>
          <a:solidFill>
            <a:srgbClr val="FFF6F7"/>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a:solidFill>
                  <a:sysClr val="windowText" lastClr="000000"/>
                </a:solidFill>
                <a:latin typeface="Arial" panose="020B0604020202020204" pitchFamily="34" charset="0"/>
                <a:cs typeface="Arial" panose="020B0604020202020204" pitchFamily="34" charset="0"/>
              </a:rPr>
              <a:t>Hide</a:t>
            </a:r>
          </a:p>
        </p:txBody>
      </p:sp>
    </p:spTree>
    <p:extLst>
      <p:ext uri="{BB962C8B-B14F-4D97-AF65-F5344CB8AC3E}">
        <p14:creationId xmlns:p14="http://schemas.microsoft.com/office/powerpoint/2010/main" val="4923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ack 1 (mp3cut.net).wav"/>
                                        </p:tgtEl>
                                      </p:cMediaNode>
                                    </p:audio>
                                  </p:subTnLst>
                                </p:cTn>
                              </p:par>
                              <p:par>
                                <p:cTn id="13" presetID="22" presetClass="entr" presetSubtype="8" fill="hold" grpId="0" nodeType="withEffect">
                                  <p:stCondLst>
                                    <p:cond delay="65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3500"/>
                                        <p:tgtEl>
                                          <p:spTgt spid="18"/>
                                        </p:tgtEl>
                                      </p:cBhvr>
                                    </p:animEffect>
                                  </p:childTnLst>
                                </p:cTn>
                              </p:par>
                              <p:par>
                                <p:cTn id="16" presetID="22" presetClass="entr" presetSubtype="8" fill="hold" grpId="0" nodeType="withEffect">
                                  <p:stCondLst>
                                    <p:cond delay="850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3500"/>
                                        <p:tgtEl>
                                          <p:spTgt spid="19"/>
                                        </p:tgtEl>
                                      </p:cBhvr>
                                    </p:animEffect>
                                  </p:childTnLst>
                                </p:cTn>
                              </p:par>
                              <p:par>
                                <p:cTn id="19" presetID="22" presetClass="entr" presetSubtype="8" fill="hold" grpId="0" nodeType="withEffect">
                                  <p:stCondLst>
                                    <p:cond delay="1010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4750"/>
                                        <p:tgtEl>
                                          <p:spTgt spid="20"/>
                                        </p:tgtEl>
                                      </p:cBhvr>
                                    </p:animEffect>
                                  </p:childTnLst>
                                </p:cTn>
                              </p:par>
                              <p:par>
                                <p:cTn id="22" presetID="22" presetClass="entr" presetSubtype="8" fill="hold" grpId="0" nodeType="withEffect">
                                  <p:stCondLst>
                                    <p:cond delay="1330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500"/>
                                        <p:tgtEl>
                                          <p:spTgt spid="21"/>
                                        </p:tgtEl>
                                      </p:cBhvr>
                                    </p:animEffect>
                                  </p:childTnLst>
                                </p:cTn>
                              </p:par>
                              <p:par>
                                <p:cTn id="25" presetID="22" presetClass="entr" presetSubtype="8" fill="hold" grpId="0" nodeType="withEffect">
                                  <p:stCondLst>
                                    <p:cond delay="164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500"/>
                                        <p:tgtEl>
                                          <p:spTgt spid="22"/>
                                        </p:tgtEl>
                                      </p:cBhvr>
                                    </p:animEffect>
                                  </p:childTnLst>
                                </p:cTn>
                              </p:par>
                              <p:par>
                                <p:cTn id="28" presetID="22" presetClass="entr" presetSubtype="8" fill="hold" grpId="0" nodeType="withEffect">
                                  <p:stCondLst>
                                    <p:cond delay="2300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4000"/>
                                        <p:tgtEl>
                                          <p:spTgt spid="23"/>
                                        </p:tgtEl>
                                      </p:cBhvr>
                                    </p:animEffect>
                                  </p:childTnLst>
                                </p:cTn>
                              </p:par>
                              <p:par>
                                <p:cTn id="31" presetID="22" presetClass="entr" presetSubtype="8" fill="hold" grpId="0" nodeType="withEffect">
                                  <p:stCondLst>
                                    <p:cond delay="2450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3500"/>
                                        <p:tgtEl>
                                          <p:spTgt spid="24"/>
                                        </p:tgtEl>
                                      </p:cBhvr>
                                    </p:animEffect>
                                  </p:childTnLst>
                                </p:cTn>
                              </p:par>
                              <p:par>
                                <p:cTn id="34" presetID="22" presetClass="entr" presetSubtype="8" fill="hold" grpId="0" nodeType="withEffect">
                                  <p:stCondLst>
                                    <p:cond delay="2610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4000"/>
                                        <p:tgtEl>
                                          <p:spTgt spid="25"/>
                                        </p:tgtEl>
                                      </p:cBhvr>
                                    </p:animEffect>
                                  </p:childTnLst>
                                </p:cTn>
                              </p:par>
                              <p:par>
                                <p:cTn id="37" presetID="22" presetClass="entr" presetSubtype="8" fill="hold" grpId="0" nodeType="withEffect">
                                  <p:stCondLst>
                                    <p:cond delay="2930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6000"/>
                                        <p:tgtEl>
                                          <p:spTgt spid="26"/>
                                        </p:tgtEl>
                                      </p:cBhvr>
                                    </p:animEffect>
                                  </p:childTnLst>
                                </p:cTn>
                              </p:par>
                              <p:par>
                                <p:cTn id="40" presetID="22" presetClass="entr" presetSubtype="8" fill="hold" grpId="0" nodeType="withEffect">
                                  <p:stCondLst>
                                    <p:cond delay="323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6000"/>
                                        <p:tgtEl>
                                          <p:spTgt spid="27"/>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9"/>
                                        </p:tgtEl>
                                      </p:cBhvr>
                                    </p:animEffect>
                                    <p:animScale>
                                      <p:cBhvr>
                                        <p:cTn id="48" dur="250" autoRev="1" fill="hold"/>
                                        <p:tgtEl>
                                          <p:spTgt spid="29"/>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Track 1 (mp3cut (mp3cut.net).wav"/>
                                        </p:tgtEl>
                                      </p:cMediaNode>
                                    </p:audio>
                                  </p:subTnLst>
                                </p:cTn>
                              </p:par>
                              <p:par>
                                <p:cTn id="49" presetID="22" presetClass="entr" presetSubtype="8" fill="hold" grpId="0" nodeType="withEffect">
                                  <p:stCondLst>
                                    <p:cond delay="350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4000"/>
                                        <p:tgtEl>
                                          <p:spTgt spid="35"/>
                                        </p:tgtEl>
                                      </p:cBhvr>
                                    </p:animEffect>
                                  </p:childTnLst>
                                </p:cTn>
                              </p:par>
                              <p:par>
                                <p:cTn id="52" presetID="22" presetClass="entr" presetSubtype="8" fill="hold" grpId="0" nodeType="withEffect">
                                  <p:stCondLst>
                                    <p:cond delay="510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3500"/>
                                        <p:tgtEl>
                                          <p:spTgt spid="36"/>
                                        </p:tgtEl>
                                      </p:cBhvr>
                                    </p:animEffect>
                                  </p:childTnLst>
                                </p:cTn>
                              </p:par>
                              <p:par>
                                <p:cTn id="55" presetID="22" presetClass="entr" presetSubtype="8" fill="hold" grpId="0" nodeType="withEffect">
                                  <p:stCondLst>
                                    <p:cond delay="670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4000"/>
                                        <p:tgtEl>
                                          <p:spTgt spid="37"/>
                                        </p:tgtEl>
                                      </p:cBhvr>
                                    </p:animEffect>
                                  </p:childTnLst>
                                </p:cTn>
                              </p:par>
                              <p:par>
                                <p:cTn id="58" presetID="22" presetClass="entr" presetSubtype="8" fill="hold" grpId="0" nodeType="withEffect">
                                  <p:stCondLst>
                                    <p:cond delay="980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6000"/>
                                        <p:tgtEl>
                                          <p:spTgt spid="38"/>
                                        </p:tgtEl>
                                      </p:cBhvr>
                                    </p:animEffect>
                                  </p:childTnLst>
                                </p:cTn>
                              </p:par>
                              <p:par>
                                <p:cTn id="61" presetID="22" presetClass="entr" presetSubtype="8" fill="hold" grpId="0" nodeType="withEffect">
                                  <p:stCondLst>
                                    <p:cond delay="1310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6000"/>
                                        <p:tgtEl>
                                          <p:spTgt spid="39"/>
                                        </p:tgtEl>
                                      </p:cBhvr>
                                    </p:animEffect>
                                  </p:child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40"/>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grpId="0" nodeType="clickEffect">
                                  <p:stCondLst>
                                    <p:cond delay="0"/>
                                  </p:stCondLst>
                                  <p:childTnLst>
                                    <p:animRot by="120000">
                                      <p:cBhvr>
                                        <p:cTn id="68" dur="100" fill="hold">
                                          <p:stCondLst>
                                            <p:cond delay="0"/>
                                          </p:stCondLst>
                                        </p:cTn>
                                        <p:tgtEl>
                                          <p:spTgt spid="40"/>
                                        </p:tgtEl>
                                        <p:attrNameLst>
                                          <p:attrName>r</p:attrName>
                                        </p:attrNameLst>
                                      </p:cBhvr>
                                    </p:animRot>
                                    <p:animRot by="-240000">
                                      <p:cBhvr>
                                        <p:cTn id="69" dur="200" fill="hold">
                                          <p:stCondLst>
                                            <p:cond delay="200"/>
                                          </p:stCondLst>
                                        </p:cTn>
                                        <p:tgtEl>
                                          <p:spTgt spid="40"/>
                                        </p:tgtEl>
                                        <p:attrNameLst>
                                          <p:attrName>r</p:attrName>
                                        </p:attrNameLst>
                                      </p:cBhvr>
                                    </p:animRot>
                                    <p:animRot by="240000">
                                      <p:cBhvr>
                                        <p:cTn id="70" dur="200" fill="hold">
                                          <p:stCondLst>
                                            <p:cond delay="400"/>
                                          </p:stCondLst>
                                        </p:cTn>
                                        <p:tgtEl>
                                          <p:spTgt spid="40"/>
                                        </p:tgtEl>
                                        <p:attrNameLst>
                                          <p:attrName>r</p:attrName>
                                        </p:attrNameLst>
                                      </p:cBhvr>
                                    </p:animRot>
                                    <p:animRot by="-240000">
                                      <p:cBhvr>
                                        <p:cTn id="71" dur="200" fill="hold">
                                          <p:stCondLst>
                                            <p:cond delay="600"/>
                                          </p:stCondLst>
                                        </p:cTn>
                                        <p:tgtEl>
                                          <p:spTgt spid="40"/>
                                        </p:tgtEl>
                                        <p:attrNameLst>
                                          <p:attrName>r</p:attrName>
                                        </p:attrNameLst>
                                      </p:cBhvr>
                                    </p:animRot>
                                    <p:animRot by="120000">
                                      <p:cBhvr>
                                        <p:cTn id="72" dur="200" fill="hold">
                                          <p:stCondLst>
                                            <p:cond delay="800"/>
                                          </p:stCondLst>
                                        </p:cTn>
                                        <p:tgtEl>
                                          <p:spTgt spid="40"/>
                                        </p:tgtEl>
                                        <p:attrNameLst>
                                          <p:attrName>r</p:attrName>
                                        </p:attrNameLst>
                                      </p:cBhvr>
                                    </p:animRot>
                                  </p:childTnLst>
                                </p:cTn>
                              </p:par>
                              <p:par>
                                <p:cTn id="73" presetID="1" presetClass="entr" presetSubtype="0" fill="hold" grpId="2"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1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9"/>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1"/>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2"/>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3"/>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4"/>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5"/>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7"/>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35" grpId="0"/>
      <p:bldP spid="35" grpId="1"/>
      <p:bldP spid="35" grpId="2"/>
      <p:bldP spid="36" grpId="0"/>
      <p:bldP spid="36" grpId="1"/>
      <p:bldP spid="36" grpId="2"/>
      <p:bldP spid="37" grpId="0"/>
      <p:bldP spid="37" grpId="1"/>
      <p:bldP spid="37" grpId="2"/>
      <p:bldP spid="38" grpId="0"/>
      <p:bldP spid="38" grpId="1"/>
      <p:bldP spid="38" grpId="2"/>
      <p:bldP spid="39" grpId="0"/>
      <p:bldP spid="39" grpId="1"/>
      <p:bldP spid="39" grpId="2"/>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588</Words>
  <Application>Microsoft Office PowerPoint</Application>
  <PresentationFormat>Widescreen</PresentationFormat>
  <Paragraphs>172</Paragraphs>
  <Slides>24</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.VnAristote</vt:lpstr>
      <vt:lpstr>.VnBlack</vt:lpstr>
      <vt:lpstr>.VnBodoniH</vt:lpstr>
      <vt:lpstr>.VnCooper</vt:lpstr>
      <vt:lpstr>.VnHelvetIns</vt:lpstr>
      <vt:lpstr>Arial</vt:lpstr>
      <vt:lpstr>Calibri</vt:lpstr>
      <vt:lpstr>Calibri Light</vt:lpstr>
      <vt:lpstr>Century Gothic</vt:lpstr>
      <vt:lpstr>Cooper Black</vt:lpstr>
      <vt:lpstr>Kirang Haerang</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Administrator</cp:lastModifiedBy>
  <cp:revision>91</cp:revision>
  <dcterms:created xsi:type="dcterms:W3CDTF">2022-07-18T07:54:40Z</dcterms:created>
  <dcterms:modified xsi:type="dcterms:W3CDTF">2025-05-07T02:49:41Z</dcterms:modified>
</cp:coreProperties>
</file>