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78" r:id="rId2"/>
    <p:sldId id="774" r:id="rId3"/>
    <p:sldId id="358" r:id="rId4"/>
    <p:sldId id="360" r:id="rId5"/>
    <p:sldId id="359" r:id="rId6"/>
    <p:sldId id="361" r:id="rId7"/>
    <p:sldId id="362" r:id="rId8"/>
    <p:sldId id="367" r:id="rId9"/>
    <p:sldId id="368" r:id="rId10"/>
    <p:sldId id="372" r:id="rId11"/>
    <p:sldId id="370" r:id="rId12"/>
    <p:sldId id="371" r:id="rId13"/>
    <p:sldId id="795" r:id="rId14"/>
    <p:sldId id="794" r:id="rId15"/>
    <p:sldId id="796" r:id="rId16"/>
    <p:sldId id="797" r:id="rId17"/>
    <p:sldId id="369" r:id="rId18"/>
    <p:sldId id="776" r:id="rId19"/>
    <p:sldId id="269" r:id="rId20"/>
    <p:sldId id="462" r:id="rId21"/>
    <p:sldId id="793" r:id="rId22"/>
    <p:sldId id="775" r:id="rId23"/>
    <p:sldId id="478" r:id="rId24"/>
    <p:sldId id="798" r:id="rId25"/>
    <p:sldId id="479" r:id="rId26"/>
    <p:sldId id="480" r:id="rId27"/>
    <p:sldId id="473" r:id="rId28"/>
    <p:sldId id="200757726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AD0"/>
    <a:srgbClr val="BCE5F0"/>
    <a:srgbClr val="FFF6F7"/>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04" autoAdjust="0"/>
    <p:restoredTop sz="94660"/>
  </p:normalViewPr>
  <p:slideViewPr>
    <p:cSldViewPr snapToGrid="0">
      <p:cViewPr varScale="1">
        <p:scale>
          <a:sx n="70" d="100"/>
          <a:sy n="70" d="100"/>
        </p:scale>
        <p:origin x="726" y="60"/>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D55C16-8B85-4CF9-BF8E-21566EBE17E2}" type="datetimeFigureOut">
              <a:rPr lang="en-US" smtClean="0"/>
              <a:t>5/7/2025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0A7F8F-7375-4C09-AA40-D2AE0742C6B7}" type="slidenum">
              <a:rPr lang="en-US" smtClean="0"/>
              <a:t>‹#›</a:t>
            </a:fld>
            <a:endParaRPr lang="en-US"/>
          </a:p>
        </p:txBody>
      </p:sp>
    </p:spTree>
    <p:extLst>
      <p:ext uri="{BB962C8B-B14F-4D97-AF65-F5344CB8AC3E}">
        <p14:creationId xmlns:p14="http://schemas.microsoft.com/office/powerpoint/2010/main" val="3916516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C3EECF-A43D-475D-9C3D-0B439AB9C779}" type="slidenum">
              <a:rPr lang="en-US" smtClean="0"/>
              <a:t>20</a:t>
            </a:fld>
            <a:endParaRPr lang="en-US"/>
          </a:p>
        </p:txBody>
      </p:sp>
    </p:spTree>
    <p:extLst>
      <p:ext uri="{BB962C8B-B14F-4D97-AF65-F5344CB8AC3E}">
        <p14:creationId xmlns:p14="http://schemas.microsoft.com/office/powerpoint/2010/main" val="4236418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54DB4-D84B-2291-CF5E-8539BF571E2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516FDB-B846-AADC-DB5A-8ACBAFE3B47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29E3F3-7B6F-2BB5-51A8-21AFA15D8A77}"/>
              </a:ext>
            </a:extLst>
          </p:cNvPr>
          <p:cNvSpPr>
            <a:spLocks noGrp="1"/>
          </p:cNvSpPr>
          <p:nvPr>
            <p:ph type="dt" sz="half" idx="10"/>
          </p:nvPr>
        </p:nvSpPr>
        <p:spPr>
          <a:xfrm>
            <a:off x="838200" y="6356350"/>
            <a:ext cx="2743200" cy="365125"/>
          </a:xfrm>
          <a:prstGeom prst="rect">
            <a:avLst/>
          </a:prstGeom>
        </p:spPr>
        <p:txBody>
          <a:bodyPr/>
          <a:lstStyle/>
          <a:p>
            <a:fld id="{7A676894-CD62-49E0-ACC4-9A0B51506C5B}" type="datetimeFigureOut">
              <a:rPr lang="en-US" smtClean="0"/>
              <a:t>5/7/2025</a:t>
            </a:fld>
            <a:endParaRPr lang="en-US"/>
          </a:p>
        </p:txBody>
      </p:sp>
      <p:sp>
        <p:nvSpPr>
          <p:cNvPr id="5" name="Footer Placeholder 4">
            <a:extLst>
              <a:ext uri="{FF2B5EF4-FFF2-40B4-BE49-F238E27FC236}">
                <a16:creationId xmlns:a16="http://schemas.microsoft.com/office/drawing/2014/main" id="{CB8C1CEF-64A2-B902-55B5-24A20CF659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9A727E-FDB9-62D2-4C76-B9883964B957}"/>
              </a:ext>
            </a:extLst>
          </p:cNvPr>
          <p:cNvSpPr>
            <a:spLocks noGrp="1"/>
          </p:cNvSpPr>
          <p:nvPr>
            <p:ph type="sldNum" sz="quarter" idx="12"/>
          </p:nvPr>
        </p:nvSpPr>
        <p:spPr>
          <a:xfrm>
            <a:off x="8610600" y="6356350"/>
            <a:ext cx="2743200" cy="365125"/>
          </a:xfrm>
          <a:prstGeom prst="rect">
            <a:avLst/>
          </a:prstGeom>
        </p:spPr>
        <p:txBody>
          <a:bodyPr/>
          <a:lstStyle/>
          <a:p>
            <a:fld id="{601FC3F2-1F74-4472-BD4A-E39A5D509296}" type="slidenum">
              <a:rPr lang="en-US" smtClean="0"/>
              <a:t>‹#›</a:t>
            </a:fld>
            <a:endParaRPr lang="en-US"/>
          </a:p>
        </p:txBody>
      </p:sp>
    </p:spTree>
    <p:extLst>
      <p:ext uri="{BB962C8B-B14F-4D97-AF65-F5344CB8AC3E}">
        <p14:creationId xmlns:p14="http://schemas.microsoft.com/office/powerpoint/2010/main" val="92633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C952C-F673-E2D8-920E-3BE9A3B622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9DD176-8222-E41B-853E-47423361E6C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4888CD-9654-9AED-946B-6C91DB59D0FB}"/>
              </a:ext>
            </a:extLst>
          </p:cNvPr>
          <p:cNvSpPr>
            <a:spLocks noGrp="1"/>
          </p:cNvSpPr>
          <p:nvPr>
            <p:ph type="dt" sz="half" idx="10"/>
          </p:nvPr>
        </p:nvSpPr>
        <p:spPr>
          <a:xfrm>
            <a:off x="838200" y="6356350"/>
            <a:ext cx="2743200" cy="365125"/>
          </a:xfrm>
          <a:prstGeom prst="rect">
            <a:avLst/>
          </a:prstGeom>
        </p:spPr>
        <p:txBody>
          <a:bodyPr/>
          <a:lstStyle/>
          <a:p>
            <a:fld id="{7A676894-CD62-49E0-ACC4-9A0B51506C5B}" type="datetimeFigureOut">
              <a:rPr lang="en-US" smtClean="0"/>
              <a:t>5/7/2025</a:t>
            </a:fld>
            <a:endParaRPr lang="en-US"/>
          </a:p>
        </p:txBody>
      </p:sp>
      <p:sp>
        <p:nvSpPr>
          <p:cNvPr id="5" name="Footer Placeholder 4">
            <a:extLst>
              <a:ext uri="{FF2B5EF4-FFF2-40B4-BE49-F238E27FC236}">
                <a16:creationId xmlns:a16="http://schemas.microsoft.com/office/drawing/2014/main" id="{EC1C62E2-0485-CDE8-9261-568600E7B9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2CF70A2-D6A3-FDA5-7D2F-85A6AB140E30}"/>
              </a:ext>
            </a:extLst>
          </p:cNvPr>
          <p:cNvSpPr>
            <a:spLocks noGrp="1"/>
          </p:cNvSpPr>
          <p:nvPr>
            <p:ph type="sldNum" sz="quarter" idx="12"/>
          </p:nvPr>
        </p:nvSpPr>
        <p:spPr>
          <a:xfrm>
            <a:off x="8610600" y="6356350"/>
            <a:ext cx="2743200" cy="365125"/>
          </a:xfrm>
          <a:prstGeom prst="rect">
            <a:avLst/>
          </a:prstGeom>
        </p:spPr>
        <p:txBody>
          <a:bodyPr/>
          <a:lstStyle/>
          <a:p>
            <a:fld id="{601FC3F2-1F74-4472-BD4A-E39A5D509296}" type="slidenum">
              <a:rPr lang="en-US" smtClean="0"/>
              <a:t>‹#›</a:t>
            </a:fld>
            <a:endParaRPr lang="en-US"/>
          </a:p>
        </p:txBody>
      </p:sp>
    </p:spTree>
    <p:extLst>
      <p:ext uri="{BB962C8B-B14F-4D97-AF65-F5344CB8AC3E}">
        <p14:creationId xmlns:p14="http://schemas.microsoft.com/office/powerpoint/2010/main" val="2558439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F8262E-C725-297C-0254-ED83447999A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4B1FE2-FCE3-6FAB-F5AC-49CBF3A558E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78A196-E805-6DC8-6D60-0E5C122407F2}"/>
              </a:ext>
            </a:extLst>
          </p:cNvPr>
          <p:cNvSpPr>
            <a:spLocks noGrp="1"/>
          </p:cNvSpPr>
          <p:nvPr>
            <p:ph type="dt" sz="half" idx="10"/>
          </p:nvPr>
        </p:nvSpPr>
        <p:spPr>
          <a:xfrm>
            <a:off x="838200" y="6356350"/>
            <a:ext cx="2743200" cy="365125"/>
          </a:xfrm>
          <a:prstGeom prst="rect">
            <a:avLst/>
          </a:prstGeom>
        </p:spPr>
        <p:txBody>
          <a:bodyPr/>
          <a:lstStyle/>
          <a:p>
            <a:fld id="{7A676894-CD62-49E0-ACC4-9A0B51506C5B}" type="datetimeFigureOut">
              <a:rPr lang="en-US" smtClean="0"/>
              <a:t>5/7/2025</a:t>
            </a:fld>
            <a:endParaRPr lang="en-US"/>
          </a:p>
        </p:txBody>
      </p:sp>
      <p:sp>
        <p:nvSpPr>
          <p:cNvPr id="5" name="Footer Placeholder 4">
            <a:extLst>
              <a:ext uri="{FF2B5EF4-FFF2-40B4-BE49-F238E27FC236}">
                <a16:creationId xmlns:a16="http://schemas.microsoft.com/office/drawing/2014/main" id="{EC4756DD-1C89-89E1-EDBA-25BCC92A42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F8FB0BD-955A-543E-69B6-0248519FBE01}"/>
              </a:ext>
            </a:extLst>
          </p:cNvPr>
          <p:cNvSpPr>
            <a:spLocks noGrp="1"/>
          </p:cNvSpPr>
          <p:nvPr>
            <p:ph type="sldNum" sz="quarter" idx="12"/>
          </p:nvPr>
        </p:nvSpPr>
        <p:spPr>
          <a:xfrm>
            <a:off x="8610600" y="6356350"/>
            <a:ext cx="2743200" cy="365125"/>
          </a:xfrm>
          <a:prstGeom prst="rect">
            <a:avLst/>
          </a:prstGeom>
        </p:spPr>
        <p:txBody>
          <a:bodyPr/>
          <a:lstStyle/>
          <a:p>
            <a:fld id="{601FC3F2-1F74-4472-BD4A-E39A5D509296}" type="slidenum">
              <a:rPr lang="en-US" smtClean="0"/>
              <a:t>‹#›</a:t>
            </a:fld>
            <a:endParaRPr lang="en-US"/>
          </a:p>
        </p:txBody>
      </p:sp>
    </p:spTree>
    <p:extLst>
      <p:ext uri="{BB962C8B-B14F-4D97-AF65-F5344CB8AC3E}">
        <p14:creationId xmlns:p14="http://schemas.microsoft.com/office/powerpoint/2010/main" val="2164552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标题和内容" userDrawn="1">
  <p:cSld name="标题和内容">
    <p:bg>
      <p:bgRef idx="1001">
        <a:schemeClr val="bg1"/>
      </p:bgRef>
    </p:bg>
    <p:spTree>
      <p:nvGrpSpPr>
        <p:cNvPr id="1" name="Shape 22"/>
        <p:cNvGrpSpPr/>
        <p:nvPr/>
      </p:nvGrpSpPr>
      <p:grpSpPr>
        <a:xfrm>
          <a:off x="0" y="0"/>
          <a:ext cx="0" cy="0"/>
          <a:chOff x="0" y="0"/>
          <a:chExt cx="0" cy="0"/>
        </a:xfrm>
      </p:grpSpPr>
    </p:spTree>
    <p:extLst>
      <p:ext uri="{BB962C8B-B14F-4D97-AF65-F5344CB8AC3E}">
        <p14:creationId xmlns:p14="http://schemas.microsoft.com/office/powerpoint/2010/main" val="142583824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8323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B7CD7-564B-D170-5761-6DC2B299AC5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7CA9FC-CF2A-733E-6F16-4E49F7ECF7E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FE901A-0FCB-CCF1-B169-74C2D5B9F7AF}"/>
              </a:ext>
            </a:extLst>
          </p:cNvPr>
          <p:cNvSpPr>
            <a:spLocks noGrp="1"/>
          </p:cNvSpPr>
          <p:nvPr>
            <p:ph type="dt" sz="half" idx="10"/>
          </p:nvPr>
        </p:nvSpPr>
        <p:spPr>
          <a:xfrm>
            <a:off x="838200" y="6356350"/>
            <a:ext cx="2743200" cy="365125"/>
          </a:xfrm>
          <a:prstGeom prst="rect">
            <a:avLst/>
          </a:prstGeom>
        </p:spPr>
        <p:txBody>
          <a:bodyPr/>
          <a:lstStyle/>
          <a:p>
            <a:fld id="{7A676894-CD62-49E0-ACC4-9A0B51506C5B}" type="datetimeFigureOut">
              <a:rPr lang="en-US" smtClean="0"/>
              <a:t>5/7/2025</a:t>
            </a:fld>
            <a:endParaRPr lang="en-US"/>
          </a:p>
        </p:txBody>
      </p:sp>
      <p:sp>
        <p:nvSpPr>
          <p:cNvPr id="5" name="Footer Placeholder 4">
            <a:extLst>
              <a:ext uri="{FF2B5EF4-FFF2-40B4-BE49-F238E27FC236}">
                <a16:creationId xmlns:a16="http://schemas.microsoft.com/office/drawing/2014/main" id="{33135306-AF09-0A72-6F09-2BCDFE519B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C236948-CE08-7182-A7CB-1B59A2B94CC8}"/>
              </a:ext>
            </a:extLst>
          </p:cNvPr>
          <p:cNvSpPr>
            <a:spLocks noGrp="1"/>
          </p:cNvSpPr>
          <p:nvPr>
            <p:ph type="sldNum" sz="quarter" idx="12"/>
          </p:nvPr>
        </p:nvSpPr>
        <p:spPr>
          <a:xfrm>
            <a:off x="8610600" y="6356350"/>
            <a:ext cx="2743200" cy="365125"/>
          </a:xfrm>
          <a:prstGeom prst="rect">
            <a:avLst/>
          </a:prstGeom>
        </p:spPr>
        <p:txBody>
          <a:bodyPr/>
          <a:lstStyle/>
          <a:p>
            <a:fld id="{601FC3F2-1F74-4472-BD4A-E39A5D509296}" type="slidenum">
              <a:rPr lang="en-US" smtClean="0"/>
              <a:t>‹#›</a:t>
            </a:fld>
            <a:endParaRPr lang="en-US"/>
          </a:p>
        </p:txBody>
      </p:sp>
    </p:spTree>
    <p:extLst>
      <p:ext uri="{BB962C8B-B14F-4D97-AF65-F5344CB8AC3E}">
        <p14:creationId xmlns:p14="http://schemas.microsoft.com/office/powerpoint/2010/main" val="1657969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95FD8-DBD9-AFCB-F4E3-17E48157E2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F9B18F-7700-663A-EDAA-96E983BD2F0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88B247-E7DA-66F9-EABD-CA8B8189C826}"/>
              </a:ext>
            </a:extLst>
          </p:cNvPr>
          <p:cNvSpPr>
            <a:spLocks noGrp="1"/>
          </p:cNvSpPr>
          <p:nvPr>
            <p:ph type="dt" sz="half" idx="10"/>
          </p:nvPr>
        </p:nvSpPr>
        <p:spPr>
          <a:xfrm>
            <a:off x="838200" y="6356350"/>
            <a:ext cx="2743200" cy="365125"/>
          </a:xfrm>
          <a:prstGeom prst="rect">
            <a:avLst/>
          </a:prstGeom>
        </p:spPr>
        <p:txBody>
          <a:bodyPr/>
          <a:lstStyle/>
          <a:p>
            <a:fld id="{7A676894-CD62-49E0-ACC4-9A0B51506C5B}" type="datetimeFigureOut">
              <a:rPr lang="en-US" smtClean="0"/>
              <a:t>5/7/2025</a:t>
            </a:fld>
            <a:endParaRPr lang="en-US"/>
          </a:p>
        </p:txBody>
      </p:sp>
      <p:sp>
        <p:nvSpPr>
          <p:cNvPr id="5" name="Footer Placeholder 4">
            <a:extLst>
              <a:ext uri="{FF2B5EF4-FFF2-40B4-BE49-F238E27FC236}">
                <a16:creationId xmlns:a16="http://schemas.microsoft.com/office/drawing/2014/main" id="{AE63254E-D27E-C2D3-A1F2-3834E865C0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1C8B5B-4311-2112-001D-42435FEB1890}"/>
              </a:ext>
            </a:extLst>
          </p:cNvPr>
          <p:cNvSpPr>
            <a:spLocks noGrp="1"/>
          </p:cNvSpPr>
          <p:nvPr>
            <p:ph type="sldNum" sz="quarter" idx="12"/>
          </p:nvPr>
        </p:nvSpPr>
        <p:spPr>
          <a:xfrm>
            <a:off x="8610600" y="6356350"/>
            <a:ext cx="2743200" cy="365125"/>
          </a:xfrm>
          <a:prstGeom prst="rect">
            <a:avLst/>
          </a:prstGeom>
        </p:spPr>
        <p:txBody>
          <a:bodyPr/>
          <a:lstStyle/>
          <a:p>
            <a:fld id="{601FC3F2-1F74-4472-BD4A-E39A5D509296}" type="slidenum">
              <a:rPr lang="en-US" smtClean="0"/>
              <a:t>‹#›</a:t>
            </a:fld>
            <a:endParaRPr lang="en-US"/>
          </a:p>
        </p:txBody>
      </p:sp>
    </p:spTree>
    <p:extLst>
      <p:ext uri="{BB962C8B-B14F-4D97-AF65-F5344CB8AC3E}">
        <p14:creationId xmlns:p14="http://schemas.microsoft.com/office/powerpoint/2010/main" val="2948649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34531-4F26-51FB-DD32-E3A4A872116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BA2C895-6E3D-DBC3-4057-87B8C752E03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DECD96-8592-108C-D80E-BFABC51E264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569F3E-BDC4-86D7-9DBC-BB1427FE7CD9}"/>
              </a:ext>
            </a:extLst>
          </p:cNvPr>
          <p:cNvSpPr>
            <a:spLocks noGrp="1"/>
          </p:cNvSpPr>
          <p:nvPr>
            <p:ph type="dt" sz="half" idx="10"/>
          </p:nvPr>
        </p:nvSpPr>
        <p:spPr>
          <a:xfrm>
            <a:off x="838200" y="6356350"/>
            <a:ext cx="2743200" cy="365125"/>
          </a:xfrm>
          <a:prstGeom prst="rect">
            <a:avLst/>
          </a:prstGeom>
        </p:spPr>
        <p:txBody>
          <a:bodyPr/>
          <a:lstStyle/>
          <a:p>
            <a:fld id="{7A676894-CD62-49E0-ACC4-9A0B51506C5B}" type="datetimeFigureOut">
              <a:rPr lang="en-US" smtClean="0"/>
              <a:t>5/7/2025</a:t>
            </a:fld>
            <a:endParaRPr lang="en-US"/>
          </a:p>
        </p:txBody>
      </p:sp>
      <p:sp>
        <p:nvSpPr>
          <p:cNvPr id="6" name="Footer Placeholder 5">
            <a:extLst>
              <a:ext uri="{FF2B5EF4-FFF2-40B4-BE49-F238E27FC236}">
                <a16:creationId xmlns:a16="http://schemas.microsoft.com/office/drawing/2014/main" id="{AB8B6092-6E7E-59A2-5BFB-175D5E4962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5786A11-9E89-DC5F-2B7D-7A4FA0E4B2EA}"/>
              </a:ext>
            </a:extLst>
          </p:cNvPr>
          <p:cNvSpPr>
            <a:spLocks noGrp="1"/>
          </p:cNvSpPr>
          <p:nvPr>
            <p:ph type="sldNum" sz="quarter" idx="12"/>
          </p:nvPr>
        </p:nvSpPr>
        <p:spPr>
          <a:xfrm>
            <a:off x="8610600" y="6356350"/>
            <a:ext cx="2743200" cy="365125"/>
          </a:xfrm>
          <a:prstGeom prst="rect">
            <a:avLst/>
          </a:prstGeom>
        </p:spPr>
        <p:txBody>
          <a:bodyPr/>
          <a:lstStyle/>
          <a:p>
            <a:fld id="{601FC3F2-1F74-4472-BD4A-E39A5D509296}" type="slidenum">
              <a:rPr lang="en-US" smtClean="0"/>
              <a:t>‹#›</a:t>
            </a:fld>
            <a:endParaRPr lang="en-US"/>
          </a:p>
        </p:txBody>
      </p:sp>
    </p:spTree>
    <p:extLst>
      <p:ext uri="{BB962C8B-B14F-4D97-AF65-F5344CB8AC3E}">
        <p14:creationId xmlns:p14="http://schemas.microsoft.com/office/powerpoint/2010/main" val="285878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99EED-26EE-A619-08F2-BFB2A5FC43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DF4317E-D190-70B1-3B1F-394461B1568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1721FD-276B-0A9E-6528-E09523F77D5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7EE6FD-85A3-F99B-0AA5-BEEE1DD36A6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A3C123-92DF-2A06-EF00-848F2C8AC0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5BF9A3-D9C2-C467-5F1F-913AFB713EDC}"/>
              </a:ext>
            </a:extLst>
          </p:cNvPr>
          <p:cNvSpPr>
            <a:spLocks noGrp="1"/>
          </p:cNvSpPr>
          <p:nvPr>
            <p:ph type="dt" sz="half" idx="10"/>
          </p:nvPr>
        </p:nvSpPr>
        <p:spPr>
          <a:xfrm>
            <a:off x="838200" y="6356350"/>
            <a:ext cx="2743200" cy="365125"/>
          </a:xfrm>
          <a:prstGeom prst="rect">
            <a:avLst/>
          </a:prstGeom>
        </p:spPr>
        <p:txBody>
          <a:bodyPr/>
          <a:lstStyle/>
          <a:p>
            <a:fld id="{7A676894-CD62-49E0-ACC4-9A0B51506C5B}" type="datetimeFigureOut">
              <a:rPr lang="en-US" smtClean="0"/>
              <a:t>5/7/2025</a:t>
            </a:fld>
            <a:endParaRPr lang="en-US"/>
          </a:p>
        </p:txBody>
      </p:sp>
      <p:sp>
        <p:nvSpPr>
          <p:cNvPr id="8" name="Footer Placeholder 7">
            <a:extLst>
              <a:ext uri="{FF2B5EF4-FFF2-40B4-BE49-F238E27FC236}">
                <a16:creationId xmlns:a16="http://schemas.microsoft.com/office/drawing/2014/main" id="{11AD6487-298A-B1EB-9F42-34F6ED7D12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C076E07-0A6E-CD2E-8608-8DEB227657E8}"/>
              </a:ext>
            </a:extLst>
          </p:cNvPr>
          <p:cNvSpPr>
            <a:spLocks noGrp="1"/>
          </p:cNvSpPr>
          <p:nvPr>
            <p:ph type="sldNum" sz="quarter" idx="12"/>
          </p:nvPr>
        </p:nvSpPr>
        <p:spPr>
          <a:xfrm>
            <a:off x="8610600" y="6356350"/>
            <a:ext cx="2743200" cy="365125"/>
          </a:xfrm>
          <a:prstGeom prst="rect">
            <a:avLst/>
          </a:prstGeom>
        </p:spPr>
        <p:txBody>
          <a:bodyPr/>
          <a:lstStyle/>
          <a:p>
            <a:fld id="{601FC3F2-1F74-4472-BD4A-E39A5D509296}" type="slidenum">
              <a:rPr lang="en-US" smtClean="0"/>
              <a:t>‹#›</a:t>
            </a:fld>
            <a:endParaRPr lang="en-US"/>
          </a:p>
        </p:txBody>
      </p:sp>
    </p:spTree>
    <p:extLst>
      <p:ext uri="{BB962C8B-B14F-4D97-AF65-F5344CB8AC3E}">
        <p14:creationId xmlns:p14="http://schemas.microsoft.com/office/powerpoint/2010/main" val="2937492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0BBDA-567E-831F-991A-0B3651CCDE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DF3682-06FE-67F9-E77B-E92CA52CB07A}"/>
              </a:ext>
            </a:extLst>
          </p:cNvPr>
          <p:cNvSpPr>
            <a:spLocks noGrp="1"/>
          </p:cNvSpPr>
          <p:nvPr>
            <p:ph type="dt" sz="half" idx="10"/>
          </p:nvPr>
        </p:nvSpPr>
        <p:spPr>
          <a:xfrm>
            <a:off x="838200" y="6356350"/>
            <a:ext cx="2743200" cy="365125"/>
          </a:xfrm>
          <a:prstGeom prst="rect">
            <a:avLst/>
          </a:prstGeom>
        </p:spPr>
        <p:txBody>
          <a:bodyPr/>
          <a:lstStyle/>
          <a:p>
            <a:fld id="{7A676894-CD62-49E0-ACC4-9A0B51506C5B}" type="datetimeFigureOut">
              <a:rPr lang="en-US" smtClean="0"/>
              <a:t>5/7/2025</a:t>
            </a:fld>
            <a:endParaRPr lang="en-US"/>
          </a:p>
        </p:txBody>
      </p:sp>
      <p:sp>
        <p:nvSpPr>
          <p:cNvPr id="4" name="Footer Placeholder 3">
            <a:extLst>
              <a:ext uri="{FF2B5EF4-FFF2-40B4-BE49-F238E27FC236}">
                <a16:creationId xmlns:a16="http://schemas.microsoft.com/office/drawing/2014/main" id="{F2E7F383-1966-39C9-A2DE-E754CB6AB3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7BE1A43-C023-9764-546C-724478E6A9B5}"/>
              </a:ext>
            </a:extLst>
          </p:cNvPr>
          <p:cNvSpPr>
            <a:spLocks noGrp="1"/>
          </p:cNvSpPr>
          <p:nvPr>
            <p:ph type="sldNum" sz="quarter" idx="12"/>
          </p:nvPr>
        </p:nvSpPr>
        <p:spPr>
          <a:xfrm>
            <a:off x="8610600" y="6356350"/>
            <a:ext cx="2743200" cy="365125"/>
          </a:xfrm>
          <a:prstGeom prst="rect">
            <a:avLst/>
          </a:prstGeom>
        </p:spPr>
        <p:txBody>
          <a:bodyPr/>
          <a:lstStyle/>
          <a:p>
            <a:fld id="{601FC3F2-1F74-4472-BD4A-E39A5D509296}" type="slidenum">
              <a:rPr lang="en-US" smtClean="0"/>
              <a:t>‹#›</a:t>
            </a:fld>
            <a:endParaRPr lang="en-US"/>
          </a:p>
        </p:txBody>
      </p:sp>
    </p:spTree>
    <p:extLst>
      <p:ext uri="{BB962C8B-B14F-4D97-AF65-F5344CB8AC3E}">
        <p14:creationId xmlns:p14="http://schemas.microsoft.com/office/powerpoint/2010/main" val="1142782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45451C-754E-E880-1257-5418E45CEC86}"/>
              </a:ext>
            </a:extLst>
          </p:cNvPr>
          <p:cNvSpPr>
            <a:spLocks noGrp="1"/>
          </p:cNvSpPr>
          <p:nvPr>
            <p:ph type="dt" sz="half" idx="10"/>
          </p:nvPr>
        </p:nvSpPr>
        <p:spPr>
          <a:xfrm>
            <a:off x="838200" y="6356350"/>
            <a:ext cx="2743200" cy="365125"/>
          </a:xfrm>
          <a:prstGeom prst="rect">
            <a:avLst/>
          </a:prstGeom>
        </p:spPr>
        <p:txBody>
          <a:bodyPr/>
          <a:lstStyle/>
          <a:p>
            <a:fld id="{7A676894-CD62-49E0-ACC4-9A0B51506C5B}" type="datetimeFigureOut">
              <a:rPr lang="en-US" smtClean="0"/>
              <a:t>5/7/2025</a:t>
            </a:fld>
            <a:endParaRPr lang="en-US"/>
          </a:p>
        </p:txBody>
      </p:sp>
      <p:sp>
        <p:nvSpPr>
          <p:cNvPr id="3" name="Footer Placeholder 2">
            <a:extLst>
              <a:ext uri="{FF2B5EF4-FFF2-40B4-BE49-F238E27FC236}">
                <a16:creationId xmlns:a16="http://schemas.microsoft.com/office/drawing/2014/main" id="{8F1FD0C7-50F1-25D4-92C9-E793F64C09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55006A2-3A47-9561-764B-E834C976B739}"/>
              </a:ext>
            </a:extLst>
          </p:cNvPr>
          <p:cNvSpPr>
            <a:spLocks noGrp="1"/>
          </p:cNvSpPr>
          <p:nvPr>
            <p:ph type="sldNum" sz="quarter" idx="12"/>
          </p:nvPr>
        </p:nvSpPr>
        <p:spPr>
          <a:xfrm>
            <a:off x="8610600" y="6356350"/>
            <a:ext cx="2743200" cy="365125"/>
          </a:xfrm>
          <a:prstGeom prst="rect">
            <a:avLst/>
          </a:prstGeom>
        </p:spPr>
        <p:txBody>
          <a:bodyPr/>
          <a:lstStyle/>
          <a:p>
            <a:fld id="{601FC3F2-1F74-4472-BD4A-E39A5D509296}" type="slidenum">
              <a:rPr lang="en-US" smtClean="0"/>
              <a:t>‹#›</a:t>
            </a:fld>
            <a:endParaRPr lang="en-US"/>
          </a:p>
        </p:txBody>
      </p:sp>
    </p:spTree>
    <p:extLst>
      <p:ext uri="{BB962C8B-B14F-4D97-AF65-F5344CB8AC3E}">
        <p14:creationId xmlns:p14="http://schemas.microsoft.com/office/powerpoint/2010/main" val="3602245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F6F92-3156-070E-3E0C-60D56AA213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A7AF1C-8073-76FE-3B81-791784AA10E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51148F-0EDB-5A7D-3D0B-D1A770CA05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42AB9C-D955-548C-C359-40472CE16D47}"/>
              </a:ext>
            </a:extLst>
          </p:cNvPr>
          <p:cNvSpPr>
            <a:spLocks noGrp="1"/>
          </p:cNvSpPr>
          <p:nvPr>
            <p:ph type="dt" sz="half" idx="10"/>
          </p:nvPr>
        </p:nvSpPr>
        <p:spPr>
          <a:xfrm>
            <a:off x="838200" y="6356350"/>
            <a:ext cx="2743200" cy="365125"/>
          </a:xfrm>
          <a:prstGeom prst="rect">
            <a:avLst/>
          </a:prstGeom>
        </p:spPr>
        <p:txBody>
          <a:bodyPr/>
          <a:lstStyle/>
          <a:p>
            <a:fld id="{7A676894-CD62-49E0-ACC4-9A0B51506C5B}" type="datetimeFigureOut">
              <a:rPr lang="en-US" smtClean="0"/>
              <a:t>5/7/2025</a:t>
            </a:fld>
            <a:endParaRPr lang="en-US"/>
          </a:p>
        </p:txBody>
      </p:sp>
      <p:sp>
        <p:nvSpPr>
          <p:cNvPr id="6" name="Footer Placeholder 5">
            <a:extLst>
              <a:ext uri="{FF2B5EF4-FFF2-40B4-BE49-F238E27FC236}">
                <a16:creationId xmlns:a16="http://schemas.microsoft.com/office/drawing/2014/main" id="{40B67387-3254-0E64-91C0-9DAAEBB3AE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D4ADB2F-06D4-F176-24A7-C02A2DCA3043}"/>
              </a:ext>
            </a:extLst>
          </p:cNvPr>
          <p:cNvSpPr>
            <a:spLocks noGrp="1"/>
          </p:cNvSpPr>
          <p:nvPr>
            <p:ph type="sldNum" sz="quarter" idx="12"/>
          </p:nvPr>
        </p:nvSpPr>
        <p:spPr>
          <a:xfrm>
            <a:off x="8610600" y="6356350"/>
            <a:ext cx="2743200" cy="365125"/>
          </a:xfrm>
          <a:prstGeom prst="rect">
            <a:avLst/>
          </a:prstGeom>
        </p:spPr>
        <p:txBody>
          <a:bodyPr/>
          <a:lstStyle/>
          <a:p>
            <a:fld id="{601FC3F2-1F74-4472-BD4A-E39A5D509296}" type="slidenum">
              <a:rPr lang="en-US" smtClean="0"/>
              <a:t>‹#›</a:t>
            </a:fld>
            <a:endParaRPr lang="en-US"/>
          </a:p>
        </p:txBody>
      </p:sp>
    </p:spTree>
    <p:extLst>
      <p:ext uri="{BB962C8B-B14F-4D97-AF65-F5344CB8AC3E}">
        <p14:creationId xmlns:p14="http://schemas.microsoft.com/office/powerpoint/2010/main" val="1115671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9EC71-B91E-7AB6-8D58-A3C51EC970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61AF1A-06E1-FBBD-6A43-C4EC3D7571D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09F8C0-96E4-2340-CBCF-DFFB89BE44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6EA472-FAB9-3915-D7A1-E938EC6BB0D1}"/>
              </a:ext>
            </a:extLst>
          </p:cNvPr>
          <p:cNvSpPr>
            <a:spLocks noGrp="1"/>
          </p:cNvSpPr>
          <p:nvPr>
            <p:ph type="dt" sz="half" idx="10"/>
          </p:nvPr>
        </p:nvSpPr>
        <p:spPr>
          <a:xfrm>
            <a:off x="838200" y="6356350"/>
            <a:ext cx="2743200" cy="365125"/>
          </a:xfrm>
          <a:prstGeom prst="rect">
            <a:avLst/>
          </a:prstGeom>
        </p:spPr>
        <p:txBody>
          <a:bodyPr/>
          <a:lstStyle/>
          <a:p>
            <a:fld id="{7A676894-CD62-49E0-ACC4-9A0B51506C5B}" type="datetimeFigureOut">
              <a:rPr lang="en-US" smtClean="0"/>
              <a:t>5/7/2025</a:t>
            </a:fld>
            <a:endParaRPr lang="en-US"/>
          </a:p>
        </p:txBody>
      </p:sp>
      <p:sp>
        <p:nvSpPr>
          <p:cNvPr id="6" name="Footer Placeholder 5">
            <a:extLst>
              <a:ext uri="{FF2B5EF4-FFF2-40B4-BE49-F238E27FC236}">
                <a16:creationId xmlns:a16="http://schemas.microsoft.com/office/drawing/2014/main" id="{724C4C48-2FCF-9A58-CE80-E802E2078E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8A2769-3CC7-36F8-9443-068CB267BD5B}"/>
              </a:ext>
            </a:extLst>
          </p:cNvPr>
          <p:cNvSpPr>
            <a:spLocks noGrp="1"/>
          </p:cNvSpPr>
          <p:nvPr>
            <p:ph type="sldNum" sz="quarter" idx="12"/>
          </p:nvPr>
        </p:nvSpPr>
        <p:spPr>
          <a:xfrm>
            <a:off x="8610600" y="6356350"/>
            <a:ext cx="2743200" cy="365125"/>
          </a:xfrm>
          <a:prstGeom prst="rect">
            <a:avLst/>
          </a:prstGeom>
        </p:spPr>
        <p:txBody>
          <a:bodyPr/>
          <a:lstStyle/>
          <a:p>
            <a:fld id="{601FC3F2-1F74-4472-BD4A-E39A5D509296}" type="slidenum">
              <a:rPr lang="en-US" smtClean="0"/>
              <a:t>‹#›</a:t>
            </a:fld>
            <a:endParaRPr lang="en-US"/>
          </a:p>
        </p:txBody>
      </p:sp>
    </p:spTree>
    <p:extLst>
      <p:ext uri="{BB962C8B-B14F-4D97-AF65-F5344CB8AC3E}">
        <p14:creationId xmlns:p14="http://schemas.microsoft.com/office/powerpoint/2010/main" val="3959760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white rectangle with pink border&#10;&#10;Description automatically generated with low confidence">
            <a:extLst>
              <a:ext uri="{FF2B5EF4-FFF2-40B4-BE49-F238E27FC236}">
                <a16:creationId xmlns:a16="http://schemas.microsoft.com/office/drawing/2014/main" id="{62C26E5D-4D37-7E39-8279-A5D8A613D94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824136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facebook.com/msphampowerpoint" TargetMode="External"/><Relationship Id="rId13" Type="http://schemas.openxmlformats.org/officeDocument/2006/relationships/image" Target="../media/image12.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10.svg"/><Relationship Id="rId5" Type="http://schemas.openxmlformats.org/officeDocument/2006/relationships/image" Target="../media/image5.sv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2.wav"/><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2.wav"/><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2.wav"/><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2.wav"/><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2.wav"/><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2.wav"/><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xml"/><Relationship Id="rId7" Type="http://schemas.openxmlformats.org/officeDocument/2006/relationships/image" Target="../media/image4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6.png"/><Relationship Id="rId5" Type="http://schemas.openxmlformats.org/officeDocument/2006/relationships/image" Target="../media/image26.png"/><Relationship Id="rId4" Type="http://schemas.openxmlformats.org/officeDocument/2006/relationships/audio" Target="../media/audio3.wav"/><Relationship Id="rId9"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audio" Target="../media/audio10.wav"/><Relationship Id="rId3" Type="http://schemas.openxmlformats.org/officeDocument/2006/relationships/audio" Target="../media/audio5.wav"/><Relationship Id="rId7" Type="http://schemas.openxmlformats.org/officeDocument/2006/relationships/audio" Target="../media/audio9.wav"/><Relationship Id="rId2" Type="http://schemas.openxmlformats.org/officeDocument/2006/relationships/audio" Target="../media/audio4.wav"/><Relationship Id="rId1" Type="http://schemas.openxmlformats.org/officeDocument/2006/relationships/slideLayout" Target="../slideLayouts/slideLayout12.xml"/><Relationship Id="rId6" Type="http://schemas.openxmlformats.org/officeDocument/2006/relationships/audio" Target="../media/audio8.wav"/><Relationship Id="rId5" Type="http://schemas.openxmlformats.org/officeDocument/2006/relationships/audio" Target="../media/audio7.wav"/><Relationship Id="rId10" Type="http://schemas.openxmlformats.org/officeDocument/2006/relationships/image" Target="../media/image55.png"/><Relationship Id="rId4" Type="http://schemas.openxmlformats.org/officeDocument/2006/relationships/audio" Target="../media/audio6.wav"/><Relationship Id="rId9"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audio" Target="../media/audio11.wav"/><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13.wav"/><Relationship Id="rId7" Type="http://schemas.openxmlformats.org/officeDocument/2006/relationships/image" Target="../media/image56.png"/><Relationship Id="rId2" Type="http://schemas.openxmlformats.org/officeDocument/2006/relationships/audio" Target="../media/audio12.wav"/><Relationship Id="rId1" Type="http://schemas.openxmlformats.org/officeDocument/2006/relationships/slideLayout" Target="../slideLayouts/slideLayout12.xml"/><Relationship Id="rId6" Type="http://schemas.openxmlformats.org/officeDocument/2006/relationships/audio" Target="../media/audio16.wav"/><Relationship Id="rId5" Type="http://schemas.openxmlformats.org/officeDocument/2006/relationships/audio" Target="../media/audio15.wav"/><Relationship Id="rId4" Type="http://schemas.openxmlformats.org/officeDocument/2006/relationships/audio" Target="../media/audio14.wav"/></Relationships>
</file>

<file path=ppt/slides/_rels/slide26.xml.rels><?xml version="1.0" encoding="UTF-8" standalone="yes"?>
<Relationships xmlns="http://schemas.openxmlformats.org/package/2006/relationships"><Relationship Id="rId8" Type="http://schemas.openxmlformats.org/officeDocument/2006/relationships/audio" Target="../media/audio23.wav"/><Relationship Id="rId3" Type="http://schemas.openxmlformats.org/officeDocument/2006/relationships/audio" Target="../media/audio18.wav"/><Relationship Id="rId7" Type="http://schemas.openxmlformats.org/officeDocument/2006/relationships/audio" Target="../media/audio22.wav"/><Relationship Id="rId2" Type="http://schemas.openxmlformats.org/officeDocument/2006/relationships/audio" Target="../media/audio17.wav"/><Relationship Id="rId1" Type="http://schemas.openxmlformats.org/officeDocument/2006/relationships/slideLayout" Target="../slideLayouts/slideLayout12.xml"/><Relationship Id="rId6" Type="http://schemas.openxmlformats.org/officeDocument/2006/relationships/audio" Target="../media/audio21.wav"/><Relationship Id="rId5" Type="http://schemas.openxmlformats.org/officeDocument/2006/relationships/audio" Target="../media/audio20.wav"/><Relationship Id="rId10" Type="http://schemas.openxmlformats.org/officeDocument/2006/relationships/image" Target="../media/image55.png"/><Relationship Id="rId4" Type="http://schemas.openxmlformats.org/officeDocument/2006/relationships/audio" Target="../media/audio19.wav"/><Relationship Id="rId9" Type="http://schemas.openxmlformats.org/officeDocument/2006/relationships/image" Target="../media/image57.png"/></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8.png"/><Relationship Id="rId3" Type="http://schemas.openxmlformats.org/officeDocument/2006/relationships/image" Target="../media/image5.svg"/><Relationship Id="rId7" Type="http://schemas.openxmlformats.org/officeDocument/2006/relationships/image" Target="../media/image10.svg"/><Relationship Id="rId12" Type="http://schemas.openxmlformats.org/officeDocument/2006/relationships/hyperlink" Target="https://www.facebook.com/msphampowerpoint" TargetMode="Externa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61.svg"/><Relationship Id="rId5" Type="http://schemas.openxmlformats.org/officeDocument/2006/relationships/image" Target="../media/image7.svg"/><Relationship Id="rId10" Type="http://schemas.openxmlformats.org/officeDocument/2006/relationships/image" Target="../media/image60.png"/><Relationship Id="rId4" Type="http://schemas.openxmlformats.org/officeDocument/2006/relationships/image" Target="../media/image6.png"/><Relationship Id="rId9" Type="http://schemas.openxmlformats.org/officeDocument/2006/relationships/image" Target="../media/image59.svg"/><Relationship Id="rId14"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slideLayout" Target="../slideLayouts/slideLayout1.xml"/><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png"/><Relationship Id="rId14"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audio" Target="../media/audio2.wav"/><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2.wav"/><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2.wav"/><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2.wav"/><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MsPham-0936082789">
            <a:extLst>
              <a:ext uri="{FF2B5EF4-FFF2-40B4-BE49-F238E27FC236}">
                <a16:creationId xmlns:a16="http://schemas.microsoft.com/office/drawing/2014/main" id="{EB9A99A2-D5D2-7691-2850-507AEECA80B7}"/>
              </a:ext>
            </a:extLst>
          </p:cNvPr>
          <p:cNvSpPr/>
          <p:nvPr/>
        </p:nvSpPr>
        <p:spPr>
          <a:xfrm>
            <a:off x="-1" y="0"/>
            <a:ext cx="12192001" cy="6858000"/>
          </a:xfrm>
          <a:prstGeom prst="rect">
            <a:avLst/>
          </a:prstGeom>
          <a:solidFill>
            <a:srgbClr val="FF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45C67"/>
              </a:solidFill>
            </a:endParaRPr>
          </a:p>
        </p:txBody>
      </p:sp>
      <p:pic>
        <p:nvPicPr>
          <p:cNvPr id="81" name="MsPham-0936082789">
            <a:extLst>
              <a:ext uri="{FF2B5EF4-FFF2-40B4-BE49-F238E27FC236}">
                <a16:creationId xmlns:a16="http://schemas.microsoft.com/office/drawing/2014/main" id="{EB942D09-E0B9-2827-22A0-86837416511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961162" y="-382191"/>
            <a:ext cx="2914422" cy="2743200"/>
          </a:xfrm>
          <a:prstGeom prst="rect">
            <a:avLst/>
          </a:prstGeom>
        </p:spPr>
      </p:pic>
      <p:sp>
        <p:nvSpPr>
          <p:cNvPr id="25" name="MsPham-0936082789">
            <a:extLst>
              <a:ext uri="{FF2B5EF4-FFF2-40B4-BE49-F238E27FC236}">
                <a16:creationId xmlns:a16="http://schemas.microsoft.com/office/drawing/2014/main" id="{50A3463A-574B-0618-0AC8-117BAC7CB65C}"/>
              </a:ext>
            </a:extLst>
          </p:cNvPr>
          <p:cNvSpPr txBox="1"/>
          <p:nvPr/>
        </p:nvSpPr>
        <p:spPr>
          <a:xfrm>
            <a:off x="1982034" y="1067919"/>
            <a:ext cx="5499859" cy="923330"/>
          </a:xfrm>
          <a:prstGeom prst="rect">
            <a:avLst/>
          </a:prstGeom>
          <a:noFill/>
        </p:spPr>
        <p:txBody>
          <a:bodyPr wrap="square" rtlCol="0">
            <a:spAutoFit/>
          </a:bodyPr>
          <a:lstStyle/>
          <a:p>
            <a:r>
              <a:rPr lang="en-US" sz="5400" b="1" spc="50">
                <a:ln w="12700" cmpd="sng">
                  <a:solidFill>
                    <a:srgbClr val="C45C67"/>
                  </a:solidFill>
                  <a:prstDash val="solid"/>
                </a:ln>
                <a:solidFill>
                  <a:schemeClr val="bg1"/>
                </a:solidFill>
                <a:effectLst>
                  <a:glow rad="38100">
                    <a:srgbClr val="FF99FF">
                      <a:alpha val="40000"/>
                    </a:srgbClr>
                  </a:glow>
                  <a:outerShdw blurRad="50800" dist="38100" dir="2700000" algn="tl" rotWithShape="0">
                    <a:prstClr val="black">
                      <a:alpha val="40000"/>
                    </a:prstClr>
                  </a:outerShdw>
                </a:effectLst>
                <a:latin typeface=".VnHelvetIns" panose="020B7200000000000000" pitchFamily="34" charset="0"/>
              </a:rPr>
              <a:t>Unit starter B</a:t>
            </a:r>
            <a:endParaRPr lang="en-US" sz="5400" b="1" spc="50" dirty="0">
              <a:ln w="12700" cmpd="sng">
                <a:solidFill>
                  <a:srgbClr val="C45C67"/>
                </a:solidFill>
                <a:prstDash val="solid"/>
              </a:ln>
              <a:solidFill>
                <a:schemeClr val="bg1"/>
              </a:solidFill>
              <a:effectLst>
                <a:glow rad="38100">
                  <a:srgbClr val="FF99FF">
                    <a:alpha val="40000"/>
                  </a:srgbClr>
                </a:glow>
                <a:outerShdw blurRad="50800" dist="38100" dir="2700000" algn="tl" rotWithShape="0">
                  <a:prstClr val="black">
                    <a:alpha val="40000"/>
                  </a:prstClr>
                </a:outerShdw>
              </a:effectLst>
              <a:latin typeface=".VnHelvetIns" panose="020B7200000000000000" pitchFamily="34" charset="0"/>
            </a:endParaRPr>
          </a:p>
        </p:txBody>
      </p:sp>
      <p:pic>
        <p:nvPicPr>
          <p:cNvPr id="64" name="MsPham-0936082789">
            <a:extLst>
              <a:ext uri="{FF2B5EF4-FFF2-40B4-BE49-F238E27FC236}">
                <a16:creationId xmlns:a16="http://schemas.microsoft.com/office/drawing/2014/main" id="{43CAA915-8FEE-5862-D506-F38D8666815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036380" y="-1410485"/>
            <a:ext cx="3491267" cy="4192570"/>
          </a:xfrm>
          <a:prstGeom prst="rect">
            <a:avLst/>
          </a:prstGeom>
        </p:spPr>
      </p:pic>
      <p:pic>
        <p:nvPicPr>
          <p:cNvPr id="65" name="MsPham-0936082789">
            <a:extLst>
              <a:ext uri="{FF2B5EF4-FFF2-40B4-BE49-F238E27FC236}">
                <a16:creationId xmlns:a16="http://schemas.microsoft.com/office/drawing/2014/main" id="{3EF1D5EF-082C-6202-A2AA-0D0CBA62D8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70932" y="4075916"/>
            <a:ext cx="3491267" cy="4192570"/>
          </a:xfrm>
          <a:prstGeom prst="rect">
            <a:avLst/>
          </a:prstGeom>
        </p:spPr>
      </p:pic>
      <p:pic>
        <p:nvPicPr>
          <p:cNvPr id="66" name="MsPham-0936082789">
            <a:extLst>
              <a:ext uri="{FF2B5EF4-FFF2-40B4-BE49-F238E27FC236}">
                <a16:creationId xmlns:a16="http://schemas.microsoft.com/office/drawing/2014/main" id="{794DC199-52AC-B55C-A0A4-454029ADDAD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508484">
            <a:off x="36005" y="6045200"/>
            <a:ext cx="2970000" cy="2743200"/>
          </a:xfrm>
          <a:prstGeom prst="rect">
            <a:avLst/>
          </a:prstGeom>
        </p:spPr>
      </p:pic>
      <p:pic>
        <p:nvPicPr>
          <p:cNvPr id="54" name="MsPham-0936082789">
            <a:hlinkClick r:id="rId8"/>
            <a:extLst>
              <a:ext uri="{FF2B5EF4-FFF2-40B4-BE49-F238E27FC236}">
                <a16:creationId xmlns:a16="http://schemas.microsoft.com/office/drawing/2014/main" id="{51328A1E-8291-1BA6-BF8D-17DF5357B6C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9142" y="5576192"/>
            <a:ext cx="1468182" cy="932699"/>
          </a:xfrm>
          <a:prstGeom prst="rect">
            <a:avLst/>
          </a:prstGeom>
          <a:ln>
            <a:noFill/>
          </a:ln>
          <a:effectLst/>
        </p:spPr>
      </p:pic>
      <p:pic>
        <p:nvPicPr>
          <p:cNvPr id="85" name="MsPham-0936082789">
            <a:extLst>
              <a:ext uri="{FF2B5EF4-FFF2-40B4-BE49-F238E27FC236}">
                <a16:creationId xmlns:a16="http://schemas.microsoft.com/office/drawing/2014/main" id="{D8A44D81-943C-1195-224A-F14C9A1983B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00000">
            <a:off x="360410" y="1007728"/>
            <a:ext cx="2032217" cy="622025"/>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5AADDFED-4B3A-9200-90E3-A842E307718C}"/>
              </a:ext>
            </a:extLst>
          </p:cNvPr>
          <p:cNvPicPr>
            <a:picLocks noChangeAspect="1"/>
          </p:cNvPicPr>
          <p:nvPr/>
        </p:nvPicPr>
        <p:blipFill>
          <a:blip r:embed="rId12"/>
          <a:stretch>
            <a:fillRect/>
          </a:stretch>
        </p:blipFill>
        <p:spPr>
          <a:xfrm>
            <a:off x="8849937" y="455287"/>
            <a:ext cx="2372886" cy="818646"/>
          </a:xfrm>
          <a:prstGeom prst="rect">
            <a:avLst/>
          </a:prstGeom>
          <a:effectLst>
            <a:glow rad="12700">
              <a:srgbClr val="C7CAC5"/>
            </a:glow>
          </a:effectLst>
        </p:spPr>
      </p:pic>
      <p:pic>
        <p:nvPicPr>
          <p:cNvPr id="8" name="Picture 7" descr="A cartoon of a person and a child in a classroom&#10;&#10;Description automatically generated with low confidence">
            <a:extLst>
              <a:ext uri="{FF2B5EF4-FFF2-40B4-BE49-F238E27FC236}">
                <a16:creationId xmlns:a16="http://schemas.microsoft.com/office/drawing/2014/main" id="{A8FC63F6-5CFE-6D67-7829-85490DD80AA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30462" y="4192570"/>
            <a:ext cx="7336474" cy="2841399"/>
          </a:xfrm>
          <a:prstGeom prst="rect">
            <a:avLst/>
          </a:prstGeom>
        </p:spPr>
      </p:pic>
      <p:sp>
        <p:nvSpPr>
          <p:cNvPr id="27" name="MsPham-0936082789">
            <a:extLst>
              <a:ext uri="{FF2B5EF4-FFF2-40B4-BE49-F238E27FC236}">
                <a16:creationId xmlns:a16="http://schemas.microsoft.com/office/drawing/2014/main" id="{1285AF17-1558-45A9-3151-9700E37B5E57}"/>
              </a:ext>
            </a:extLst>
          </p:cNvPr>
          <p:cNvSpPr txBox="1"/>
          <p:nvPr/>
        </p:nvSpPr>
        <p:spPr>
          <a:xfrm>
            <a:off x="148896" y="2121621"/>
            <a:ext cx="11218614" cy="230832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7200" b="1">
                <a:ln w="19050">
                  <a:solidFill>
                    <a:schemeClr val="bg1"/>
                  </a:solidFill>
                </a:ln>
                <a:solidFill>
                  <a:srgbClr val="FF4B5C"/>
                </a:solidFill>
                <a:effectLst>
                  <a:outerShdw blurRad="12700" dist="38100" dir="2700000" algn="tl" rotWithShape="0">
                    <a:schemeClr val="bg1"/>
                  </a:outerShdw>
                </a:effectLst>
                <a:latin typeface=".VnBodoniH" panose="020B7200000000000000" pitchFamily="34" charset="0"/>
                <a:cs typeface="Atma Bold" panose="020B0604020202020204" charset="0"/>
              </a:rPr>
              <a:t>Classroom Activities</a:t>
            </a:r>
            <a:endParaRPr lang="en-US" sz="6000" b="1" dirty="0">
              <a:ln w="19050">
                <a:solidFill>
                  <a:schemeClr val="bg1"/>
                </a:solidFill>
              </a:ln>
              <a:solidFill>
                <a:srgbClr val="FF4B5C"/>
              </a:solidFill>
              <a:effectLst>
                <a:outerShdw blurRad="12700" dist="38100" dir="2700000" algn="tl" rotWithShape="0">
                  <a:schemeClr val="bg1"/>
                </a:outerShdw>
              </a:effectLst>
              <a:latin typeface=".VnBodoniH" panose="020B7200000000000000" pitchFamily="34" charset="0"/>
              <a:cs typeface="Atma Bold" panose="020B0604020202020204" charset="0"/>
            </a:endParaRPr>
          </a:p>
        </p:txBody>
      </p:sp>
    </p:spTree>
    <p:extLst>
      <p:ext uri="{BB962C8B-B14F-4D97-AF65-F5344CB8AC3E}">
        <p14:creationId xmlns:p14="http://schemas.microsoft.com/office/powerpoint/2010/main" val="13382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1500" fill="hold"/>
                                        <p:tgtEl>
                                          <p:spTgt spid="54"/>
                                        </p:tgtEl>
                                        <p:attrNameLst>
                                          <p:attrName>ppt_x</p:attrName>
                                        </p:attrNameLst>
                                      </p:cBhvr>
                                      <p:tavLst>
                                        <p:tav tm="0">
                                          <p:val>
                                            <p:strVal val="0-#ppt_w/2"/>
                                          </p:val>
                                        </p:tav>
                                        <p:tav tm="100000">
                                          <p:val>
                                            <p:strVal val="#ppt_x"/>
                                          </p:val>
                                        </p:tav>
                                      </p:tavLst>
                                    </p:anim>
                                    <p:anim calcmode="lin" valueType="num">
                                      <p:cBhvr additive="base">
                                        <p:cTn id="8" dur="1500" fill="hold"/>
                                        <p:tgtEl>
                                          <p:spTgt spid="54"/>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1"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53" presetClass="entr" presetSubtype="16"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MsPham"/>
          <p:cNvSpPr/>
          <p:nvPr/>
        </p:nvSpPr>
        <p:spPr>
          <a:xfrm>
            <a:off x="781456" y="1690652"/>
            <a:ext cx="4824196" cy="4219162"/>
          </a:xfrm>
          <a:prstGeom prst="roundRect">
            <a:avLst>
              <a:gd name="adj" fmla="val 11354"/>
            </a:avLst>
          </a:prstGeom>
          <a:ln w="57150" cmpd="thickThin">
            <a:solidFill>
              <a:schemeClr val="accent2">
                <a:lumMod val="75000"/>
              </a:schemeClr>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600" dirty="0">
              <a:solidFill>
                <a:srgbClr val="002060"/>
              </a:solidFill>
            </a:endParaRPr>
          </a:p>
        </p:txBody>
      </p:sp>
      <p:sp>
        <p:nvSpPr>
          <p:cNvPr id="28" name="MsPham"/>
          <p:cNvSpPr/>
          <p:nvPr/>
        </p:nvSpPr>
        <p:spPr>
          <a:xfrm>
            <a:off x="781456" y="276120"/>
            <a:ext cx="10397692" cy="1066800"/>
          </a:xfrm>
          <a:prstGeom prst="roundRect">
            <a:avLst>
              <a:gd name="adj" fmla="val 20505"/>
            </a:avLst>
          </a:prstGeom>
          <a:ln w="57150" cmpd="thickThin">
            <a:solidFill>
              <a:srgbClr val="FE3856"/>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a:solidFill>
                  <a:srgbClr val="002060"/>
                </a:solidFill>
                <a:latin typeface="Arial" panose="020B0604020202020204" pitchFamily="34" charset="0"/>
                <a:cs typeface="Arial" panose="020B0604020202020204" pitchFamily="34" charset="0"/>
              </a:rPr>
              <a:t>_______ your book, please.</a:t>
            </a:r>
            <a:endParaRPr lang="en-US" sz="3600" b="1" dirty="0">
              <a:solidFill>
                <a:srgbClr val="002060"/>
              </a:solidFill>
              <a:latin typeface="Arial" panose="020B0604020202020204" pitchFamily="34" charset="0"/>
              <a:cs typeface="Arial" panose="020B0604020202020204" pitchFamily="34" charset="0"/>
            </a:endParaRPr>
          </a:p>
        </p:txBody>
      </p:sp>
      <p:sp>
        <p:nvSpPr>
          <p:cNvPr id="2" name="Sai1MsPham"/>
          <p:cNvSpPr/>
          <p:nvPr/>
        </p:nvSpPr>
        <p:spPr>
          <a:xfrm>
            <a:off x="6132417" y="1599131"/>
            <a:ext cx="5033181" cy="1066800"/>
          </a:xfrm>
          <a:prstGeom prst="roundRect">
            <a:avLst>
              <a:gd name="adj" fmla="val 20505"/>
            </a:avLst>
          </a:prstGeom>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en-US" sz="3200" b="1">
                <a:solidFill>
                  <a:srgbClr val="002060"/>
                </a:solidFill>
                <a:latin typeface="Century Gothic" panose="020B0502020202020204" pitchFamily="34" charset="0"/>
              </a:rPr>
              <a:t>go</a:t>
            </a:r>
            <a:endParaRPr lang="en-US" altLang="en-US" sz="3200" b="1" dirty="0">
              <a:solidFill>
                <a:srgbClr val="002060"/>
              </a:solidFill>
              <a:latin typeface="Century Gothic" panose="020B0502020202020204" pitchFamily="34" charset="0"/>
            </a:endParaRPr>
          </a:p>
        </p:txBody>
      </p:sp>
      <p:pic>
        <p:nvPicPr>
          <p:cNvPr id="15" name="Picture 14">
            <a:hlinkClick r:id="" action="ppaction://hlinkshowjump?jump=nextslid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6476" y="6018444"/>
            <a:ext cx="1598805" cy="710580"/>
          </a:xfrm>
          <a:prstGeom prst="rect">
            <a:avLst/>
          </a:prstGeom>
        </p:spPr>
      </p:pic>
      <p:sp>
        <p:nvSpPr>
          <p:cNvPr id="23" name="Sai2MsPham"/>
          <p:cNvSpPr/>
          <p:nvPr/>
        </p:nvSpPr>
        <p:spPr>
          <a:xfrm>
            <a:off x="6132416" y="4525772"/>
            <a:ext cx="5033181" cy="1066800"/>
          </a:xfrm>
          <a:prstGeom prst="roundRect">
            <a:avLst>
              <a:gd name="adj" fmla="val 20505"/>
            </a:avLst>
          </a:prstGeom>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en-US" sz="3200" b="1">
                <a:solidFill>
                  <a:srgbClr val="002060"/>
                </a:solidFill>
                <a:latin typeface="Century Gothic" panose="020B0502020202020204" pitchFamily="34" charset="0"/>
              </a:rPr>
              <a:t>open</a:t>
            </a:r>
            <a:endParaRPr lang="en-US" altLang="en-US" sz="3200" b="1" dirty="0">
              <a:solidFill>
                <a:srgbClr val="002060"/>
              </a:solidFill>
              <a:latin typeface="Century Gothic" panose="020B0502020202020204" pitchFamily="34" charset="0"/>
            </a:endParaRPr>
          </a:p>
        </p:txBody>
      </p:sp>
      <p:sp>
        <p:nvSpPr>
          <p:cNvPr id="24" name="DungMsPham"/>
          <p:cNvSpPr/>
          <p:nvPr/>
        </p:nvSpPr>
        <p:spPr>
          <a:xfrm>
            <a:off x="6145967" y="3056740"/>
            <a:ext cx="5033181" cy="1066800"/>
          </a:xfrm>
          <a:prstGeom prst="roundRect">
            <a:avLst>
              <a:gd name="adj" fmla="val 20505"/>
            </a:avLst>
          </a:prstGeom>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en-US" sz="3200" b="1">
                <a:solidFill>
                  <a:srgbClr val="002060"/>
                </a:solidFill>
                <a:latin typeface="Century Gothic" panose="020B0502020202020204" pitchFamily="34" charset="0"/>
              </a:rPr>
              <a:t>close</a:t>
            </a:r>
            <a:endParaRPr lang="en-US" altLang="en-US" sz="3200" b="1" dirty="0">
              <a:solidFill>
                <a:srgbClr val="002060"/>
              </a:solidFill>
              <a:latin typeface="Century Gothic" panose="020B0502020202020204" pitchFamily="34" charset="0"/>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5652" y="1526364"/>
            <a:ext cx="1080630" cy="1156274"/>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5652" y="4542479"/>
            <a:ext cx="1080630" cy="1156274"/>
          </a:xfrm>
          <a:prstGeom prst="rect">
            <a:avLst/>
          </a:prstGeom>
        </p:spPr>
      </p:pic>
      <p:pic>
        <p:nvPicPr>
          <p:cNvPr id="16" name="PiMsPham"/>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333016" y="2345993"/>
            <a:ext cx="2070204" cy="1854557"/>
          </a:xfrm>
          <a:prstGeom prst="rect">
            <a:avLst/>
          </a:prstGeom>
        </p:spPr>
      </p:pic>
      <p:pic>
        <p:nvPicPr>
          <p:cNvPr id="21" name="Picture 20"/>
          <p:cNvPicPr>
            <a:picLocks noChangeAspect="1"/>
          </p:cNvPicPr>
          <p:nvPr/>
        </p:nvPicPr>
        <p:blipFill>
          <a:blip r:embed="rId8"/>
          <a:stretch>
            <a:fillRect/>
          </a:stretch>
        </p:blipFill>
        <p:spPr>
          <a:xfrm>
            <a:off x="1158462" y="2345993"/>
            <a:ext cx="3457616" cy="3003005"/>
          </a:xfrm>
          <a:prstGeom prst="rect">
            <a:avLst/>
          </a:prstGeom>
        </p:spPr>
      </p:pic>
    </p:spTree>
    <p:extLst>
      <p:ext uri="{BB962C8B-B14F-4D97-AF65-F5344CB8AC3E}">
        <p14:creationId xmlns:p14="http://schemas.microsoft.com/office/powerpoint/2010/main" val="28649078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Effect transition="in" filter="fade">
                                      <p:cBhvr>
                                        <p:cTn id="9" dur="10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yeahtWAV.wav"/>
                                        </p:tgtEl>
                                      </p:cMediaNode>
                                    </p:audio>
                                  </p:sub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MsPham"/>
          <p:cNvSpPr/>
          <p:nvPr/>
        </p:nvSpPr>
        <p:spPr>
          <a:xfrm>
            <a:off x="781456" y="1690652"/>
            <a:ext cx="4824196" cy="4219162"/>
          </a:xfrm>
          <a:prstGeom prst="roundRect">
            <a:avLst>
              <a:gd name="adj" fmla="val 11354"/>
            </a:avLst>
          </a:prstGeom>
          <a:ln w="57150" cmpd="thickThin">
            <a:solidFill>
              <a:schemeClr val="accent2">
                <a:lumMod val="75000"/>
              </a:schemeClr>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600" dirty="0">
              <a:solidFill>
                <a:srgbClr val="002060"/>
              </a:solidFill>
            </a:endParaRPr>
          </a:p>
        </p:txBody>
      </p:sp>
      <p:sp>
        <p:nvSpPr>
          <p:cNvPr id="28" name="MsPham"/>
          <p:cNvSpPr/>
          <p:nvPr/>
        </p:nvSpPr>
        <p:spPr>
          <a:xfrm>
            <a:off x="781456" y="276120"/>
            <a:ext cx="10397692" cy="1066800"/>
          </a:xfrm>
          <a:prstGeom prst="roundRect">
            <a:avLst>
              <a:gd name="adj" fmla="val 20505"/>
            </a:avLst>
          </a:prstGeom>
          <a:ln w="57150" cmpd="thickThin">
            <a:solidFill>
              <a:srgbClr val="FE3856"/>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a:solidFill>
                  <a:srgbClr val="002060"/>
                </a:solidFill>
                <a:latin typeface="Arial" panose="020B0604020202020204" pitchFamily="34" charset="0"/>
                <a:cs typeface="Arial" panose="020B0604020202020204" pitchFamily="34" charset="0"/>
              </a:rPr>
              <a:t>_______ ______, please.</a:t>
            </a:r>
            <a:endParaRPr lang="en-US" sz="3600" b="1" dirty="0">
              <a:solidFill>
                <a:srgbClr val="002060"/>
              </a:solidFill>
              <a:latin typeface="Arial" panose="020B0604020202020204" pitchFamily="34" charset="0"/>
              <a:cs typeface="Arial" panose="020B0604020202020204" pitchFamily="34" charset="0"/>
            </a:endParaRPr>
          </a:p>
        </p:txBody>
      </p:sp>
      <p:sp>
        <p:nvSpPr>
          <p:cNvPr id="2" name="Sai1MsPham"/>
          <p:cNvSpPr/>
          <p:nvPr/>
        </p:nvSpPr>
        <p:spPr>
          <a:xfrm>
            <a:off x="6145967" y="4625826"/>
            <a:ext cx="5033181" cy="1066800"/>
          </a:xfrm>
          <a:prstGeom prst="roundRect">
            <a:avLst>
              <a:gd name="adj" fmla="val 20505"/>
            </a:avLst>
          </a:prstGeom>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en-US" sz="3200" b="1">
                <a:solidFill>
                  <a:srgbClr val="002060"/>
                </a:solidFill>
                <a:latin typeface="Century Gothic" panose="020B0502020202020204" pitchFamily="34" charset="0"/>
              </a:rPr>
              <a:t>go out</a:t>
            </a:r>
            <a:endParaRPr lang="en-US" altLang="en-US" sz="3200" b="1" dirty="0">
              <a:solidFill>
                <a:srgbClr val="002060"/>
              </a:solidFill>
              <a:latin typeface="Century Gothic" panose="020B0502020202020204" pitchFamily="34" charset="0"/>
            </a:endParaRPr>
          </a:p>
        </p:txBody>
      </p:sp>
      <p:pic>
        <p:nvPicPr>
          <p:cNvPr id="15" name="Picture 14">
            <a:hlinkClick r:id="" action="ppaction://hlinkshowjump?jump=nextslid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6476" y="6018444"/>
            <a:ext cx="1598805" cy="710580"/>
          </a:xfrm>
          <a:prstGeom prst="rect">
            <a:avLst/>
          </a:prstGeom>
        </p:spPr>
      </p:pic>
      <p:sp>
        <p:nvSpPr>
          <p:cNvPr id="23" name="Sai2MsPham"/>
          <p:cNvSpPr/>
          <p:nvPr/>
        </p:nvSpPr>
        <p:spPr>
          <a:xfrm>
            <a:off x="6132416" y="3149473"/>
            <a:ext cx="5033181" cy="1066800"/>
          </a:xfrm>
          <a:prstGeom prst="roundRect">
            <a:avLst>
              <a:gd name="adj" fmla="val 20505"/>
            </a:avLst>
          </a:prstGeom>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en-US" sz="3200" b="1">
                <a:solidFill>
                  <a:srgbClr val="002060"/>
                </a:solidFill>
                <a:latin typeface="Century Gothic" panose="020B0502020202020204" pitchFamily="34" charset="0"/>
              </a:rPr>
              <a:t>stand up</a:t>
            </a:r>
            <a:endParaRPr lang="en-US" sz="3200" b="1" dirty="0">
              <a:solidFill>
                <a:srgbClr val="002060"/>
              </a:solidFill>
            </a:endParaRPr>
          </a:p>
        </p:txBody>
      </p:sp>
      <p:sp>
        <p:nvSpPr>
          <p:cNvPr id="24" name="DungMsPham"/>
          <p:cNvSpPr/>
          <p:nvPr/>
        </p:nvSpPr>
        <p:spPr>
          <a:xfrm>
            <a:off x="6117745" y="1693367"/>
            <a:ext cx="5033181" cy="1066800"/>
          </a:xfrm>
          <a:prstGeom prst="roundRect">
            <a:avLst>
              <a:gd name="adj" fmla="val 20505"/>
            </a:avLst>
          </a:prstGeom>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en-US" sz="3200" b="1">
                <a:solidFill>
                  <a:srgbClr val="002060"/>
                </a:solidFill>
                <a:latin typeface="Century Gothic" panose="020B0502020202020204" pitchFamily="34" charset="0"/>
              </a:rPr>
              <a:t>sit down</a:t>
            </a:r>
            <a:endParaRPr lang="en-US" altLang="en-US" sz="3200" b="1" dirty="0">
              <a:solidFill>
                <a:srgbClr val="002060"/>
              </a:solidFill>
              <a:latin typeface="Century Gothic" panose="020B0502020202020204" pitchFamily="34" charset="0"/>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19202" y="4553059"/>
            <a:ext cx="1080630" cy="1156274"/>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5652" y="3166180"/>
            <a:ext cx="1080630" cy="1156274"/>
          </a:xfrm>
          <a:prstGeom prst="rect">
            <a:avLst/>
          </a:prstGeom>
        </p:spPr>
      </p:pic>
      <p:pic>
        <p:nvPicPr>
          <p:cNvPr id="16" name="PiMsPham"/>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304794" y="982620"/>
            <a:ext cx="2070204" cy="1854557"/>
          </a:xfrm>
          <a:prstGeom prst="rect">
            <a:avLst/>
          </a:prstGeom>
        </p:spPr>
      </p:pic>
      <p:pic>
        <p:nvPicPr>
          <p:cNvPr id="3" name="MsPham-0936082789">
            <a:extLst>
              <a:ext uri="{FF2B5EF4-FFF2-40B4-BE49-F238E27FC236}">
                <a16:creationId xmlns:a16="http://schemas.microsoft.com/office/drawing/2014/main" id="{406EC419-F193-0389-A99D-7B984B0CF1B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8590" r="18038"/>
          <a:stretch/>
        </p:blipFill>
        <p:spPr bwMode="auto">
          <a:xfrm>
            <a:off x="1967947" y="2888653"/>
            <a:ext cx="2451215" cy="1823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4495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Effect transition="in" filter="fade">
                                      <p:cBhvr>
                                        <p:cTn id="9" dur="10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yeahtWAV.wav"/>
                                        </p:tgtEl>
                                      </p:cMediaNode>
                                    </p:audio>
                                  </p:sub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MsPham"/>
          <p:cNvSpPr/>
          <p:nvPr/>
        </p:nvSpPr>
        <p:spPr>
          <a:xfrm>
            <a:off x="781456" y="1690652"/>
            <a:ext cx="4824196" cy="4219162"/>
          </a:xfrm>
          <a:prstGeom prst="roundRect">
            <a:avLst>
              <a:gd name="adj" fmla="val 11354"/>
            </a:avLst>
          </a:prstGeom>
          <a:ln w="57150" cmpd="thickThin">
            <a:solidFill>
              <a:schemeClr val="accent2">
                <a:lumMod val="75000"/>
              </a:schemeClr>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600" dirty="0">
              <a:solidFill>
                <a:srgbClr val="002060"/>
              </a:solidFill>
            </a:endParaRPr>
          </a:p>
        </p:txBody>
      </p:sp>
      <p:sp>
        <p:nvSpPr>
          <p:cNvPr id="28" name="MsPham"/>
          <p:cNvSpPr/>
          <p:nvPr/>
        </p:nvSpPr>
        <p:spPr>
          <a:xfrm>
            <a:off x="781456" y="276120"/>
            <a:ext cx="10397692" cy="1066800"/>
          </a:xfrm>
          <a:prstGeom prst="roundRect">
            <a:avLst>
              <a:gd name="adj" fmla="val 20505"/>
            </a:avLst>
          </a:prstGeom>
          <a:ln w="57150" cmpd="thickThin">
            <a:solidFill>
              <a:srgbClr val="FE3856"/>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a:solidFill>
                  <a:srgbClr val="002060"/>
                </a:solidFill>
                <a:latin typeface="Arial" panose="020B0604020202020204" pitchFamily="34" charset="0"/>
                <a:cs typeface="Arial" panose="020B0604020202020204" pitchFamily="34" charset="0"/>
              </a:rPr>
              <a:t>_______ ______, please.</a:t>
            </a:r>
            <a:endParaRPr lang="en-US" sz="3600" b="1" dirty="0">
              <a:solidFill>
                <a:srgbClr val="002060"/>
              </a:solidFill>
              <a:latin typeface="Arial" panose="020B0604020202020204" pitchFamily="34" charset="0"/>
              <a:cs typeface="Arial" panose="020B0604020202020204" pitchFamily="34" charset="0"/>
            </a:endParaRPr>
          </a:p>
        </p:txBody>
      </p:sp>
      <p:sp>
        <p:nvSpPr>
          <p:cNvPr id="2" name="Sai1MsPham"/>
          <p:cNvSpPr/>
          <p:nvPr/>
        </p:nvSpPr>
        <p:spPr>
          <a:xfrm>
            <a:off x="6132417" y="1599131"/>
            <a:ext cx="5033181" cy="1066800"/>
          </a:xfrm>
          <a:prstGeom prst="roundRect">
            <a:avLst>
              <a:gd name="adj" fmla="val 20505"/>
            </a:avLst>
          </a:prstGeom>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en-US" sz="3200" b="1">
                <a:solidFill>
                  <a:srgbClr val="002060"/>
                </a:solidFill>
                <a:latin typeface="Century Gothic" panose="020B0502020202020204" pitchFamily="34" charset="0"/>
              </a:rPr>
              <a:t>speak</a:t>
            </a:r>
            <a:endParaRPr lang="en-US" altLang="en-US" sz="3200" b="1" dirty="0">
              <a:solidFill>
                <a:srgbClr val="002060"/>
              </a:solidFill>
              <a:latin typeface="Century Gothic" panose="020B0502020202020204" pitchFamily="34" charset="0"/>
            </a:endParaRPr>
          </a:p>
        </p:txBody>
      </p:sp>
      <p:pic>
        <p:nvPicPr>
          <p:cNvPr id="15" name="Picture 14">
            <a:hlinkClick r:id="" action="ppaction://hlinkshowjump?jump=nextslid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6476" y="6018444"/>
            <a:ext cx="1598805" cy="710580"/>
          </a:xfrm>
          <a:prstGeom prst="rect">
            <a:avLst/>
          </a:prstGeom>
        </p:spPr>
      </p:pic>
      <p:sp>
        <p:nvSpPr>
          <p:cNvPr id="23" name="Sai2MsPham"/>
          <p:cNvSpPr/>
          <p:nvPr/>
        </p:nvSpPr>
        <p:spPr>
          <a:xfrm>
            <a:off x="6132416" y="3054223"/>
            <a:ext cx="5033181" cy="1066800"/>
          </a:xfrm>
          <a:prstGeom prst="roundRect">
            <a:avLst>
              <a:gd name="adj" fmla="val 20505"/>
            </a:avLst>
          </a:prstGeom>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en-US" sz="3200" b="1">
                <a:solidFill>
                  <a:srgbClr val="002060"/>
                </a:solidFill>
                <a:latin typeface="Century Gothic" panose="020B0502020202020204" pitchFamily="34" charset="0"/>
              </a:rPr>
              <a:t>sit down</a:t>
            </a:r>
            <a:endParaRPr lang="en-US" altLang="en-US" sz="3200" b="1" dirty="0">
              <a:solidFill>
                <a:srgbClr val="002060"/>
              </a:solidFill>
              <a:latin typeface="Century Gothic" panose="020B0502020202020204" pitchFamily="34" charset="0"/>
            </a:endParaRPr>
          </a:p>
        </p:txBody>
      </p:sp>
      <p:sp>
        <p:nvSpPr>
          <p:cNvPr id="24" name="DungMsPham"/>
          <p:cNvSpPr/>
          <p:nvPr/>
        </p:nvSpPr>
        <p:spPr>
          <a:xfrm>
            <a:off x="6145967" y="4568676"/>
            <a:ext cx="5033181" cy="1066800"/>
          </a:xfrm>
          <a:prstGeom prst="roundRect">
            <a:avLst>
              <a:gd name="adj" fmla="val 20505"/>
            </a:avLst>
          </a:prstGeom>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en-US" sz="3200" b="1">
                <a:solidFill>
                  <a:srgbClr val="002060"/>
                </a:solidFill>
                <a:latin typeface="Century Gothic" panose="020B0502020202020204" pitchFamily="34" charset="0"/>
              </a:rPr>
              <a:t>stand up</a:t>
            </a:r>
            <a:endParaRPr lang="en-US" sz="3200" b="1" dirty="0">
              <a:solidFill>
                <a:srgbClr val="002060"/>
              </a:solidFill>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5652" y="1526364"/>
            <a:ext cx="1080630" cy="1156274"/>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5652" y="3070930"/>
            <a:ext cx="1080630" cy="1156274"/>
          </a:xfrm>
          <a:prstGeom prst="rect">
            <a:avLst/>
          </a:prstGeom>
        </p:spPr>
      </p:pic>
      <p:pic>
        <p:nvPicPr>
          <p:cNvPr id="16" name="PiMsPham"/>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333016" y="3857929"/>
            <a:ext cx="2070204" cy="1854557"/>
          </a:xfrm>
          <a:prstGeom prst="rect">
            <a:avLst/>
          </a:prstGeom>
        </p:spPr>
      </p:pic>
      <p:pic>
        <p:nvPicPr>
          <p:cNvPr id="3" name="MsPham-0936082789">
            <a:extLst>
              <a:ext uri="{FF2B5EF4-FFF2-40B4-BE49-F238E27FC236}">
                <a16:creationId xmlns:a16="http://schemas.microsoft.com/office/drawing/2014/main" id="{22F8DC8F-89B2-7AE9-A0B4-D269766A789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5011" r="15856"/>
          <a:stretch/>
        </p:blipFill>
        <p:spPr bwMode="auto">
          <a:xfrm>
            <a:off x="1851178" y="2871572"/>
            <a:ext cx="2674054" cy="1972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4131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Effect transition="in" filter="fade">
                                      <p:cBhvr>
                                        <p:cTn id="9" dur="10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yeahtWAV.wav"/>
                                        </p:tgtEl>
                                      </p:cMediaNode>
                                    </p:audio>
                                  </p:sub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1" name="MsPham"/>
          <p:cNvSpPr/>
          <p:nvPr/>
        </p:nvSpPr>
        <p:spPr>
          <a:xfrm>
            <a:off x="781456" y="1690652"/>
            <a:ext cx="4824196" cy="4219162"/>
          </a:xfrm>
          <a:prstGeom prst="roundRect">
            <a:avLst>
              <a:gd name="adj" fmla="val 11354"/>
            </a:avLst>
          </a:prstGeom>
          <a:ln w="57150" cmpd="thickThin">
            <a:solidFill>
              <a:schemeClr val="accent2">
                <a:lumMod val="75000"/>
              </a:schemeClr>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600" dirty="0">
              <a:solidFill>
                <a:srgbClr val="002060"/>
              </a:solidFill>
            </a:endParaRPr>
          </a:p>
        </p:txBody>
      </p:sp>
      <p:sp>
        <p:nvSpPr>
          <p:cNvPr id="28" name="MsPham"/>
          <p:cNvSpPr/>
          <p:nvPr/>
        </p:nvSpPr>
        <p:spPr>
          <a:xfrm>
            <a:off x="781456" y="276120"/>
            <a:ext cx="10397692" cy="1066800"/>
          </a:xfrm>
          <a:prstGeom prst="roundRect">
            <a:avLst>
              <a:gd name="adj" fmla="val 20505"/>
            </a:avLst>
          </a:prstGeom>
          <a:ln w="57150" cmpd="thickThin">
            <a:solidFill>
              <a:srgbClr val="FE3856"/>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a:solidFill>
                  <a:srgbClr val="002060"/>
                </a:solidFill>
                <a:latin typeface="Arial" panose="020B0604020202020204" pitchFamily="34" charset="0"/>
                <a:cs typeface="Arial" panose="020B0604020202020204" pitchFamily="34" charset="0"/>
              </a:rPr>
              <a:t>She is ______.</a:t>
            </a:r>
            <a:endParaRPr lang="en-US" sz="3600" b="1" dirty="0">
              <a:solidFill>
                <a:srgbClr val="002060"/>
              </a:solidFill>
              <a:latin typeface="Arial" panose="020B0604020202020204" pitchFamily="34" charset="0"/>
              <a:cs typeface="Arial" panose="020B0604020202020204" pitchFamily="34" charset="0"/>
            </a:endParaRPr>
          </a:p>
        </p:txBody>
      </p:sp>
      <p:sp>
        <p:nvSpPr>
          <p:cNvPr id="2" name="Sai1MsPham"/>
          <p:cNvSpPr/>
          <p:nvPr/>
        </p:nvSpPr>
        <p:spPr>
          <a:xfrm>
            <a:off x="6132417" y="1599131"/>
            <a:ext cx="5033181" cy="1066800"/>
          </a:xfrm>
          <a:prstGeom prst="roundRect">
            <a:avLst>
              <a:gd name="adj" fmla="val 20505"/>
            </a:avLst>
          </a:prstGeom>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en-US" sz="3200" b="1">
                <a:solidFill>
                  <a:srgbClr val="002060"/>
                </a:solidFill>
                <a:latin typeface="Century Gothic" panose="020B0502020202020204" pitchFamily="34" charset="0"/>
              </a:rPr>
              <a:t>listening</a:t>
            </a:r>
            <a:endParaRPr lang="en-US" altLang="en-US" sz="3200" b="1" dirty="0">
              <a:solidFill>
                <a:srgbClr val="002060"/>
              </a:solidFill>
              <a:latin typeface="Century Gothic" panose="020B0502020202020204" pitchFamily="34" charset="0"/>
            </a:endParaRPr>
          </a:p>
        </p:txBody>
      </p:sp>
      <p:pic>
        <p:nvPicPr>
          <p:cNvPr id="15" name="Picture 14">
            <a:hlinkClick r:id="" action="ppaction://hlinkshowjump?jump=nextslid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6476" y="6018444"/>
            <a:ext cx="1598805" cy="710580"/>
          </a:xfrm>
          <a:prstGeom prst="rect">
            <a:avLst/>
          </a:prstGeom>
        </p:spPr>
      </p:pic>
      <p:sp>
        <p:nvSpPr>
          <p:cNvPr id="23" name="Sai2MsPham"/>
          <p:cNvSpPr/>
          <p:nvPr/>
        </p:nvSpPr>
        <p:spPr>
          <a:xfrm>
            <a:off x="6132416" y="4525772"/>
            <a:ext cx="5033181" cy="1066800"/>
          </a:xfrm>
          <a:prstGeom prst="roundRect">
            <a:avLst>
              <a:gd name="adj" fmla="val 20505"/>
            </a:avLst>
          </a:prstGeom>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en-US" sz="3200" b="1">
                <a:solidFill>
                  <a:srgbClr val="002060"/>
                </a:solidFill>
                <a:latin typeface="Arial" panose="020B0604020202020204" pitchFamily="34" charset="0"/>
                <a:cs typeface="Arial" panose="020B0604020202020204" pitchFamily="34" charset="0"/>
              </a:rPr>
              <a:t>reading</a:t>
            </a:r>
            <a:endParaRPr lang="en-US" altLang="en-US" sz="3200" b="1" dirty="0">
              <a:solidFill>
                <a:srgbClr val="002060"/>
              </a:solidFill>
              <a:latin typeface="Arial" panose="020B0604020202020204" pitchFamily="34" charset="0"/>
              <a:cs typeface="Arial" panose="020B0604020202020204" pitchFamily="34" charset="0"/>
            </a:endParaRPr>
          </a:p>
        </p:txBody>
      </p:sp>
      <p:sp>
        <p:nvSpPr>
          <p:cNvPr id="24" name="DungMsPham"/>
          <p:cNvSpPr/>
          <p:nvPr/>
        </p:nvSpPr>
        <p:spPr>
          <a:xfrm>
            <a:off x="6145967" y="3056740"/>
            <a:ext cx="5033181" cy="1066800"/>
          </a:xfrm>
          <a:prstGeom prst="roundRect">
            <a:avLst>
              <a:gd name="adj" fmla="val 20505"/>
            </a:avLst>
          </a:prstGeom>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en-US" sz="3200" b="1">
                <a:solidFill>
                  <a:srgbClr val="002060"/>
                </a:solidFill>
                <a:latin typeface="Century Gothic" panose="020B0502020202020204" pitchFamily="34" charset="0"/>
              </a:rPr>
              <a:t>writting</a:t>
            </a:r>
            <a:endParaRPr lang="en-US" altLang="en-US" sz="3200" b="1" dirty="0">
              <a:solidFill>
                <a:srgbClr val="002060"/>
              </a:solidFill>
              <a:latin typeface="Century Gothic" panose="020B0502020202020204" pitchFamily="34" charset="0"/>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5652" y="1526364"/>
            <a:ext cx="1080630" cy="1156274"/>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5652" y="4542479"/>
            <a:ext cx="1080630" cy="1156274"/>
          </a:xfrm>
          <a:prstGeom prst="rect">
            <a:avLst/>
          </a:prstGeom>
        </p:spPr>
      </p:pic>
      <p:pic>
        <p:nvPicPr>
          <p:cNvPr id="16" name="PiMsPham"/>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333016" y="2345993"/>
            <a:ext cx="2070204" cy="1854557"/>
          </a:xfrm>
          <a:prstGeom prst="rect">
            <a:avLst/>
          </a:prstGeom>
        </p:spPr>
      </p:pic>
      <p:pic>
        <p:nvPicPr>
          <p:cNvPr id="3" name="MsPham-0936082789">
            <a:extLst>
              <a:ext uri="{FF2B5EF4-FFF2-40B4-BE49-F238E27FC236}">
                <a16:creationId xmlns:a16="http://schemas.microsoft.com/office/drawing/2014/main" id="{AD90DA4C-CEDC-FE5D-AFE1-411337E823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67708" y="2607941"/>
            <a:ext cx="2238670" cy="2781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8046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Effect transition="in" filter="fade">
                                      <p:cBhvr>
                                        <p:cTn id="9" dur="10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yeahtWAV.wav"/>
                                        </p:tgtEl>
                                      </p:cMediaNode>
                                    </p:audio>
                                  </p:sub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5" name="MsPham"/>
          <p:cNvSpPr/>
          <p:nvPr/>
        </p:nvSpPr>
        <p:spPr>
          <a:xfrm>
            <a:off x="781456" y="1690652"/>
            <a:ext cx="4824196" cy="4219162"/>
          </a:xfrm>
          <a:prstGeom prst="roundRect">
            <a:avLst>
              <a:gd name="adj" fmla="val 11354"/>
            </a:avLst>
          </a:prstGeom>
          <a:ln w="57150" cmpd="thickThin">
            <a:solidFill>
              <a:schemeClr val="accent2">
                <a:lumMod val="75000"/>
              </a:schemeClr>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600" dirty="0">
              <a:solidFill>
                <a:srgbClr val="002060"/>
              </a:solidFill>
            </a:endParaRPr>
          </a:p>
        </p:txBody>
      </p:sp>
      <p:sp>
        <p:nvSpPr>
          <p:cNvPr id="28" name="MsPham"/>
          <p:cNvSpPr/>
          <p:nvPr/>
        </p:nvSpPr>
        <p:spPr>
          <a:xfrm>
            <a:off x="781456" y="276120"/>
            <a:ext cx="10397692" cy="1066800"/>
          </a:xfrm>
          <a:prstGeom prst="roundRect">
            <a:avLst>
              <a:gd name="adj" fmla="val 20505"/>
            </a:avLst>
          </a:prstGeom>
          <a:ln w="57150" cmpd="thickThin">
            <a:solidFill>
              <a:srgbClr val="FE3856"/>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a:solidFill>
                  <a:srgbClr val="002060"/>
                </a:solidFill>
                <a:latin typeface="Arial" panose="020B0604020202020204" pitchFamily="34" charset="0"/>
                <a:cs typeface="Arial" panose="020B0604020202020204" pitchFamily="34" charset="0"/>
              </a:rPr>
              <a:t>He is ______.</a:t>
            </a:r>
            <a:endParaRPr lang="en-US" sz="4400" b="1" dirty="0">
              <a:solidFill>
                <a:srgbClr val="002060"/>
              </a:solidFill>
              <a:latin typeface="Arial" panose="020B0604020202020204" pitchFamily="34" charset="0"/>
              <a:cs typeface="Arial" panose="020B0604020202020204" pitchFamily="34" charset="0"/>
            </a:endParaRPr>
          </a:p>
        </p:txBody>
      </p:sp>
      <p:sp>
        <p:nvSpPr>
          <p:cNvPr id="2" name="Sai1MsPham"/>
          <p:cNvSpPr/>
          <p:nvPr/>
        </p:nvSpPr>
        <p:spPr>
          <a:xfrm>
            <a:off x="6145967" y="4625826"/>
            <a:ext cx="5033181" cy="1066800"/>
          </a:xfrm>
          <a:prstGeom prst="roundRect">
            <a:avLst>
              <a:gd name="adj" fmla="val 20505"/>
            </a:avLst>
          </a:prstGeom>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en-US" sz="3200" b="1">
                <a:solidFill>
                  <a:srgbClr val="002060"/>
                </a:solidFill>
                <a:latin typeface="Arial" panose="020B0604020202020204" pitchFamily="34" charset="0"/>
                <a:cs typeface="Arial" panose="020B0604020202020204" pitchFamily="34" charset="0"/>
              </a:rPr>
              <a:t>reading</a:t>
            </a:r>
            <a:endParaRPr lang="en-US" altLang="en-US" sz="3200" b="1" dirty="0">
              <a:solidFill>
                <a:srgbClr val="002060"/>
              </a:solidFill>
              <a:latin typeface="Arial" panose="020B0604020202020204" pitchFamily="34" charset="0"/>
              <a:cs typeface="Arial" panose="020B0604020202020204" pitchFamily="34" charset="0"/>
            </a:endParaRPr>
          </a:p>
        </p:txBody>
      </p:sp>
      <p:pic>
        <p:nvPicPr>
          <p:cNvPr id="15" name="Picture 14">
            <a:hlinkClick r:id="" action="ppaction://hlinkshowjump?jump=nextslid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6476" y="6018444"/>
            <a:ext cx="1598805" cy="710580"/>
          </a:xfrm>
          <a:prstGeom prst="rect">
            <a:avLst/>
          </a:prstGeom>
        </p:spPr>
      </p:pic>
      <p:sp>
        <p:nvSpPr>
          <p:cNvPr id="23" name="Sai2MsPham"/>
          <p:cNvSpPr/>
          <p:nvPr/>
        </p:nvSpPr>
        <p:spPr>
          <a:xfrm>
            <a:off x="6132416" y="3149473"/>
            <a:ext cx="5033181" cy="1066800"/>
          </a:xfrm>
          <a:prstGeom prst="roundRect">
            <a:avLst>
              <a:gd name="adj" fmla="val 20505"/>
            </a:avLst>
          </a:prstGeom>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en-US" sz="3200" b="1">
                <a:solidFill>
                  <a:srgbClr val="002060"/>
                </a:solidFill>
                <a:latin typeface="Arial" panose="020B0604020202020204" pitchFamily="34" charset="0"/>
                <a:cs typeface="Arial" panose="020B0604020202020204" pitchFamily="34" charset="0"/>
              </a:rPr>
              <a:t>listening to music</a:t>
            </a:r>
            <a:endParaRPr lang="en-US" altLang="en-US" sz="3200" b="1" dirty="0">
              <a:solidFill>
                <a:srgbClr val="002060"/>
              </a:solidFill>
              <a:latin typeface="Arial" panose="020B0604020202020204" pitchFamily="34" charset="0"/>
              <a:cs typeface="Arial" panose="020B0604020202020204" pitchFamily="34" charset="0"/>
            </a:endParaRPr>
          </a:p>
        </p:txBody>
      </p:sp>
      <p:sp>
        <p:nvSpPr>
          <p:cNvPr id="24" name="DungMsPham"/>
          <p:cNvSpPr/>
          <p:nvPr/>
        </p:nvSpPr>
        <p:spPr>
          <a:xfrm>
            <a:off x="6117745" y="1693367"/>
            <a:ext cx="5033181" cy="1066800"/>
          </a:xfrm>
          <a:prstGeom prst="roundRect">
            <a:avLst>
              <a:gd name="adj" fmla="val 20505"/>
            </a:avLst>
          </a:prstGeom>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Arial" panose="020B0604020202020204" pitchFamily="34" charset="0"/>
                <a:cs typeface="Arial" panose="020B0604020202020204" pitchFamily="34" charset="0"/>
              </a:rPr>
              <a:t>doing puzzle</a:t>
            </a:r>
            <a:endParaRPr lang="en-US" altLang="en-US" sz="3200" b="1" dirty="0">
              <a:solidFill>
                <a:srgbClr val="002060"/>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19202" y="4553059"/>
            <a:ext cx="1080630" cy="1156274"/>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5652" y="3166180"/>
            <a:ext cx="1080630" cy="1156274"/>
          </a:xfrm>
          <a:prstGeom prst="rect">
            <a:avLst/>
          </a:prstGeom>
        </p:spPr>
      </p:pic>
      <p:pic>
        <p:nvPicPr>
          <p:cNvPr id="16" name="PiMsPham"/>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304794" y="982620"/>
            <a:ext cx="2070204" cy="1854557"/>
          </a:xfrm>
          <a:prstGeom prst="rect">
            <a:avLst/>
          </a:prstGeom>
        </p:spPr>
      </p:pic>
      <p:pic>
        <p:nvPicPr>
          <p:cNvPr id="3" name="MsPham-0936082789">
            <a:extLst>
              <a:ext uri="{FF2B5EF4-FFF2-40B4-BE49-F238E27FC236}">
                <a16:creationId xmlns:a16="http://schemas.microsoft.com/office/drawing/2014/main" id="{B1CC4518-90F0-9304-ABB8-2DBD88E10B3B}"/>
              </a:ext>
            </a:extLst>
          </p:cNvPr>
          <p:cNvPicPr>
            <a:picLocks noChangeAspect="1"/>
          </p:cNvPicPr>
          <p:nvPr/>
        </p:nvPicPr>
        <p:blipFill>
          <a:blip r:embed="rId8"/>
          <a:stretch>
            <a:fillRect/>
          </a:stretch>
        </p:blipFill>
        <p:spPr>
          <a:xfrm>
            <a:off x="1557087" y="2980841"/>
            <a:ext cx="3011047" cy="1854556"/>
          </a:xfrm>
          <a:prstGeom prst="round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Tree>
    <p:extLst>
      <p:ext uri="{BB962C8B-B14F-4D97-AF65-F5344CB8AC3E}">
        <p14:creationId xmlns:p14="http://schemas.microsoft.com/office/powerpoint/2010/main" val="19041820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Effect transition="in" filter="fade">
                                      <p:cBhvr>
                                        <p:cTn id="9" dur="10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yeahtWAV.wav"/>
                                        </p:tgtEl>
                                      </p:cMediaNode>
                                    </p:audio>
                                  </p:sub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6" name="MsPham"/>
          <p:cNvSpPr/>
          <p:nvPr/>
        </p:nvSpPr>
        <p:spPr>
          <a:xfrm>
            <a:off x="781456" y="1690652"/>
            <a:ext cx="4824196" cy="4219162"/>
          </a:xfrm>
          <a:prstGeom prst="roundRect">
            <a:avLst>
              <a:gd name="adj" fmla="val 11354"/>
            </a:avLst>
          </a:prstGeom>
          <a:ln w="57150" cmpd="thickThin">
            <a:solidFill>
              <a:schemeClr val="accent2">
                <a:lumMod val="75000"/>
              </a:schemeClr>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600" dirty="0">
              <a:solidFill>
                <a:srgbClr val="002060"/>
              </a:solidFill>
            </a:endParaRPr>
          </a:p>
        </p:txBody>
      </p:sp>
      <p:sp>
        <p:nvSpPr>
          <p:cNvPr id="28" name="MsPham"/>
          <p:cNvSpPr/>
          <p:nvPr/>
        </p:nvSpPr>
        <p:spPr>
          <a:xfrm>
            <a:off x="781456" y="276120"/>
            <a:ext cx="10397692" cy="1066800"/>
          </a:xfrm>
          <a:prstGeom prst="roundRect">
            <a:avLst>
              <a:gd name="adj" fmla="val 20505"/>
            </a:avLst>
          </a:prstGeom>
          <a:ln w="57150" cmpd="thickThin">
            <a:solidFill>
              <a:srgbClr val="FE3856"/>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a:solidFill>
                  <a:srgbClr val="002060"/>
                </a:solidFill>
                <a:latin typeface="Arial" panose="020B0604020202020204" pitchFamily="34" charset="0"/>
                <a:cs typeface="Arial" panose="020B0604020202020204" pitchFamily="34" charset="0"/>
              </a:rPr>
              <a:t>She is ______.</a:t>
            </a:r>
            <a:endParaRPr lang="en-US" sz="3600" b="1" dirty="0">
              <a:solidFill>
                <a:srgbClr val="002060"/>
              </a:solidFill>
              <a:latin typeface="Arial" panose="020B0604020202020204" pitchFamily="34" charset="0"/>
              <a:cs typeface="Arial" panose="020B0604020202020204" pitchFamily="34" charset="0"/>
            </a:endParaRPr>
          </a:p>
        </p:txBody>
      </p:sp>
      <p:sp>
        <p:nvSpPr>
          <p:cNvPr id="2" name="Sai1MsPham"/>
          <p:cNvSpPr/>
          <p:nvPr/>
        </p:nvSpPr>
        <p:spPr>
          <a:xfrm>
            <a:off x="6132417" y="1599131"/>
            <a:ext cx="5033181" cy="1066800"/>
          </a:xfrm>
          <a:prstGeom prst="roundRect">
            <a:avLst>
              <a:gd name="adj" fmla="val 20505"/>
            </a:avLst>
          </a:prstGeom>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en-US" sz="3600" b="1">
                <a:solidFill>
                  <a:srgbClr val="002060"/>
                </a:solidFill>
                <a:latin typeface="Century Gothic" panose="020B0502020202020204" pitchFamily="34" charset="0"/>
              </a:rPr>
              <a:t>listening to music</a:t>
            </a:r>
            <a:endParaRPr lang="en-US" altLang="en-US" sz="3600" b="1" dirty="0">
              <a:solidFill>
                <a:srgbClr val="002060"/>
              </a:solidFill>
              <a:latin typeface="Century Gothic" panose="020B0502020202020204" pitchFamily="34" charset="0"/>
            </a:endParaRPr>
          </a:p>
        </p:txBody>
      </p:sp>
      <p:pic>
        <p:nvPicPr>
          <p:cNvPr id="15" name="Picture 14">
            <a:hlinkClick r:id="" action="ppaction://hlinkshowjump?jump=nextslid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6476" y="6018444"/>
            <a:ext cx="1598805" cy="710580"/>
          </a:xfrm>
          <a:prstGeom prst="rect">
            <a:avLst/>
          </a:prstGeom>
        </p:spPr>
      </p:pic>
      <p:sp>
        <p:nvSpPr>
          <p:cNvPr id="23" name="Sai2MsPham"/>
          <p:cNvSpPr/>
          <p:nvPr/>
        </p:nvSpPr>
        <p:spPr>
          <a:xfrm>
            <a:off x="6132416" y="3054223"/>
            <a:ext cx="5033181" cy="1066800"/>
          </a:xfrm>
          <a:prstGeom prst="roundRect">
            <a:avLst>
              <a:gd name="adj" fmla="val 20505"/>
            </a:avLst>
          </a:prstGeom>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a:solidFill>
                  <a:srgbClr val="002060"/>
                </a:solidFill>
                <a:latin typeface="Arial" panose="020B0604020202020204" pitchFamily="34" charset="0"/>
                <a:cs typeface="Arial" panose="020B0604020202020204" pitchFamily="34" charset="0"/>
              </a:rPr>
              <a:t>doing puzzle</a:t>
            </a:r>
            <a:endParaRPr lang="en-US" altLang="en-US" sz="3600" b="1" dirty="0">
              <a:solidFill>
                <a:srgbClr val="002060"/>
              </a:solidFill>
              <a:latin typeface="Arial" panose="020B0604020202020204" pitchFamily="34" charset="0"/>
              <a:cs typeface="Arial" panose="020B0604020202020204" pitchFamily="34" charset="0"/>
            </a:endParaRPr>
          </a:p>
        </p:txBody>
      </p:sp>
      <p:sp>
        <p:nvSpPr>
          <p:cNvPr id="24" name="DungMsPham"/>
          <p:cNvSpPr/>
          <p:nvPr/>
        </p:nvSpPr>
        <p:spPr>
          <a:xfrm>
            <a:off x="6145967" y="4568676"/>
            <a:ext cx="5033181" cy="1066800"/>
          </a:xfrm>
          <a:prstGeom prst="roundRect">
            <a:avLst>
              <a:gd name="adj" fmla="val 20505"/>
            </a:avLst>
          </a:prstGeom>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en-US" sz="3600" b="1">
                <a:solidFill>
                  <a:srgbClr val="002060"/>
                </a:solidFill>
                <a:latin typeface="Arial" panose="020B0604020202020204" pitchFamily="34" charset="0"/>
                <a:cs typeface="Arial" panose="020B0604020202020204" pitchFamily="34" charset="0"/>
              </a:rPr>
              <a:t>reading</a:t>
            </a:r>
            <a:endParaRPr lang="en-US" altLang="en-US" sz="3600" b="1" dirty="0">
              <a:solidFill>
                <a:srgbClr val="002060"/>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5652" y="1526364"/>
            <a:ext cx="1080630" cy="1156274"/>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5652" y="3070930"/>
            <a:ext cx="1080630" cy="1156274"/>
          </a:xfrm>
          <a:prstGeom prst="rect">
            <a:avLst/>
          </a:prstGeom>
        </p:spPr>
      </p:pic>
      <p:pic>
        <p:nvPicPr>
          <p:cNvPr id="16" name="PiMsPham"/>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333016" y="3857929"/>
            <a:ext cx="2070204" cy="1854557"/>
          </a:xfrm>
          <a:prstGeom prst="rect">
            <a:avLst/>
          </a:prstGeom>
        </p:spPr>
      </p:pic>
      <p:pic>
        <p:nvPicPr>
          <p:cNvPr id="37" name="Picture 36">
            <a:extLst>
              <a:ext uri="{FF2B5EF4-FFF2-40B4-BE49-F238E27FC236}">
                <a16:creationId xmlns:a16="http://schemas.microsoft.com/office/drawing/2014/main" id="{6D45220D-0B29-47C1-B007-44ACC856E02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97186" y="-2074840"/>
            <a:ext cx="859185" cy="1179116"/>
          </a:xfrm>
          <a:prstGeom prst="rect">
            <a:avLst/>
          </a:prstGeom>
        </p:spPr>
      </p:pic>
      <p:pic>
        <p:nvPicPr>
          <p:cNvPr id="3" name="MsPham-0936082789">
            <a:extLst>
              <a:ext uri="{FF2B5EF4-FFF2-40B4-BE49-F238E27FC236}">
                <a16:creationId xmlns:a16="http://schemas.microsoft.com/office/drawing/2014/main" id="{69D27F7B-89DC-2BF0-3002-E68B855B438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67708" y="2607941"/>
            <a:ext cx="2238670" cy="2781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2628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Effect transition="in" filter="fade">
                                      <p:cBhvr>
                                        <p:cTn id="9" dur="10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yeahtWAV.wav"/>
                                        </p:tgtEl>
                                      </p:cMediaNode>
                                    </p:audio>
                                  </p:sub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5" name="MsPham"/>
          <p:cNvSpPr/>
          <p:nvPr/>
        </p:nvSpPr>
        <p:spPr>
          <a:xfrm>
            <a:off x="781456" y="1690652"/>
            <a:ext cx="4824196" cy="4219162"/>
          </a:xfrm>
          <a:prstGeom prst="roundRect">
            <a:avLst>
              <a:gd name="adj" fmla="val 11354"/>
            </a:avLst>
          </a:prstGeom>
          <a:ln w="57150" cmpd="thickThin">
            <a:solidFill>
              <a:schemeClr val="accent2">
                <a:lumMod val="75000"/>
              </a:schemeClr>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600" dirty="0">
              <a:solidFill>
                <a:srgbClr val="002060"/>
              </a:solidFill>
            </a:endParaRPr>
          </a:p>
        </p:txBody>
      </p:sp>
      <p:sp>
        <p:nvSpPr>
          <p:cNvPr id="28" name="MsPham"/>
          <p:cNvSpPr/>
          <p:nvPr/>
        </p:nvSpPr>
        <p:spPr>
          <a:xfrm>
            <a:off x="781456" y="276120"/>
            <a:ext cx="10397692" cy="1066800"/>
          </a:xfrm>
          <a:prstGeom prst="roundRect">
            <a:avLst>
              <a:gd name="adj" fmla="val 20505"/>
            </a:avLst>
          </a:prstGeom>
          <a:ln w="57150" cmpd="thickThin">
            <a:solidFill>
              <a:srgbClr val="FE3856"/>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a:solidFill>
                  <a:srgbClr val="002060"/>
                </a:solidFill>
                <a:latin typeface="Arial" panose="020B0604020202020204" pitchFamily="34" charset="0"/>
                <a:cs typeface="Arial" panose="020B0604020202020204" pitchFamily="34" charset="0"/>
              </a:rPr>
              <a:t>He is ______.</a:t>
            </a:r>
            <a:endParaRPr lang="en-US" sz="4400" b="1" dirty="0">
              <a:solidFill>
                <a:srgbClr val="002060"/>
              </a:solidFill>
              <a:latin typeface="Arial" panose="020B0604020202020204" pitchFamily="34" charset="0"/>
              <a:cs typeface="Arial" panose="020B0604020202020204" pitchFamily="34" charset="0"/>
            </a:endParaRPr>
          </a:p>
        </p:txBody>
      </p:sp>
      <p:sp>
        <p:nvSpPr>
          <p:cNvPr id="2" name="Sai1MsPham"/>
          <p:cNvSpPr/>
          <p:nvPr/>
        </p:nvSpPr>
        <p:spPr>
          <a:xfrm>
            <a:off x="6145967" y="4625826"/>
            <a:ext cx="5033181" cy="1066800"/>
          </a:xfrm>
          <a:prstGeom prst="roundRect">
            <a:avLst>
              <a:gd name="adj" fmla="val 20505"/>
            </a:avLst>
          </a:prstGeom>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en-US" sz="3200" b="1">
                <a:solidFill>
                  <a:srgbClr val="002060"/>
                </a:solidFill>
                <a:latin typeface="Arial" panose="020B0604020202020204" pitchFamily="34" charset="0"/>
                <a:cs typeface="Arial" panose="020B0604020202020204" pitchFamily="34" charset="0"/>
              </a:rPr>
              <a:t>reading</a:t>
            </a:r>
            <a:endParaRPr lang="en-US" altLang="en-US" sz="3200" b="1" dirty="0">
              <a:solidFill>
                <a:srgbClr val="002060"/>
              </a:solidFill>
              <a:latin typeface="Arial" panose="020B0604020202020204" pitchFamily="34" charset="0"/>
              <a:cs typeface="Arial" panose="020B0604020202020204" pitchFamily="34" charset="0"/>
            </a:endParaRPr>
          </a:p>
        </p:txBody>
      </p:sp>
      <p:pic>
        <p:nvPicPr>
          <p:cNvPr id="15" name="Picture 14">
            <a:hlinkClick r:id="" action="ppaction://hlinkshowjump?jump=nextslid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6476" y="6018444"/>
            <a:ext cx="1598805" cy="710580"/>
          </a:xfrm>
          <a:prstGeom prst="rect">
            <a:avLst/>
          </a:prstGeom>
        </p:spPr>
      </p:pic>
      <p:sp>
        <p:nvSpPr>
          <p:cNvPr id="23" name="Sai2MsPham"/>
          <p:cNvSpPr/>
          <p:nvPr/>
        </p:nvSpPr>
        <p:spPr>
          <a:xfrm>
            <a:off x="6132416" y="3149473"/>
            <a:ext cx="5033181" cy="1066800"/>
          </a:xfrm>
          <a:prstGeom prst="roundRect">
            <a:avLst>
              <a:gd name="adj" fmla="val 20505"/>
            </a:avLst>
          </a:prstGeom>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en-US" sz="3200" b="1">
                <a:solidFill>
                  <a:srgbClr val="002060"/>
                </a:solidFill>
                <a:latin typeface="Arial" panose="020B0604020202020204" pitchFamily="34" charset="0"/>
                <a:cs typeface="Arial" panose="020B0604020202020204" pitchFamily="34" charset="0"/>
              </a:rPr>
              <a:t>listening</a:t>
            </a:r>
            <a:endParaRPr lang="en-US" altLang="en-US" sz="3200" b="1" dirty="0">
              <a:solidFill>
                <a:srgbClr val="002060"/>
              </a:solidFill>
              <a:latin typeface="Arial" panose="020B0604020202020204" pitchFamily="34" charset="0"/>
              <a:cs typeface="Arial" panose="020B0604020202020204" pitchFamily="34" charset="0"/>
            </a:endParaRPr>
          </a:p>
        </p:txBody>
      </p:sp>
      <p:sp>
        <p:nvSpPr>
          <p:cNvPr id="24" name="DungMsPham"/>
          <p:cNvSpPr/>
          <p:nvPr/>
        </p:nvSpPr>
        <p:spPr>
          <a:xfrm>
            <a:off x="6117745" y="1693367"/>
            <a:ext cx="5033181" cy="1066800"/>
          </a:xfrm>
          <a:prstGeom prst="roundRect">
            <a:avLst>
              <a:gd name="adj" fmla="val 20505"/>
            </a:avLst>
          </a:prstGeom>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Arial" panose="020B0604020202020204" pitchFamily="34" charset="0"/>
                <a:cs typeface="Arial" panose="020B0604020202020204" pitchFamily="34" charset="0"/>
              </a:rPr>
              <a:t>doing puzzle</a:t>
            </a:r>
            <a:endParaRPr lang="en-US" altLang="en-US" sz="3200" b="1" dirty="0">
              <a:solidFill>
                <a:srgbClr val="002060"/>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19202" y="4553059"/>
            <a:ext cx="1080630" cy="1156274"/>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5652" y="3166180"/>
            <a:ext cx="1080630" cy="1156274"/>
          </a:xfrm>
          <a:prstGeom prst="rect">
            <a:avLst/>
          </a:prstGeom>
        </p:spPr>
      </p:pic>
      <p:pic>
        <p:nvPicPr>
          <p:cNvPr id="16" name="PiMsPham"/>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304794" y="982620"/>
            <a:ext cx="2070204" cy="1854557"/>
          </a:xfrm>
          <a:prstGeom prst="rect">
            <a:avLst/>
          </a:prstGeom>
        </p:spPr>
      </p:pic>
      <p:pic>
        <p:nvPicPr>
          <p:cNvPr id="4" name="Picture 3">
            <a:extLst>
              <a:ext uri="{FF2B5EF4-FFF2-40B4-BE49-F238E27FC236}">
                <a16:creationId xmlns:a16="http://schemas.microsoft.com/office/drawing/2014/main" id="{F31EB6C0-513B-9064-64D5-8CF36C247425}"/>
              </a:ext>
            </a:extLst>
          </p:cNvPr>
          <p:cNvPicPr>
            <a:picLocks noChangeAspect="1"/>
          </p:cNvPicPr>
          <p:nvPr/>
        </p:nvPicPr>
        <p:blipFill rotWithShape="1">
          <a:blip r:embed="rId8"/>
          <a:srcRect l="33322" t="10665" r="48422" b="39043"/>
          <a:stretch/>
        </p:blipFill>
        <p:spPr>
          <a:xfrm>
            <a:off x="2037898" y="2222340"/>
            <a:ext cx="2225822" cy="2801074"/>
          </a:xfrm>
          <a:prstGeom prst="rect">
            <a:avLst/>
          </a:prstGeom>
        </p:spPr>
      </p:pic>
    </p:spTree>
    <p:extLst>
      <p:ext uri="{BB962C8B-B14F-4D97-AF65-F5344CB8AC3E}">
        <p14:creationId xmlns:p14="http://schemas.microsoft.com/office/powerpoint/2010/main" val="23788277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Effect transition="in" filter="fade">
                                      <p:cBhvr>
                                        <p:cTn id="9" dur="10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yeahtWAV.wav"/>
                                        </p:tgtEl>
                                      </p:cMediaNode>
                                    </p:audio>
                                  </p:sub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rotWithShape="1">
          <a:blip r:embed="rId6"/>
          <a:srcRect t="5183"/>
          <a:stretch/>
        </p:blipFill>
        <p:spPr>
          <a:xfrm>
            <a:off x="-24915" y="0"/>
            <a:ext cx="12241829" cy="7254571"/>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575915" y="-2642383"/>
            <a:ext cx="3430885" cy="2642383"/>
          </a:xfrm>
          <a:prstGeom prst="rect">
            <a:avLst/>
          </a:prstGeom>
        </p:spPr>
      </p:pic>
      <p:pic>
        <p:nvPicPr>
          <p:cNvPr id="8" name="Crazy Arcade Music (크아 BGM) - Cánh đồng tuyết (Snow Fiel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4625" y="-1254125"/>
            <a:ext cx="609600" cy="609600"/>
          </a:xfrm>
          <a:prstGeom prst="rect">
            <a:avLst/>
          </a:prstGeom>
        </p:spPr>
      </p:pic>
      <p:pic>
        <p:nvPicPr>
          <p:cNvPr id="7" name="Picture 6">
            <a:hlinkClick r:id="" action="ppaction://hlinkshowjump?jump=nextslide"/>
          </p:cNvPr>
          <p:cNvPicPr>
            <a:picLocks noChangeAspect="1"/>
          </p:cNvPicPr>
          <p:nvPr/>
        </p:nvPicPr>
        <p:blipFill>
          <a:blip r:embed="rId9">
            <a:extLst>
              <a:ext uri="{28A0092B-C50C-407E-A947-70E740481C1C}">
                <a14:useLocalDpi xmlns:a14="http://schemas.microsoft.com/office/drawing/2010/main" val="0"/>
              </a:ext>
            </a:extLst>
          </a:blip>
          <a:srcRect/>
          <a:stretch/>
        </p:blipFill>
        <p:spPr>
          <a:xfrm flipH="1">
            <a:off x="8617180" y="5912765"/>
            <a:ext cx="1917470" cy="974661"/>
          </a:xfrm>
          <a:prstGeom prst="rect">
            <a:avLst/>
          </a:prstGeom>
        </p:spPr>
      </p:pic>
      <p:sp>
        <p:nvSpPr>
          <p:cNvPr id="2" name="TextBox 1"/>
          <p:cNvSpPr txBox="1"/>
          <p:nvPr/>
        </p:nvSpPr>
        <p:spPr>
          <a:xfrm>
            <a:off x="2833824" y="3028834"/>
            <a:ext cx="6934719" cy="1569660"/>
          </a:xfrm>
          <a:prstGeom prst="rect">
            <a:avLst/>
          </a:prstGeom>
          <a:noFill/>
        </p:spPr>
        <p:txBody>
          <a:bodyPr wrap="none" rtlCol="0">
            <a:spAutoFit/>
          </a:bodyPr>
          <a:lstStyle/>
          <a:p>
            <a:r>
              <a:rPr lang="en-US" sz="9600" dirty="0">
                <a:ln w="38100">
                  <a:solidFill>
                    <a:srgbClr val="FF0000"/>
                  </a:solidFill>
                </a:ln>
                <a:solidFill>
                  <a:srgbClr val="FFA7A7"/>
                </a:solidFill>
                <a:effectLst>
                  <a:outerShdw blurRad="60007" dist="200025" dir="15000000" sy="30000" kx="-1800000" algn="bl" rotWithShape="0">
                    <a:prstClr val="black">
                      <a:alpha val="32000"/>
                    </a:prstClr>
                  </a:outerShdw>
                  <a:reflection blurRad="6350" stA="53000" endA="300" endPos="35500" dir="5400000" sy="-90000" algn="bl" rotWithShape="0"/>
                </a:effectLst>
                <a:latin typeface="Arial Black" panose="020B0A04020102020204" pitchFamily="34" charset="0"/>
              </a:rPr>
              <a:t>Excellent!</a:t>
            </a:r>
          </a:p>
        </p:txBody>
      </p:sp>
    </p:spTree>
    <p:extLst>
      <p:ext uri="{BB962C8B-B14F-4D97-AF65-F5344CB8AC3E}">
        <p14:creationId xmlns:p14="http://schemas.microsoft.com/office/powerpoint/2010/main" val="196657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035" fill="hold"/>
                                        <p:tgtEl>
                                          <p:spTgt spid="8"/>
                                        </p:tgtEl>
                                      </p:cBhvr>
                                    </p:cmd>
                                  </p:childTnLst>
                                </p:cTn>
                              </p:par>
                              <p:par>
                                <p:cTn id="7" presetID="42" presetClass="path" presetSubtype="0" accel="48000" decel="52000" fill="hold" nodeType="withEffect">
                                  <p:stCondLst>
                                    <p:cond delay="0"/>
                                  </p:stCondLst>
                                  <p:childTnLst>
                                    <p:animMotion origin="layout" path="M -1.66667E-6 2.59259E-6 L -0.37604 0.51481 " pathEditMode="relative" rAng="0" ptsTypes="AA">
                                      <p:cBhvr>
                                        <p:cTn id="8" dur="1000" fill="hold"/>
                                        <p:tgtEl>
                                          <p:spTgt spid="16"/>
                                        </p:tgtEl>
                                        <p:attrNameLst>
                                          <p:attrName>ppt_x</p:attrName>
                                          <p:attrName>ppt_y</p:attrName>
                                        </p:attrNameLst>
                                      </p:cBhvr>
                                      <p:rCtr x="-18802" y="25741"/>
                                    </p:animMotion>
                                  </p:childTnLst>
                                  <p:subTnLst>
                                    <p:audio>
                                      <p:cMediaNode>
                                        <p:cTn display="0" masterRel="sameClick">
                                          <p:stCondLst>
                                            <p:cond evt="begin" delay="0">
                                              <p:tn val="7"/>
                                            </p:cond>
                                          </p:stCondLst>
                                          <p:endCondLst>
                                            <p:cond evt="onStopAudio" delay="0">
                                              <p:tgtEl>
                                                <p:sldTgt/>
                                              </p:tgtEl>
                                            </p:cond>
                                          </p:endCondLst>
                                        </p:cTn>
                                        <p:tgtEl>
                                          <p:sndTgt r:embed="rId4" name="applause.wav"/>
                                        </p:tgtEl>
                                      </p:cMediaNode>
                                    </p:audio>
                                  </p:subTnLst>
                                </p:cTn>
                              </p:par>
                              <p:par>
                                <p:cTn id="9" presetID="53" presetClass="entr" presetSubtype="16" fill="hold" grpId="0" nodeType="withEffect">
                                  <p:stCondLst>
                                    <p:cond delay="1000"/>
                                  </p:stCondLst>
                                  <p:childTnLst>
                                    <p:set>
                                      <p:cBhvr>
                                        <p:cTn id="10" dur="1" fill="hold">
                                          <p:stCondLst>
                                            <p:cond delay="0"/>
                                          </p:stCondLst>
                                        </p:cTn>
                                        <p:tgtEl>
                                          <p:spTgt spid="2"/>
                                        </p:tgtEl>
                                        <p:attrNameLst>
                                          <p:attrName>style.visibility</p:attrName>
                                        </p:attrNameLst>
                                      </p:cBhvr>
                                      <p:to>
                                        <p:strVal val="visible"/>
                                      </p:to>
                                    </p:set>
                                    <p:anim calcmode="lin" valueType="num">
                                      <p:cBhvr>
                                        <p:cTn id="11" dur="750" fill="hold"/>
                                        <p:tgtEl>
                                          <p:spTgt spid="2"/>
                                        </p:tgtEl>
                                        <p:attrNameLst>
                                          <p:attrName>ppt_w</p:attrName>
                                        </p:attrNameLst>
                                      </p:cBhvr>
                                      <p:tavLst>
                                        <p:tav tm="0">
                                          <p:val>
                                            <p:fltVal val="0"/>
                                          </p:val>
                                        </p:tav>
                                        <p:tav tm="100000">
                                          <p:val>
                                            <p:strVal val="#ppt_w"/>
                                          </p:val>
                                        </p:tav>
                                      </p:tavLst>
                                    </p:anim>
                                    <p:anim calcmode="lin" valueType="num">
                                      <p:cBhvr>
                                        <p:cTn id="12" dur="750" fill="hold"/>
                                        <p:tgtEl>
                                          <p:spTgt spid="2"/>
                                        </p:tgtEl>
                                        <p:attrNameLst>
                                          <p:attrName>ppt_h</p:attrName>
                                        </p:attrNameLst>
                                      </p:cBhvr>
                                      <p:tavLst>
                                        <p:tav tm="0">
                                          <p:val>
                                            <p:fltVal val="0"/>
                                          </p:val>
                                        </p:tav>
                                        <p:tav tm="100000">
                                          <p:val>
                                            <p:strVal val="#ppt_h"/>
                                          </p:val>
                                        </p:tav>
                                      </p:tavLst>
                                    </p:anim>
                                    <p:animEffect transition="in" filter="fade">
                                      <p:cBhvr>
                                        <p:cTn id="13" dur="750"/>
                                        <p:tgtEl>
                                          <p:spTgt spid="2"/>
                                        </p:tgtEl>
                                      </p:cBhvr>
                                    </p:animEffec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7"/>
                                        </p:tgtEl>
                                        <p:attrNameLst>
                                          <p:attrName>r</p:attrName>
                                        </p:attrNameLst>
                                      </p:cBhvr>
                                    </p:animRot>
                                    <p:animRot by="-240000">
                                      <p:cBhvr>
                                        <p:cTn id="16" dur="200" fill="hold">
                                          <p:stCondLst>
                                            <p:cond delay="200"/>
                                          </p:stCondLst>
                                        </p:cTn>
                                        <p:tgtEl>
                                          <p:spTgt spid="7"/>
                                        </p:tgtEl>
                                        <p:attrNameLst>
                                          <p:attrName>r</p:attrName>
                                        </p:attrNameLst>
                                      </p:cBhvr>
                                    </p:animRot>
                                    <p:animRot by="240000">
                                      <p:cBhvr>
                                        <p:cTn id="17" dur="200" fill="hold">
                                          <p:stCondLst>
                                            <p:cond delay="400"/>
                                          </p:stCondLst>
                                        </p:cTn>
                                        <p:tgtEl>
                                          <p:spTgt spid="7"/>
                                        </p:tgtEl>
                                        <p:attrNameLst>
                                          <p:attrName>r</p:attrName>
                                        </p:attrNameLst>
                                      </p:cBhvr>
                                    </p:animRot>
                                    <p:animRot by="-240000">
                                      <p:cBhvr>
                                        <p:cTn id="18" dur="200" fill="hold">
                                          <p:stCondLst>
                                            <p:cond delay="600"/>
                                          </p:stCondLst>
                                        </p:cTn>
                                        <p:tgtEl>
                                          <p:spTgt spid="7"/>
                                        </p:tgtEl>
                                        <p:attrNameLst>
                                          <p:attrName>r</p:attrName>
                                        </p:attrNameLst>
                                      </p:cBhvr>
                                    </p:animRot>
                                    <p:animRot by="120000">
                                      <p:cBhvr>
                                        <p:cTn id="19"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46970">
                <p:cTn id="20"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3BD572-D939-F29B-B1A5-7CCEE2744002}"/>
              </a:ext>
            </a:extLst>
          </p:cNvPr>
          <p:cNvPicPr>
            <a:picLocks noChangeAspect="1"/>
          </p:cNvPicPr>
          <p:nvPr/>
        </p:nvPicPr>
        <p:blipFill rotWithShape="1">
          <a:blip r:embed="rId2"/>
          <a:srcRect l="23109" r="24152" b="5381"/>
          <a:stretch/>
        </p:blipFill>
        <p:spPr>
          <a:xfrm>
            <a:off x="760683" y="1827448"/>
            <a:ext cx="2541317" cy="4559389"/>
          </a:xfrm>
          <a:prstGeom prst="rect">
            <a:avLst/>
          </a:prstGeom>
        </p:spPr>
      </p:pic>
      <p:pic>
        <p:nvPicPr>
          <p:cNvPr id="3" name="Picture 2">
            <a:extLst>
              <a:ext uri="{FF2B5EF4-FFF2-40B4-BE49-F238E27FC236}">
                <a16:creationId xmlns:a16="http://schemas.microsoft.com/office/drawing/2014/main" id="{0177258E-5263-C7AE-91CE-59F48038BB15}"/>
              </a:ext>
            </a:extLst>
          </p:cNvPr>
          <p:cNvPicPr>
            <a:picLocks noChangeAspect="1"/>
          </p:cNvPicPr>
          <p:nvPr/>
        </p:nvPicPr>
        <p:blipFill rotWithShape="1">
          <a:blip r:embed="rId3"/>
          <a:srcRect l="6364" t="21222" b="20831"/>
          <a:stretch/>
        </p:blipFill>
        <p:spPr>
          <a:xfrm>
            <a:off x="6583680" y="3428999"/>
            <a:ext cx="5930264" cy="3764281"/>
          </a:xfrm>
          <a:prstGeom prst="rect">
            <a:avLst/>
          </a:prstGeom>
        </p:spPr>
      </p:pic>
      <p:sp>
        <p:nvSpPr>
          <p:cNvPr id="4" name="MsPham-0936082789">
            <a:extLst>
              <a:ext uri="{FF2B5EF4-FFF2-40B4-BE49-F238E27FC236}">
                <a16:creationId xmlns:a16="http://schemas.microsoft.com/office/drawing/2014/main" id="{8FC627B0-4BF4-6A45-5A8A-05063C9B8269}"/>
              </a:ext>
            </a:extLst>
          </p:cNvPr>
          <p:cNvSpPr txBox="1"/>
          <p:nvPr/>
        </p:nvSpPr>
        <p:spPr>
          <a:xfrm>
            <a:off x="872772" y="1002020"/>
            <a:ext cx="11218614" cy="264687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6600" b="1">
                <a:ln w="19050">
                  <a:solidFill>
                    <a:schemeClr val="bg1"/>
                  </a:solidFill>
                </a:ln>
                <a:solidFill>
                  <a:srgbClr val="FF4B5C"/>
                </a:solidFill>
                <a:effectLst>
                  <a:outerShdw blurRad="12700" dist="38100" dir="2700000" algn="tl" rotWithShape="0">
                    <a:schemeClr val="bg1"/>
                  </a:outerShdw>
                </a:effectLst>
                <a:latin typeface=".VnAristote" panose="020B7200000000000000" pitchFamily="34" charset="0"/>
                <a:cs typeface="Atma Bold" panose="020B0604020202020204" charset="0"/>
              </a:rPr>
              <a:t>Revivew</a:t>
            </a:r>
            <a:endParaRPr lang="en-US" sz="11500" b="1" dirty="0">
              <a:ln w="19050">
                <a:solidFill>
                  <a:schemeClr val="bg1"/>
                </a:solidFill>
              </a:ln>
              <a:solidFill>
                <a:srgbClr val="FF4B5C"/>
              </a:solidFill>
              <a:effectLst>
                <a:outerShdw blurRad="12700" dist="38100" dir="2700000" algn="tl" rotWithShape="0">
                  <a:schemeClr val="bg1"/>
                </a:outerShdw>
              </a:effectLst>
              <a:latin typeface=".VnAristote" panose="020B7200000000000000" pitchFamily="34" charset="0"/>
              <a:cs typeface="Atma Bold" panose="020B0604020202020204" charset="0"/>
            </a:endParaRPr>
          </a:p>
        </p:txBody>
      </p:sp>
    </p:spTree>
    <p:extLst>
      <p:ext uri="{BB962C8B-B14F-4D97-AF65-F5344CB8AC3E}">
        <p14:creationId xmlns:p14="http://schemas.microsoft.com/office/powerpoint/2010/main" val="360390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sPham-0936082789">
            <a:extLst>
              <a:ext uri="{FF2B5EF4-FFF2-40B4-BE49-F238E27FC236}">
                <a16:creationId xmlns:a16="http://schemas.microsoft.com/office/drawing/2014/main" id="{A10DE48D-5D0F-8986-312D-10AEF0E3B0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149" r="20119"/>
          <a:stretch/>
        </p:blipFill>
        <p:spPr bwMode="auto">
          <a:xfrm>
            <a:off x="940054" y="3914178"/>
            <a:ext cx="2056259" cy="1770883"/>
          </a:xfrm>
          <a:prstGeom prst="rect">
            <a:avLst/>
          </a:prstGeom>
          <a:noFill/>
          <a:extLst>
            <a:ext uri="{909E8E84-426E-40DD-AFC4-6F175D3DCCD1}">
              <a14:hiddenFill xmlns:a14="http://schemas.microsoft.com/office/drawing/2010/main">
                <a:solidFill>
                  <a:srgbClr val="FFFFFF"/>
                </a:solidFill>
              </a14:hiddenFill>
            </a:ext>
          </a:extLst>
        </p:spPr>
      </p:pic>
      <p:pic>
        <p:nvPicPr>
          <p:cNvPr id="8" name="MsPham-0936082789">
            <a:extLst>
              <a:ext uri="{FF2B5EF4-FFF2-40B4-BE49-F238E27FC236}">
                <a16:creationId xmlns:a16="http://schemas.microsoft.com/office/drawing/2014/main" id="{873137B8-D94B-14CA-57E1-D1C3A7EDDC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011" r="15856"/>
          <a:stretch/>
        </p:blipFill>
        <p:spPr bwMode="auto">
          <a:xfrm>
            <a:off x="5870548" y="3892871"/>
            <a:ext cx="2674054" cy="1823159"/>
          </a:xfrm>
          <a:prstGeom prst="rect">
            <a:avLst/>
          </a:prstGeom>
          <a:noFill/>
          <a:extLst>
            <a:ext uri="{909E8E84-426E-40DD-AFC4-6F175D3DCCD1}">
              <a14:hiddenFill xmlns:a14="http://schemas.microsoft.com/office/drawing/2010/main">
                <a:solidFill>
                  <a:srgbClr val="FFFFFF"/>
                </a:solidFill>
              </a14:hiddenFill>
            </a:ext>
          </a:extLst>
        </p:spPr>
      </p:pic>
      <p:pic>
        <p:nvPicPr>
          <p:cNvPr id="7" name="MsPham-0936082789">
            <a:extLst>
              <a:ext uri="{FF2B5EF4-FFF2-40B4-BE49-F238E27FC236}">
                <a16:creationId xmlns:a16="http://schemas.microsoft.com/office/drawing/2014/main" id="{CB3F7250-7A95-CB1D-3640-0F8D468069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968" r="22301"/>
          <a:stretch/>
        </p:blipFill>
        <p:spPr bwMode="auto">
          <a:xfrm>
            <a:off x="3497760" y="3975675"/>
            <a:ext cx="2056259" cy="1770883"/>
          </a:xfrm>
          <a:prstGeom prst="rect">
            <a:avLst/>
          </a:prstGeom>
          <a:noFill/>
          <a:extLst>
            <a:ext uri="{909E8E84-426E-40DD-AFC4-6F175D3DCCD1}">
              <a14:hiddenFill xmlns:a14="http://schemas.microsoft.com/office/drawing/2010/main">
                <a:solidFill>
                  <a:srgbClr val="FFFFFF"/>
                </a:solidFill>
              </a14:hiddenFill>
            </a:ext>
          </a:extLst>
        </p:spPr>
      </p:pic>
      <p:pic>
        <p:nvPicPr>
          <p:cNvPr id="9" name="MsPham-0936082789">
            <a:extLst>
              <a:ext uri="{FF2B5EF4-FFF2-40B4-BE49-F238E27FC236}">
                <a16:creationId xmlns:a16="http://schemas.microsoft.com/office/drawing/2014/main" id="{C080DB02-8C13-DFD9-22DD-4A6ADFEC8A1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590" r="18038"/>
          <a:stretch/>
        </p:blipFill>
        <p:spPr bwMode="auto">
          <a:xfrm>
            <a:off x="8958219" y="3939578"/>
            <a:ext cx="2451215" cy="1823159"/>
          </a:xfrm>
          <a:prstGeom prst="rect">
            <a:avLst/>
          </a:prstGeom>
          <a:noFill/>
          <a:extLst>
            <a:ext uri="{909E8E84-426E-40DD-AFC4-6F175D3DCCD1}">
              <a14:hiddenFill xmlns:a14="http://schemas.microsoft.com/office/drawing/2010/main">
                <a:solidFill>
                  <a:srgbClr val="FFFFFF"/>
                </a:solidFill>
              </a14:hiddenFill>
            </a:ext>
          </a:extLst>
        </p:spPr>
      </p:pic>
      <p:sp>
        <p:nvSpPr>
          <p:cNvPr id="10" name="MsPham-0936082789">
            <a:extLst>
              <a:ext uri="{FF2B5EF4-FFF2-40B4-BE49-F238E27FC236}">
                <a16:creationId xmlns:a16="http://schemas.microsoft.com/office/drawing/2014/main" id="{3128A5DA-8ED9-0832-A2B0-17FE8506D389}"/>
              </a:ext>
            </a:extLst>
          </p:cNvPr>
          <p:cNvSpPr txBox="1"/>
          <p:nvPr/>
        </p:nvSpPr>
        <p:spPr>
          <a:xfrm>
            <a:off x="2996313" y="808297"/>
            <a:ext cx="4228667" cy="667346"/>
          </a:xfrm>
          <a:prstGeom prst="wedgeRoundRectCallout">
            <a:avLst>
              <a:gd name="adj1" fmla="val 56078"/>
              <a:gd name="adj2" fmla="val -25841"/>
              <a:gd name="adj3" fmla="val 16667"/>
            </a:avLst>
          </a:prstGeom>
          <a:solidFill>
            <a:schemeClr val="accent2">
              <a:lumMod val="20000"/>
              <a:lumOff val="80000"/>
            </a:schemeClr>
          </a:solidFill>
          <a:ln>
            <a:solidFill>
              <a:schemeClr val="accent2">
                <a:lumMod val="60000"/>
                <a:lumOff val="40000"/>
              </a:schemeClr>
            </a:solidFill>
          </a:ln>
        </p:spPr>
        <p:txBody>
          <a:bodyPr wrap="square" lIns="0" tIns="0" rIns="0" bIns="0" rtlCol="0" anchor="ctr">
            <a:spAutoFit/>
          </a:bodyPr>
          <a:lstStyle>
            <a:defPPr>
              <a:defRPr lang="en-US"/>
            </a:defPPr>
            <a:lvl1pPr algn="ctr">
              <a:lnSpc>
                <a:spcPct val="100000"/>
              </a:lnSpc>
              <a:defRPr sz="3200" b="1">
                <a:solidFill>
                  <a:srgbClr val="476D6B"/>
                </a:solidFill>
                <a:latin typeface="Arial" panose="020B0604020202020204" pitchFamily="34" charset="0"/>
                <a:cs typeface="Arial" panose="020B0604020202020204" pitchFamily="34" charset="0"/>
              </a:defRPr>
            </a:lvl1pPr>
          </a:lstStyle>
          <a:p>
            <a:pPr>
              <a:lnSpc>
                <a:spcPts val="5334"/>
              </a:lnSpc>
              <a:spcAft>
                <a:spcPts val="800"/>
              </a:spcAft>
            </a:pPr>
            <a:r>
              <a:rPr lang="en-US">
                <a:solidFill>
                  <a:srgbClr val="002060"/>
                </a:solidFill>
              </a:rPr>
              <a:t>_______, please!</a:t>
            </a:r>
          </a:p>
        </p:txBody>
      </p:sp>
      <p:cxnSp>
        <p:nvCxnSpPr>
          <p:cNvPr id="11" name="MsPham-0936082789">
            <a:extLst>
              <a:ext uri="{FF2B5EF4-FFF2-40B4-BE49-F238E27FC236}">
                <a16:creationId xmlns:a16="http://schemas.microsoft.com/office/drawing/2014/main" id="{F5E84DFE-76DD-8787-4793-B711244937F4}"/>
              </a:ext>
            </a:extLst>
          </p:cNvPr>
          <p:cNvCxnSpPr>
            <a:cxnSpLocks/>
            <a:stCxn id="10" idx="2"/>
          </p:cNvCxnSpPr>
          <p:nvPr/>
        </p:nvCxnSpPr>
        <p:spPr>
          <a:xfrm flipH="1">
            <a:off x="2419400" y="1475643"/>
            <a:ext cx="2691247" cy="2242334"/>
          </a:xfrm>
          <a:prstGeom prst="straightConnector1">
            <a:avLst/>
          </a:prstGeom>
          <a:ln w="9525">
            <a:solidFill>
              <a:srgbClr val="DF6B04"/>
            </a:solidFill>
            <a:tailEnd type="triangle"/>
          </a:ln>
        </p:spPr>
        <p:style>
          <a:lnRef idx="1">
            <a:schemeClr val="accent1"/>
          </a:lnRef>
          <a:fillRef idx="0">
            <a:schemeClr val="accent1"/>
          </a:fillRef>
          <a:effectRef idx="0">
            <a:schemeClr val="accent1"/>
          </a:effectRef>
          <a:fontRef idx="minor">
            <a:schemeClr val="tx1"/>
          </a:fontRef>
        </p:style>
      </p:cxnSp>
      <p:cxnSp>
        <p:nvCxnSpPr>
          <p:cNvPr id="12" name="MsPham-0936082789">
            <a:extLst>
              <a:ext uri="{FF2B5EF4-FFF2-40B4-BE49-F238E27FC236}">
                <a16:creationId xmlns:a16="http://schemas.microsoft.com/office/drawing/2014/main" id="{391B98C5-E034-F369-0182-FEC397F5D040}"/>
              </a:ext>
            </a:extLst>
          </p:cNvPr>
          <p:cNvCxnSpPr>
            <a:cxnSpLocks/>
            <a:stCxn id="10" idx="2"/>
          </p:cNvCxnSpPr>
          <p:nvPr/>
        </p:nvCxnSpPr>
        <p:spPr>
          <a:xfrm flipH="1">
            <a:off x="5018718" y="1475643"/>
            <a:ext cx="91929" cy="2194111"/>
          </a:xfrm>
          <a:prstGeom prst="straightConnector1">
            <a:avLst/>
          </a:prstGeom>
          <a:ln w="9525">
            <a:solidFill>
              <a:srgbClr val="DF6B04"/>
            </a:solidFill>
            <a:tailEnd type="triangle"/>
          </a:ln>
        </p:spPr>
        <p:style>
          <a:lnRef idx="1">
            <a:schemeClr val="accent1"/>
          </a:lnRef>
          <a:fillRef idx="0">
            <a:schemeClr val="accent1"/>
          </a:fillRef>
          <a:effectRef idx="0">
            <a:schemeClr val="accent1"/>
          </a:effectRef>
          <a:fontRef idx="minor">
            <a:schemeClr val="tx1"/>
          </a:fontRef>
        </p:style>
      </p:cxnSp>
      <p:cxnSp>
        <p:nvCxnSpPr>
          <p:cNvPr id="13" name="MsPham-0936082789">
            <a:extLst>
              <a:ext uri="{FF2B5EF4-FFF2-40B4-BE49-F238E27FC236}">
                <a16:creationId xmlns:a16="http://schemas.microsoft.com/office/drawing/2014/main" id="{1425E29A-3DE9-AEA3-A6F5-89EA626361A6}"/>
              </a:ext>
            </a:extLst>
          </p:cNvPr>
          <p:cNvCxnSpPr>
            <a:cxnSpLocks/>
            <a:stCxn id="10" idx="2"/>
          </p:cNvCxnSpPr>
          <p:nvPr/>
        </p:nvCxnSpPr>
        <p:spPr>
          <a:xfrm>
            <a:off x="5110647" y="1475643"/>
            <a:ext cx="2114333" cy="2117230"/>
          </a:xfrm>
          <a:prstGeom prst="straightConnector1">
            <a:avLst/>
          </a:prstGeom>
          <a:ln w="9525">
            <a:solidFill>
              <a:srgbClr val="DF6B04"/>
            </a:solidFill>
            <a:tailEnd type="triangle"/>
          </a:ln>
        </p:spPr>
        <p:style>
          <a:lnRef idx="1">
            <a:schemeClr val="accent1"/>
          </a:lnRef>
          <a:fillRef idx="0">
            <a:schemeClr val="accent1"/>
          </a:fillRef>
          <a:effectRef idx="0">
            <a:schemeClr val="accent1"/>
          </a:effectRef>
          <a:fontRef idx="minor">
            <a:schemeClr val="tx1"/>
          </a:fontRef>
        </p:style>
      </p:cxnSp>
      <p:cxnSp>
        <p:nvCxnSpPr>
          <p:cNvPr id="14" name="MsPham-0936082789">
            <a:extLst>
              <a:ext uri="{FF2B5EF4-FFF2-40B4-BE49-F238E27FC236}">
                <a16:creationId xmlns:a16="http://schemas.microsoft.com/office/drawing/2014/main" id="{4234427F-BF3B-EB6D-3815-1F5DE0E0D137}"/>
              </a:ext>
            </a:extLst>
          </p:cNvPr>
          <p:cNvCxnSpPr>
            <a:cxnSpLocks/>
            <a:stCxn id="10" idx="2"/>
          </p:cNvCxnSpPr>
          <p:nvPr/>
        </p:nvCxnSpPr>
        <p:spPr>
          <a:xfrm>
            <a:off x="5110647" y="1475643"/>
            <a:ext cx="4844188" cy="2242334"/>
          </a:xfrm>
          <a:prstGeom prst="straightConnector1">
            <a:avLst/>
          </a:prstGeom>
          <a:ln w="9525">
            <a:solidFill>
              <a:srgbClr val="DF6B04"/>
            </a:solidFill>
            <a:tailEnd type="triangle"/>
          </a:ln>
        </p:spPr>
        <p:style>
          <a:lnRef idx="1">
            <a:schemeClr val="accent1"/>
          </a:lnRef>
          <a:fillRef idx="0">
            <a:schemeClr val="accent1"/>
          </a:fillRef>
          <a:effectRef idx="0">
            <a:schemeClr val="accent1"/>
          </a:effectRef>
          <a:fontRef idx="minor">
            <a:schemeClr val="tx1"/>
          </a:fontRef>
        </p:style>
      </p:cxnSp>
      <p:pic>
        <p:nvPicPr>
          <p:cNvPr id="15" name="MsPham-0936082789">
            <a:extLst>
              <a:ext uri="{FF2B5EF4-FFF2-40B4-BE49-F238E27FC236}">
                <a16:creationId xmlns:a16="http://schemas.microsoft.com/office/drawing/2014/main" id="{63FD2A70-5DC3-BEEF-042A-C135A54E89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2741" y="481282"/>
            <a:ext cx="1173785" cy="1173785"/>
          </a:xfrm>
          <a:prstGeom prst="ellipse">
            <a:avLst/>
          </a:prstGeom>
          <a:noFill/>
          <a:ln>
            <a:solidFill>
              <a:schemeClr val="accent2">
                <a:lumMod val="60000"/>
                <a:lumOff val="40000"/>
              </a:schemeClr>
            </a:solidFill>
          </a:ln>
          <a:extLst>
            <a:ext uri="{909E8E84-426E-40DD-AFC4-6F175D3DCCD1}">
              <a14:hiddenFill xmlns:a14="http://schemas.microsoft.com/office/drawing/2010/main">
                <a:solidFill>
                  <a:srgbClr val="FFFFFF"/>
                </a:solidFill>
              </a14:hiddenFill>
            </a:ext>
          </a:extLst>
        </p:spPr>
      </p:pic>
      <p:sp>
        <p:nvSpPr>
          <p:cNvPr id="22" name="MsPham-0936082789">
            <a:extLst>
              <a:ext uri="{FF2B5EF4-FFF2-40B4-BE49-F238E27FC236}">
                <a16:creationId xmlns:a16="http://schemas.microsoft.com/office/drawing/2014/main" id="{A701D511-8B4F-F94B-D0AB-BCB346BC80FF}"/>
              </a:ext>
            </a:extLst>
          </p:cNvPr>
          <p:cNvSpPr txBox="1"/>
          <p:nvPr/>
        </p:nvSpPr>
        <p:spPr>
          <a:xfrm>
            <a:off x="802887" y="5570950"/>
            <a:ext cx="2367147" cy="954107"/>
          </a:xfrm>
          <a:prstGeom prst="rect">
            <a:avLst/>
          </a:prstGeom>
          <a:noFill/>
        </p:spPr>
        <p:txBody>
          <a:bodyPr wrap="square" rtlCol="0">
            <a:spAutoFit/>
          </a:bodyPr>
          <a:lstStyle/>
          <a:p>
            <a:pPr algn="ctr"/>
            <a:r>
              <a:rPr lang="en-US" sz="2800">
                <a:solidFill>
                  <a:srgbClr val="F2631F"/>
                </a:solidFill>
                <a:latin typeface="Arial" panose="020B0604020202020204" pitchFamily="34" charset="0"/>
                <a:cs typeface="Arial" panose="020B0604020202020204" pitchFamily="34" charset="0"/>
              </a:rPr>
              <a:t>Open </a:t>
            </a:r>
          </a:p>
          <a:p>
            <a:pPr algn="ctr"/>
            <a:r>
              <a:rPr lang="en-US" sz="2800">
                <a:solidFill>
                  <a:srgbClr val="F2631F"/>
                </a:solidFill>
                <a:latin typeface="Arial" panose="020B0604020202020204" pitchFamily="34" charset="0"/>
                <a:cs typeface="Arial" panose="020B0604020202020204" pitchFamily="34" charset="0"/>
              </a:rPr>
              <a:t>your book</a:t>
            </a:r>
          </a:p>
        </p:txBody>
      </p:sp>
      <p:sp>
        <p:nvSpPr>
          <p:cNvPr id="24" name="MsPham-0936082789">
            <a:extLst>
              <a:ext uri="{FF2B5EF4-FFF2-40B4-BE49-F238E27FC236}">
                <a16:creationId xmlns:a16="http://schemas.microsoft.com/office/drawing/2014/main" id="{5E6D5141-CEC4-373E-86EA-21BCB932DCE4}"/>
              </a:ext>
            </a:extLst>
          </p:cNvPr>
          <p:cNvSpPr txBox="1"/>
          <p:nvPr/>
        </p:nvSpPr>
        <p:spPr>
          <a:xfrm>
            <a:off x="6024002" y="5853498"/>
            <a:ext cx="2367147" cy="523220"/>
          </a:xfrm>
          <a:prstGeom prst="rect">
            <a:avLst/>
          </a:prstGeom>
          <a:noFill/>
        </p:spPr>
        <p:txBody>
          <a:bodyPr wrap="square" rtlCol="0">
            <a:spAutoFit/>
          </a:bodyPr>
          <a:lstStyle/>
          <a:p>
            <a:pPr algn="ctr"/>
            <a:r>
              <a:rPr lang="en-US" sz="2800">
                <a:solidFill>
                  <a:srgbClr val="F2631F"/>
                </a:solidFill>
                <a:latin typeface="Arial" panose="020B0604020202020204" pitchFamily="34" charset="0"/>
                <a:cs typeface="Arial" panose="020B0604020202020204" pitchFamily="34" charset="0"/>
              </a:rPr>
              <a:t>Stand up</a:t>
            </a:r>
          </a:p>
        </p:txBody>
      </p:sp>
      <p:sp>
        <p:nvSpPr>
          <p:cNvPr id="23" name="MsPham-0936082789">
            <a:extLst>
              <a:ext uri="{FF2B5EF4-FFF2-40B4-BE49-F238E27FC236}">
                <a16:creationId xmlns:a16="http://schemas.microsoft.com/office/drawing/2014/main" id="{E1D9F471-564C-CE0A-1700-A345B5F7E44E}"/>
              </a:ext>
            </a:extLst>
          </p:cNvPr>
          <p:cNvSpPr txBox="1"/>
          <p:nvPr/>
        </p:nvSpPr>
        <p:spPr>
          <a:xfrm>
            <a:off x="3342317" y="5560749"/>
            <a:ext cx="2367147" cy="954107"/>
          </a:xfrm>
          <a:prstGeom prst="rect">
            <a:avLst/>
          </a:prstGeom>
          <a:noFill/>
        </p:spPr>
        <p:txBody>
          <a:bodyPr wrap="square" rtlCol="0">
            <a:spAutoFit/>
          </a:bodyPr>
          <a:lstStyle/>
          <a:p>
            <a:pPr algn="ctr"/>
            <a:r>
              <a:rPr lang="en-US" sz="2800">
                <a:solidFill>
                  <a:srgbClr val="F2631F"/>
                </a:solidFill>
                <a:latin typeface="Arial" panose="020B0604020202020204" pitchFamily="34" charset="0"/>
                <a:cs typeface="Arial" panose="020B0604020202020204" pitchFamily="34" charset="0"/>
              </a:rPr>
              <a:t>Close </a:t>
            </a:r>
          </a:p>
          <a:p>
            <a:pPr algn="ctr"/>
            <a:r>
              <a:rPr lang="en-US" sz="2800">
                <a:solidFill>
                  <a:srgbClr val="F2631F"/>
                </a:solidFill>
                <a:latin typeface="Arial" panose="020B0604020202020204" pitchFamily="34" charset="0"/>
                <a:cs typeface="Arial" panose="020B0604020202020204" pitchFamily="34" charset="0"/>
              </a:rPr>
              <a:t>your book</a:t>
            </a:r>
          </a:p>
        </p:txBody>
      </p:sp>
      <p:sp>
        <p:nvSpPr>
          <p:cNvPr id="25" name="MsPham-0936082789">
            <a:extLst>
              <a:ext uri="{FF2B5EF4-FFF2-40B4-BE49-F238E27FC236}">
                <a16:creationId xmlns:a16="http://schemas.microsoft.com/office/drawing/2014/main" id="{55A93C6D-0B82-3933-CC01-3783A4D6F83F}"/>
              </a:ext>
            </a:extLst>
          </p:cNvPr>
          <p:cNvSpPr txBox="1"/>
          <p:nvPr/>
        </p:nvSpPr>
        <p:spPr>
          <a:xfrm>
            <a:off x="9093200" y="5790011"/>
            <a:ext cx="2042701" cy="523220"/>
          </a:xfrm>
          <a:prstGeom prst="rect">
            <a:avLst/>
          </a:prstGeom>
          <a:noFill/>
        </p:spPr>
        <p:txBody>
          <a:bodyPr wrap="square" rtlCol="0">
            <a:spAutoFit/>
          </a:bodyPr>
          <a:lstStyle/>
          <a:p>
            <a:pPr algn="ctr"/>
            <a:r>
              <a:rPr lang="en-US" sz="2800">
                <a:solidFill>
                  <a:srgbClr val="F2631F"/>
                </a:solidFill>
                <a:latin typeface="Arial" panose="020B0604020202020204" pitchFamily="34" charset="0"/>
                <a:cs typeface="Arial" panose="020B0604020202020204" pitchFamily="34" charset="0"/>
              </a:rPr>
              <a:t>Sit down</a:t>
            </a:r>
          </a:p>
        </p:txBody>
      </p:sp>
    </p:spTree>
    <p:extLst>
      <p:ext uri="{BB962C8B-B14F-4D97-AF65-F5344CB8AC3E}">
        <p14:creationId xmlns:p14="http://schemas.microsoft.com/office/powerpoint/2010/main" val="330876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2" grpId="0"/>
      <p:bldP spid="24" grpId="0"/>
      <p:bldP spid="23"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3BD572-D939-F29B-B1A5-7CCEE2744002}"/>
              </a:ext>
            </a:extLst>
          </p:cNvPr>
          <p:cNvPicPr>
            <a:picLocks noChangeAspect="1"/>
          </p:cNvPicPr>
          <p:nvPr/>
        </p:nvPicPr>
        <p:blipFill rotWithShape="1">
          <a:blip r:embed="rId2"/>
          <a:srcRect l="23109" r="24152" b="5381"/>
          <a:stretch/>
        </p:blipFill>
        <p:spPr>
          <a:xfrm>
            <a:off x="760683" y="1827448"/>
            <a:ext cx="2541317" cy="4559389"/>
          </a:xfrm>
          <a:prstGeom prst="rect">
            <a:avLst/>
          </a:prstGeom>
        </p:spPr>
      </p:pic>
      <p:pic>
        <p:nvPicPr>
          <p:cNvPr id="3" name="Picture 2">
            <a:extLst>
              <a:ext uri="{FF2B5EF4-FFF2-40B4-BE49-F238E27FC236}">
                <a16:creationId xmlns:a16="http://schemas.microsoft.com/office/drawing/2014/main" id="{0177258E-5263-C7AE-91CE-59F48038BB15}"/>
              </a:ext>
            </a:extLst>
          </p:cNvPr>
          <p:cNvPicPr>
            <a:picLocks noChangeAspect="1"/>
          </p:cNvPicPr>
          <p:nvPr/>
        </p:nvPicPr>
        <p:blipFill rotWithShape="1">
          <a:blip r:embed="rId3"/>
          <a:srcRect l="6364" t="21222" b="20831"/>
          <a:stretch/>
        </p:blipFill>
        <p:spPr>
          <a:xfrm>
            <a:off x="6583680" y="3428999"/>
            <a:ext cx="5930264" cy="3764281"/>
          </a:xfrm>
          <a:prstGeom prst="rect">
            <a:avLst/>
          </a:prstGeom>
        </p:spPr>
      </p:pic>
      <p:sp>
        <p:nvSpPr>
          <p:cNvPr id="4" name="MsPham-0936082789">
            <a:extLst>
              <a:ext uri="{FF2B5EF4-FFF2-40B4-BE49-F238E27FC236}">
                <a16:creationId xmlns:a16="http://schemas.microsoft.com/office/drawing/2014/main" id="{8FC627B0-4BF4-6A45-5A8A-05063C9B8269}"/>
              </a:ext>
            </a:extLst>
          </p:cNvPr>
          <p:cNvSpPr txBox="1"/>
          <p:nvPr/>
        </p:nvSpPr>
        <p:spPr>
          <a:xfrm>
            <a:off x="872772" y="1002020"/>
            <a:ext cx="11218614" cy="264687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6600" b="1">
                <a:ln w="19050">
                  <a:solidFill>
                    <a:schemeClr val="bg1"/>
                  </a:solidFill>
                </a:ln>
                <a:solidFill>
                  <a:srgbClr val="FF4B5C"/>
                </a:solidFill>
                <a:effectLst>
                  <a:outerShdw blurRad="12700" dist="38100" dir="2700000" algn="tl" rotWithShape="0">
                    <a:schemeClr val="bg1"/>
                  </a:outerShdw>
                </a:effectLst>
                <a:latin typeface=".VnAristote" panose="020B7200000000000000" pitchFamily="34" charset="0"/>
                <a:cs typeface="Atma Bold" panose="020B0604020202020204" charset="0"/>
              </a:rPr>
              <a:t>Warm-up</a:t>
            </a:r>
            <a:endParaRPr lang="en-US" sz="11500" b="1" dirty="0">
              <a:ln w="19050">
                <a:solidFill>
                  <a:schemeClr val="bg1"/>
                </a:solidFill>
              </a:ln>
              <a:solidFill>
                <a:srgbClr val="FF4B5C"/>
              </a:solidFill>
              <a:effectLst>
                <a:outerShdw blurRad="12700" dist="38100" dir="2700000" algn="tl" rotWithShape="0">
                  <a:schemeClr val="bg1"/>
                </a:outerShdw>
              </a:effectLst>
              <a:latin typeface=".VnAristote" panose="020B7200000000000000" pitchFamily="34" charset="0"/>
              <a:cs typeface="Atma Bold" panose="020B0604020202020204" charset="0"/>
            </a:endParaRPr>
          </a:p>
        </p:txBody>
      </p:sp>
    </p:spTree>
    <p:extLst>
      <p:ext uri="{BB962C8B-B14F-4D97-AF65-F5344CB8AC3E}">
        <p14:creationId xmlns:p14="http://schemas.microsoft.com/office/powerpoint/2010/main" val="68556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sPham0936082789">
            <a:extLst>
              <a:ext uri="{FF2B5EF4-FFF2-40B4-BE49-F238E27FC236}">
                <a16:creationId xmlns:a16="http://schemas.microsoft.com/office/drawing/2014/main" id="{3128A5DA-8ED9-0832-A2B0-17FE8506D389}"/>
              </a:ext>
            </a:extLst>
          </p:cNvPr>
          <p:cNvSpPr txBox="1"/>
          <p:nvPr/>
        </p:nvSpPr>
        <p:spPr>
          <a:xfrm>
            <a:off x="1655350" y="882006"/>
            <a:ext cx="3882663" cy="667346"/>
          </a:xfrm>
          <a:prstGeom prst="wedgeRoundRectCallout">
            <a:avLst>
              <a:gd name="adj1" fmla="val 56078"/>
              <a:gd name="adj2" fmla="val -25841"/>
              <a:gd name="adj3" fmla="val 16667"/>
            </a:avLst>
          </a:prstGeom>
          <a:solidFill>
            <a:schemeClr val="accent2">
              <a:lumMod val="20000"/>
              <a:lumOff val="80000"/>
            </a:schemeClr>
          </a:solidFill>
          <a:ln>
            <a:solidFill>
              <a:schemeClr val="accent2">
                <a:lumMod val="60000"/>
                <a:lumOff val="40000"/>
              </a:schemeClr>
            </a:solidFill>
          </a:ln>
        </p:spPr>
        <p:txBody>
          <a:bodyPr wrap="square" lIns="0" tIns="0" rIns="0" bIns="0" rtlCol="0" anchor="ctr">
            <a:spAutoFit/>
          </a:bodyPr>
          <a:lstStyle>
            <a:defPPr>
              <a:defRPr lang="en-US"/>
            </a:defPPr>
            <a:lvl1pPr algn="ctr">
              <a:lnSpc>
                <a:spcPts val="5334"/>
              </a:lnSpc>
              <a:spcAft>
                <a:spcPts val="800"/>
              </a:spcAft>
              <a:defRPr sz="3200" b="1">
                <a:solidFill>
                  <a:srgbClr val="002060"/>
                </a:solidFill>
                <a:latin typeface="Arial" panose="020B0604020202020204" pitchFamily="34" charset="0"/>
                <a:cs typeface="Arial" panose="020B0604020202020204" pitchFamily="34" charset="0"/>
              </a:defRPr>
            </a:lvl1pPr>
          </a:lstStyle>
          <a:p>
            <a:r>
              <a:rPr lang="en-US"/>
              <a:t>May I _______?</a:t>
            </a:r>
          </a:p>
        </p:txBody>
      </p:sp>
      <p:cxnSp>
        <p:nvCxnSpPr>
          <p:cNvPr id="11" name="MsPham0936082789">
            <a:extLst>
              <a:ext uri="{FF2B5EF4-FFF2-40B4-BE49-F238E27FC236}">
                <a16:creationId xmlns:a16="http://schemas.microsoft.com/office/drawing/2014/main" id="{F5E84DFE-76DD-8787-4793-B711244937F4}"/>
              </a:ext>
            </a:extLst>
          </p:cNvPr>
          <p:cNvCxnSpPr>
            <a:cxnSpLocks/>
            <a:stCxn id="10" idx="2"/>
            <a:endCxn id="18" idx="0"/>
          </p:cNvCxnSpPr>
          <p:nvPr/>
        </p:nvCxnSpPr>
        <p:spPr>
          <a:xfrm flipH="1">
            <a:off x="1820291" y="1549352"/>
            <a:ext cx="1776391" cy="2700865"/>
          </a:xfrm>
          <a:prstGeom prst="straightConnector1">
            <a:avLst/>
          </a:prstGeom>
          <a:ln w="12700">
            <a:solidFill>
              <a:srgbClr val="DF6B04"/>
            </a:solidFill>
            <a:tailEnd type="triangle"/>
          </a:ln>
        </p:spPr>
        <p:style>
          <a:lnRef idx="1">
            <a:schemeClr val="accent1"/>
          </a:lnRef>
          <a:fillRef idx="0">
            <a:schemeClr val="accent1"/>
          </a:fillRef>
          <a:effectRef idx="0">
            <a:schemeClr val="accent1"/>
          </a:effectRef>
          <a:fontRef idx="minor">
            <a:schemeClr val="tx1"/>
          </a:fontRef>
        </p:style>
      </p:cxnSp>
      <p:cxnSp>
        <p:nvCxnSpPr>
          <p:cNvPr id="12" name="MsPham0936082789">
            <a:extLst>
              <a:ext uri="{FF2B5EF4-FFF2-40B4-BE49-F238E27FC236}">
                <a16:creationId xmlns:a16="http://schemas.microsoft.com/office/drawing/2014/main" id="{391B98C5-E034-F369-0182-FEC397F5D040}"/>
              </a:ext>
            </a:extLst>
          </p:cNvPr>
          <p:cNvCxnSpPr>
            <a:cxnSpLocks/>
            <a:stCxn id="10" idx="2"/>
            <a:endCxn id="19" idx="0"/>
          </p:cNvCxnSpPr>
          <p:nvPr/>
        </p:nvCxnSpPr>
        <p:spPr>
          <a:xfrm>
            <a:off x="3596682" y="1549352"/>
            <a:ext cx="1054331" cy="2700865"/>
          </a:xfrm>
          <a:prstGeom prst="straightConnector1">
            <a:avLst/>
          </a:prstGeom>
          <a:ln w="12700">
            <a:solidFill>
              <a:srgbClr val="DF6B04"/>
            </a:solidFill>
            <a:tailEnd type="triangle"/>
          </a:ln>
        </p:spPr>
        <p:style>
          <a:lnRef idx="1">
            <a:schemeClr val="accent1"/>
          </a:lnRef>
          <a:fillRef idx="0">
            <a:schemeClr val="accent1"/>
          </a:fillRef>
          <a:effectRef idx="0">
            <a:schemeClr val="accent1"/>
          </a:effectRef>
          <a:fontRef idx="minor">
            <a:schemeClr val="tx1"/>
          </a:fontRef>
        </p:style>
      </p:cxnSp>
      <p:cxnSp>
        <p:nvCxnSpPr>
          <p:cNvPr id="13" name="MsPham0936082789">
            <a:extLst>
              <a:ext uri="{FF2B5EF4-FFF2-40B4-BE49-F238E27FC236}">
                <a16:creationId xmlns:a16="http://schemas.microsoft.com/office/drawing/2014/main" id="{1425E29A-3DE9-AEA3-A6F5-89EA626361A6}"/>
              </a:ext>
            </a:extLst>
          </p:cNvPr>
          <p:cNvCxnSpPr>
            <a:cxnSpLocks/>
            <a:stCxn id="10" idx="2"/>
          </p:cNvCxnSpPr>
          <p:nvPr/>
        </p:nvCxnSpPr>
        <p:spPr>
          <a:xfrm>
            <a:off x="3596682" y="1549352"/>
            <a:ext cx="3302024" cy="2594385"/>
          </a:xfrm>
          <a:prstGeom prst="straightConnector1">
            <a:avLst/>
          </a:prstGeom>
          <a:ln w="12700">
            <a:solidFill>
              <a:srgbClr val="DF6B04"/>
            </a:solidFill>
            <a:tailEnd type="triangle"/>
          </a:ln>
        </p:spPr>
        <p:style>
          <a:lnRef idx="1">
            <a:schemeClr val="accent1"/>
          </a:lnRef>
          <a:fillRef idx="0">
            <a:schemeClr val="accent1"/>
          </a:fillRef>
          <a:effectRef idx="0">
            <a:schemeClr val="accent1"/>
          </a:effectRef>
          <a:fontRef idx="minor">
            <a:schemeClr val="tx1"/>
          </a:fontRef>
        </p:style>
      </p:cxnSp>
      <p:cxnSp>
        <p:nvCxnSpPr>
          <p:cNvPr id="14" name="MsPham0936082789">
            <a:extLst>
              <a:ext uri="{FF2B5EF4-FFF2-40B4-BE49-F238E27FC236}">
                <a16:creationId xmlns:a16="http://schemas.microsoft.com/office/drawing/2014/main" id="{4234427F-BF3B-EB6D-3815-1F5DE0E0D137}"/>
              </a:ext>
            </a:extLst>
          </p:cNvPr>
          <p:cNvCxnSpPr>
            <a:cxnSpLocks/>
            <a:stCxn id="10" idx="2"/>
          </p:cNvCxnSpPr>
          <p:nvPr/>
        </p:nvCxnSpPr>
        <p:spPr>
          <a:xfrm>
            <a:off x="3596682" y="1549352"/>
            <a:ext cx="6623764" cy="2594385"/>
          </a:xfrm>
          <a:prstGeom prst="straightConnector1">
            <a:avLst/>
          </a:prstGeom>
          <a:ln w="12700">
            <a:solidFill>
              <a:srgbClr val="DF6B04"/>
            </a:solidFill>
            <a:tailEnd type="triangle"/>
          </a:ln>
        </p:spPr>
        <p:style>
          <a:lnRef idx="1">
            <a:schemeClr val="accent1"/>
          </a:lnRef>
          <a:fillRef idx="0">
            <a:schemeClr val="accent1"/>
          </a:fillRef>
          <a:effectRef idx="0">
            <a:schemeClr val="accent1"/>
          </a:effectRef>
          <a:fontRef idx="minor">
            <a:schemeClr val="tx1"/>
          </a:fontRef>
        </p:style>
      </p:cxnSp>
      <p:pic>
        <p:nvPicPr>
          <p:cNvPr id="15" name="MsPham-0936082789">
            <a:extLst>
              <a:ext uri="{FF2B5EF4-FFF2-40B4-BE49-F238E27FC236}">
                <a16:creationId xmlns:a16="http://schemas.microsoft.com/office/drawing/2014/main" id="{63FD2A70-5DC3-BEEF-042A-C135A54E89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8706" y="699820"/>
            <a:ext cx="922917" cy="922917"/>
          </a:xfrm>
          <a:prstGeom prst="ellipse">
            <a:avLst/>
          </a:prstGeom>
          <a:noFill/>
          <a:ln>
            <a:solidFill>
              <a:schemeClr val="accent2">
                <a:lumMod val="60000"/>
                <a:lumOff val="40000"/>
              </a:schemeClr>
            </a:solidFill>
          </a:ln>
          <a:extLst>
            <a:ext uri="{909E8E84-426E-40DD-AFC4-6F175D3DCCD1}">
              <a14:hiddenFill xmlns:a14="http://schemas.microsoft.com/office/drawing/2010/main">
                <a:solidFill>
                  <a:srgbClr val="FFFFFF"/>
                </a:solidFill>
              </a14:hiddenFill>
            </a:ext>
          </a:extLst>
        </p:spPr>
      </p:pic>
      <p:sp>
        <p:nvSpPr>
          <p:cNvPr id="22" name="MsPham-0936082789">
            <a:extLst>
              <a:ext uri="{FF2B5EF4-FFF2-40B4-BE49-F238E27FC236}">
                <a16:creationId xmlns:a16="http://schemas.microsoft.com/office/drawing/2014/main" id="{A701D511-8B4F-F94B-D0AB-BCB346BC80FF}"/>
              </a:ext>
            </a:extLst>
          </p:cNvPr>
          <p:cNvSpPr txBox="1"/>
          <p:nvPr/>
        </p:nvSpPr>
        <p:spPr>
          <a:xfrm>
            <a:off x="636717" y="5784598"/>
            <a:ext cx="2367147" cy="523220"/>
          </a:xfrm>
          <a:prstGeom prst="rect">
            <a:avLst/>
          </a:prstGeom>
          <a:noFill/>
        </p:spPr>
        <p:txBody>
          <a:bodyPr wrap="square" rtlCol="0">
            <a:spAutoFit/>
          </a:bodyPr>
          <a:lstStyle/>
          <a:p>
            <a:pPr algn="ctr"/>
            <a:r>
              <a:rPr lang="en-US" sz="2800">
                <a:solidFill>
                  <a:srgbClr val="F2631F"/>
                </a:solidFill>
                <a:latin typeface="Arial" panose="020B0604020202020204" pitchFamily="34" charset="0"/>
                <a:cs typeface="Arial" panose="020B0604020202020204" pitchFamily="34" charset="0"/>
              </a:rPr>
              <a:t>go out</a:t>
            </a:r>
          </a:p>
        </p:txBody>
      </p:sp>
      <p:sp>
        <p:nvSpPr>
          <p:cNvPr id="23" name="MsPham-0936082789">
            <a:extLst>
              <a:ext uri="{FF2B5EF4-FFF2-40B4-BE49-F238E27FC236}">
                <a16:creationId xmlns:a16="http://schemas.microsoft.com/office/drawing/2014/main" id="{E1D9F471-564C-CE0A-1700-A345B5F7E44E}"/>
              </a:ext>
            </a:extLst>
          </p:cNvPr>
          <p:cNvSpPr txBox="1"/>
          <p:nvPr/>
        </p:nvSpPr>
        <p:spPr>
          <a:xfrm>
            <a:off x="3467439" y="5604470"/>
            <a:ext cx="2367147" cy="954107"/>
          </a:xfrm>
          <a:prstGeom prst="rect">
            <a:avLst/>
          </a:prstGeom>
          <a:noFill/>
        </p:spPr>
        <p:txBody>
          <a:bodyPr wrap="square" rtlCol="0">
            <a:spAutoFit/>
          </a:bodyPr>
          <a:lstStyle/>
          <a:p>
            <a:pPr algn="ctr"/>
            <a:r>
              <a:rPr lang="en-US" sz="2800">
                <a:solidFill>
                  <a:srgbClr val="F2631F"/>
                </a:solidFill>
                <a:latin typeface="Arial" panose="020B0604020202020204" pitchFamily="34" charset="0"/>
                <a:cs typeface="Arial" panose="020B0604020202020204" pitchFamily="34" charset="0"/>
              </a:rPr>
              <a:t>speak Vietnamese</a:t>
            </a:r>
          </a:p>
        </p:txBody>
      </p:sp>
      <p:sp>
        <p:nvSpPr>
          <p:cNvPr id="24" name="MsPham-0936082789">
            <a:extLst>
              <a:ext uri="{FF2B5EF4-FFF2-40B4-BE49-F238E27FC236}">
                <a16:creationId xmlns:a16="http://schemas.microsoft.com/office/drawing/2014/main" id="{5E6D5141-CEC4-373E-86EA-21BCB932DCE4}"/>
              </a:ext>
            </a:extLst>
          </p:cNvPr>
          <p:cNvSpPr txBox="1"/>
          <p:nvPr/>
        </p:nvSpPr>
        <p:spPr>
          <a:xfrm>
            <a:off x="6298159" y="5574567"/>
            <a:ext cx="2367147" cy="954107"/>
          </a:xfrm>
          <a:prstGeom prst="rect">
            <a:avLst/>
          </a:prstGeom>
          <a:noFill/>
        </p:spPr>
        <p:txBody>
          <a:bodyPr wrap="square" rtlCol="0">
            <a:spAutoFit/>
          </a:bodyPr>
          <a:lstStyle/>
          <a:p>
            <a:pPr algn="ctr"/>
            <a:r>
              <a:rPr lang="en-US" sz="2800">
                <a:solidFill>
                  <a:srgbClr val="F2631F"/>
                </a:solidFill>
                <a:latin typeface="Arial" panose="020B0604020202020204" pitchFamily="34" charset="0"/>
                <a:cs typeface="Arial" panose="020B0604020202020204" pitchFamily="34" charset="0"/>
              </a:rPr>
              <a:t>open </a:t>
            </a:r>
          </a:p>
          <a:p>
            <a:pPr algn="ctr"/>
            <a:r>
              <a:rPr lang="en-US" sz="2800">
                <a:solidFill>
                  <a:srgbClr val="F2631F"/>
                </a:solidFill>
                <a:latin typeface="Arial" panose="020B0604020202020204" pitchFamily="34" charset="0"/>
                <a:cs typeface="Arial" panose="020B0604020202020204" pitchFamily="34" charset="0"/>
              </a:rPr>
              <a:t>the book</a:t>
            </a:r>
          </a:p>
        </p:txBody>
      </p:sp>
      <p:sp>
        <p:nvSpPr>
          <p:cNvPr id="25" name="MsPham-0936082789">
            <a:extLst>
              <a:ext uri="{FF2B5EF4-FFF2-40B4-BE49-F238E27FC236}">
                <a16:creationId xmlns:a16="http://schemas.microsoft.com/office/drawing/2014/main" id="{55A93C6D-0B82-3933-CC01-3783A4D6F83F}"/>
              </a:ext>
            </a:extLst>
          </p:cNvPr>
          <p:cNvSpPr txBox="1"/>
          <p:nvPr/>
        </p:nvSpPr>
        <p:spPr>
          <a:xfrm>
            <a:off x="9128879" y="5790011"/>
            <a:ext cx="2367147" cy="523220"/>
          </a:xfrm>
          <a:prstGeom prst="rect">
            <a:avLst/>
          </a:prstGeom>
          <a:noFill/>
        </p:spPr>
        <p:txBody>
          <a:bodyPr wrap="square" rtlCol="0">
            <a:spAutoFit/>
          </a:bodyPr>
          <a:lstStyle/>
          <a:p>
            <a:pPr algn="ctr"/>
            <a:r>
              <a:rPr lang="en-US" sz="2800">
                <a:solidFill>
                  <a:srgbClr val="F2631F"/>
                </a:solidFill>
                <a:latin typeface="Arial" panose="020B0604020202020204" pitchFamily="34" charset="0"/>
                <a:cs typeface="Arial" panose="020B0604020202020204" pitchFamily="34" charset="0"/>
              </a:rPr>
              <a:t>sit down</a:t>
            </a:r>
          </a:p>
        </p:txBody>
      </p:sp>
      <p:pic>
        <p:nvPicPr>
          <p:cNvPr id="18" name="MsPham-0936082789">
            <a:extLst>
              <a:ext uri="{FF2B5EF4-FFF2-40B4-BE49-F238E27FC236}">
                <a16:creationId xmlns:a16="http://schemas.microsoft.com/office/drawing/2014/main" id="{81F93BB2-B41D-4CF7-C137-BD3671D9CB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717" y="4250217"/>
            <a:ext cx="2367148" cy="1443235"/>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pic>
        <p:nvPicPr>
          <p:cNvPr id="19" name="MsPham-0936082789">
            <a:extLst>
              <a:ext uri="{FF2B5EF4-FFF2-40B4-BE49-F238E27FC236}">
                <a16:creationId xmlns:a16="http://schemas.microsoft.com/office/drawing/2014/main" id="{48C7031C-A1AB-90F1-E905-AF0AB09AE44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67439" y="4250217"/>
            <a:ext cx="2367148" cy="1443235"/>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pic>
        <p:nvPicPr>
          <p:cNvPr id="20" name="MsPham-0936082789">
            <a:extLst>
              <a:ext uri="{FF2B5EF4-FFF2-40B4-BE49-F238E27FC236}">
                <a16:creationId xmlns:a16="http://schemas.microsoft.com/office/drawing/2014/main" id="{5FC6A12A-0E3F-22DD-2786-0D6726567E8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98161" y="4250217"/>
            <a:ext cx="2367148" cy="1443235"/>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pic>
        <p:nvPicPr>
          <p:cNvPr id="21" name="MsPham-0936082789">
            <a:extLst>
              <a:ext uri="{FF2B5EF4-FFF2-40B4-BE49-F238E27FC236}">
                <a16:creationId xmlns:a16="http://schemas.microsoft.com/office/drawing/2014/main" id="{752D771F-F5E1-9526-4F23-799E3BD7FF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28883" y="4250217"/>
            <a:ext cx="2367148" cy="1443235"/>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pic>
        <p:nvPicPr>
          <p:cNvPr id="6146" name="MsPham-0936082789">
            <a:extLst>
              <a:ext uri="{FF2B5EF4-FFF2-40B4-BE49-F238E27FC236}">
                <a16:creationId xmlns:a16="http://schemas.microsoft.com/office/drawing/2014/main" id="{2B80A2D4-0BF4-9C47-52B3-50DC5BEDCD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48276" y="699820"/>
            <a:ext cx="922917" cy="922917"/>
          </a:xfrm>
          <a:prstGeom prst="ellipse">
            <a:avLst/>
          </a:prstGeom>
          <a:noFill/>
          <a:ln>
            <a:solidFill>
              <a:schemeClr val="accent2">
                <a:lumMod val="60000"/>
                <a:lumOff val="40000"/>
              </a:schemeClr>
            </a:solidFill>
          </a:ln>
          <a:extLst>
            <a:ext uri="{909E8E84-426E-40DD-AFC4-6F175D3DCCD1}">
              <a14:hiddenFill xmlns:a14="http://schemas.microsoft.com/office/drawing/2010/main">
                <a:solidFill>
                  <a:srgbClr val="FFFFFF"/>
                </a:solidFill>
              </a14:hiddenFill>
            </a:ext>
          </a:extLst>
        </p:spPr>
      </p:pic>
      <p:sp>
        <p:nvSpPr>
          <p:cNvPr id="26" name="MsPham0936082789">
            <a:extLst>
              <a:ext uri="{FF2B5EF4-FFF2-40B4-BE49-F238E27FC236}">
                <a16:creationId xmlns:a16="http://schemas.microsoft.com/office/drawing/2014/main" id="{ACEF9D1E-BBF5-29A5-9C37-ECD10303A261}"/>
              </a:ext>
            </a:extLst>
          </p:cNvPr>
          <p:cNvSpPr txBox="1"/>
          <p:nvPr/>
        </p:nvSpPr>
        <p:spPr>
          <a:xfrm>
            <a:off x="8319286" y="605013"/>
            <a:ext cx="3047054" cy="544830"/>
          </a:xfrm>
          <a:prstGeom prst="wedgeRoundRectCallout">
            <a:avLst>
              <a:gd name="adj1" fmla="val -63764"/>
              <a:gd name="adj2" fmla="val -2541"/>
              <a:gd name="adj3" fmla="val 16667"/>
            </a:avLst>
          </a:prstGeom>
          <a:solidFill>
            <a:schemeClr val="bg1"/>
          </a:solidFill>
          <a:ln>
            <a:solidFill>
              <a:schemeClr val="accent2">
                <a:lumMod val="60000"/>
                <a:lumOff val="40000"/>
              </a:schemeClr>
            </a:solidFill>
          </a:ln>
        </p:spPr>
        <p:txBody>
          <a:bodyPr wrap="square" lIns="0" tIns="0" rIns="0" bIns="0" rtlCol="0" anchor="ctr">
            <a:spAutoFit/>
          </a:bodyPr>
          <a:lstStyle>
            <a:defPPr>
              <a:defRPr lang="en-US"/>
            </a:defPPr>
            <a:lvl1pPr algn="ctr">
              <a:lnSpc>
                <a:spcPts val="5334"/>
              </a:lnSpc>
              <a:spcAft>
                <a:spcPts val="800"/>
              </a:spcAft>
              <a:defRPr sz="3200" b="1">
                <a:solidFill>
                  <a:srgbClr val="002060"/>
                </a:solidFill>
                <a:latin typeface="Arial" panose="020B0604020202020204" pitchFamily="34" charset="0"/>
                <a:cs typeface="Arial" panose="020B0604020202020204" pitchFamily="34" charset="0"/>
              </a:defRPr>
            </a:lvl1pPr>
          </a:lstStyle>
          <a:p>
            <a:pPr algn="l">
              <a:lnSpc>
                <a:spcPct val="100000"/>
              </a:lnSpc>
            </a:pPr>
            <a:r>
              <a:rPr lang="en-US" b="0"/>
              <a:t>  Yes, you can.</a:t>
            </a:r>
          </a:p>
        </p:txBody>
      </p:sp>
      <p:sp>
        <p:nvSpPr>
          <p:cNvPr id="27" name="MsPham0936082789">
            <a:extLst>
              <a:ext uri="{FF2B5EF4-FFF2-40B4-BE49-F238E27FC236}">
                <a16:creationId xmlns:a16="http://schemas.microsoft.com/office/drawing/2014/main" id="{A9236435-0317-4ACA-3583-1EF7567053DD}"/>
              </a:ext>
            </a:extLst>
          </p:cNvPr>
          <p:cNvSpPr txBox="1"/>
          <p:nvPr/>
        </p:nvSpPr>
        <p:spPr>
          <a:xfrm>
            <a:off x="8319286" y="1403560"/>
            <a:ext cx="3047054" cy="544830"/>
          </a:xfrm>
          <a:prstGeom prst="wedgeRoundRectCallout">
            <a:avLst>
              <a:gd name="adj1" fmla="val -63764"/>
              <a:gd name="adj2" fmla="val -53800"/>
              <a:gd name="adj3" fmla="val 16667"/>
            </a:avLst>
          </a:prstGeom>
          <a:solidFill>
            <a:schemeClr val="bg1"/>
          </a:solidFill>
          <a:ln>
            <a:solidFill>
              <a:schemeClr val="accent2">
                <a:lumMod val="60000"/>
                <a:lumOff val="40000"/>
              </a:schemeClr>
            </a:solidFill>
          </a:ln>
        </p:spPr>
        <p:txBody>
          <a:bodyPr wrap="square" lIns="0" tIns="0" rIns="0" bIns="0" rtlCol="0" anchor="ctr">
            <a:spAutoFit/>
          </a:bodyPr>
          <a:lstStyle>
            <a:defPPr>
              <a:defRPr lang="en-US"/>
            </a:defPPr>
            <a:lvl1pPr algn="ctr">
              <a:lnSpc>
                <a:spcPts val="5334"/>
              </a:lnSpc>
              <a:spcAft>
                <a:spcPts val="800"/>
              </a:spcAft>
              <a:defRPr sz="3200" b="1">
                <a:solidFill>
                  <a:srgbClr val="002060"/>
                </a:solidFill>
                <a:latin typeface="Arial" panose="020B0604020202020204" pitchFamily="34" charset="0"/>
                <a:cs typeface="Arial" panose="020B0604020202020204" pitchFamily="34" charset="0"/>
              </a:defRPr>
            </a:lvl1pPr>
          </a:lstStyle>
          <a:p>
            <a:pPr algn="l">
              <a:lnSpc>
                <a:spcPct val="100000"/>
              </a:lnSpc>
            </a:pPr>
            <a:r>
              <a:rPr lang="en-US" b="0"/>
              <a:t>  No, you can’t.</a:t>
            </a:r>
          </a:p>
        </p:txBody>
      </p:sp>
    </p:spTree>
    <p:extLst>
      <p:ext uri="{BB962C8B-B14F-4D97-AF65-F5344CB8AC3E}">
        <p14:creationId xmlns:p14="http://schemas.microsoft.com/office/powerpoint/2010/main" val="127493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fade">
                                      <p:cBhvr>
                                        <p:cTn id="13" dur="500"/>
                                        <p:tgtEl>
                                          <p:spTgt spid="614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par>
                                <p:cTn id="51" presetID="10" presetClass="entr" presetSubtype="0"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cTn>
                              </p:par>
                              <p:par>
                                <p:cTn id="64" presetID="10" presetClass="entr" presetSubtype="0" fill="hold"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2" grpId="0"/>
      <p:bldP spid="23" grpId="0"/>
      <p:bldP spid="24" grpId="0"/>
      <p:bldP spid="25" grpId="0"/>
      <p:bldP spid="26" grpId="0" animBg="1"/>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sPham0936082789">
            <a:extLst>
              <a:ext uri="{FF2B5EF4-FFF2-40B4-BE49-F238E27FC236}">
                <a16:creationId xmlns:a16="http://schemas.microsoft.com/office/drawing/2014/main" id="{6C484BDF-50DE-A1A9-E875-8E7D6477EF38}"/>
              </a:ext>
            </a:extLst>
          </p:cNvPr>
          <p:cNvSpPr txBox="1"/>
          <p:nvPr/>
        </p:nvSpPr>
        <p:spPr>
          <a:xfrm>
            <a:off x="3229338" y="656094"/>
            <a:ext cx="5228130" cy="822960"/>
          </a:xfrm>
          <a:prstGeom prst="roundRect">
            <a:avLst/>
          </a:prstGeom>
          <a:solidFill>
            <a:srgbClr val="FFF6F7"/>
          </a:solidFill>
          <a:ln>
            <a:solidFill>
              <a:schemeClr val="accent2">
                <a:lumMod val="60000"/>
                <a:lumOff val="40000"/>
              </a:schemeClr>
            </a:solidFill>
          </a:ln>
        </p:spPr>
        <p:txBody>
          <a:bodyPr wrap="square" lIns="0" tIns="0" rIns="0" bIns="0" rtlCol="0" anchor="ctr">
            <a:spAutoFit/>
          </a:bodyPr>
          <a:lstStyle>
            <a:defPPr>
              <a:defRPr lang="en-US"/>
            </a:defPPr>
            <a:lvl1pPr algn="ctr">
              <a:lnSpc>
                <a:spcPct val="100000"/>
              </a:lnSpc>
              <a:defRPr sz="3200" b="1">
                <a:solidFill>
                  <a:srgbClr val="476D6B"/>
                </a:solidFill>
                <a:latin typeface="Arial" panose="020B0604020202020204" pitchFamily="34" charset="0"/>
                <a:cs typeface="Arial" panose="020B0604020202020204" pitchFamily="34" charset="0"/>
              </a:defRPr>
            </a:lvl1pPr>
          </a:lstStyle>
          <a:p>
            <a:r>
              <a:rPr lang="en-US">
                <a:solidFill>
                  <a:sysClr val="windowText" lastClr="000000"/>
                </a:solidFill>
              </a:rPr>
              <a:t>She’s / He’s </a:t>
            </a:r>
            <a:r>
              <a:rPr lang="en-US" b="0">
                <a:solidFill>
                  <a:sysClr val="windowText" lastClr="000000"/>
                </a:solidFill>
              </a:rPr>
              <a:t>________</a:t>
            </a:r>
            <a:r>
              <a:rPr lang="en-US">
                <a:solidFill>
                  <a:sysClr val="windowText" lastClr="000000"/>
                </a:solidFill>
              </a:rPr>
              <a:t>.</a:t>
            </a:r>
          </a:p>
        </p:txBody>
      </p:sp>
      <p:cxnSp>
        <p:nvCxnSpPr>
          <p:cNvPr id="9" name="MsPham0936082789">
            <a:extLst>
              <a:ext uri="{FF2B5EF4-FFF2-40B4-BE49-F238E27FC236}">
                <a16:creationId xmlns:a16="http://schemas.microsoft.com/office/drawing/2014/main" id="{9F16AA35-90BF-2FBD-BE21-A8B0D8301858}"/>
              </a:ext>
            </a:extLst>
          </p:cNvPr>
          <p:cNvCxnSpPr>
            <a:cxnSpLocks/>
            <a:stCxn id="6" idx="2"/>
          </p:cNvCxnSpPr>
          <p:nvPr/>
        </p:nvCxnSpPr>
        <p:spPr>
          <a:xfrm flipH="1">
            <a:off x="2438283" y="1479054"/>
            <a:ext cx="3405120" cy="1496865"/>
          </a:xfrm>
          <a:prstGeom prst="straightConnector1">
            <a:avLst/>
          </a:prstGeom>
          <a:ln>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MsPham0936082789">
            <a:extLst>
              <a:ext uri="{FF2B5EF4-FFF2-40B4-BE49-F238E27FC236}">
                <a16:creationId xmlns:a16="http://schemas.microsoft.com/office/drawing/2014/main" id="{E6F75188-8284-462A-2D14-7ECE47583CF8}"/>
              </a:ext>
            </a:extLst>
          </p:cNvPr>
          <p:cNvCxnSpPr>
            <a:cxnSpLocks/>
            <a:stCxn id="6" idx="2"/>
          </p:cNvCxnSpPr>
          <p:nvPr/>
        </p:nvCxnSpPr>
        <p:spPr>
          <a:xfrm flipH="1">
            <a:off x="4757195" y="1479054"/>
            <a:ext cx="1086208" cy="2235091"/>
          </a:xfrm>
          <a:prstGeom prst="straightConnector1">
            <a:avLst/>
          </a:prstGeom>
          <a:ln>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MsPham0936082789">
            <a:extLst>
              <a:ext uri="{FF2B5EF4-FFF2-40B4-BE49-F238E27FC236}">
                <a16:creationId xmlns:a16="http://schemas.microsoft.com/office/drawing/2014/main" id="{3ACD810F-5C4C-F73D-B57C-695F0258EE98}"/>
              </a:ext>
            </a:extLst>
          </p:cNvPr>
          <p:cNvCxnSpPr>
            <a:cxnSpLocks/>
            <a:stCxn id="6" idx="2"/>
            <a:endCxn id="5" idx="0"/>
          </p:cNvCxnSpPr>
          <p:nvPr/>
        </p:nvCxnSpPr>
        <p:spPr>
          <a:xfrm>
            <a:off x="5843403" y="1479054"/>
            <a:ext cx="1690230" cy="2460509"/>
          </a:xfrm>
          <a:prstGeom prst="straightConnector1">
            <a:avLst/>
          </a:prstGeom>
          <a:ln>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MsPham0936082789">
            <a:extLst>
              <a:ext uri="{FF2B5EF4-FFF2-40B4-BE49-F238E27FC236}">
                <a16:creationId xmlns:a16="http://schemas.microsoft.com/office/drawing/2014/main" id="{5E076D7A-3910-56FA-9EAC-9660F363AE22}"/>
              </a:ext>
            </a:extLst>
          </p:cNvPr>
          <p:cNvCxnSpPr>
            <a:cxnSpLocks/>
            <a:stCxn id="6" idx="2"/>
          </p:cNvCxnSpPr>
          <p:nvPr/>
        </p:nvCxnSpPr>
        <p:spPr>
          <a:xfrm>
            <a:off x="5843403" y="1479054"/>
            <a:ext cx="3312172" cy="1230254"/>
          </a:xfrm>
          <a:prstGeom prst="straightConnector1">
            <a:avLst/>
          </a:prstGeom>
          <a:ln>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MsPham0936082789">
            <a:extLst>
              <a:ext uri="{FF2B5EF4-FFF2-40B4-BE49-F238E27FC236}">
                <a16:creationId xmlns:a16="http://schemas.microsoft.com/office/drawing/2014/main" id="{AABD0EB7-864A-667C-B150-286118C1CBAE}"/>
              </a:ext>
            </a:extLst>
          </p:cNvPr>
          <p:cNvSpPr txBox="1"/>
          <p:nvPr/>
        </p:nvSpPr>
        <p:spPr>
          <a:xfrm>
            <a:off x="471177" y="5105696"/>
            <a:ext cx="2133600" cy="49244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nchor="ctr">
            <a:spAutoFit/>
          </a:bodyPr>
          <a:lstStyle>
            <a:defPPr>
              <a:defRPr lang="en-US"/>
            </a:defPPr>
            <a:lvl1pPr algn="ctr" eaLnBrk="0" fontAlgn="base" hangingPunct="0">
              <a:spcBef>
                <a:spcPct val="0"/>
              </a:spcBef>
              <a:spcAft>
                <a:spcPct val="0"/>
              </a:spcAft>
              <a:defRPr sz="2400" b="1">
                <a:solidFill>
                  <a:srgbClr val="00206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t>reading</a:t>
            </a:r>
          </a:p>
        </p:txBody>
      </p:sp>
      <p:sp>
        <p:nvSpPr>
          <p:cNvPr id="14" name="MsPham0936082789">
            <a:extLst>
              <a:ext uri="{FF2B5EF4-FFF2-40B4-BE49-F238E27FC236}">
                <a16:creationId xmlns:a16="http://schemas.microsoft.com/office/drawing/2014/main" id="{9E5A5FE4-945D-7EF9-E888-2473B4C0E2CF}"/>
              </a:ext>
            </a:extLst>
          </p:cNvPr>
          <p:cNvSpPr txBox="1"/>
          <p:nvPr/>
        </p:nvSpPr>
        <p:spPr>
          <a:xfrm>
            <a:off x="3442449" y="5999486"/>
            <a:ext cx="2539999" cy="369332"/>
          </a:xfrm>
          <a:prstGeom prst="rect">
            <a:avLst/>
          </a:prstGeom>
          <a:noFill/>
          <a:ln>
            <a:noFill/>
          </a:ln>
        </p:spPr>
        <p:txBody>
          <a:bodyPr wrap="square" lIns="0" tIns="0" rIns="0" bIns="0" rtlCol="0" anchor="t">
            <a:spAutoFit/>
          </a:bodyPr>
          <a:lstStyle>
            <a:defPPr>
              <a:defRPr lang="en-US"/>
            </a:defPPr>
            <a:lvl1pPr algn="ctr">
              <a:lnSpc>
                <a:spcPct val="100000"/>
              </a:lnSpc>
              <a:defRPr sz="3200" b="1">
                <a:solidFill>
                  <a:srgbClr val="476D6B"/>
                </a:solidFill>
                <a:latin typeface="Arial" panose="020B0604020202020204" pitchFamily="34" charset="0"/>
                <a:cs typeface="Arial" panose="020B0604020202020204" pitchFamily="34" charset="0"/>
              </a:defRPr>
            </a:lvl1pPr>
          </a:lstStyle>
          <a:p>
            <a:r>
              <a:rPr lang="en-US" sz="2400">
                <a:solidFill>
                  <a:srgbClr val="002060"/>
                </a:solidFill>
              </a:rPr>
              <a:t>writing</a:t>
            </a:r>
          </a:p>
        </p:txBody>
      </p:sp>
      <p:pic>
        <p:nvPicPr>
          <p:cNvPr id="7" name="MsPham-0936082789">
            <a:extLst>
              <a:ext uri="{FF2B5EF4-FFF2-40B4-BE49-F238E27FC236}">
                <a16:creationId xmlns:a16="http://schemas.microsoft.com/office/drawing/2014/main" id="{C43EC875-261E-DEB1-3522-623452F513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9201" y="3764395"/>
            <a:ext cx="1800609" cy="2237459"/>
          </a:xfrm>
          <a:prstGeom prst="rect">
            <a:avLst/>
          </a:prstGeom>
          <a:noFill/>
          <a:extLst>
            <a:ext uri="{909E8E84-426E-40DD-AFC4-6F175D3DCCD1}">
              <a14:hiddenFill xmlns:a14="http://schemas.microsoft.com/office/drawing/2010/main">
                <a:solidFill>
                  <a:srgbClr val="FFFFFF"/>
                </a:solidFill>
              </a14:hiddenFill>
            </a:ext>
          </a:extLst>
        </p:spPr>
      </p:pic>
      <p:pic>
        <p:nvPicPr>
          <p:cNvPr id="17" name="MsPham-0936082789">
            <a:extLst>
              <a:ext uri="{FF2B5EF4-FFF2-40B4-BE49-F238E27FC236}">
                <a16:creationId xmlns:a16="http://schemas.microsoft.com/office/drawing/2014/main" id="{CFDDE216-0FA6-EFB7-576A-3E83C99566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674" y="2863157"/>
            <a:ext cx="1800609" cy="2237459"/>
          </a:xfrm>
          <a:prstGeom prst="rect">
            <a:avLst/>
          </a:prstGeom>
          <a:noFill/>
          <a:extLst>
            <a:ext uri="{909E8E84-426E-40DD-AFC4-6F175D3DCCD1}">
              <a14:hiddenFill xmlns:a14="http://schemas.microsoft.com/office/drawing/2010/main">
                <a:solidFill>
                  <a:srgbClr val="FFFFFF"/>
                </a:solidFill>
              </a14:hiddenFill>
            </a:ext>
          </a:extLst>
        </p:spPr>
      </p:pic>
      <p:pic>
        <p:nvPicPr>
          <p:cNvPr id="5" name="MsPham-0936082789">
            <a:extLst>
              <a:ext uri="{FF2B5EF4-FFF2-40B4-BE49-F238E27FC236}">
                <a16:creationId xmlns:a16="http://schemas.microsoft.com/office/drawing/2014/main" id="{6280BEF4-713B-7BE0-94BE-1832B264B54F}"/>
              </a:ext>
            </a:extLst>
          </p:cNvPr>
          <p:cNvPicPr>
            <a:picLocks noChangeAspect="1"/>
          </p:cNvPicPr>
          <p:nvPr/>
        </p:nvPicPr>
        <p:blipFill>
          <a:blip r:embed="rId4"/>
          <a:stretch>
            <a:fillRect/>
          </a:stretch>
        </p:blipFill>
        <p:spPr>
          <a:xfrm>
            <a:off x="6322709" y="3939563"/>
            <a:ext cx="2421848" cy="1491658"/>
          </a:xfrm>
          <a:prstGeom prst="roundRect">
            <a:avLst>
              <a:gd name="adj" fmla="val 11235"/>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19" name="MsPham-0936082789">
            <a:extLst>
              <a:ext uri="{FF2B5EF4-FFF2-40B4-BE49-F238E27FC236}">
                <a16:creationId xmlns:a16="http://schemas.microsoft.com/office/drawing/2014/main" id="{FC176C6D-AE7A-10FF-319A-535AD67DB3D1}"/>
              </a:ext>
            </a:extLst>
          </p:cNvPr>
          <p:cNvSpPr txBox="1"/>
          <p:nvPr/>
        </p:nvSpPr>
        <p:spPr>
          <a:xfrm>
            <a:off x="5876562" y="5537821"/>
            <a:ext cx="3430638" cy="83099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nchor="ctr">
            <a:spAutoFit/>
          </a:bodyPr>
          <a:lstStyle>
            <a:defPPr>
              <a:defRPr lang="en-US"/>
            </a:defPPr>
            <a:lvl1pPr algn="ctr" eaLnBrk="0" fontAlgn="base" hangingPunct="0">
              <a:spcBef>
                <a:spcPct val="0"/>
              </a:spcBef>
              <a:spcAft>
                <a:spcPct val="0"/>
              </a:spcAft>
              <a:defRPr sz="3200" b="1">
                <a:solidFill>
                  <a:srgbClr val="00206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400"/>
              <a:t>doing </a:t>
            </a:r>
          </a:p>
          <a:p>
            <a:r>
              <a:rPr lang="en-US" sz="2400"/>
              <a:t>word puzzles</a:t>
            </a:r>
            <a:endParaRPr lang="en-US" sz="2400" dirty="0"/>
          </a:p>
        </p:txBody>
      </p:sp>
      <p:sp>
        <p:nvSpPr>
          <p:cNvPr id="20" name="MsPham-0936082789">
            <a:extLst>
              <a:ext uri="{FF2B5EF4-FFF2-40B4-BE49-F238E27FC236}">
                <a16:creationId xmlns:a16="http://schemas.microsoft.com/office/drawing/2014/main" id="{5CC44370-FFCA-35EA-44FB-3272183F606A}"/>
              </a:ext>
            </a:extLst>
          </p:cNvPr>
          <p:cNvSpPr txBox="1"/>
          <p:nvPr/>
        </p:nvSpPr>
        <p:spPr>
          <a:xfrm>
            <a:off x="8457468" y="3747125"/>
            <a:ext cx="3734532" cy="83099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nchor="ctr">
            <a:spAutoFit/>
          </a:bodyPr>
          <a:lstStyle>
            <a:defPPr>
              <a:defRPr lang="en-US"/>
            </a:defPPr>
            <a:lvl1pPr algn="ctr" eaLnBrk="0" fontAlgn="base" hangingPunct="0">
              <a:spcBef>
                <a:spcPct val="0"/>
              </a:spcBef>
              <a:spcAft>
                <a:spcPct val="0"/>
              </a:spcAft>
              <a:defRPr sz="3200" b="1">
                <a:solidFill>
                  <a:srgbClr val="00206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400"/>
              <a:t>listening </a:t>
            </a:r>
          </a:p>
          <a:p>
            <a:r>
              <a:rPr lang="en-US" sz="2400"/>
              <a:t>to music</a:t>
            </a:r>
            <a:endParaRPr lang="en-US" sz="2400" dirty="0"/>
          </a:p>
        </p:txBody>
      </p:sp>
      <p:pic>
        <p:nvPicPr>
          <p:cNvPr id="4" name="Picture 3">
            <a:extLst>
              <a:ext uri="{FF2B5EF4-FFF2-40B4-BE49-F238E27FC236}">
                <a16:creationId xmlns:a16="http://schemas.microsoft.com/office/drawing/2014/main" id="{F01242A4-49B8-DD20-657E-4F0D93119224}"/>
              </a:ext>
            </a:extLst>
          </p:cNvPr>
          <p:cNvPicPr>
            <a:picLocks noChangeAspect="1"/>
          </p:cNvPicPr>
          <p:nvPr/>
        </p:nvPicPr>
        <p:blipFill rotWithShape="1">
          <a:blip r:embed="rId5"/>
          <a:srcRect l="33322" t="10665" r="48422" b="39043"/>
          <a:stretch/>
        </p:blipFill>
        <p:spPr>
          <a:xfrm>
            <a:off x="9244262" y="1241789"/>
            <a:ext cx="1860001" cy="2340709"/>
          </a:xfrm>
          <a:prstGeom prst="roundRect">
            <a:avLst>
              <a:gd name="adj" fmla="val 5466"/>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Tree>
    <p:extLst>
      <p:ext uri="{BB962C8B-B14F-4D97-AF65-F5344CB8AC3E}">
        <p14:creationId xmlns:p14="http://schemas.microsoft.com/office/powerpoint/2010/main" val="6885383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par>
                                <p:cTn id="52" presetID="10" presetClass="entr" presetSubtype="0"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500"/>
                                        <p:tgtEl>
                                          <p:spTgt spid="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P spid="14" grpId="0"/>
      <p:bldP spid="19"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3BD572-D939-F29B-B1A5-7CCEE2744002}"/>
              </a:ext>
            </a:extLst>
          </p:cNvPr>
          <p:cNvPicPr>
            <a:picLocks noChangeAspect="1"/>
          </p:cNvPicPr>
          <p:nvPr/>
        </p:nvPicPr>
        <p:blipFill rotWithShape="1">
          <a:blip r:embed="rId2"/>
          <a:srcRect l="23109" r="24152" b="5381"/>
          <a:stretch/>
        </p:blipFill>
        <p:spPr>
          <a:xfrm>
            <a:off x="760683" y="1827448"/>
            <a:ext cx="2541317" cy="4559389"/>
          </a:xfrm>
          <a:prstGeom prst="rect">
            <a:avLst/>
          </a:prstGeom>
        </p:spPr>
      </p:pic>
      <p:pic>
        <p:nvPicPr>
          <p:cNvPr id="3" name="Picture 2">
            <a:extLst>
              <a:ext uri="{FF2B5EF4-FFF2-40B4-BE49-F238E27FC236}">
                <a16:creationId xmlns:a16="http://schemas.microsoft.com/office/drawing/2014/main" id="{0177258E-5263-C7AE-91CE-59F48038BB15}"/>
              </a:ext>
            </a:extLst>
          </p:cNvPr>
          <p:cNvPicPr>
            <a:picLocks noChangeAspect="1"/>
          </p:cNvPicPr>
          <p:nvPr/>
        </p:nvPicPr>
        <p:blipFill rotWithShape="1">
          <a:blip r:embed="rId3"/>
          <a:srcRect l="6364" t="21222" b="20831"/>
          <a:stretch/>
        </p:blipFill>
        <p:spPr>
          <a:xfrm>
            <a:off x="6583680" y="3428999"/>
            <a:ext cx="5930264" cy="3764281"/>
          </a:xfrm>
          <a:prstGeom prst="rect">
            <a:avLst/>
          </a:prstGeom>
        </p:spPr>
      </p:pic>
      <p:sp>
        <p:nvSpPr>
          <p:cNvPr id="4" name="MsPham-0936082789">
            <a:extLst>
              <a:ext uri="{FF2B5EF4-FFF2-40B4-BE49-F238E27FC236}">
                <a16:creationId xmlns:a16="http://schemas.microsoft.com/office/drawing/2014/main" id="{8FC627B0-4BF4-6A45-5A8A-05063C9B8269}"/>
              </a:ext>
            </a:extLst>
          </p:cNvPr>
          <p:cNvSpPr txBox="1"/>
          <p:nvPr/>
        </p:nvSpPr>
        <p:spPr>
          <a:xfrm>
            <a:off x="872772" y="1002020"/>
            <a:ext cx="11218614" cy="264687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6600" b="1">
                <a:ln w="19050">
                  <a:solidFill>
                    <a:schemeClr val="bg1"/>
                  </a:solidFill>
                </a:ln>
                <a:solidFill>
                  <a:srgbClr val="FF4B5C"/>
                </a:solidFill>
                <a:effectLst>
                  <a:outerShdw blurRad="12700" dist="38100" dir="2700000" algn="tl" rotWithShape="0">
                    <a:schemeClr val="bg1"/>
                  </a:outerShdw>
                </a:effectLst>
                <a:latin typeface=".VnAristote" panose="020B7200000000000000" pitchFamily="34" charset="0"/>
                <a:cs typeface="Atma Bold" panose="020B0604020202020204" charset="0"/>
              </a:rPr>
              <a:t>Practice</a:t>
            </a:r>
            <a:endParaRPr lang="en-US" sz="11500" b="1" dirty="0">
              <a:ln w="19050">
                <a:solidFill>
                  <a:schemeClr val="bg1"/>
                </a:solidFill>
              </a:ln>
              <a:solidFill>
                <a:srgbClr val="FF4B5C"/>
              </a:solidFill>
              <a:effectLst>
                <a:outerShdw blurRad="12700" dist="38100" dir="2700000" algn="tl" rotWithShape="0">
                  <a:schemeClr val="bg1"/>
                </a:outerShdw>
              </a:effectLst>
              <a:latin typeface=".VnAristote" panose="020B7200000000000000" pitchFamily="34" charset="0"/>
              <a:cs typeface="Atma Bold" panose="020B0604020202020204" charset="0"/>
            </a:endParaRPr>
          </a:p>
        </p:txBody>
      </p:sp>
    </p:spTree>
    <p:extLst>
      <p:ext uri="{BB962C8B-B14F-4D97-AF65-F5344CB8AC3E}">
        <p14:creationId xmlns:p14="http://schemas.microsoft.com/office/powerpoint/2010/main" val="98777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AE835E1-E8F0-CB91-75DF-AA1E751ABD9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7333" t="-16703" b="-1"/>
          <a:stretch/>
        </p:blipFill>
        <p:spPr bwMode="auto">
          <a:xfrm>
            <a:off x="4704080" y="2063380"/>
            <a:ext cx="7284719" cy="4530460"/>
          </a:xfrm>
          <a:prstGeom prst="roundRect">
            <a:avLst/>
          </a:prstGeom>
          <a:noFill/>
          <a:extLst>
            <a:ext uri="{909E8E84-426E-40DD-AFC4-6F175D3DCCD1}">
              <a14:hiddenFill xmlns:a14="http://schemas.microsoft.com/office/drawing/2010/main">
                <a:solidFill>
                  <a:srgbClr val="FFFFFF"/>
                </a:solidFill>
              </a14:hiddenFill>
            </a:ext>
          </a:extLst>
        </p:spPr>
      </p:pic>
      <p:sp>
        <p:nvSpPr>
          <p:cNvPr id="2" name="MsPham-0936082789">
            <a:extLst>
              <a:ext uri="{FF2B5EF4-FFF2-40B4-BE49-F238E27FC236}">
                <a16:creationId xmlns:a16="http://schemas.microsoft.com/office/drawing/2014/main" id="{BE0FC411-6187-24BA-93D4-164211DD9EF4}"/>
              </a:ext>
            </a:extLst>
          </p:cNvPr>
          <p:cNvSpPr txBox="1">
            <a:spLocks/>
          </p:cNvSpPr>
          <p:nvPr/>
        </p:nvSpPr>
        <p:spPr>
          <a:xfrm>
            <a:off x="1238249" y="377264"/>
            <a:ext cx="5055943" cy="548640"/>
          </a:xfrm>
          <a:prstGeom prst="flowChartProcess">
            <a:avLst/>
          </a:prstGeom>
          <a:noFill/>
          <a:ln w="19050">
            <a:solidFill>
              <a:schemeClr val="bg1"/>
            </a:solid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182889" algn="l"/>
            <a:r>
              <a:rPr lang="en-US" sz="2933">
                <a:solidFill>
                  <a:srgbClr val="C45C67"/>
                </a:solidFill>
                <a:latin typeface="Arial" panose="020B0604020202020204" pitchFamily="34" charset="0"/>
              </a:rPr>
              <a:t> Let’s chant.</a:t>
            </a:r>
            <a:endParaRPr lang="en-US" sz="2933" dirty="0">
              <a:solidFill>
                <a:srgbClr val="C45C67"/>
              </a:solidFill>
              <a:latin typeface="Arial" panose="020B0604020202020204" pitchFamily="34" charset="0"/>
            </a:endParaRPr>
          </a:p>
        </p:txBody>
      </p:sp>
      <p:sp>
        <p:nvSpPr>
          <p:cNvPr id="3" name="MsPham-0936082789">
            <a:extLst>
              <a:ext uri="{FF2B5EF4-FFF2-40B4-BE49-F238E27FC236}">
                <a16:creationId xmlns:a16="http://schemas.microsoft.com/office/drawing/2014/main" id="{F2443AFA-CEDE-F59A-770A-178B6FE6E0AD}"/>
              </a:ext>
            </a:extLst>
          </p:cNvPr>
          <p:cNvSpPr txBox="1"/>
          <p:nvPr/>
        </p:nvSpPr>
        <p:spPr>
          <a:xfrm>
            <a:off x="888182" y="377264"/>
            <a:ext cx="548640" cy="548640"/>
          </a:xfrm>
          <a:prstGeom prst="ellipse">
            <a:avLst/>
          </a:prstGeom>
          <a:solidFill>
            <a:srgbClr val="C45C67"/>
          </a:solidFill>
          <a:ln w="19050">
            <a:solidFill>
              <a:srgbClr val="D4888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t>1</a:t>
            </a:r>
            <a:endParaRPr lang="en-US" dirty="0"/>
          </a:p>
        </p:txBody>
      </p:sp>
      <p:sp>
        <p:nvSpPr>
          <p:cNvPr id="5" name="1MsPham-0936082789">
            <a:extLst>
              <a:ext uri="{FF2B5EF4-FFF2-40B4-BE49-F238E27FC236}">
                <a16:creationId xmlns:a16="http://schemas.microsoft.com/office/drawing/2014/main" id="{65A9904E-BE4B-CD6F-5B1F-FC02D7B6F82A}"/>
              </a:ext>
            </a:extLst>
          </p:cNvPr>
          <p:cNvSpPr txBox="1">
            <a:spLocks/>
          </p:cNvSpPr>
          <p:nvPr/>
        </p:nvSpPr>
        <p:spPr>
          <a:xfrm>
            <a:off x="1301663" y="1428604"/>
            <a:ext cx="5177608" cy="548640"/>
          </a:xfrm>
          <a:prstGeom prst="flowChartProcess">
            <a:avLst/>
          </a:prstGeom>
          <a:solidFill>
            <a:srgbClr val="FFF6F7">
              <a:alpha val="0"/>
            </a:srgbClr>
          </a:solid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L="182889" marR="0" lvl="0">
              <a:lnSpc>
                <a:spcPct val="150000"/>
              </a:lnSpc>
              <a:spcBef>
                <a:spcPts val="0"/>
              </a:spcBef>
              <a:spcAft>
                <a:spcPts val="0"/>
              </a:spcAft>
              <a:buClr>
                <a:srgbClr val="000000"/>
              </a:buClr>
              <a:buFont typeface="Arial"/>
              <a:defRPr sz="2933" b="0" i="0" u="none" strike="noStrike" cap="none">
                <a:solidFill>
                  <a:srgbClr val="002060"/>
                </a:solidFill>
                <a:latin typeface="Arial" panose="020B0604020202020204"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t>Come in,      please!</a:t>
            </a:r>
            <a:endParaRPr lang="en-US" dirty="0"/>
          </a:p>
        </p:txBody>
      </p:sp>
      <p:pic>
        <p:nvPicPr>
          <p:cNvPr id="4" name="MsPham-0936082789" descr="A picture containing logo, symbol, graphics, circle&#10;&#10;Description automatically generated">
            <a:extLst>
              <a:ext uri="{FF2B5EF4-FFF2-40B4-BE49-F238E27FC236}">
                <a16:creationId xmlns:a16="http://schemas.microsoft.com/office/drawing/2014/main" id="{661C469F-2A1A-52B3-8148-B158339B25F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92393" y="264160"/>
            <a:ext cx="719090" cy="712943"/>
          </a:xfrm>
          <a:prstGeom prst="rect">
            <a:avLst/>
          </a:prstGeom>
        </p:spPr>
      </p:pic>
      <p:sp>
        <p:nvSpPr>
          <p:cNvPr id="7" name="2MsPham-0936082789">
            <a:extLst>
              <a:ext uri="{FF2B5EF4-FFF2-40B4-BE49-F238E27FC236}">
                <a16:creationId xmlns:a16="http://schemas.microsoft.com/office/drawing/2014/main" id="{C16E225F-00E8-8881-FF32-E7E0F5DD9B14}"/>
              </a:ext>
            </a:extLst>
          </p:cNvPr>
          <p:cNvSpPr txBox="1">
            <a:spLocks/>
          </p:cNvSpPr>
          <p:nvPr/>
        </p:nvSpPr>
        <p:spPr>
          <a:xfrm>
            <a:off x="1301663" y="2175066"/>
            <a:ext cx="5177608" cy="548640"/>
          </a:xfrm>
          <a:prstGeom prst="flowChartProcess">
            <a:avLst/>
          </a:prstGeom>
          <a:solidFill>
            <a:srgbClr val="FFF6F7">
              <a:alpha val="0"/>
            </a:srgbClr>
          </a:solid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L="182889" marR="0" lvl="0">
              <a:lnSpc>
                <a:spcPct val="150000"/>
              </a:lnSpc>
              <a:spcBef>
                <a:spcPts val="0"/>
              </a:spcBef>
              <a:spcAft>
                <a:spcPts val="0"/>
              </a:spcAft>
              <a:buClr>
                <a:srgbClr val="000000"/>
              </a:buClr>
              <a:buFont typeface="Arial"/>
              <a:defRPr sz="2933" b="0" i="0" u="none" strike="noStrike" cap="none">
                <a:solidFill>
                  <a:srgbClr val="002060"/>
                </a:solidFill>
                <a:latin typeface="Arial" panose="020B0604020202020204"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t>Sit down,      please!</a:t>
            </a:r>
          </a:p>
        </p:txBody>
      </p:sp>
      <p:sp>
        <p:nvSpPr>
          <p:cNvPr id="8" name="3MsPham-0936082789">
            <a:extLst>
              <a:ext uri="{FF2B5EF4-FFF2-40B4-BE49-F238E27FC236}">
                <a16:creationId xmlns:a16="http://schemas.microsoft.com/office/drawing/2014/main" id="{03348FAF-6637-124A-8975-975C06C316C1}"/>
              </a:ext>
            </a:extLst>
          </p:cNvPr>
          <p:cNvSpPr txBox="1">
            <a:spLocks/>
          </p:cNvSpPr>
          <p:nvPr/>
        </p:nvSpPr>
        <p:spPr>
          <a:xfrm>
            <a:off x="1301663" y="2925231"/>
            <a:ext cx="5177608" cy="548640"/>
          </a:xfrm>
          <a:prstGeom prst="flowChartProcess">
            <a:avLst/>
          </a:prstGeom>
          <a:solidFill>
            <a:srgbClr val="FFF6F7">
              <a:alpha val="0"/>
            </a:srgbClr>
          </a:solid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182889" algn="l">
              <a:lnSpc>
                <a:spcPct val="150000"/>
              </a:lnSpc>
            </a:pPr>
            <a:r>
              <a:rPr lang="en-US" sz="2933" b="0">
                <a:solidFill>
                  <a:srgbClr val="002060"/>
                </a:solidFill>
                <a:latin typeface="Arial" panose="020B0604020202020204" pitchFamily="34" charset="0"/>
              </a:rPr>
              <a:t>Open your books, please!</a:t>
            </a:r>
          </a:p>
        </p:txBody>
      </p:sp>
      <p:sp>
        <p:nvSpPr>
          <p:cNvPr id="9" name="4MsPham-0936082789">
            <a:extLst>
              <a:ext uri="{FF2B5EF4-FFF2-40B4-BE49-F238E27FC236}">
                <a16:creationId xmlns:a16="http://schemas.microsoft.com/office/drawing/2014/main" id="{C9A7D8EF-F74E-D059-B6FB-7ED85BBCBD7C}"/>
              </a:ext>
            </a:extLst>
          </p:cNvPr>
          <p:cNvSpPr txBox="1">
            <a:spLocks/>
          </p:cNvSpPr>
          <p:nvPr/>
        </p:nvSpPr>
        <p:spPr>
          <a:xfrm>
            <a:off x="1301663" y="3675396"/>
            <a:ext cx="5177608" cy="548640"/>
          </a:xfrm>
          <a:prstGeom prst="flowChartProcess">
            <a:avLst/>
          </a:prstGeom>
          <a:solidFill>
            <a:srgbClr val="FFF6F7">
              <a:alpha val="0"/>
            </a:srgbClr>
          </a:solid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182889" algn="l">
              <a:lnSpc>
                <a:spcPct val="150000"/>
              </a:lnSpc>
            </a:pPr>
            <a:r>
              <a:rPr lang="en-US" sz="2933" b="0">
                <a:solidFill>
                  <a:srgbClr val="002060"/>
                </a:solidFill>
                <a:latin typeface="Arial" panose="020B0604020202020204" pitchFamily="34" charset="0"/>
              </a:rPr>
              <a:t>Read aloud, please!</a:t>
            </a:r>
          </a:p>
        </p:txBody>
      </p:sp>
      <p:sp>
        <p:nvSpPr>
          <p:cNvPr id="10" name="5MsPham-0936082789">
            <a:extLst>
              <a:ext uri="{FF2B5EF4-FFF2-40B4-BE49-F238E27FC236}">
                <a16:creationId xmlns:a16="http://schemas.microsoft.com/office/drawing/2014/main" id="{6F3C2647-DA3D-A955-B0CC-533A699EB37D}"/>
              </a:ext>
            </a:extLst>
          </p:cNvPr>
          <p:cNvSpPr txBox="1">
            <a:spLocks/>
          </p:cNvSpPr>
          <p:nvPr/>
        </p:nvSpPr>
        <p:spPr>
          <a:xfrm>
            <a:off x="1301663" y="4425561"/>
            <a:ext cx="5177608" cy="548640"/>
          </a:xfrm>
          <a:prstGeom prst="flowChartProcess">
            <a:avLst/>
          </a:prstGeom>
          <a:solidFill>
            <a:srgbClr val="FFF6F7">
              <a:alpha val="0"/>
            </a:srgbClr>
          </a:solid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L="182889" marR="0" lvl="0">
              <a:lnSpc>
                <a:spcPct val="150000"/>
              </a:lnSpc>
              <a:spcBef>
                <a:spcPts val="0"/>
              </a:spcBef>
              <a:spcAft>
                <a:spcPts val="0"/>
              </a:spcAft>
              <a:buClr>
                <a:srgbClr val="000000"/>
              </a:buClr>
              <a:buFont typeface="Arial"/>
              <a:defRPr sz="2933" b="0" i="0" u="none" strike="noStrike" cap="none">
                <a:solidFill>
                  <a:srgbClr val="002060"/>
                </a:solidFill>
                <a:latin typeface="Arial" panose="020B0604020202020204"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t>Stand up,      please!</a:t>
            </a:r>
          </a:p>
        </p:txBody>
      </p:sp>
      <p:sp>
        <p:nvSpPr>
          <p:cNvPr id="11" name="6MsPham-0936082789">
            <a:extLst>
              <a:ext uri="{FF2B5EF4-FFF2-40B4-BE49-F238E27FC236}">
                <a16:creationId xmlns:a16="http://schemas.microsoft.com/office/drawing/2014/main" id="{F9655109-DCF0-865F-8549-4984BBFF2B74}"/>
              </a:ext>
            </a:extLst>
          </p:cNvPr>
          <p:cNvSpPr txBox="1">
            <a:spLocks/>
          </p:cNvSpPr>
          <p:nvPr/>
        </p:nvSpPr>
        <p:spPr>
          <a:xfrm>
            <a:off x="1301663" y="5175728"/>
            <a:ext cx="5177608" cy="548640"/>
          </a:xfrm>
          <a:prstGeom prst="flowChartProcess">
            <a:avLst/>
          </a:prstGeom>
          <a:solidFill>
            <a:srgbClr val="FFF6F7">
              <a:alpha val="0"/>
            </a:srgbClr>
          </a:solid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182889" algn="l">
              <a:lnSpc>
                <a:spcPct val="150000"/>
              </a:lnSpc>
            </a:pPr>
            <a:r>
              <a:rPr lang="en-US" sz="2933" b="0">
                <a:solidFill>
                  <a:srgbClr val="002060"/>
                </a:solidFill>
                <a:latin typeface="Arial" panose="020B0604020202020204" pitchFamily="34" charset="0"/>
              </a:rPr>
              <a:t>Say goodbye, please!</a:t>
            </a:r>
            <a:endParaRPr lang="en-US" sz="2933" b="0" dirty="0">
              <a:solidFill>
                <a:srgbClr val="002060"/>
              </a:solidFill>
              <a:latin typeface="Arial" panose="020B0604020202020204" pitchFamily="34" charset="0"/>
            </a:endParaRPr>
          </a:p>
        </p:txBody>
      </p:sp>
      <p:sp>
        <p:nvSpPr>
          <p:cNvPr id="12" name="MsPham-0936082789">
            <a:extLst>
              <a:ext uri="{FF2B5EF4-FFF2-40B4-BE49-F238E27FC236}">
                <a16:creationId xmlns:a16="http://schemas.microsoft.com/office/drawing/2014/main" id="{E11B3F19-649C-38B5-6697-D2096121316F}"/>
              </a:ext>
            </a:extLst>
          </p:cNvPr>
          <p:cNvSpPr txBox="1">
            <a:spLocks/>
          </p:cNvSpPr>
          <p:nvPr/>
        </p:nvSpPr>
        <p:spPr>
          <a:xfrm>
            <a:off x="1301663" y="1428604"/>
            <a:ext cx="5177608" cy="548640"/>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182889" algn="l">
              <a:lnSpc>
                <a:spcPct val="100000"/>
              </a:lnSpc>
            </a:pPr>
            <a:r>
              <a:rPr lang="en-US" sz="2933" b="0">
                <a:solidFill>
                  <a:srgbClr val="00B0F0"/>
                </a:solidFill>
                <a:effectLst>
                  <a:glow rad="139700">
                    <a:schemeClr val="bg1"/>
                  </a:glow>
                </a:effectLst>
                <a:latin typeface="Arial" panose="020B0604020202020204" pitchFamily="34" charset="0"/>
              </a:rPr>
              <a:t>Come in,      please!</a:t>
            </a:r>
            <a:endParaRPr lang="en-US" sz="2933" b="0" dirty="0">
              <a:solidFill>
                <a:srgbClr val="00B0F0"/>
              </a:solidFill>
              <a:effectLst>
                <a:glow rad="139700">
                  <a:schemeClr val="bg1"/>
                </a:glow>
              </a:effectLst>
              <a:latin typeface="Arial" panose="020B0604020202020204" pitchFamily="34" charset="0"/>
            </a:endParaRPr>
          </a:p>
        </p:txBody>
      </p:sp>
      <p:sp>
        <p:nvSpPr>
          <p:cNvPr id="13" name="MsPham-0936082789">
            <a:extLst>
              <a:ext uri="{FF2B5EF4-FFF2-40B4-BE49-F238E27FC236}">
                <a16:creationId xmlns:a16="http://schemas.microsoft.com/office/drawing/2014/main" id="{B276AFB9-A649-D367-FABB-4B6350CF2D0C}"/>
              </a:ext>
            </a:extLst>
          </p:cNvPr>
          <p:cNvSpPr txBox="1">
            <a:spLocks/>
          </p:cNvSpPr>
          <p:nvPr/>
        </p:nvSpPr>
        <p:spPr>
          <a:xfrm>
            <a:off x="1303589" y="2175066"/>
            <a:ext cx="5177608" cy="548640"/>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182889" algn="l">
              <a:lnSpc>
                <a:spcPct val="150000"/>
              </a:lnSpc>
            </a:pPr>
            <a:r>
              <a:rPr lang="en-US" sz="2933" b="0">
                <a:solidFill>
                  <a:srgbClr val="00B0F0"/>
                </a:solidFill>
                <a:effectLst>
                  <a:glow rad="139700">
                    <a:schemeClr val="bg1"/>
                  </a:glow>
                </a:effectLst>
                <a:latin typeface="Arial" panose="020B0604020202020204" pitchFamily="34" charset="0"/>
              </a:rPr>
              <a:t>Sit down,      please!</a:t>
            </a:r>
          </a:p>
        </p:txBody>
      </p:sp>
      <p:sp>
        <p:nvSpPr>
          <p:cNvPr id="14" name="MsPham-0936082789">
            <a:extLst>
              <a:ext uri="{FF2B5EF4-FFF2-40B4-BE49-F238E27FC236}">
                <a16:creationId xmlns:a16="http://schemas.microsoft.com/office/drawing/2014/main" id="{6A180A0E-2CF3-67D0-F6F7-8260DAF15CD0}"/>
              </a:ext>
            </a:extLst>
          </p:cNvPr>
          <p:cNvSpPr txBox="1">
            <a:spLocks/>
          </p:cNvSpPr>
          <p:nvPr/>
        </p:nvSpPr>
        <p:spPr>
          <a:xfrm>
            <a:off x="1303589" y="2925231"/>
            <a:ext cx="5177608" cy="548640"/>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182889" algn="l">
              <a:lnSpc>
                <a:spcPct val="150000"/>
              </a:lnSpc>
            </a:pPr>
            <a:r>
              <a:rPr lang="en-US" sz="2933" b="0">
                <a:solidFill>
                  <a:srgbClr val="00B0F0"/>
                </a:solidFill>
                <a:effectLst>
                  <a:glow rad="139700">
                    <a:schemeClr val="bg1"/>
                  </a:glow>
                </a:effectLst>
                <a:latin typeface="Arial" panose="020B0604020202020204" pitchFamily="34" charset="0"/>
              </a:rPr>
              <a:t>Open your books, please!</a:t>
            </a:r>
          </a:p>
        </p:txBody>
      </p:sp>
      <p:sp>
        <p:nvSpPr>
          <p:cNvPr id="15" name="MsPham-0936082789">
            <a:extLst>
              <a:ext uri="{FF2B5EF4-FFF2-40B4-BE49-F238E27FC236}">
                <a16:creationId xmlns:a16="http://schemas.microsoft.com/office/drawing/2014/main" id="{3184931B-6CD1-1E07-05DF-8CB0F2519100}"/>
              </a:ext>
            </a:extLst>
          </p:cNvPr>
          <p:cNvSpPr txBox="1">
            <a:spLocks/>
          </p:cNvSpPr>
          <p:nvPr/>
        </p:nvSpPr>
        <p:spPr>
          <a:xfrm>
            <a:off x="1303589" y="3675396"/>
            <a:ext cx="5177608" cy="548640"/>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182889" algn="l">
              <a:lnSpc>
                <a:spcPct val="150000"/>
              </a:lnSpc>
            </a:pPr>
            <a:r>
              <a:rPr lang="en-US" sz="2933" b="0">
                <a:solidFill>
                  <a:srgbClr val="00B0F0"/>
                </a:solidFill>
                <a:effectLst>
                  <a:glow rad="139700">
                    <a:schemeClr val="bg1"/>
                  </a:glow>
                </a:effectLst>
                <a:latin typeface="Arial" panose="020B0604020202020204" pitchFamily="34" charset="0"/>
              </a:rPr>
              <a:t>Read aloud, please!</a:t>
            </a:r>
          </a:p>
        </p:txBody>
      </p:sp>
      <p:sp>
        <p:nvSpPr>
          <p:cNvPr id="16" name="MsPham-0936082789">
            <a:extLst>
              <a:ext uri="{FF2B5EF4-FFF2-40B4-BE49-F238E27FC236}">
                <a16:creationId xmlns:a16="http://schemas.microsoft.com/office/drawing/2014/main" id="{033DF962-3C48-6210-E46A-5A795CF8FE16}"/>
              </a:ext>
            </a:extLst>
          </p:cNvPr>
          <p:cNvSpPr txBox="1">
            <a:spLocks/>
          </p:cNvSpPr>
          <p:nvPr/>
        </p:nvSpPr>
        <p:spPr>
          <a:xfrm>
            <a:off x="1303589" y="4425561"/>
            <a:ext cx="5177608" cy="548640"/>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182889" algn="l">
              <a:lnSpc>
                <a:spcPct val="150000"/>
              </a:lnSpc>
            </a:pPr>
            <a:r>
              <a:rPr lang="en-US" sz="2933" b="0">
                <a:solidFill>
                  <a:srgbClr val="00B0F0"/>
                </a:solidFill>
                <a:effectLst>
                  <a:glow rad="139700">
                    <a:schemeClr val="bg1"/>
                  </a:glow>
                </a:effectLst>
                <a:latin typeface="Arial" panose="020B0604020202020204" pitchFamily="34" charset="0"/>
              </a:rPr>
              <a:t>Stand up,      please!</a:t>
            </a:r>
          </a:p>
        </p:txBody>
      </p:sp>
      <p:sp>
        <p:nvSpPr>
          <p:cNvPr id="17" name="MsPham-0936082789">
            <a:extLst>
              <a:ext uri="{FF2B5EF4-FFF2-40B4-BE49-F238E27FC236}">
                <a16:creationId xmlns:a16="http://schemas.microsoft.com/office/drawing/2014/main" id="{AA194613-F7DD-21FD-9F8C-394075923D94}"/>
              </a:ext>
            </a:extLst>
          </p:cNvPr>
          <p:cNvSpPr txBox="1">
            <a:spLocks/>
          </p:cNvSpPr>
          <p:nvPr/>
        </p:nvSpPr>
        <p:spPr>
          <a:xfrm>
            <a:off x="1303589" y="5175728"/>
            <a:ext cx="5177608" cy="548640"/>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182889" algn="l">
              <a:lnSpc>
                <a:spcPct val="150000"/>
              </a:lnSpc>
            </a:pPr>
            <a:r>
              <a:rPr lang="en-US" sz="2933" b="0">
                <a:solidFill>
                  <a:srgbClr val="00B0F0"/>
                </a:solidFill>
                <a:effectLst>
                  <a:glow rad="139700">
                    <a:schemeClr val="bg1"/>
                  </a:glow>
                </a:effectLst>
                <a:latin typeface="Arial" panose="020B0604020202020204" pitchFamily="34" charset="0"/>
              </a:rPr>
              <a:t>Say goodbye, please!</a:t>
            </a:r>
            <a:endParaRPr lang="en-US" sz="2933" b="0" dirty="0">
              <a:solidFill>
                <a:srgbClr val="00B0F0"/>
              </a:solidFill>
              <a:effectLst>
                <a:glow rad="139700">
                  <a:schemeClr val="bg1"/>
                </a:glow>
              </a:effectLst>
              <a:latin typeface="Arial" panose="020B0604020202020204" pitchFamily="34" charset="0"/>
            </a:endParaRPr>
          </a:p>
        </p:txBody>
      </p:sp>
      <p:sp>
        <p:nvSpPr>
          <p:cNvPr id="18" name="MsPham-0936082789">
            <a:extLst>
              <a:ext uri="{FF2B5EF4-FFF2-40B4-BE49-F238E27FC236}">
                <a16:creationId xmlns:a16="http://schemas.microsoft.com/office/drawing/2014/main" id="{ED020421-94EF-1025-0137-92CEA3065EB4}"/>
              </a:ext>
            </a:extLst>
          </p:cNvPr>
          <p:cNvSpPr txBox="1">
            <a:spLocks/>
          </p:cNvSpPr>
          <p:nvPr/>
        </p:nvSpPr>
        <p:spPr>
          <a:xfrm>
            <a:off x="1301663" y="1428604"/>
            <a:ext cx="5177608" cy="548640"/>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182889" algn="l">
              <a:lnSpc>
                <a:spcPct val="100000"/>
              </a:lnSpc>
            </a:pPr>
            <a:r>
              <a:rPr lang="en-US" sz="2933" b="0">
                <a:solidFill>
                  <a:srgbClr val="FF0066"/>
                </a:solidFill>
                <a:effectLst>
                  <a:glow rad="139700">
                    <a:schemeClr val="bg1"/>
                  </a:glow>
                </a:effectLst>
                <a:latin typeface="Arial" panose="020B0604020202020204" pitchFamily="34" charset="0"/>
              </a:rPr>
              <a:t>Come in,      please!</a:t>
            </a:r>
            <a:endParaRPr lang="en-US" sz="2933" b="0" dirty="0">
              <a:solidFill>
                <a:srgbClr val="FF0066"/>
              </a:solidFill>
              <a:effectLst>
                <a:glow rad="139700">
                  <a:schemeClr val="bg1"/>
                </a:glow>
              </a:effectLst>
              <a:latin typeface="Arial" panose="020B0604020202020204" pitchFamily="34" charset="0"/>
            </a:endParaRPr>
          </a:p>
        </p:txBody>
      </p:sp>
      <p:sp>
        <p:nvSpPr>
          <p:cNvPr id="19" name="MsPham-0936082789">
            <a:extLst>
              <a:ext uri="{FF2B5EF4-FFF2-40B4-BE49-F238E27FC236}">
                <a16:creationId xmlns:a16="http://schemas.microsoft.com/office/drawing/2014/main" id="{BDDA98BB-8CB7-A1ED-9BBB-007DF93C902B}"/>
              </a:ext>
            </a:extLst>
          </p:cNvPr>
          <p:cNvSpPr txBox="1">
            <a:spLocks/>
          </p:cNvSpPr>
          <p:nvPr/>
        </p:nvSpPr>
        <p:spPr>
          <a:xfrm>
            <a:off x="1302626" y="2175066"/>
            <a:ext cx="5177608" cy="548640"/>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182889" algn="l">
              <a:lnSpc>
                <a:spcPct val="150000"/>
              </a:lnSpc>
            </a:pPr>
            <a:r>
              <a:rPr lang="en-US" sz="2933" b="0">
                <a:solidFill>
                  <a:srgbClr val="FF0066"/>
                </a:solidFill>
                <a:effectLst>
                  <a:glow rad="139700">
                    <a:schemeClr val="bg1"/>
                  </a:glow>
                </a:effectLst>
                <a:latin typeface="Arial" panose="020B0604020202020204" pitchFamily="34" charset="0"/>
              </a:rPr>
              <a:t>Sit down,      please!</a:t>
            </a:r>
          </a:p>
        </p:txBody>
      </p:sp>
      <p:sp>
        <p:nvSpPr>
          <p:cNvPr id="20" name="MsPham-0936082789">
            <a:extLst>
              <a:ext uri="{FF2B5EF4-FFF2-40B4-BE49-F238E27FC236}">
                <a16:creationId xmlns:a16="http://schemas.microsoft.com/office/drawing/2014/main" id="{6322E13A-13D8-C22C-5467-EAED92513AB4}"/>
              </a:ext>
            </a:extLst>
          </p:cNvPr>
          <p:cNvSpPr txBox="1">
            <a:spLocks/>
          </p:cNvSpPr>
          <p:nvPr/>
        </p:nvSpPr>
        <p:spPr>
          <a:xfrm>
            <a:off x="1302626" y="2925231"/>
            <a:ext cx="5177608" cy="548640"/>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182889" algn="l">
              <a:lnSpc>
                <a:spcPct val="150000"/>
              </a:lnSpc>
            </a:pPr>
            <a:r>
              <a:rPr lang="en-US" sz="2933" b="0">
                <a:solidFill>
                  <a:srgbClr val="FF0066"/>
                </a:solidFill>
                <a:effectLst>
                  <a:glow rad="139700">
                    <a:schemeClr val="bg1"/>
                  </a:glow>
                </a:effectLst>
                <a:latin typeface="Arial" panose="020B0604020202020204" pitchFamily="34" charset="0"/>
              </a:rPr>
              <a:t>Open your books, please!</a:t>
            </a:r>
          </a:p>
        </p:txBody>
      </p:sp>
      <p:sp>
        <p:nvSpPr>
          <p:cNvPr id="21" name="MsPham-0936082789">
            <a:extLst>
              <a:ext uri="{FF2B5EF4-FFF2-40B4-BE49-F238E27FC236}">
                <a16:creationId xmlns:a16="http://schemas.microsoft.com/office/drawing/2014/main" id="{CEB48C71-088F-5D34-A13B-2345282E0414}"/>
              </a:ext>
            </a:extLst>
          </p:cNvPr>
          <p:cNvSpPr txBox="1">
            <a:spLocks/>
          </p:cNvSpPr>
          <p:nvPr/>
        </p:nvSpPr>
        <p:spPr>
          <a:xfrm>
            <a:off x="1302626" y="3675396"/>
            <a:ext cx="5177608" cy="548640"/>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182889" algn="l">
              <a:lnSpc>
                <a:spcPct val="150000"/>
              </a:lnSpc>
            </a:pPr>
            <a:r>
              <a:rPr lang="en-US" sz="2933" b="0">
                <a:solidFill>
                  <a:srgbClr val="FF0066"/>
                </a:solidFill>
                <a:effectLst>
                  <a:glow rad="139700">
                    <a:schemeClr val="bg1"/>
                  </a:glow>
                </a:effectLst>
                <a:latin typeface="Arial" panose="020B0604020202020204" pitchFamily="34" charset="0"/>
              </a:rPr>
              <a:t>Read aloud, please!</a:t>
            </a:r>
          </a:p>
        </p:txBody>
      </p:sp>
      <p:sp>
        <p:nvSpPr>
          <p:cNvPr id="22" name="MsPham-0936082789">
            <a:extLst>
              <a:ext uri="{FF2B5EF4-FFF2-40B4-BE49-F238E27FC236}">
                <a16:creationId xmlns:a16="http://schemas.microsoft.com/office/drawing/2014/main" id="{61AD8B31-9F87-DCC4-556F-8AE150001236}"/>
              </a:ext>
            </a:extLst>
          </p:cNvPr>
          <p:cNvSpPr txBox="1">
            <a:spLocks/>
          </p:cNvSpPr>
          <p:nvPr/>
        </p:nvSpPr>
        <p:spPr>
          <a:xfrm>
            <a:off x="1302626" y="4425561"/>
            <a:ext cx="5177608" cy="548640"/>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182889" algn="l">
              <a:lnSpc>
                <a:spcPct val="150000"/>
              </a:lnSpc>
            </a:pPr>
            <a:r>
              <a:rPr lang="en-US" sz="2933" b="0">
                <a:solidFill>
                  <a:srgbClr val="FF0066"/>
                </a:solidFill>
                <a:effectLst>
                  <a:glow rad="139700">
                    <a:schemeClr val="bg1"/>
                  </a:glow>
                </a:effectLst>
                <a:latin typeface="Arial" panose="020B0604020202020204" pitchFamily="34" charset="0"/>
              </a:rPr>
              <a:t>Stand up,      please!</a:t>
            </a:r>
          </a:p>
        </p:txBody>
      </p:sp>
      <p:sp>
        <p:nvSpPr>
          <p:cNvPr id="23" name="MsPham-0936082789">
            <a:extLst>
              <a:ext uri="{FF2B5EF4-FFF2-40B4-BE49-F238E27FC236}">
                <a16:creationId xmlns:a16="http://schemas.microsoft.com/office/drawing/2014/main" id="{86C4754C-2947-6797-AE8B-4DB9C17CAE49}"/>
              </a:ext>
            </a:extLst>
          </p:cNvPr>
          <p:cNvSpPr txBox="1">
            <a:spLocks/>
          </p:cNvSpPr>
          <p:nvPr/>
        </p:nvSpPr>
        <p:spPr>
          <a:xfrm>
            <a:off x="1302626" y="5175728"/>
            <a:ext cx="5177608" cy="548640"/>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182889" algn="l">
              <a:lnSpc>
                <a:spcPct val="150000"/>
              </a:lnSpc>
            </a:pPr>
            <a:r>
              <a:rPr lang="en-US" sz="2933" b="0">
                <a:solidFill>
                  <a:srgbClr val="FF0066"/>
                </a:solidFill>
                <a:effectLst>
                  <a:glow rad="139700">
                    <a:schemeClr val="bg1"/>
                  </a:glow>
                </a:effectLst>
                <a:latin typeface="Arial" panose="020B0604020202020204" pitchFamily="34" charset="0"/>
              </a:rPr>
              <a:t>Say goodbye, please!</a:t>
            </a:r>
            <a:endParaRPr lang="en-US" sz="2933" b="0" dirty="0">
              <a:solidFill>
                <a:srgbClr val="FF0066"/>
              </a:solidFill>
              <a:effectLst>
                <a:glow rad="139700">
                  <a:schemeClr val="bg1"/>
                </a:glow>
              </a:effectLst>
              <a:latin typeface="Arial" panose="020B0604020202020204" pitchFamily="34" charset="0"/>
            </a:endParaRPr>
          </a:p>
        </p:txBody>
      </p:sp>
      <p:sp>
        <p:nvSpPr>
          <p:cNvPr id="6" name="MsPham-0936082789">
            <a:extLst>
              <a:ext uri="{FF2B5EF4-FFF2-40B4-BE49-F238E27FC236}">
                <a16:creationId xmlns:a16="http://schemas.microsoft.com/office/drawing/2014/main" id="{30604941-F950-050F-8FFB-40BAAA67EDDC}"/>
              </a:ext>
            </a:extLst>
          </p:cNvPr>
          <p:cNvSpPr txBox="1"/>
          <p:nvPr/>
        </p:nvSpPr>
        <p:spPr>
          <a:xfrm>
            <a:off x="10347650" y="6017838"/>
            <a:ext cx="1641150" cy="658435"/>
          </a:xfrm>
          <a:prstGeom prst="ellipse">
            <a:avLst/>
          </a:prstGeom>
          <a:solidFill>
            <a:srgbClr val="FFCAD0"/>
          </a:solidFill>
          <a:ln w="19050">
            <a:solidFill>
              <a:srgbClr val="D4888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solidFill>
                  <a:sysClr val="windowText" lastClr="000000"/>
                </a:solidFill>
                <a:latin typeface="Arial" panose="020B0604020202020204" pitchFamily="34" charset="0"/>
              </a:rPr>
              <a:t>Hide</a:t>
            </a:r>
            <a:endParaRPr lang="en-US" dirty="0">
              <a:solidFill>
                <a:sysClr val="windowText" lastClr="000000"/>
              </a:solidFill>
              <a:latin typeface="Arial" panose="020B0604020202020204" pitchFamily="34" charset="0"/>
            </a:endParaRPr>
          </a:p>
        </p:txBody>
      </p:sp>
    </p:spTree>
    <p:extLst>
      <p:ext uri="{BB962C8B-B14F-4D97-AF65-F5344CB8AC3E}">
        <p14:creationId xmlns:p14="http://schemas.microsoft.com/office/powerpoint/2010/main" val="7914198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rack 3 (mp3cut.net).wav"/>
                                        </p:tgtEl>
                                      </p:cMediaNode>
                                    </p:audio>
                                  </p:subTnLst>
                                </p:cTn>
                              </p:par>
                              <p:par>
                                <p:cTn id="8" presetID="22" presetClass="entr" presetSubtype="8" fill="hold" grpId="0" nodeType="withEffect">
                                  <p:stCondLst>
                                    <p:cond delay="870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750"/>
                                        <p:tgtEl>
                                          <p:spTgt spid="12"/>
                                        </p:tgtEl>
                                      </p:cBhvr>
                                    </p:animEffect>
                                  </p:childTnLst>
                                </p:cTn>
                              </p:par>
                              <p:par>
                                <p:cTn id="11" presetID="22" presetClass="entr" presetSubtype="8" fill="hold" grpId="0" nodeType="withEffect">
                                  <p:stCondLst>
                                    <p:cond delay="1230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750"/>
                                        <p:tgtEl>
                                          <p:spTgt spid="13"/>
                                        </p:tgtEl>
                                      </p:cBhvr>
                                    </p:animEffect>
                                  </p:childTnLst>
                                </p:cTn>
                              </p:par>
                              <p:par>
                                <p:cTn id="14" presetID="22" presetClass="entr" presetSubtype="8" fill="hold" grpId="0" nodeType="withEffect">
                                  <p:stCondLst>
                                    <p:cond delay="1630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3750"/>
                                        <p:tgtEl>
                                          <p:spTgt spid="14"/>
                                        </p:tgtEl>
                                      </p:cBhvr>
                                    </p:animEffect>
                                  </p:childTnLst>
                                </p:cTn>
                              </p:par>
                              <p:par>
                                <p:cTn id="17" presetID="22" presetClass="entr" presetSubtype="8" fill="hold" grpId="0" nodeType="withEffect">
                                  <p:stCondLst>
                                    <p:cond delay="2020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3750"/>
                                        <p:tgtEl>
                                          <p:spTgt spid="15"/>
                                        </p:tgtEl>
                                      </p:cBhvr>
                                    </p:animEffect>
                                  </p:childTnLst>
                                </p:cTn>
                              </p:par>
                              <p:par>
                                <p:cTn id="20" presetID="22" presetClass="entr" presetSubtype="8" fill="hold" grpId="0" nodeType="withEffect">
                                  <p:stCondLst>
                                    <p:cond delay="2380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6000"/>
                                        <p:tgtEl>
                                          <p:spTgt spid="16"/>
                                        </p:tgtEl>
                                      </p:cBhvr>
                                    </p:animEffect>
                                  </p:childTnLst>
                                </p:cTn>
                              </p:par>
                              <p:par>
                                <p:cTn id="23" presetID="22" presetClass="entr" presetSubtype="8" fill="hold" grpId="0" nodeType="withEffect">
                                  <p:stCondLst>
                                    <p:cond delay="2790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0"/>
                                        <p:tgtEl>
                                          <p:spTgt spid="17"/>
                                        </p:tgtEl>
                                      </p:cBhvr>
                                    </p:animEffect>
                                  </p:childTnLst>
                                </p:cTn>
                              </p:par>
                            </p:childTnLst>
                          </p:cTn>
                        </p:par>
                      </p:childTnLst>
                    </p:cTn>
                  </p:par>
                </p:childTnLst>
              </p:cTn>
              <p:nextCondLst>
                <p:cond evt="onClick" delay="0">
                  <p:tgtEl>
                    <p:spTgt spid="4"/>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2" presetClass="entr" presetSubtype="8" fill="hold" grpId="0" nodeType="clickEffect">
                                  <p:stCondLst>
                                    <p:cond delay="50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750"/>
                                        <p:tgtEl>
                                          <p:spTgt spid="19"/>
                                        </p:tgtEl>
                                      </p:cBhvr>
                                    </p:animEffect>
                                  </p:childTnLst>
                                  <p:subTnLst>
                                    <p:audio>
                                      <p:cMediaNode>
                                        <p:cTn display="0" masterRel="sameClick">
                                          <p:stCondLst>
                                            <p:cond evt="begin" delay="0">
                                              <p:tn val="29"/>
                                            </p:cond>
                                          </p:stCondLst>
                                          <p:endCondLst>
                                            <p:cond evt="onStopAudio" delay="0">
                                              <p:tgtEl>
                                                <p:sldTgt/>
                                              </p:tgtEl>
                                            </p:cond>
                                          </p:endCondLst>
                                        </p:cTn>
                                        <p:tgtEl>
                                          <p:sndTgt r:embed="rId3" name="Track 3 (mp3cut (mp3cut.net) (1).wav"/>
                                        </p:tgtEl>
                                      </p:cMediaNode>
                                    </p:audio>
                                  </p:sub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3750"/>
                                        <p:tgtEl>
                                          <p:spTgt spid="20"/>
                                        </p:tgtEl>
                                      </p:cBhvr>
                                    </p:animEffect>
                                  </p:childTnLst>
                                  <p:subTnLst>
                                    <p:audio>
                                      <p:cMediaNode>
                                        <p:cTn display="0" masterRel="sameClick">
                                          <p:stCondLst>
                                            <p:cond evt="begin" delay="0">
                                              <p:tn val="35"/>
                                            </p:cond>
                                          </p:stCondLst>
                                          <p:endCondLst>
                                            <p:cond evt="onStopAudio" delay="0">
                                              <p:tgtEl>
                                                <p:sldTgt/>
                                              </p:tgtEl>
                                            </p:cond>
                                          </p:endCondLst>
                                        </p:cTn>
                                        <p:tgtEl>
                                          <p:sndTgt r:embed="rId4" name="Track 3 (mp3cut (mp3cut.net) (2).wav"/>
                                        </p:tgtEl>
                                      </p:cMediaNode>
                                    </p:audio>
                                  </p:sub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left)">
                                      <p:cBhvr>
                                        <p:cTn id="43" dur="3750"/>
                                        <p:tgtEl>
                                          <p:spTgt spid="21"/>
                                        </p:tgtEl>
                                      </p:cBhvr>
                                    </p:animEffect>
                                  </p:childTnLst>
                                  <p:subTnLst>
                                    <p:audio>
                                      <p:cMediaNode>
                                        <p:cTn display="0" masterRel="sameClick">
                                          <p:stCondLst>
                                            <p:cond evt="begin" delay="0">
                                              <p:tn val="41"/>
                                            </p:cond>
                                          </p:stCondLst>
                                          <p:endCondLst>
                                            <p:cond evt="onStopAudio" delay="0">
                                              <p:tgtEl>
                                                <p:sldTgt/>
                                              </p:tgtEl>
                                            </p:cond>
                                          </p:endCondLst>
                                        </p:cTn>
                                        <p:tgtEl>
                                          <p:sndTgt r:embed="rId5" name="Track 3 (mp3cut (mp3cut.net) (3).wav"/>
                                        </p:tgtEl>
                                      </p:cMediaNode>
                                    </p:audio>
                                  </p:sub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22" presetClass="entr" presetSubtype="8" fill="hold" grpId="0" nodeType="clickEffect">
                                  <p:stCondLst>
                                    <p:cond delay="500"/>
                                  </p:stCondLst>
                                  <p:childTnLst>
                                    <p:set>
                                      <p:cBhvr>
                                        <p:cTn id="48" dur="1" fill="hold">
                                          <p:stCondLst>
                                            <p:cond delay="0"/>
                                          </p:stCondLst>
                                        </p:cTn>
                                        <p:tgtEl>
                                          <p:spTgt spid="22"/>
                                        </p:tgtEl>
                                        <p:attrNameLst>
                                          <p:attrName>style.visibility</p:attrName>
                                        </p:attrNameLst>
                                      </p:cBhvr>
                                      <p:to>
                                        <p:strVal val="visible"/>
                                      </p:to>
                                    </p:set>
                                    <p:animEffect transition="in" filter="wipe(left)">
                                      <p:cBhvr>
                                        <p:cTn id="49" dur="6000"/>
                                        <p:tgtEl>
                                          <p:spTgt spid="22"/>
                                        </p:tgtEl>
                                      </p:cBhvr>
                                    </p:animEffect>
                                  </p:childTnLst>
                                  <p:subTnLst>
                                    <p:audio>
                                      <p:cMediaNode>
                                        <p:cTn display="0" masterRel="sameClick">
                                          <p:stCondLst>
                                            <p:cond evt="begin" delay="0">
                                              <p:tn val="47"/>
                                            </p:cond>
                                          </p:stCondLst>
                                          <p:endCondLst>
                                            <p:cond evt="onStopAudio" delay="0">
                                              <p:tgtEl>
                                                <p:sldTgt/>
                                              </p:tgtEl>
                                            </p:cond>
                                          </p:endCondLst>
                                        </p:cTn>
                                        <p:tgtEl>
                                          <p:sndTgt r:embed="rId6" name="Track 3 (mp3cut (mp3cut.net) (4).wav"/>
                                        </p:tgtEl>
                                      </p:cMediaNode>
                                    </p:audio>
                                  </p:sub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22" presetClass="entr" presetSubtype="8" fill="hold" grpId="0" nodeType="clickEffect">
                                  <p:stCondLst>
                                    <p:cond delay="500"/>
                                  </p:stCondLst>
                                  <p:childTnLst>
                                    <p:set>
                                      <p:cBhvr>
                                        <p:cTn id="54" dur="1" fill="hold">
                                          <p:stCondLst>
                                            <p:cond delay="0"/>
                                          </p:stCondLst>
                                        </p:cTn>
                                        <p:tgtEl>
                                          <p:spTgt spid="23"/>
                                        </p:tgtEl>
                                        <p:attrNameLst>
                                          <p:attrName>style.visibility</p:attrName>
                                        </p:attrNameLst>
                                      </p:cBhvr>
                                      <p:to>
                                        <p:strVal val="visible"/>
                                      </p:to>
                                    </p:set>
                                    <p:animEffect transition="in" filter="wipe(left)">
                                      <p:cBhvr>
                                        <p:cTn id="55" dur="5000"/>
                                        <p:tgtEl>
                                          <p:spTgt spid="23"/>
                                        </p:tgtEl>
                                      </p:cBhvr>
                                    </p:animEffect>
                                  </p:childTnLst>
                                  <p:subTnLst>
                                    <p:audio>
                                      <p:cMediaNode>
                                        <p:cTn display="0" masterRel="sameClick">
                                          <p:stCondLst>
                                            <p:cond evt="begin" delay="0">
                                              <p:tn val="53"/>
                                            </p:cond>
                                          </p:stCondLst>
                                          <p:endCondLst>
                                            <p:cond evt="onStopAudio" delay="0">
                                              <p:tgtEl>
                                                <p:sldTgt/>
                                              </p:tgtEl>
                                            </p:cond>
                                          </p:endCondLst>
                                        </p:cTn>
                                        <p:tgtEl>
                                          <p:sndTgt r:embed="rId7" name="Track 3 (mp3cut (mp3cut.net) (5).wav"/>
                                        </p:tgtEl>
                                      </p:cMediaNode>
                                    </p:audio>
                                  </p:sub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5"/>
                    </p:tgtEl>
                  </p:cond>
                </p:stCondLst>
                <p:endSync evt="end" delay="0">
                  <p:rtn val="all"/>
                </p:endSync>
                <p:childTnLst>
                  <p:par>
                    <p:cTn id="57" fill="hold">
                      <p:stCondLst>
                        <p:cond delay="0"/>
                      </p:stCondLst>
                      <p:childTnLst>
                        <p:par>
                          <p:cTn id="58" fill="hold">
                            <p:stCondLst>
                              <p:cond delay="0"/>
                            </p:stCondLst>
                            <p:childTnLst>
                              <p:par>
                                <p:cTn id="59" presetID="22" presetClass="entr" presetSubtype="8" fill="hold" grpId="0" nodeType="clickEffect">
                                  <p:stCondLst>
                                    <p:cond delay="500"/>
                                  </p:stCondLst>
                                  <p:childTnLst>
                                    <p:set>
                                      <p:cBhvr>
                                        <p:cTn id="60" dur="1" fill="hold">
                                          <p:stCondLst>
                                            <p:cond delay="0"/>
                                          </p:stCondLst>
                                        </p:cTn>
                                        <p:tgtEl>
                                          <p:spTgt spid="18"/>
                                        </p:tgtEl>
                                        <p:attrNameLst>
                                          <p:attrName>style.visibility</p:attrName>
                                        </p:attrNameLst>
                                      </p:cBhvr>
                                      <p:to>
                                        <p:strVal val="visible"/>
                                      </p:to>
                                    </p:set>
                                    <p:animEffect transition="in" filter="wipe(left)">
                                      <p:cBhvr>
                                        <p:cTn id="61" dur="5750"/>
                                        <p:tgtEl>
                                          <p:spTgt spid="18"/>
                                        </p:tgtEl>
                                      </p:cBhvr>
                                    </p:animEffect>
                                  </p:childTnLst>
                                  <p:subTnLst>
                                    <p:audio>
                                      <p:cMediaNode>
                                        <p:cTn display="0" masterRel="sameClick">
                                          <p:stCondLst>
                                            <p:cond evt="begin" delay="0">
                                              <p:tn val="59"/>
                                            </p:cond>
                                          </p:stCondLst>
                                          <p:endCondLst>
                                            <p:cond evt="onStopAudio" delay="0">
                                              <p:tgtEl>
                                                <p:sldTgt/>
                                              </p:tgtEl>
                                            </p:cond>
                                          </p:endCondLst>
                                        </p:cTn>
                                        <p:tgtEl>
                                          <p:sndTgt r:embed="rId8" name="Track 3 (mp3cut (mp3cut.net).wav"/>
                                        </p:tgtEl>
                                      </p:cMediaNode>
                                    </p:audio>
                                  </p:subTnLst>
                                </p:cTn>
                              </p:par>
                            </p:childTnLst>
                          </p:cTn>
                        </p:par>
                      </p:childTnLst>
                    </p:cTn>
                  </p:par>
                </p:childTnLst>
              </p:cTn>
              <p:nextCondLst>
                <p:cond evt="onClick" delay="0">
                  <p:tgtEl>
                    <p:spTgt spid="5"/>
                  </p:tgtEl>
                </p:cond>
              </p:nextCondLst>
            </p:seq>
            <p:seq concurrent="1" nextAc="seek">
              <p:cTn id="62" restart="whenNotActive" fill="hold" evtFilter="cancelBubble" nodeType="interactiveSeq">
                <p:stCondLst>
                  <p:cond evt="onClick" delay="0">
                    <p:tgtEl>
                      <p:spTgt spid="6"/>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par>
                                <p:cTn id="67" presetID="1" presetClass="entr" presetSubtype="0" fill="hold" grpId="1" nodeType="withEffect">
                                  <p:stCondLst>
                                    <p:cond delay="0"/>
                                  </p:stCondLst>
                                  <p:childTnLst>
                                    <p:set>
                                      <p:cBhvr>
                                        <p:cTn id="68" dur="1" fill="hold">
                                          <p:stCondLst>
                                            <p:cond delay="0"/>
                                          </p:stCondLst>
                                        </p:cTn>
                                        <p:tgtEl>
                                          <p:spTgt spid="20"/>
                                        </p:tgtEl>
                                        <p:attrNameLst>
                                          <p:attrName>style.visibility</p:attrName>
                                        </p:attrNameLst>
                                      </p:cBhvr>
                                      <p:to>
                                        <p:strVal val="visible"/>
                                      </p:to>
                                    </p:set>
                                  </p:childTnLst>
                                </p:cTn>
                              </p:par>
                              <p:par>
                                <p:cTn id="69" presetID="1" presetClass="entr" presetSubtype="0" fill="hold" grpId="1" nodeType="with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par>
                                <p:cTn id="71" presetID="1" presetClass="entr" presetSubtype="0" fill="hold" grpId="1" nodeType="with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par>
                                <p:cTn id="73" presetID="1" presetClass="entr" presetSubtype="0" fill="hold" grpId="1" nodeType="with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par>
                                <p:cTn id="75" presetID="1" presetClass="entr" presetSubtype="0" fill="hold" grpId="1" nodeType="withEffect">
                                  <p:stCondLst>
                                    <p:cond delay="0"/>
                                  </p:stCondLst>
                                  <p:childTnLst>
                                    <p:set>
                                      <p:cBhvr>
                                        <p:cTn id="76" dur="1" fill="hold">
                                          <p:stCondLst>
                                            <p:cond delay="0"/>
                                          </p:stCondLst>
                                        </p:cTn>
                                        <p:tgtEl>
                                          <p:spTgt spid="18"/>
                                        </p:tgtEl>
                                        <p:attrNameLst>
                                          <p:attrName>style.visibility</p:attrName>
                                        </p:attrNameLst>
                                      </p:cBhvr>
                                      <p:to>
                                        <p:strVal val="visible"/>
                                      </p:to>
                                    </p:set>
                                  </p:childTnLst>
                                </p:cTn>
                              </p:par>
                              <p:par>
                                <p:cTn id="77" presetID="1" presetClass="exit" presetSubtype="0" fill="hold" grpId="2" nodeType="withEffect">
                                  <p:stCondLst>
                                    <p:cond delay="0"/>
                                  </p:stCondLst>
                                  <p:childTnLst>
                                    <p:set>
                                      <p:cBhvr>
                                        <p:cTn id="78" dur="1" fill="hold">
                                          <p:stCondLst>
                                            <p:cond delay="0"/>
                                          </p:stCondLst>
                                        </p:cTn>
                                        <p:tgtEl>
                                          <p:spTgt spid="19"/>
                                        </p:tgtEl>
                                        <p:attrNameLst>
                                          <p:attrName>style.visibility</p:attrName>
                                        </p:attrNameLst>
                                      </p:cBhvr>
                                      <p:to>
                                        <p:strVal val="hidden"/>
                                      </p:to>
                                    </p:set>
                                  </p:childTnLst>
                                </p:cTn>
                              </p:par>
                              <p:par>
                                <p:cTn id="79" presetID="1" presetClass="exit" presetSubtype="0" fill="hold" grpId="2" nodeType="withEffect">
                                  <p:stCondLst>
                                    <p:cond delay="0"/>
                                  </p:stCondLst>
                                  <p:childTnLst>
                                    <p:set>
                                      <p:cBhvr>
                                        <p:cTn id="80" dur="1" fill="hold">
                                          <p:stCondLst>
                                            <p:cond delay="0"/>
                                          </p:stCondLst>
                                        </p:cTn>
                                        <p:tgtEl>
                                          <p:spTgt spid="20"/>
                                        </p:tgtEl>
                                        <p:attrNameLst>
                                          <p:attrName>style.visibility</p:attrName>
                                        </p:attrNameLst>
                                      </p:cBhvr>
                                      <p:to>
                                        <p:strVal val="hidden"/>
                                      </p:to>
                                    </p:set>
                                  </p:childTnLst>
                                </p:cTn>
                              </p:par>
                              <p:par>
                                <p:cTn id="81" presetID="1" presetClass="exit" presetSubtype="0" fill="hold" grpId="2" nodeType="withEffect">
                                  <p:stCondLst>
                                    <p:cond delay="0"/>
                                  </p:stCondLst>
                                  <p:childTnLst>
                                    <p:set>
                                      <p:cBhvr>
                                        <p:cTn id="82" dur="1" fill="hold">
                                          <p:stCondLst>
                                            <p:cond delay="0"/>
                                          </p:stCondLst>
                                        </p:cTn>
                                        <p:tgtEl>
                                          <p:spTgt spid="21"/>
                                        </p:tgtEl>
                                        <p:attrNameLst>
                                          <p:attrName>style.visibility</p:attrName>
                                        </p:attrNameLst>
                                      </p:cBhvr>
                                      <p:to>
                                        <p:strVal val="hidden"/>
                                      </p:to>
                                    </p:set>
                                  </p:childTnLst>
                                </p:cTn>
                              </p:par>
                              <p:par>
                                <p:cTn id="83" presetID="1" presetClass="exit" presetSubtype="0" fill="hold" grpId="2" nodeType="withEffect">
                                  <p:stCondLst>
                                    <p:cond delay="0"/>
                                  </p:stCondLst>
                                  <p:childTnLst>
                                    <p:set>
                                      <p:cBhvr>
                                        <p:cTn id="84" dur="1" fill="hold">
                                          <p:stCondLst>
                                            <p:cond delay="0"/>
                                          </p:stCondLst>
                                        </p:cTn>
                                        <p:tgtEl>
                                          <p:spTgt spid="22"/>
                                        </p:tgtEl>
                                        <p:attrNameLst>
                                          <p:attrName>style.visibility</p:attrName>
                                        </p:attrNameLst>
                                      </p:cBhvr>
                                      <p:to>
                                        <p:strVal val="hidden"/>
                                      </p:to>
                                    </p:set>
                                  </p:childTnLst>
                                </p:cTn>
                              </p:par>
                              <p:par>
                                <p:cTn id="85" presetID="1" presetClass="exit" presetSubtype="0" fill="hold" grpId="2" nodeType="withEffect">
                                  <p:stCondLst>
                                    <p:cond delay="0"/>
                                  </p:stCondLst>
                                  <p:childTnLst>
                                    <p:set>
                                      <p:cBhvr>
                                        <p:cTn id="86" dur="1" fill="hold">
                                          <p:stCondLst>
                                            <p:cond delay="0"/>
                                          </p:stCondLst>
                                        </p:cTn>
                                        <p:tgtEl>
                                          <p:spTgt spid="23"/>
                                        </p:tgtEl>
                                        <p:attrNameLst>
                                          <p:attrName>style.visibility</p:attrName>
                                        </p:attrNameLst>
                                      </p:cBhvr>
                                      <p:to>
                                        <p:strVal val="hidden"/>
                                      </p:to>
                                    </p:set>
                                  </p:childTnLst>
                                </p:cTn>
                              </p:par>
                              <p:par>
                                <p:cTn id="87" presetID="1" presetClass="exit" presetSubtype="0" fill="hold" grpId="2" nodeType="withEffect">
                                  <p:stCondLst>
                                    <p:cond delay="0"/>
                                  </p:stCondLst>
                                  <p:childTnLst>
                                    <p:set>
                                      <p:cBhvr>
                                        <p:cTn id="88"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12" grpId="0"/>
      <p:bldP spid="13" grpId="0"/>
      <p:bldP spid="14" grpId="0"/>
      <p:bldP spid="15" grpId="0"/>
      <p:bldP spid="16" grpId="0"/>
      <p:bldP spid="17" grpId="0"/>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sPham-0936082789">
            <a:extLst>
              <a:ext uri="{FF2B5EF4-FFF2-40B4-BE49-F238E27FC236}">
                <a16:creationId xmlns:a16="http://schemas.microsoft.com/office/drawing/2014/main" id="{BE0FC411-6187-24BA-93D4-164211DD9EF4}"/>
              </a:ext>
            </a:extLst>
          </p:cNvPr>
          <p:cNvSpPr txBox="1">
            <a:spLocks/>
          </p:cNvSpPr>
          <p:nvPr/>
        </p:nvSpPr>
        <p:spPr>
          <a:xfrm>
            <a:off x="1238249" y="377264"/>
            <a:ext cx="5055943" cy="548640"/>
          </a:xfrm>
          <a:prstGeom prst="flowChartProcess">
            <a:avLst/>
          </a:prstGeom>
          <a:noFill/>
          <a:ln w="19050">
            <a:solidFill>
              <a:schemeClr val="bg1"/>
            </a:solid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182889" algn="l"/>
            <a:r>
              <a:rPr lang="en-US" sz="2933">
                <a:solidFill>
                  <a:srgbClr val="C45C67"/>
                </a:solidFill>
                <a:latin typeface="Arial" panose="020B0604020202020204" pitchFamily="34" charset="0"/>
              </a:rPr>
              <a:t> Let’s chant.</a:t>
            </a:r>
            <a:endParaRPr lang="en-US" sz="2933" dirty="0">
              <a:solidFill>
                <a:srgbClr val="C45C67"/>
              </a:solidFill>
              <a:latin typeface="Arial" panose="020B0604020202020204" pitchFamily="34" charset="0"/>
            </a:endParaRPr>
          </a:p>
        </p:txBody>
      </p:sp>
      <p:sp>
        <p:nvSpPr>
          <p:cNvPr id="3" name="MsPham-0936082789">
            <a:extLst>
              <a:ext uri="{FF2B5EF4-FFF2-40B4-BE49-F238E27FC236}">
                <a16:creationId xmlns:a16="http://schemas.microsoft.com/office/drawing/2014/main" id="{F2443AFA-CEDE-F59A-770A-178B6FE6E0AD}"/>
              </a:ext>
            </a:extLst>
          </p:cNvPr>
          <p:cNvSpPr txBox="1"/>
          <p:nvPr/>
        </p:nvSpPr>
        <p:spPr>
          <a:xfrm>
            <a:off x="888182" y="377264"/>
            <a:ext cx="548640" cy="548640"/>
          </a:xfrm>
          <a:prstGeom prst="ellipse">
            <a:avLst/>
          </a:prstGeom>
          <a:solidFill>
            <a:srgbClr val="C45C67"/>
          </a:solidFill>
          <a:ln w="19050">
            <a:solidFill>
              <a:srgbClr val="D4888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t>1</a:t>
            </a:r>
            <a:endParaRPr lang="en-US" dirty="0"/>
          </a:p>
        </p:txBody>
      </p:sp>
      <p:pic>
        <p:nvPicPr>
          <p:cNvPr id="1026" name="Picture 2">
            <a:extLst>
              <a:ext uri="{FF2B5EF4-FFF2-40B4-BE49-F238E27FC236}">
                <a16:creationId xmlns:a16="http://schemas.microsoft.com/office/drawing/2014/main" id="{DAE835E1-E8F0-CB91-75DF-AA1E751ABD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333" t="-16703" b="-1"/>
          <a:stretch/>
        </p:blipFill>
        <p:spPr bwMode="auto">
          <a:xfrm>
            <a:off x="4704080" y="2063380"/>
            <a:ext cx="7284719" cy="4530460"/>
          </a:xfrm>
          <a:prstGeom prst="roundRect">
            <a:avLst/>
          </a:prstGeom>
          <a:noFill/>
          <a:extLst>
            <a:ext uri="{909E8E84-426E-40DD-AFC4-6F175D3DCCD1}">
              <a14:hiddenFill xmlns:a14="http://schemas.microsoft.com/office/drawing/2010/main">
                <a:solidFill>
                  <a:srgbClr val="FFFFFF"/>
                </a:solidFill>
              </a14:hiddenFill>
            </a:ext>
          </a:extLst>
        </p:spPr>
      </p:pic>
      <p:sp>
        <p:nvSpPr>
          <p:cNvPr id="5" name="MsPham-0936082789">
            <a:extLst>
              <a:ext uri="{FF2B5EF4-FFF2-40B4-BE49-F238E27FC236}">
                <a16:creationId xmlns:a16="http://schemas.microsoft.com/office/drawing/2014/main" id="{65A9904E-BE4B-CD6F-5B1F-FC02D7B6F82A}"/>
              </a:ext>
            </a:extLst>
          </p:cNvPr>
          <p:cNvSpPr txBox="1">
            <a:spLocks/>
          </p:cNvSpPr>
          <p:nvPr/>
        </p:nvSpPr>
        <p:spPr>
          <a:xfrm>
            <a:off x="1301663" y="1425863"/>
            <a:ext cx="5177608" cy="548640"/>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L="182889" marR="0" lvl="0">
              <a:lnSpc>
                <a:spcPct val="150000"/>
              </a:lnSpc>
              <a:spcBef>
                <a:spcPts val="0"/>
              </a:spcBef>
              <a:spcAft>
                <a:spcPts val="0"/>
              </a:spcAft>
              <a:buClr>
                <a:srgbClr val="000000"/>
              </a:buClr>
              <a:buFont typeface="Arial"/>
              <a:defRPr sz="2933" b="0" i="0" u="none" strike="noStrike" cap="none">
                <a:solidFill>
                  <a:srgbClr val="002060"/>
                </a:solidFill>
                <a:latin typeface="Arial" panose="020B0604020202020204"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t>Come in,      please!</a:t>
            </a:r>
            <a:endParaRPr lang="en-US" dirty="0"/>
          </a:p>
        </p:txBody>
      </p:sp>
      <p:pic>
        <p:nvPicPr>
          <p:cNvPr id="4" name="MsPham-0936082789" descr="A picture containing logo, symbol, graphics, circle&#10;&#10;Description automatically generated">
            <a:extLst>
              <a:ext uri="{FF2B5EF4-FFF2-40B4-BE49-F238E27FC236}">
                <a16:creationId xmlns:a16="http://schemas.microsoft.com/office/drawing/2014/main" id="{661C469F-2A1A-52B3-8148-B158339B25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2393" y="264160"/>
            <a:ext cx="719090" cy="712943"/>
          </a:xfrm>
          <a:prstGeom prst="rect">
            <a:avLst/>
          </a:prstGeom>
        </p:spPr>
      </p:pic>
      <p:sp>
        <p:nvSpPr>
          <p:cNvPr id="7" name="MsPham-0936082789">
            <a:extLst>
              <a:ext uri="{FF2B5EF4-FFF2-40B4-BE49-F238E27FC236}">
                <a16:creationId xmlns:a16="http://schemas.microsoft.com/office/drawing/2014/main" id="{C16E225F-00E8-8881-FF32-E7E0F5DD9B14}"/>
              </a:ext>
            </a:extLst>
          </p:cNvPr>
          <p:cNvSpPr txBox="1">
            <a:spLocks/>
          </p:cNvSpPr>
          <p:nvPr/>
        </p:nvSpPr>
        <p:spPr>
          <a:xfrm>
            <a:off x="1301663" y="2175066"/>
            <a:ext cx="5177608" cy="548640"/>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L="182889" marR="0" lvl="0">
              <a:lnSpc>
                <a:spcPct val="150000"/>
              </a:lnSpc>
              <a:spcBef>
                <a:spcPts val="0"/>
              </a:spcBef>
              <a:spcAft>
                <a:spcPts val="0"/>
              </a:spcAft>
              <a:buClr>
                <a:srgbClr val="000000"/>
              </a:buClr>
              <a:buFont typeface="Arial"/>
              <a:defRPr sz="2933" b="0" i="0" u="none" strike="noStrike" cap="none">
                <a:solidFill>
                  <a:srgbClr val="002060"/>
                </a:solidFill>
                <a:latin typeface="Arial" panose="020B0604020202020204"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t>Sit down,      please!</a:t>
            </a:r>
          </a:p>
        </p:txBody>
      </p:sp>
      <p:sp>
        <p:nvSpPr>
          <p:cNvPr id="8" name="MsPham-0936082789">
            <a:extLst>
              <a:ext uri="{FF2B5EF4-FFF2-40B4-BE49-F238E27FC236}">
                <a16:creationId xmlns:a16="http://schemas.microsoft.com/office/drawing/2014/main" id="{03348FAF-6637-124A-8975-975C06C316C1}"/>
              </a:ext>
            </a:extLst>
          </p:cNvPr>
          <p:cNvSpPr txBox="1">
            <a:spLocks/>
          </p:cNvSpPr>
          <p:nvPr/>
        </p:nvSpPr>
        <p:spPr>
          <a:xfrm>
            <a:off x="1301663" y="2925231"/>
            <a:ext cx="5177608" cy="548640"/>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182889" algn="l">
              <a:lnSpc>
                <a:spcPct val="150000"/>
              </a:lnSpc>
            </a:pPr>
            <a:r>
              <a:rPr lang="en-US" sz="2933" b="0">
                <a:solidFill>
                  <a:srgbClr val="002060"/>
                </a:solidFill>
                <a:latin typeface="Arial" panose="020B0604020202020204" pitchFamily="34" charset="0"/>
              </a:rPr>
              <a:t>Open your books, please!</a:t>
            </a:r>
          </a:p>
        </p:txBody>
      </p:sp>
      <p:sp>
        <p:nvSpPr>
          <p:cNvPr id="9" name="MsPham-0936082789">
            <a:extLst>
              <a:ext uri="{FF2B5EF4-FFF2-40B4-BE49-F238E27FC236}">
                <a16:creationId xmlns:a16="http://schemas.microsoft.com/office/drawing/2014/main" id="{C9A7D8EF-F74E-D059-B6FB-7ED85BBCBD7C}"/>
              </a:ext>
            </a:extLst>
          </p:cNvPr>
          <p:cNvSpPr txBox="1">
            <a:spLocks/>
          </p:cNvSpPr>
          <p:nvPr/>
        </p:nvSpPr>
        <p:spPr>
          <a:xfrm>
            <a:off x="1301663" y="3675396"/>
            <a:ext cx="5177608" cy="548640"/>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182889" algn="l">
              <a:lnSpc>
                <a:spcPct val="150000"/>
              </a:lnSpc>
            </a:pPr>
            <a:r>
              <a:rPr lang="en-US" sz="2933" b="0">
                <a:solidFill>
                  <a:srgbClr val="002060"/>
                </a:solidFill>
                <a:latin typeface="Arial" panose="020B0604020202020204" pitchFamily="34" charset="0"/>
              </a:rPr>
              <a:t>Read aloud, please!</a:t>
            </a:r>
          </a:p>
        </p:txBody>
      </p:sp>
      <p:sp>
        <p:nvSpPr>
          <p:cNvPr id="10" name="MsPham-0936082789">
            <a:extLst>
              <a:ext uri="{FF2B5EF4-FFF2-40B4-BE49-F238E27FC236}">
                <a16:creationId xmlns:a16="http://schemas.microsoft.com/office/drawing/2014/main" id="{6F3C2647-DA3D-A955-B0CC-533A699EB37D}"/>
              </a:ext>
            </a:extLst>
          </p:cNvPr>
          <p:cNvSpPr txBox="1">
            <a:spLocks/>
          </p:cNvSpPr>
          <p:nvPr/>
        </p:nvSpPr>
        <p:spPr>
          <a:xfrm>
            <a:off x="1301663" y="4425561"/>
            <a:ext cx="5177608" cy="548640"/>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L="182889" marR="0" lvl="0">
              <a:lnSpc>
                <a:spcPct val="150000"/>
              </a:lnSpc>
              <a:spcBef>
                <a:spcPts val="0"/>
              </a:spcBef>
              <a:spcAft>
                <a:spcPts val="0"/>
              </a:spcAft>
              <a:buClr>
                <a:srgbClr val="000000"/>
              </a:buClr>
              <a:buFont typeface="Arial"/>
              <a:defRPr sz="2933" b="0" i="0" u="none" strike="noStrike" cap="none">
                <a:solidFill>
                  <a:srgbClr val="002060"/>
                </a:solidFill>
                <a:latin typeface="Arial" panose="020B0604020202020204"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t>Stand up,      please!</a:t>
            </a:r>
          </a:p>
        </p:txBody>
      </p:sp>
      <p:sp>
        <p:nvSpPr>
          <p:cNvPr id="11" name="MsPham-0936082789">
            <a:extLst>
              <a:ext uri="{FF2B5EF4-FFF2-40B4-BE49-F238E27FC236}">
                <a16:creationId xmlns:a16="http://schemas.microsoft.com/office/drawing/2014/main" id="{F9655109-DCF0-865F-8549-4984BBFF2B74}"/>
              </a:ext>
            </a:extLst>
          </p:cNvPr>
          <p:cNvSpPr txBox="1">
            <a:spLocks/>
          </p:cNvSpPr>
          <p:nvPr/>
        </p:nvSpPr>
        <p:spPr>
          <a:xfrm>
            <a:off x="1301663" y="5175728"/>
            <a:ext cx="5177608" cy="548640"/>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182889" algn="l">
              <a:lnSpc>
                <a:spcPct val="150000"/>
              </a:lnSpc>
            </a:pPr>
            <a:r>
              <a:rPr lang="en-US" sz="2933" b="0">
                <a:solidFill>
                  <a:srgbClr val="002060"/>
                </a:solidFill>
                <a:latin typeface="Arial" panose="020B0604020202020204" pitchFamily="34" charset="0"/>
              </a:rPr>
              <a:t>Say goodbye, please!</a:t>
            </a:r>
            <a:endParaRPr lang="en-US" sz="2933" b="0" dirty="0">
              <a:solidFill>
                <a:srgbClr val="002060"/>
              </a:solidFill>
              <a:latin typeface="Arial" panose="020B0604020202020204" pitchFamily="34" charset="0"/>
            </a:endParaRPr>
          </a:p>
        </p:txBody>
      </p:sp>
      <p:sp>
        <p:nvSpPr>
          <p:cNvPr id="12" name="MsPham-0936082789">
            <a:extLst>
              <a:ext uri="{FF2B5EF4-FFF2-40B4-BE49-F238E27FC236}">
                <a16:creationId xmlns:a16="http://schemas.microsoft.com/office/drawing/2014/main" id="{E11B3F19-649C-38B5-6697-D2096121316F}"/>
              </a:ext>
            </a:extLst>
          </p:cNvPr>
          <p:cNvSpPr txBox="1">
            <a:spLocks/>
          </p:cNvSpPr>
          <p:nvPr/>
        </p:nvSpPr>
        <p:spPr>
          <a:xfrm>
            <a:off x="1301663" y="1425863"/>
            <a:ext cx="5177608" cy="548640"/>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182889" algn="l">
              <a:lnSpc>
                <a:spcPct val="100000"/>
              </a:lnSpc>
            </a:pPr>
            <a:r>
              <a:rPr lang="en-US" sz="2933" b="0">
                <a:solidFill>
                  <a:srgbClr val="00B0F0"/>
                </a:solidFill>
                <a:effectLst>
                  <a:glow rad="139700">
                    <a:schemeClr val="bg1"/>
                  </a:glow>
                </a:effectLst>
                <a:latin typeface="Arial" panose="020B0604020202020204" pitchFamily="34" charset="0"/>
              </a:rPr>
              <a:t>Come in,      please!</a:t>
            </a:r>
            <a:endParaRPr lang="en-US" sz="2933" b="0" dirty="0">
              <a:solidFill>
                <a:srgbClr val="00B0F0"/>
              </a:solidFill>
              <a:effectLst>
                <a:glow rad="139700">
                  <a:schemeClr val="bg1"/>
                </a:glow>
              </a:effectLst>
              <a:latin typeface="Arial" panose="020B0604020202020204" pitchFamily="34" charset="0"/>
            </a:endParaRPr>
          </a:p>
        </p:txBody>
      </p:sp>
      <p:sp>
        <p:nvSpPr>
          <p:cNvPr id="13" name="MsPham-0936082789">
            <a:extLst>
              <a:ext uri="{FF2B5EF4-FFF2-40B4-BE49-F238E27FC236}">
                <a16:creationId xmlns:a16="http://schemas.microsoft.com/office/drawing/2014/main" id="{B276AFB9-A649-D367-FABB-4B6350CF2D0C}"/>
              </a:ext>
            </a:extLst>
          </p:cNvPr>
          <p:cNvSpPr txBox="1">
            <a:spLocks/>
          </p:cNvSpPr>
          <p:nvPr/>
        </p:nvSpPr>
        <p:spPr>
          <a:xfrm>
            <a:off x="1303589" y="2176991"/>
            <a:ext cx="5177608" cy="548640"/>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182889" algn="l">
              <a:lnSpc>
                <a:spcPct val="150000"/>
              </a:lnSpc>
            </a:pPr>
            <a:r>
              <a:rPr lang="en-US" sz="2933" b="0">
                <a:solidFill>
                  <a:srgbClr val="00B0F0"/>
                </a:solidFill>
                <a:effectLst>
                  <a:glow rad="139700">
                    <a:schemeClr val="bg1"/>
                  </a:glow>
                </a:effectLst>
                <a:latin typeface="Arial" panose="020B0604020202020204" pitchFamily="34" charset="0"/>
              </a:rPr>
              <a:t>Sit down,      please!</a:t>
            </a:r>
          </a:p>
        </p:txBody>
      </p:sp>
      <p:sp>
        <p:nvSpPr>
          <p:cNvPr id="14" name="MsPham-0936082789">
            <a:extLst>
              <a:ext uri="{FF2B5EF4-FFF2-40B4-BE49-F238E27FC236}">
                <a16:creationId xmlns:a16="http://schemas.microsoft.com/office/drawing/2014/main" id="{6A180A0E-2CF3-67D0-F6F7-8260DAF15CD0}"/>
              </a:ext>
            </a:extLst>
          </p:cNvPr>
          <p:cNvSpPr txBox="1">
            <a:spLocks/>
          </p:cNvSpPr>
          <p:nvPr/>
        </p:nvSpPr>
        <p:spPr>
          <a:xfrm>
            <a:off x="1303589" y="2927156"/>
            <a:ext cx="5177608" cy="548640"/>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182889" algn="l">
              <a:lnSpc>
                <a:spcPct val="150000"/>
              </a:lnSpc>
            </a:pPr>
            <a:r>
              <a:rPr lang="en-US" sz="2933" b="0">
                <a:solidFill>
                  <a:srgbClr val="00B0F0"/>
                </a:solidFill>
                <a:effectLst>
                  <a:glow rad="139700">
                    <a:schemeClr val="bg1"/>
                  </a:glow>
                </a:effectLst>
                <a:latin typeface="Arial" panose="020B0604020202020204" pitchFamily="34" charset="0"/>
              </a:rPr>
              <a:t>Open your books, please!</a:t>
            </a:r>
          </a:p>
        </p:txBody>
      </p:sp>
      <p:sp>
        <p:nvSpPr>
          <p:cNvPr id="15" name="MsPham-0936082789">
            <a:extLst>
              <a:ext uri="{FF2B5EF4-FFF2-40B4-BE49-F238E27FC236}">
                <a16:creationId xmlns:a16="http://schemas.microsoft.com/office/drawing/2014/main" id="{3184931B-6CD1-1E07-05DF-8CB0F2519100}"/>
              </a:ext>
            </a:extLst>
          </p:cNvPr>
          <p:cNvSpPr txBox="1">
            <a:spLocks/>
          </p:cNvSpPr>
          <p:nvPr/>
        </p:nvSpPr>
        <p:spPr>
          <a:xfrm>
            <a:off x="1303589" y="3677321"/>
            <a:ext cx="5177608" cy="548640"/>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182889" algn="l">
              <a:lnSpc>
                <a:spcPct val="150000"/>
              </a:lnSpc>
            </a:pPr>
            <a:r>
              <a:rPr lang="en-US" sz="2933" b="0">
                <a:solidFill>
                  <a:srgbClr val="00B0F0"/>
                </a:solidFill>
                <a:effectLst>
                  <a:glow rad="139700">
                    <a:schemeClr val="bg1"/>
                  </a:glow>
                </a:effectLst>
                <a:latin typeface="Arial" panose="020B0604020202020204" pitchFamily="34" charset="0"/>
              </a:rPr>
              <a:t>Read aloud, please!</a:t>
            </a:r>
          </a:p>
        </p:txBody>
      </p:sp>
      <p:sp>
        <p:nvSpPr>
          <p:cNvPr id="16" name="MsPham-0936082789">
            <a:extLst>
              <a:ext uri="{FF2B5EF4-FFF2-40B4-BE49-F238E27FC236}">
                <a16:creationId xmlns:a16="http://schemas.microsoft.com/office/drawing/2014/main" id="{033DF962-3C48-6210-E46A-5A795CF8FE16}"/>
              </a:ext>
            </a:extLst>
          </p:cNvPr>
          <p:cNvSpPr txBox="1">
            <a:spLocks/>
          </p:cNvSpPr>
          <p:nvPr/>
        </p:nvSpPr>
        <p:spPr>
          <a:xfrm>
            <a:off x="1303589" y="4427486"/>
            <a:ext cx="5177608" cy="548640"/>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182889" algn="l">
              <a:lnSpc>
                <a:spcPct val="150000"/>
              </a:lnSpc>
            </a:pPr>
            <a:r>
              <a:rPr lang="en-US" sz="2933" b="0">
                <a:solidFill>
                  <a:srgbClr val="00B0F0"/>
                </a:solidFill>
                <a:effectLst>
                  <a:glow rad="139700">
                    <a:schemeClr val="bg1"/>
                  </a:glow>
                </a:effectLst>
                <a:latin typeface="Arial" panose="020B0604020202020204" pitchFamily="34" charset="0"/>
              </a:rPr>
              <a:t>Stand up,      please!</a:t>
            </a:r>
          </a:p>
        </p:txBody>
      </p:sp>
      <p:sp>
        <p:nvSpPr>
          <p:cNvPr id="17" name="MsPham-0936082789">
            <a:extLst>
              <a:ext uri="{FF2B5EF4-FFF2-40B4-BE49-F238E27FC236}">
                <a16:creationId xmlns:a16="http://schemas.microsoft.com/office/drawing/2014/main" id="{AA194613-F7DD-21FD-9F8C-394075923D94}"/>
              </a:ext>
            </a:extLst>
          </p:cNvPr>
          <p:cNvSpPr txBox="1">
            <a:spLocks/>
          </p:cNvSpPr>
          <p:nvPr/>
        </p:nvSpPr>
        <p:spPr>
          <a:xfrm>
            <a:off x="1303589" y="5177653"/>
            <a:ext cx="5177608" cy="548640"/>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182889" algn="l">
              <a:lnSpc>
                <a:spcPct val="150000"/>
              </a:lnSpc>
            </a:pPr>
            <a:r>
              <a:rPr lang="en-US" sz="2933" b="0">
                <a:solidFill>
                  <a:srgbClr val="00B0F0"/>
                </a:solidFill>
                <a:effectLst>
                  <a:glow rad="139700">
                    <a:schemeClr val="bg1"/>
                  </a:glow>
                </a:effectLst>
                <a:latin typeface="Arial" panose="020B0604020202020204" pitchFamily="34" charset="0"/>
              </a:rPr>
              <a:t>Say goodbye, please!</a:t>
            </a:r>
            <a:endParaRPr lang="en-US" sz="2933" b="0" dirty="0">
              <a:solidFill>
                <a:srgbClr val="00B0F0"/>
              </a:solidFill>
              <a:effectLst>
                <a:glow rad="139700">
                  <a:schemeClr val="bg1"/>
                </a:glow>
              </a:effectLst>
              <a:latin typeface="Arial" panose="020B0604020202020204" pitchFamily="34" charset="0"/>
            </a:endParaRPr>
          </a:p>
        </p:txBody>
      </p:sp>
    </p:spTree>
    <p:extLst>
      <p:ext uri="{BB962C8B-B14F-4D97-AF65-F5344CB8AC3E}">
        <p14:creationId xmlns:p14="http://schemas.microsoft.com/office/powerpoint/2010/main" val="21940573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rack 3 (mp3cut.net) [music].wav"/>
                                        </p:tgtEl>
                                      </p:cMediaNode>
                                    </p:audio>
                                  </p:subTnLst>
                                </p:cTn>
                              </p:par>
                              <p:par>
                                <p:cTn id="8" presetID="22" presetClass="entr" presetSubtype="8" fill="hold" grpId="0" nodeType="withEffect">
                                  <p:stCondLst>
                                    <p:cond delay="870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750"/>
                                        <p:tgtEl>
                                          <p:spTgt spid="12"/>
                                        </p:tgtEl>
                                      </p:cBhvr>
                                    </p:animEffect>
                                  </p:childTnLst>
                                </p:cTn>
                              </p:par>
                              <p:par>
                                <p:cTn id="11" presetID="22" presetClass="entr" presetSubtype="8" fill="hold" grpId="0" nodeType="withEffect">
                                  <p:stCondLst>
                                    <p:cond delay="1230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750"/>
                                        <p:tgtEl>
                                          <p:spTgt spid="13"/>
                                        </p:tgtEl>
                                      </p:cBhvr>
                                    </p:animEffect>
                                  </p:childTnLst>
                                </p:cTn>
                              </p:par>
                              <p:par>
                                <p:cTn id="14" presetID="22" presetClass="entr" presetSubtype="8" fill="hold" grpId="0" nodeType="withEffect">
                                  <p:stCondLst>
                                    <p:cond delay="1630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3750"/>
                                        <p:tgtEl>
                                          <p:spTgt spid="14"/>
                                        </p:tgtEl>
                                      </p:cBhvr>
                                    </p:animEffect>
                                  </p:childTnLst>
                                </p:cTn>
                              </p:par>
                              <p:par>
                                <p:cTn id="17" presetID="22" presetClass="entr" presetSubtype="8" fill="hold" grpId="0" nodeType="withEffect">
                                  <p:stCondLst>
                                    <p:cond delay="2020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3750"/>
                                        <p:tgtEl>
                                          <p:spTgt spid="15"/>
                                        </p:tgtEl>
                                      </p:cBhvr>
                                    </p:animEffect>
                                  </p:childTnLst>
                                </p:cTn>
                              </p:par>
                              <p:par>
                                <p:cTn id="20" presetID="22" presetClass="entr" presetSubtype="8" fill="hold" grpId="0" nodeType="withEffect">
                                  <p:stCondLst>
                                    <p:cond delay="2380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6000"/>
                                        <p:tgtEl>
                                          <p:spTgt spid="16"/>
                                        </p:tgtEl>
                                      </p:cBhvr>
                                    </p:animEffect>
                                  </p:childTnLst>
                                </p:cTn>
                              </p:par>
                              <p:par>
                                <p:cTn id="23" presetID="22" presetClass="entr" presetSubtype="8" fill="hold" grpId="0" nodeType="withEffect">
                                  <p:stCondLst>
                                    <p:cond delay="2790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0"/>
                                        <p:tgtEl>
                                          <p:spTgt spid="17"/>
                                        </p:tgtEl>
                                      </p:cBhvr>
                                    </p:animEffect>
                                  </p:childTnLst>
                                </p:cTn>
                              </p:par>
                            </p:childTnLst>
                          </p:cTn>
                        </p:par>
                      </p:childTnLst>
                    </p:cTn>
                  </p:par>
                </p:childTnLst>
              </p:cTn>
              <p:nextCondLst>
                <p:cond evt="onClick" delay="0">
                  <p:tgtEl>
                    <p:spTgt spid="4"/>
                  </p:tgtEl>
                </p:cond>
              </p:nextCondLst>
            </p:seq>
          </p:childTnLst>
        </p:cTn>
      </p:par>
    </p:tnLst>
    <p:bldLst>
      <p:bldP spid="12" grpId="0"/>
      <p:bldP spid="13" grpId="0"/>
      <p:bldP spid="14" grpId="0"/>
      <p:bldP spid="15" grpId="0"/>
      <p:bldP spid="16"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sPham-0936082789">
            <a:extLst>
              <a:ext uri="{FF2B5EF4-FFF2-40B4-BE49-F238E27FC236}">
                <a16:creationId xmlns:a16="http://schemas.microsoft.com/office/drawing/2014/main" id="{BE0FC411-6187-24BA-93D4-164211DD9EF4}"/>
              </a:ext>
            </a:extLst>
          </p:cNvPr>
          <p:cNvSpPr txBox="1">
            <a:spLocks/>
          </p:cNvSpPr>
          <p:nvPr/>
        </p:nvSpPr>
        <p:spPr>
          <a:xfrm>
            <a:off x="1304925" y="377264"/>
            <a:ext cx="4989268" cy="548640"/>
          </a:xfrm>
          <a:prstGeom prst="flowChartProcess">
            <a:avLst/>
          </a:prstGeom>
          <a:noFill/>
          <a:ln w="19050">
            <a:solidFill>
              <a:schemeClr val="bg1"/>
            </a:solid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182889" algn="l"/>
            <a:r>
              <a:rPr lang="en-US" sz="2933">
                <a:solidFill>
                  <a:srgbClr val="C45C67"/>
                </a:solidFill>
                <a:latin typeface="Arial" panose="020B0604020202020204" pitchFamily="34" charset="0"/>
              </a:rPr>
              <a:t>Listen and number.</a:t>
            </a:r>
            <a:endParaRPr lang="en-US" sz="2933" dirty="0">
              <a:solidFill>
                <a:srgbClr val="C45C67"/>
              </a:solidFill>
              <a:latin typeface="Arial" panose="020B0604020202020204" pitchFamily="34" charset="0"/>
            </a:endParaRPr>
          </a:p>
        </p:txBody>
      </p:sp>
      <p:sp>
        <p:nvSpPr>
          <p:cNvPr id="3" name="MsPham-0936082789">
            <a:extLst>
              <a:ext uri="{FF2B5EF4-FFF2-40B4-BE49-F238E27FC236}">
                <a16:creationId xmlns:a16="http://schemas.microsoft.com/office/drawing/2014/main" id="{F2443AFA-CEDE-F59A-770A-178B6FE6E0AD}"/>
              </a:ext>
            </a:extLst>
          </p:cNvPr>
          <p:cNvSpPr txBox="1"/>
          <p:nvPr/>
        </p:nvSpPr>
        <p:spPr>
          <a:xfrm>
            <a:off x="888182" y="377264"/>
            <a:ext cx="548640" cy="548640"/>
          </a:xfrm>
          <a:prstGeom prst="ellipse">
            <a:avLst/>
          </a:prstGeom>
          <a:solidFill>
            <a:srgbClr val="C45C67"/>
          </a:solidFill>
          <a:ln w="19050">
            <a:solidFill>
              <a:srgbClr val="D4888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t>2</a:t>
            </a:r>
            <a:endParaRPr lang="en-US" dirty="0"/>
          </a:p>
        </p:txBody>
      </p:sp>
      <p:pic>
        <p:nvPicPr>
          <p:cNvPr id="6" name="MsPham-0936082789">
            <a:extLst>
              <a:ext uri="{FF2B5EF4-FFF2-40B4-BE49-F238E27FC236}">
                <a16:creationId xmlns:a16="http://schemas.microsoft.com/office/drawing/2014/main" id="{BCF25AC8-0AB7-44CD-83A5-29CF03A1809B}"/>
              </a:ext>
            </a:extLst>
          </p:cNvPr>
          <p:cNvPicPr>
            <a:picLocks noChangeAspect="1"/>
          </p:cNvPicPr>
          <p:nvPr/>
        </p:nvPicPr>
        <p:blipFill rotWithShape="1">
          <a:blip r:embed="rId7"/>
          <a:srcRect t="10785" b="1227"/>
          <a:stretch/>
        </p:blipFill>
        <p:spPr>
          <a:xfrm>
            <a:off x="251009" y="1273216"/>
            <a:ext cx="11485538" cy="4672056"/>
          </a:xfrm>
          <a:prstGeom prst="rect">
            <a:avLst/>
          </a:prstGeom>
        </p:spPr>
      </p:pic>
      <p:sp>
        <p:nvSpPr>
          <p:cNvPr id="4" name="MsPham-0936082789">
            <a:extLst>
              <a:ext uri="{FF2B5EF4-FFF2-40B4-BE49-F238E27FC236}">
                <a16:creationId xmlns:a16="http://schemas.microsoft.com/office/drawing/2014/main" id="{99AF8514-2F5D-29E0-7FF9-6A15C843D433}"/>
              </a:ext>
            </a:extLst>
          </p:cNvPr>
          <p:cNvSpPr txBox="1">
            <a:spLocks/>
          </p:cNvSpPr>
          <p:nvPr/>
        </p:nvSpPr>
        <p:spPr>
          <a:xfrm>
            <a:off x="6201017" y="2645901"/>
            <a:ext cx="813242" cy="548640"/>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182889" algn="l"/>
            <a:r>
              <a:rPr lang="en-US" sz="2933">
                <a:solidFill>
                  <a:srgbClr val="FF0000"/>
                </a:solidFill>
                <a:latin typeface="Arial" panose="020B0604020202020204" pitchFamily="34" charset="0"/>
              </a:rPr>
              <a:t>1</a:t>
            </a:r>
            <a:endParaRPr lang="en-US" sz="2933" dirty="0">
              <a:solidFill>
                <a:srgbClr val="FF0000"/>
              </a:solidFill>
              <a:latin typeface="Arial" panose="020B0604020202020204" pitchFamily="34" charset="0"/>
            </a:endParaRPr>
          </a:p>
        </p:txBody>
      </p:sp>
      <p:sp>
        <p:nvSpPr>
          <p:cNvPr id="5" name="MsPham-0936082789">
            <a:extLst>
              <a:ext uri="{FF2B5EF4-FFF2-40B4-BE49-F238E27FC236}">
                <a16:creationId xmlns:a16="http://schemas.microsoft.com/office/drawing/2014/main" id="{B8A633F7-897F-B442-411E-39EC01B07A4B}"/>
              </a:ext>
            </a:extLst>
          </p:cNvPr>
          <p:cNvSpPr txBox="1">
            <a:spLocks/>
          </p:cNvSpPr>
          <p:nvPr/>
        </p:nvSpPr>
        <p:spPr>
          <a:xfrm>
            <a:off x="4073204" y="4245137"/>
            <a:ext cx="813242" cy="548640"/>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182889" algn="l"/>
            <a:r>
              <a:rPr lang="en-US" sz="2933">
                <a:solidFill>
                  <a:srgbClr val="FF0000"/>
                </a:solidFill>
                <a:latin typeface="Arial" panose="020B0604020202020204" pitchFamily="34" charset="0"/>
              </a:rPr>
              <a:t>2</a:t>
            </a:r>
            <a:endParaRPr lang="en-US" sz="2933" dirty="0">
              <a:solidFill>
                <a:srgbClr val="FF0000"/>
              </a:solidFill>
              <a:latin typeface="Arial" panose="020B0604020202020204" pitchFamily="34" charset="0"/>
            </a:endParaRPr>
          </a:p>
        </p:txBody>
      </p:sp>
      <p:sp>
        <p:nvSpPr>
          <p:cNvPr id="7" name="MsPham-0936082789">
            <a:extLst>
              <a:ext uri="{FF2B5EF4-FFF2-40B4-BE49-F238E27FC236}">
                <a16:creationId xmlns:a16="http://schemas.microsoft.com/office/drawing/2014/main" id="{41E07950-29D3-B070-D6F3-D61E4B2C6EB9}"/>
              </a:ext>
            </a:extLst>
          </p:cNvPr>
          <p:cNvSpPr txBox="1">
            <a:spLocks/>
          </p:cNvSpPr>
          <p:nvPr/>
        </p:nvSpPr>
        <p:spPr>
          <a:xfrm>
            <a:off x="10105543" y="4519457"/>
            <a:ext cx="813242" cy="548640"/>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182889" algn="l"/>
            <a:r>
              <a:rPr lang="en-US" sz="2933">
                <a:solidFill>
                  <a:srgbClr val="FF0000"/>
                </a:solidFill>
                <a:latin typeface="Arial" panose="020B0604020202020204" pitchFamily="34" charset="0"/>
              </a:rPr>
              <a:t>3</a:t>
            </a:r>
            <a:endParaRPr lang="en-US" sz="2933" dirty="0">
              <a:solidFill>
                <a:srgbClr val="FF0000"/>
              </a:solidFill>
              <a:latin typeface="Arial" panose="020B0604020202020204" pitchFamily="34" charset="0"/>
            </a:endParaRPr>
          </a:p>
        </p:txBody>
      </p:sp>
      <p:sp>
        <p:nvSpPr>
          <p:cNvPr id="8" name="MsPham-0936082789">
            <a:extLst>
              <a:ext uri="{FF2B5EF4-FFF2-40B4-BE49-F238E27FC236}">
                <a16:creationId xmlns:a16="http://schemas.microsoft.com/office/drawing/2014/main" id="{55023F44-2BD7-B725-A318-1E57BA7F8A7C}"/>
              </a:ext>
            </a:extLst>
          </p:cNvPr>
          <p:cNvSpPr txBox="1">
            <a:spLocks/>
          </p:cNvSpPr>
          <p:nvPr/>
        </p:nvSpPr>
        <p:spPr>
          <a:xfrm>
            <a:off x="11127749" y="2645901"/>
            <a:ext cx="813242" cy="548640"/>
          </a:xfrm>
          <a:prstGeom prst="flowChartProcess">
            <a:avLst/>
          </a:prstGeom>
          <a:noFill/>
          <a:ln w="19050">
            <a:no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182889" algn="l"/>
            <a:r>
              <a:rPr lang="en-US" sz="2933">
                <a:solidFill>
                  <a:srgbClr val="FF0000"/>
                </a:solidFill>
                <a:latin typeface="Arial" panose="020B0604020202020204" pitchFamily="34" charset="0"/>
              </a:rPr>
              <a:t>4</a:t>
            </a:r>
            <a:endParaRPr lang="en-US" sz="2933" dirty="0">
              <a:solidFill>
                <a:srgbClr val="FF0000"/>
              </a:solidFill>
              <a:latin typeface="Arial" panose="020B0604020202020204" pitchFamily="34" charset="0"/>
            </a:endParaRPr>
          </a:p>
        </p:txBody>
      </p:sp>
      <p:sp>
        <p:nvSpPr>
          <p:cNvPr id="11" name="MsPham-0936082789">
            <a:extLst>
              <a:ext uri="{FF2B5EF4-FFF2-40B4-BE49-F238E27FC236}">
                <a16:creationId xmlns:a16="http://schemas.microsoft.com/office/drawing/2014/main" id="{6D330F8C-FBDF-E251-0019-1609823E13BB}"/>
              </a:ext>
            </a:extLst>
          </p:cNvPr>
          <p:cNvSpPr txBox="1"/>
          <p:nvPr/>
        </p:nvSpPr>
        <p:spPr>
          <a:xfrm>
            <a:off x="6358067" y="550920"/>
            <a:ext cx="548640" cy="548640"/>
          </a:xfrm>
          <a:prstGeom prst="ellipse">
            <a:avLst/>
          </a:prstGeom>
          <a:solidFill>
            <a:srgbClr val="92D050"/>
          </a:solidFill>
          <a:ln w="19050">
            <a:solidFill>
              <a:srgbClr val="D4888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atin typeface="Arial" panose="020B0604020202020204" pitchFamily="34" charset="0"/>
              </a:rPr>
              <a:t>1</a:t>
            </a:r>
            <a:endParaRPr lang="en-US" dirty="0">
              <a:latin typeface="Arial" panose="020B0604020202020204" pitchFamily="34" charset="0"/>
            </a:endParaRPr>
          </a:p>
        </p:txBody>
      </p:sp>
      <p:sp>
        <p:nvSpPr>
          <p:cNvPr id="12" name="MsPham-0936082789">
            <a:extLst>
              <a:ext uri="{FF2B5EF4-FFF2-40B4-BE49-F238E27FC236}">
                <a16:creationId xmlns:a16="http://schemas.microsoft.com/office/drawing/2014/main" id="{14813D0D-FF58-6A34-9627-CCB32729F8DE}"/>
              </a:ext>
            </a:extLst>
          </p:cNvPr>
          <p:cNvSpPr txBox="1"/>
          <p:nvPr/>
        </p:nvSpPr>
        <p:spPr>
          <a:xfrm>
            <a:off x="7013361" y="550920"/>
            <a:ext cx="548640" cy="548640"/>
          </a:xfrm>
          <a:prstGeom prst="ellipse">
            <a:avLst/>
          </a:prstGeom>
          <a:solidFill>
            <a:srgbClr val="92D050"/>
          </a:solidFill>
          <a:ln w="19050">
            <a:solidFill>
              <a:srgbClr val="D4888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atin typeface="Arial" panose="020B0604020202020204" pitchFamily="34" charset="0"/>
              </a:rPr>
              <a:t>2</a:t>
            </a:r>
            <a:endParaRPr lang="en-US" dirty="0">
              <a:latin typeface="Arial" panose="020B0604020202020204" pitchFamily="34" charset="0"/>
            </a:endParaRPr>
          </a:p>
        </p:txBody>
      </p:sp>
      <p:sp>
        <p:nvSpPr>
          <p:cNvPr id="13" name="MsPham-0936082789">
            <a:extLst>
              <a:ext uri="{FF2B5EF4-FFF2-40B4-BE49-F238E27FC236}">
                <a16:creationId xmlns:a16="http://schemas.microsoft.com/office/drawing/2014/main" id="{0F951D17-5FE5-1CE4-BD80-453F3ECF1795}"/>
              </a:ext>
            </a:extLst>
          </p:cNvPr>
          <p:cNvSpPr txBox="1"/>
          <p:nvPr/>
        </p:nvSpPr>
        <p:spPr>
          <a:xfrm>
            <a:off x="7668655" y="550920"/>
            <a:ext cx="548640" cy="548640"/>
          </a:xfrm>
          <a:prstGeom prst="ellipse">
            <a:avLst/>
          </a:prstGeom>
          <a:solidFill>
            <a:srgbClr val="92D050"/>
          </a:solidFill>
          <a:ln w="19050">
            <a:solidFill>
              <a:srgbClr val="D4888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atin typeface="Arial" panose="020B0604020202020204" pitchFamily="34" charset="0"/>
              </a:rPr>
              <a:t>3</a:t>
            </a:r>
            <a:endParaRPr lang="en-US" dirty="0">
              <a:latin typeface="Arial" panose="020B0604020202020204" pitchFamily="34" charset="0"/>
            </a:endParaRPr>
          </a:p>
        </p:txBody>
      </p:sp>
      <p:sp>
        <p:nvSpPr>
          <p:cNvPr id="14" name="MsPham-0936082789">
            <a:extLst>
              <a:ext uri="{FF2B5EF4-FFF2-40B4-BE49-F238E27FC236}">
                <a16:creationId xmlns:a16="http://schemas.microsoft.com/office/drawing/2014/main" id="{36625398-079D-3B7C-9EBD-1114FEEF489D}"/>
              </a:ext>
            </a:extLst>
          </p:cNvPr>
          <p:cNvSpPr txBox="1"/>
          <p:nvPr/>
        </p:nvSpPr>
        <p:spPr>
          <a:xfrm>
            <a:off x="8323947" y="550920"/>
            <a:ext cx="548640" cy="548640"/>
          </a:xfrm>
          <a:prstGeom prst="ellipse">
            <a:avLst/>
          </a:prstGeom>
          <a:solidFill>
            <a:srgbClr val="92D050"/>
          </a:solidFill>
          <a:ln w="19050">
            <a:solidFill>
              <a:srgbClr val="D4888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atin typeface="Arial" panose="020B0604020202020204" pitchFamily="34" charset="0"/>
              </a:rPr>
              <a:t>4</a:t>
            </a:r>
            <a:endParaRPr lang="en-US" dirty="0">
              <a:latin typeface="Arial" panose="020B0604020202020204" pitchFamily="34" charset="0"/>
            </a:endParaRPr>
          </a:p>
        </p:txBody>
      </p:sp>
      <p:pic>
        <p:nvPicPr>
          <p:cNvPr id="10" name="MsPham-0936082789" descr="A picture containing logo, symbol, graphics, circle&#10;&#10;Description automatically generated">
            <a:extLst>
              <a:ext uri="{FF2B5EF4-FFF2-40B4-BE49-F238E27FC236}">
                <a16:creationId xmlns:a16="http://schemas.microsoft.com/office/drawing/2014/main" id="{12370F1E-28C7-B59D-6231-675DEEAB92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98043" y="550920"/>
            <a:ext cx="553370" cy="548640"/>
          </a:xfrm>
          <a:prstGeom prst="rect">
            <a:avLst/>
          </a:prstGeom>
        </p:spPr>
      </p:pic>
    </p:spTree>
    <p:extLst>
      <p:ext uri="{BB962C8B-B14F-4D97-AF65-F5344CB8AC3E}">
        <p14:creationId xmlns:p14="http://schemas.microsoft.com/office/powerpoint/2010/main" val="359539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10"/>
                                        </p:tgtEl>
                                      </p:cBhvr>
                                    </p:animEffect>
                                    <p:animScale>
                                      <p:cBhvr>
                                        <p:cTn id="28" dur="250" autoRev="1" fill="hold"/>
                                        <p:tgtEl>
                                          <p:spTgt spid="10"/>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2" name="Track 4 (mp3cut.net).wav"/>
                                        </p:tgtEl>
                                      </p:cMediaNode>
                                    </p:audio>
                                  </p:sub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grpId="0" nodeType="clickEffect">
                                  <p:stCondLst>
                                    <p:cond delay="0"/>
                                  </p:stCondLst>
                                  <p:childTnLst>
                                    <p:animEffect transition="out" filter="fade">
                                      <p:cBhvr>
                                        <p:cTn id="33" dur="500" tmFilter="0, 0; .2, .5; .8, .5; 1, 0"/>
                                        <p:tgtEl>
                                          <p:spTgt spid="11"/>
                                        </p:tgtEl>
                                      </p:cBhvr>
                                    </p:animEffect>
                                    <p:animScale>
                                      <p:cBhvr>
                                        <p:cTn id="34" dur="250" autoRev="1" fill="hold"/>
                                        <p:tgtEl>
                                          <p:spTgt spid="11"/>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3" name="Track 4 (mp3cut.net) (1).wav"/>
                                        </p:tgtEl>
                                      </p:cMediaNode>
                                    </p:audio>
                                  </p:subTnLst>
                                </p:cTn>
                              </p:par>
                            </p:childTnLst>
                          </p:cTn>
                        </p:par>
                      </p:childTnLst>
                    </p:cTn>
                  </p:par>
                </p:childTnLst>
              </p:cTn>
              <p:nextCondLst>
                <p:cond evt="onClick" delay="0">
                  <p:tgtEl>
                    <p:spTgt spid="11"/>
                  </p:tgtEl>
                </p:cond>
              </p:nextCondLst>
            </p:seq>
            <p:seq concurrent="1" nextAc="seek">
              <p:cTn id="35" restart="whenNotActive" fill="hold" evtFilter="cancelBubble" nodeType="interactiveSeq">
                <p:stCondLst>
                  <p:cond evt="onClick" delay="0">
                    <p:tgtEl>
                      <p:spTgt spid="12"/>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grpId="0" nodeType="clickEffect">
                                  <p:stCondLst>
                                    <p:cond delay="0"/>
                                  </p:stCondLst>
                                  <p:childTnLst>
                                    <p:animEffect transition="out" filter="fade">
                                      <p:cBhvr>
                                        <p:cTn id="39" dur="500" tmFilter="0, 0; .2, .5; .8, .5; 1, 0"/>
                                        <p:tgtEl>
                                          <p:spTgt spid="12"/>
                                        </p:tgtEl>
                                      </p:cBhvr>
                                    </p:animEffect>
                                    <p:animScale>
                                      <p:cBhvr>
                                        <p:cTn id="40" dur="250" autoRev="1" fill="hold"/>
                                        <p:tgtEl>
                                          <p:spTgt spid="12"/>
                                        </p:tgtEl>
                                      </p:cBhvr>
                                      <p:by x="105000" y="105000"/>
                                    </p:animScale>
                                  </p:childTnLst>
                                  <p:subTnLst>
                                    <p:audio>
                                      <p:cMediaNode>
                                        <p:cTn display="0" masterRel="sameClick">
                                          <p:stCondLst>
                                            <p:cond evt="begin" delay="0">
                                              <p:tn val="38"/>
                                            </p:cond>
                                          </p:stCondLst>
                                          <p:endCondLst>
                                            <p:cond evt="onStopAudio" delay="0">
                                              <p:tgtEl>
                                                <p:sldTgt/>
                                              </p:tgtEl>
                                            </p:cond>
                                          </p:endCondLst>
                                        </p:cTn>
                                        <p:tgtEl>
                                          <p:sndTgt r:embed="rId4" name="Track 4 (mp3cut.net) (2).wav"/>
                                        </p:tgtEl>
                                      </p:cMediaNode>
                                    </p:audio>
                                  </p:sub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3"/>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grpId="0" nodeType="clickEffect">
                                  <p:stCondLst>
                                    <p:cond delay="0"/>
                                  </p:stCondLst>
                                  <p:childTnLst>
                                    <p:animEffect transition="out" filter="fade">
                                      <p:cBhvr>
                                        <p:cTn id="45" dur="500" tmFilter="0, 0; .2, .5; .8, .5; 1, 0"/>
                                        <p:tgtEl>
                                          <p:spTgt spid="13"/>
                                        </p:tgtEl>
                                      </p:cBhvr>
                                    </p:animEffect>
                                    <p:animScale>
                                      <p:cBhvr>
                                        <p:cTn id="46" dur="250" autoRev="1" fill="hold"/>
                                        <p:tgtEl>
                                          <p:spTgt spid="13"/>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5" name="Track 4 (mp3cut.net) (3).wav"/>
                                        </p:tgtEl>
                                      </p:cMediaNode>
                                    </p:audio>
                                  </p:subTnLst>
                                </p:cTn>
                              </p:par>
                            </p:childTnLst>
                          </p:cTn>
                        </p:par>
                      </p:childTnLst>
                    </p:cTn>
                  </p:par>
                </p:childTnLst>
              </p:cTn>
              <p:nextCondLst>
                <p:cond evt="onClick" delay="0">
                  <p:tgtEl>
                    <p:spTgt spid="13"/>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grpId="0" nodeType="clickEffect">
                                  <p:stCondLst>
                                    <p:cond delay="0"/>
                                  </p:stCondLst>
                                  <p:childTnLst>
                                    <p:animEffect transition="out" filter="fade">
                                      <p:cBhvr>
                                        <p:cTn id="51" dur="500" tmFilter="0, 0; .2, .5; .8, .5; 1, 0"/>
                                        <p:tgtEl>
                                          <p:spTgt spid="14"/>
                                        </p:tgtEl>
                                      </p:cBhvr>
                                    </p:animEffect>
                                    <p:animScale>
                                      <p:cBhvr>
                                        <p:cTn id="52" dur="250" autoRev="1" fill="hold"/>
                                        <p:tgtEl>
                                          <p:spTgt spid="14"/>
                                        </p:tgtEl>
                                      </p:cBhvr>
                                      <p:by x="105000" y="105000"/>
                                    </p:animScale>
                                  </p:childTnLst>
                                  <p:subTnLst>
                                    <p:audio>
                                      <p:cMediaNode>
                                        <p:cTn display="0" masterRel="sameClick">
                                          <p:stCondLst>
                                            <p:cond evt="begin" delay="0">
                                              <p:tn val="50"/>
                                            </p:cond>
                                          </p:stCondLst>
                                          <p:endCondLst>
                                            <p:cond evt="onStopAudio" delay="0">
                                              <p:tgtEl>
                                                <p:sldTgt/>
                                              </p:tgtEl>
                                            </p:cond>
                                          </p:endCondLst>
                                        </p:cTn>
                                        <p:tgtEl>
                                          <p:sndTgt r:embed="rId6" name="Track 4 (mp3cut.net) (4).wav"/>
                                        </p:tgtEl>
                                      </p:cMediaNode>
                                    </p:audio>
                                  </p:subTnLst>
                                </p:cTn>
                              </p:par>
                            </p:childTnLst>
                          </p:cTn>
                        </p:par>
                      </p:childTnLst>
                    </p:cTn>
                  </p:par>
                </p:childTnLst>
              </p:cTn>
              <p:nextCondLst>
                <p:cond evt="onClick" delay="0">
                  <p:tgtEl>
                    <p:spTgt spid="14"/>
                  </p:tgtEl>
                </p:cond>
              </p:nextCondLst>
            </p:seq>
          </p:childTnLst>
        </p:cTn>
      </p:par>
    </p:tnLst>
    <p:bldLst>
      <p:bldP spid="4" grpId="0"/>
      <p:bldP spid="5" grpId="0"/>
      <p:bldP spid="7" grpId="0"/>
      <p:bldP spid="8" grpId="0"/>
      <p:bldP spid="11" grpId="0" animBg="1"/>
      <p:bldP spid="12" grpId="0" animBg="1"/>
      <p:bldP spid="13"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sPham-0936082789">
            <a:extLst>
              <a:ext uri="{FF2B5EF4-FFF2-40B4-BE49-F238E27FC236}">
                <a16:creationId xmlns:a16="http://schemas.microsoft.com/office/drawing/2014/main" id="{BE0FC411-6187-24BA-93D4-164211DD9EF4}"/>
              </a:ext>
            </a:extLst>
          </p:cNvPr>
          <p:cNvSpPr txBox="1">
            <a:spLocks/>
          </p:cNvSpPr>
          <p:nvPr/>
        </p:nvSpPr>
        <p:spPr>
          <a:xfrm>
            <a:off x="1333499" y="377264"/>
            <a:ext cx="4960693" cy="548640"/>
          </a:xfrm>
          <a:prstGeom prst="flowChartProcess">
            <a:avLst/>
          </a:prstGeom>
          <a:noFill/>
          <a:ln w="19050">
            <a:solidFill>
              <a:schemeClr val="bg1"/>
            </a:solidFill>
          </a:ln>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marL="182889" algn="l"/>
            <a:r>
              <a:rPr lang="en-US" sz="2933">
                <a:solidFill>
                  <a:srgbClr val="C45C67"/>
                </a:solidFill>
                <a:latin typeface="Arial" panose="020B0604020202020204" pitchFamily="34" charset="0"/>
              </a:rPr>
              <a:t>Listen and act out.</a:t>
            </a:r>
            <a:endParaRPr lang="en-US" sz="2933" dirty="0">
              <a:solidFill>
                <a:srgbClr val="C45C67"/>
              </a:solidFill>
              <a:latin typeface="Arial" panose="020B0604020202020204" pitchFamily="34" charset="0"/>
            </a:endParaRPr>
          </a:p>
        </p:txBody>
      </p:sp>
      <p:sp>
        <p:nvSpPr>
          <p:cNvPr id="3" name="MsPham-0936082789">
            <a:extLst>
              <a:ext uri="{FF2B5EF4-FFF2-40B4-BE49-F238E27FC236}">
                <a16:creationId xmlns:a16="http://schemas.microsoft.com/office/drawing/2014/main" id="{F2443AFA-CEDE-F59A-770A-178B6FE6E0AD}"/>
              </a:ext>
            </a:extLst>
          </p:cNvPr>
          <p:cNvSpPr txBox="1"/>
          <p:nvPr/>
        </p:nvSpPr>
        <p:spPr>
          <a:xfrm>
            <a:off x="888182" y="377264"/>
            <a:ext cx="548640" cy="548640"/>
          </a:xfrm>
          <a:prstGeom prst="ellipse">
            <a:avLst/>
          </a:prstGeom>
          <a:solidFill>
            <a:srgbClr val="C45C67"/>
          </a:solidFill>
          <a:ln w="19050">
            <a:solidFill>
              <a:srgbClr val="D4888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t>3</a:t>
            </a:r>
            <a:endParaRPr lang="en-US" dirty="0"/>
          </a:p>
        </p:txBody>
      </p:sp>
      <p:pic>
        <p:nvPicPr>
          <p:cNvPr id="7" name="Picture 6">
            <a:extLst>
              <a:ext uri="{FF2B5EF4-FFF2-40B4-BE49-F238E27FC236}">
                <a16:creationId xmlns:a16="http://schemas.microsoft.com/office/drawing/2014/main" id="{EBC00B87-A6C6-E4D8-7CEB-669BF11FC617}"/>
              </a:ext>
            </a:extLst>
          </p:cNvPr>
          <p:cNvPicPr>
            <a:picLocks noChangeAspect="1"/>
          </p:cNvPicPr>
          <p:nvPr/>
        </p:nvPicPr>
        <p:blipFill>
          <a:blip r:embed="rId9"/>
          <a:stretch>
            <a:fillRect/>
          </a:stretch>
        </p:blipFill>
        <p:spPr>
          <a:xfrm>
            <a:off x="436880" y="1271927"/>
            <a:ext cx="11379200" cy="4711651"/>
          </a:xfrm>
          <a:prstGeom prst="rect">
            <a:avLst/>
          </a:prstGeom>
        </p:spPr>
      </p:pic>
      <p:pic>
        <p:nvPicPr>
          <p:cNvPr id="4" name="MsPham-0936082789" descr="A picture containing logo, symbol, graphics, circle&#10;&#10;Description automatically generated">
            <a:extLst>
              <a:ext uri="{FF2B5EF4-FFF2-40B4-BE49-F238E27FC236}">
                <a16:creationId xmlns:a16="http://schemas.microsoft.com/office/drawing/2014/main" id="{9E929E3A-A87E-9EA6-0376-0D7211B1C3F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27483" y="377264"/>
            <a:ext cx="553370" cy="548640"/>
          </a:xfrm>
          <a:prstGeom prst="rect">
            <a:avLst/>
          </a:prstGeom>
        </p:spPr>
      </p:pic>
      <p:sp>
        <p:nvSpPr>
          <p:cNvPr id="5" name="MsPham-0936082789">
            <a:extLst>
              <a:ext uri="{FF2B5EF4-FFF2-40B4-BE49-F238E27FC236}">
                <a16:creationId xmlns:a16="http://schemas.microsoft.com/office/drawing/2014/main" id="{0C9B9156-E169-47F8-EEBB-84EE8D39D952}"/>
              </a:ext>
            </a:extLst>
          </p:cNvPr>
          <p:cNvSpPr txBox="1"/>
          <p:nvPr/>
        </p:nvSpPr>
        <p:spPr>
          <a:xfrm>
            <a:off x="6358067" y="550920"/>
            <a:ext cx="548640" cy="548640"/>
          </a:xfrm>
          <a:prstGeom prst="ellipse">
            <a:avLst/>
          </a:prstGeom>
          <a:solidFill>
            <a:srgbClr val="92D050"/>
          </a:solidFill>
          <a:ln w="19050">
            <a:solidFill>
              <a:srgbClr val="D4888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atin typeface="Arial" panose="020B0604020202020204" pitchFamily="34" charset="0"/>
              </a:rPr>
              <a:t>1</a:t>
            </a:r>
            <a:endParaRPr lang="en-US" dirty="0">
              <a:latin typeface="Arial" panose="020B0604020202020204" pitchFamily="34" charset="0"/>
            </a:endParaRPr>
          </a:p>
        </p:txBody>
      </p:sp>
      <p:sp>
        <p:nvSpPr>
          <p:cNvPr id="6" name="MsPham-0936082789">
            <a:extLst>
              <a:ext uri="{FF2B5EF4-FFF2-40B4-BE49-F238E27FC236}">
                <a16:creationId xmlns:a16="http://schemas.microsoft.com/office/drawing/2014/main" id="{3C8395B5-9AEB-BA79-F504-9B2A106B2474}"/>
              </a:ext>
            </a:extLst>
          </p:cNvPr>
          <p:cNvSpPr txBox="1"/>
          <p:nvPr/>
        </p:nvSpPr>
        <p:spPr>
          <a:xfrm>
            <a:off x="7013361" y="550920"/>
            <a:ext cx="548640" cy="548640"/>
          </a:xfrm>
          <a:prstGeom prst="ellipse">
            <a:avLst/>
          </a:prstGeom>
          <a:solidFill>
            <a:srgbClr val="92D050"/>
          </a:solidFill>
          <a:ln w="19050">
            <a:solidFill>
              <a:srgbClr val="D4888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atin typeface="Arial" panose="020B0604020202020204" pitchFamily="34" charset="0"/>
              </a:rPr>
              <a:t>2</a:t>
            </a:r>
            <a:endParaRPr lang="en-US" dirty="0">
              <a:latin typeface="Arial" panose="020B0604020202020204" pitchFamily="34" charset="0"/>
            </a:endParaRPr>
          </a:p>
        </p:txBody>
      </p:sp>
      <p:sp>
        <p:nvSpPr>
          <p:cNvPr id="8" name="MsPham-0936082789">
            <a:extLst>
              <a:ext uri="{FF2B5EF4-FFF2-40B4-BE49-F238E27FC236}">
                <a16:creationId xmlns:a16="http://schemas.microsoft.com/office/drawing/2014/main" id="{AE756B9E-03FD-1977-86E8-EB1AA60019AE}"/>
              </a:ext>
            </a:extLst>
          </p:cNvPr>
          <p:cNvSpPr txBox="1"/>
          <p:nvPr/>
        </p:nvSpPr>
        <p:spPr>
          <a:xfrm>
            <a:off x="7668655" y="550920"/>
            <a:ext cx="548640" cy="548640"/>
          </a:xfrm>
          <a:prstGeom prst="ellipse">
            <a:avLst/>
          </a:prstGeom>
          <a:solidFill>
            <a:srgbClr val="92D050"/>
          </a:solidFill>
          <a:ln w="19050">
            <a:solidFill>
              <a:srgbClr val="D4888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atin typeface="Arial" panose="020B0604020202020204" pitchFamily="34" charset="0"/>
              </a:rPr>
              <a:t>3</a:t>
            </a:r>
            <a:endParaRPr lang="en-US" dirty="0">
              <a:latin typeface="Arial" panose="020B0604020202020204" pitchFamily="34" charset="0"/>
            </a:endParaRPr>
          </a:p>
        </p:txBody>
      </p:sp>
      <p:sp>
        <p:nvSpPr>
          <p:cNvPr id="9" name="MsPham-0936082789">
            <a:extLst>
              <a:ext uri="{FF2B5EF4-FFF2-40B4-BE49-F238E27FC236}">
                <a16:creationId xmlns:a16="http://schemas.microsoft.com/office/drawing/2014/main" id="{803E39E2-8D46-EDC8-7C5C-F841CE8E8735}"/>
              </a:ext>
            </a:extLst>
          </p:cNvPr>
          <p:cNvSpPr txBox="1"/>
          <p:nvPr/>
        </p:nvSpPr>
        <p:spPr>
          <a:xfrm>
            <a:off x="8323947" y="550920"/>
            <a:ext cx="548640" cy="548640"/>
          </a:xfrm>
          <a:prstGeom prst="ellipse">
            <a:avLst/>
          </a:prstGeom>
          <a:solidFill>
            <a:srgbClr val="92D050"/>
          </a:solidFill>
          <a:ln w="19050">
            <a:solidFill>
              <a:srgbClr val="D4888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atin typeface="Arial" panose="020B0604020202020204" pitchFamily="34" charset="0"/>
              </a:rPr>
              <a:t>4</a:t>
            </a:r>
            <a:endParaRPr lang="en-US" dirty="0">
              <a:latin typeface="Arial" panose="020B0604020202020204" pitchFamily="34" charset="0"/>
            </a:endParaRPr>
          </a:p>
        </p:txBody>
      </p:sp>
      <p:sp>
        <p:nvSpPr>
          <p:cNvPr id="10" name="MsPham-0936082789">
            <a:extLst>
              <a:ext uri="{FF2B5EF4-FFF2-40B4-BE49-F238E27FC236}">
                <a16:creationId xmlns:a16="http://schemas.microsoft.com/office/drawing/2014/main" id="{08BEA222-59D6-359F-E1CA-FB55DA507861}"/>
              </a:ext>
            </a:extLst>
          </p:cNvPr>
          <p:cNvSpPr txBox="1"/>
          <p:nvPr/>
        </p:nvSpPr>
        <p:spPr>
          <a:xfrm>
            <a:off x="8979239" y="550276"/>
            <a:ext cx="548640" cy="548640"/>
          </a:xfrm>
          <a:prstGeom prst="ellipse">
            <a:avLst/>
          </a:prstGeom>
          <a:solidFill>
            <a:srgbClr val="92D050"/>
          </a:solidFill>
          <a:ln w="19050">
            <a:solidFill>
              <a:srgbClr val="D4888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atin typeface="Arial" panose="020B0604020202020204" pitchFamily="34" charset="0"/>
              </a:rPr>
              <a:t>5</a:t>
            </a:r>
            <a:endParaRPr lang="en-US" dirty="0">
              <a:latin typeface="Arial" panose="020B0604020202020204" pitchFamily="34" charset="0"/>
            </a:endParaRPr>
          </a:p>
        </p:txBody>
      </p:sp>
      <p:sp>
        <p:nvSpPr>
          <p:cNvPr id="11" name="MsPham-0936082789">
            <a:extLst>
              <a:ext uri="{FF2B5EF4-FFF2-40B4-BE49-F238E27FC236}">
                <a16:creationId xmlns:a16="http://schemas.microsoft.com/office/drawing/2014/main" id="{BE73C889-971F-700A-DB9B-2DB7FAEA5729}"/>
              </a:ext>
            </a:extLst>
          </p:cNvPr>
          <p:cNvSpPr txBox="1"/>
          <p:nvPr/>
        </p:nvSpPr>
        <p:spPr>
          <a:xfrm>
            <a:off x="9634531" y="550276"/>
            <a:ext cx="548640" cy="548640"/>
          </a:xfrm>
          <a:prstGeom prst="ellipse">
            <a:avLst/>
          </a:prstGeom>
          <a:solidFill>
            <a:srgbClr val="92D050"/>
          </a:solidFill>
          <a:ln w="19050">
            <a:solidFill>
              <a:srgbClr val="D4888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121900" tIns="121900" rIns="121900" bIns="121900" anchor="ctr" anchorCtr="0">
            <a:noAutofit/>
          </a:bodyPr>
          <a:lstStyle>
            <a:defPPr marR="0" lvl="0" algn="l" rtl="0">
              <a:lnSpc>
                <a:spcPct val="100000"/>
              </a:lnSpc>
              <a:spcBef>
                <a:spcPts val="0"/>
              </a:spcBef>
              <a:spcAft>
                <a:spcPts val="0"/>
              </a:spcAft>
              <a:defRPr lang="en-US"/>
            </a:defPPr>
            <a:lvl1pPr marR="0" lvl="0" algn="ctr">
              <a:lnSpc>
                <a:spcPct val="120000"/>
              </a:lnSpc>
              <a:spcBef>
                <a:spcPts val="0"/>
              </a:spcBef>
              <a:spcAft>
                <a:spcPts val="0"/>
              </a:spcAft>
              <a:buClr>
                <a:srgbClr val="000000"/>
              </a:buClr>
              <a:buFont typeface="Arial"/>
              <a:defRPr sz="2800" b="1" i="0" u="none" strike="noStrike" cap="none">
                <a:solidFill>
                  <a:schemeClr val="bg1"/>
                </a:solidFill>
                <a:latin typeface=".VnBlack" panose="020B7200000000000000" pitchFamily="34" charset="0"/>
                <a:ea typeface="Arial"/>
                <a:cs typeface="Arial" panose="020B06040202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r>
              <a:rPr lang="en-US">
                <a:latin typeface="Arial" panose="020B0604020202020204" pitchFamily="34" charset="0"/>
              </a:rPr>
              <a:t>6</a:t>
            </a:r>
            <a:endParaRPr lang="en-US" dirty="0">
              <a:latin typeface="Arial" panose="020B0604020202020204" pitchFamily="34" charset="0"/>
            </a:endParaRPr>
          </a:p>
        </p:txBody>
      </p:sp>
    </p:spTree>
    <p:extLst>
      <p:ext uri="{BB962C8B-B14F-4D97-AF65-F5344CB8AC3E}">
        <p14:creationId xmlns:p14="http://schemas.microsoft.com/office/powerpoint/2010/main" val="18283205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rack 5 (mp3cut.net).wav"/>
                                        </p:tgtEl>
                                      </p:cMediaNode>
                                    </p:audio>
                                  </p:sub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grpId="0" nodeType="click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Track 5 (mp3cut.net) (7).wav"/>
                                        </p:tgtEl>
                                      </p:cMediaNode>
                                    </p:audio>
                                  </p:sub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grpId="0" nodeType="clickEffect">
                                  <p:stCondLst>
                                    <p:cond delay="0"/>
                                  </p:stCondLst>
                                  <p:childTnLst>
                                    <p:animEffect transition="out" filter="fade">
                                      <p:cBhvr>
                                        <p:cTn id="18" dur="500" tmFilter="0, 0; .2, .5; .8, .5; 1, 0"/>
                                        <p:tgtEl>
                                          <p:spTgt spid="6"/>
                                        </p:tgtEl>
                                      </p:cBhvr>
                                    </p:animEffect>
                                    <p:animScale>
                                      <p:cBhvr>
                                        <p:cTn id="19" dur="250" autoRev="1" fill="hold"/>
                                        <p:tgtEl>
                                          <p:spTgt spid="6"/>
                                        </p:tgtEl>
                                      </p:cBhvr>
                                      <p:by x="105000" y="105000"/>
                                    </p:animScale>
                                  </p:childTnLst>
                                  <p:subTnLst>
                                    <p:audio>
                                      <p:cMediaNode>
                                        <p:cTn display="0" masterRel="sameClick">
                                          <p:stCondLst>
                                            <p:cond evt="begin" delay="0">
                                              <p:tn val="17"/>
                                            </p:cond>
                                          </p:stCondLst>
                                          <p:endCondLst>
                                            <p:cond evt="onStopAudio" delay="0">
                                              <p:tgtEl>
                                                <p:sldTgt/>
                                              </p:tgtEl>
                                            </p:cond>
                                          </p:endCondLst>
                                        </p:cTn>
                                        <p:tgtEl>
                                          <p:sndTgt r:embed="rId4" name="Track 5 (mp3cut.net) (6).wav"/>
                                        </p:tgtEl>
                                      </p:cMediaNode>
                                    </p:audio>
                                  </p:sub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0" nodeType="clickEffect">
                                  <p:stCondLst>
                                    <p:cond delay="0"/>
                                  </p:stCondLst>
                                  <p:childTnLst>
                                    <p:animEffect transition="out" filter="fade">
                                      <p:cBhvr>
                                        <p:cTn id="24" dur="500" tmFilter="0, 0; .2, .5; .8, .5; 1, 0"/>
                                        <p:tgtEl>
                                          <p:spTgt spid="8"/>
                                        </p:tgtEl>
                                      </p:cBhvr>
                                    </p:animEffect>
                                    <p:animScale>
                                      <p:cBhvr>
                                        <p:cTn id="25" dur="250" autoRev="1" fill="hold"/>
                                        <p:tgtEl>
                                          <p:spTgt spid="8"/>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5" name="Track 5 (mp3cut.net) (5).wav"/>
                                        </p:tgtEl>
                                      </p:cMediaNode>
                                    </p:audio>
                                  </p:sub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grpId="0" nodeType="clickEffect">
                                  <p:stCondLst>
                                    <p:cond delay="0"/>
                                  </p:stCondLst>
                                  <p:childTnLst>
                                    <p:animEffect transition="out" filter="fade">
                                      <p:cBhvr>
                                        <p:cTn id="30" dur="500" tmFilter="0, 0; .2, .5; .8, .5; 1, 0"/>
                                        <p:tgtEl>
                                          <p:spTgt spid="9"/>
                                        </p:tgtEl>
                                      </p:cBhvr>
                                    </p:animEffect>
                                    <p:animScale>
                                      <p:cBhvr>
                                        <p:cTn id="31" dur="250" autoRev="1" fill="hold"/>
                                        <p:tgtEl>
                                          <p:spTgt spid="9"/>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6" name="Track 5 (mp3cut.net) (3).wav"/>
                                        </p:tgtEl>
                                      </p:cMediaNode>
                                    </p:audio>
                                  </p:sub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10"/>
                                        </p:tgtEl>
                                      </p:cBhvr>
                                    </p:animEffect>
                                    <p:animScale>
                                      <p:cBhvr>
                                        <p:cTn id="37" dur="250" autoRev="1" fill="hold"/>
                                        <p:tgtEl>
                                          <p:spTgt spid="10"/>
                                        </p:tgtEl>
                                      </p:cBhvr>
                                      <p:by x="105000" y="105000"/>
                                    </p:animScale>
                                  </p:childTnLst>
                                  <p:subTnLst>
                                    <p:audio>
                                      <p:cMediaNode>
                                        <p:cTn display="0" masterRel="sameClick">
                                          <p:stCondLst>
                                            <p:cond evt="begin" delay="0">
                                              <p:tn val="35"/>
                                            </p:cond>
                                          </p:stCondLst>
                                          <p:endCondLst>
                                            <p:cond evt="onStopAudio" delay="0">
                                              <p:tgtEl>
                                                <p:sldTgt/>
                                              </p:tgtEl>
                                            </p:cond>
                                          </p:endCondLst>
                                        </p:cTn>
                                        <p:tgtEl>
                                          <p:sndTgt r:embed="rId7" name="Track 5 (mp3cut.net) (2).wav"/>
                                        </p:tgtEl>
                                      </p:cMediaNode>
                                    </p:audio>
                                  </p:sub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26" presetClass="emph" presetSubtype="0" fill="hold" grpId="0" nodeType="clickEffect">
                                  <p:stCondLst>
                                    <p:cond delay="0"/>
                                  </p:stCondLst>
                                  <p:childTnLst>
                                    <p:animEffect transition="out" filter="fade">
                                      <p:cBhvr>
                                        <p:cTn id="42" dur="500" tmFilter="0, 0; .2, .5; .8, .5; 1, 0"/>
                                        <p:tgtEl>
                                          <p:spTgt spid="11"/>
                                        </p:tgtEl>
                                      </p:cBhvr>
                                    </p:animEffect>
                                    <p:animScale>
                                      <p:cBhvr>
                                        <p:cTn id="43" dur="250" autoRev="1" fill="hold"/>
                                        <p:tgtEl>
                                          <p:spTgt spid="11"/>
                                        </p:tgtEl>
                                      </p:cBhvr>
                                      <p:by x="105000" y="105000"/>
                                    </p:animScale>
                                  </p:childTnLst>
                                  <p:subTnLst>
                                    <p:audio>
                                      <p:cMediaNode>
                                        <p:cTn display="0" masterRel="sameClick">
                                          <p:stCondLst>
                                            <p:cond evt="begin" delay="0">
                                              <p:tn val="41"/>
                                            </p:cond>
                                          </p:stCondLst>
                                          <p:endCondLst>
                                            <p:cond evt="onStopAudio" delay="0">
                                              <p:tgtEl>
                                                <p:sldTgt/>
                                              </p:tgtEl>
                                            </p:cond>
                                          </p:endCondLst>
                                        </p:cTn>
                                        <p:tgtEl>
                                          <p:sndTgt r:embed="rId8" name="Track 5 (mp3cut.net) (1).wav"/>
                                        </p:tgtEl>
                                      </p:cMediaNode>
                                    </p:audio>
                                  </p:subTnLst>
                                </p:cTn>
                              </p:par>
                            </p:childTnLst>
                          </p:cTn>
                        </p:par>
                      </p:childTnLst>
                    </p:cTn>
                  </p:par>
                </p:childTnLst>
              </p:cTn>
              <p:nextCondLst>
                <p:cond evt="onClick" delay="0">
                  <p:tgtEl>
                    <p:spTgt spid="11"/>
                  </p:tgtEl>
                </p:cond>
              </p:nextCondLst>
            </p:seq>
          </p:childTnLst>
        </p:cTn>
      </p:par>
    </p:tnLst>
    <p:bldLst>
      <p:bldP spid="5" grpId="0" animBg="1"/>
      <p:bldP spid="6" grpId="0" animBg="1"/>
      <p:bldP spid="8" grpId="0" animBg="1"/>
      <p:bldP spid="9" grpId="0" animBg="1"/>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MsPham-0936082789">
            <a:extLst>
              <a:ext uri="{FF2B5EF4-FFF2-40B4-BE49-F238E27FC236}">
                <a16:creationId xmlns:a16="http://schemas.microsoft.com/office/drawing/2014/main" id="{539FC8AF-4C6B-7BB2-C771-4222F55324A2}"/>
              </a:ext>
            </a:extLst>
          </p:cNvPr>
          <p:cNvSpPr/>
          <p:nvPr/>
        </p:nvSpPr>
        <p:spPr>
          <a:xfrm>
            <a:off x="-66855" y="0"/>
            <a:ext cx="12192001" cy="6858000"/>
          </a:xfrm>
          <a:prstGeom prst="rect">
            <a:avLst/>
          </a:prstGeom>
          <a:solidFill>
            <a:srgbClr val="FFF6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45C67"/>
              </a:solidFill>
            </a:endParaRPr>
          </a:p>
        </p:txBody>
      </p:sp>
      <p:pic>
        <p:nvPicPr>
          <p:cNvPr id="18" name="MsPham-0936082789">
            <a:extLst>
              <a:ext uri="{FF2B5EF4-FFF2-40B4-BE49-F238E27FC236}">
                <a16:creationId xmlns:a16="http://schemas.microsoft.com/office/drawing/2014/main" id="{5E9AAB4C-74BA-7CEB-52FC-1C0CFEC244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036380" y="-1410485"/>
            <a:ext cx="3491267" cy="4192570"/>
          </a:xfrm>
          <a:prstGeom prst="rect">
            <a:avLst/>
          </a:prstGeom>
        </p:spPr>
      </p:pic>
      <p:pic>
        <p:nvPicPr>
          <p:cNvPr id="19" name="MsPham-0936082789">
            <a:extLst>
              <a:ext uri="{FF2B5EF4-FFF2-40B4-BE49-F238E27FC236}">
                <a16:creationId xmlns:a16="http://schemas.microsoft.com/office/drawing/2014/main" id="{D6DBBA54-B15F-3E7F-DC6E-47F465A450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70932" y="4075916"/>
            <a:ext cx="3491267" cy="4192570"/>
          </a:xfrm>
          <a:prstGeom prst="rect">
            <a:avLst/>
          </a:prstGeom>
        </p:spPr>
      </p:pic>
      <p:pic>
        <p:nvPicPr>
          <p:cNvPr id="20" name="MsPham-0936082789">
            <a:extLst>
              <a:ext uri="{FF2B5EF4-FFF2-40B4-BE49-F238E27FC236}">
                <a16:creationId xmlns:a16="http://schemas.microsoft.com/office/drawing/2014/main" id="{9B0CB835-D8F7-510F-027B-3958579193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508484">
            <a:off x="36005" y="6045200"/>
            <a:ext cx="2970000" cy="2743200"/>
          </a:xfrm>
          <a:prstGeom prst="rect">
            <a:avLst/>
          </a:prstGeom>
        </p:spPr>
      </p:pic>
      <p:pic>
        <p:nvPicPr>
          <p:cNvPr id="21" name="MsPham-0936082789">
            <a:extLst>
              <a:ext uri="{FF2B5EF4-FFF2-40B4-BE49-F238E27FC236}">
                <a16:creationId xmlns:a16="http://schemas.microsoft.com/office/drawing/2014/main" id="{B539C22C-2106-6771-362B-E38E5D25AA3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700000">
            <a:off x="360410" y="1007728"/>
            <a:ext cx="2032217" cy="622025"/>
          </a:xfrm>
          <a:prstGeom prst="rect">
            <a:avLst/>
          </a:prstGeom>
        </p:spPr>
      </p:pic>
      <p:pic>
        <p:nvPicPr>
          <p:cNvPr id="3" name="MsPham-093608278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37236" y="810228"/>
            <a:ext cx="10517530" cy="5082654"/>
          </a:xfrm>
          <a:prstGeom prst="rect">
            <a:avLst/>
          </a:prstGeom>
        </p:spPr>
      </p:pic>
      <p:sp>
        <p:nvSpPr>
          <p:cNvPr id="4" name="MsPham-0936082789"/>
          <p:cNvSpPr txBox="1"/>
          <p:nvPr/>
        </p:nvSpPr>
        <p:spPr>
          <a:xfrm>
            <a:off x="1313005" y="2333620"/>
            <a:ext cx="9725305" cy="1862048"/>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lgn="ctr">
              <a:defRPr sz="11500" b="1">
                <a:ln w="19050">
                  <a:solidFill>
                    <a:schemeClr val="bg1"/>
                  </a:solidFill>
                </a:ln>
                <a:solidFill>
                  <a:srgbClr val="FF4B5C"/>
                </a:solidFill>
                <a:effectLst>
                  <a:outerShdw blurRad="12700" dist="38100" dir="2700000" algn="tl" rotWithShape="0">
                    <a:schemeClr val="bg1"/>
                  </a:outerShdw>
                </a:effectLst>
                <a:latin typeface=".VnCooper" panose="020B7200000000000000" pitchFamily="34" charset="0"/>
                <a:cs typeface="Atma Bold" panose="020B0604020202020204" charset="0"/>
              </a:defRPr>
            </a:lvl1pPr>
          </a:lstStyle>
          <a:p>
            <a:r>
              <a:rPr lang="en-US"/>
              <a:t>Thank you</a:t>
            </a:r>
          </a:p>
        </p:txBody>
      </p:sp>
      <p:pic>
        <p:nvPicPr>
          <p:cNvPr id="6" name="MsPham-093608278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50423">
            <a:off x="4731574" y="4132815"/>
            <a:ext cx="2728854" cy="948277"/>
          </a:xfrm>
          <a:prstGeom prst="rect">
            <a:avLst/>
          </a:prstGeom>
        </p:spPr>
      </p:pic>
      <p:sp>
        <p:nvSpPr>
          <p:cNvPr id="9" name="MsPham-0936082789"/>
          <p:cNvSpPr txBox="1"/>
          <p:nvPr/>
        </p:nvSpPr>
        <p:spPr>
          <a:xfrm>
            <a:off x="4659250" y="4402907"/>
            <a:ext cx="2873500" cy="329064"/>
          </a:xfrm>
          <a:prstGeom prst="rect">
            <a:avLst/>
          </a:prstGeom>
        </p:spPr>
        <p:txBody>
          <a:bodyPr lIns="0" tIns="0" rIns="0" bIns="0" rtlCol="0" anchor="t">
            <a:spAutoFit/>
          </a:bodyPr>
          <a:lstStyle/>
          <a:p>
            <a:pPr algn="ctr">
              <a:lnSpc>
                <a:spcPts val="2707"/>
              </a:lnSpc>
            </a:pPr>
            <a:r>
              <a:rPr lang="en-US" sz="1933">
                <a:solidFill>
                  <a:srgbClr val="C45C67"/>
                </a:solidFill>
                <a:latin typeface="Poppins" panose="00000500000000000000" pitchFamily="2" charset="0"/>
              </a:rPr>
              <a:t>For enjoying!</a:t>
            </a:r>
          </a:p>
        </p:txBody>
      </p:sp>
      <p:pic>
        <p:nvPicPr>
          <p:cNvPr id="25" name="MsPham-0936082789">
            <a:hlinkClick r:id="rId12"/>
            <a:extLst>
              <a:ext uri="{FF2B5EF4-FFF2-40B4-BE49-F238E27FC236}">
                <a16:creationId xmlns:a16="http://schemas.microsoft.com/office/drawing/2014/main" id="{67895645-E38D-5017-4D8E-031EC0955CA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9142" y="5576192"/>
            <a:ext cx="1468182" cy="932699"/>
          </a:xfrm>
          <a:prstGeom prst="rect">
            <a:avLst/>
          </a:prstGeom>
          <a:ln>
            <a:noFill/>
          </a:ln>
          <a:effectLst/>
        </p:spPr>
      </p:pic>
      <p:pic>
        <p:nvPicPr>
          <p:cNvPr id="2" name="Picture 1" descr="A picture containing text, clipart&#10;&#10;Description automatically generated">
            <a:extLst>
              <a:ext uri="{FF2B5EF4-FFF2-40B4-BE49-F238E27FC236}">
                <a16:creationId xmlns:a16="http://schemas.microsoft.com/office/drawing/2014/main" id="{F34F948B-1E0F-C246-B170-64FCA7DA1AC5}"/>
              </a:ext>
            </a:extLst>
          </p:cNvPr>
          <p:cNvPicPr>
            <a:picLocks noChangeAspect="1"/>
          </p:cNvPicPr>
          <p:nvPr/>
        </p:nvPicPr>
        <p:blipFill>
          <a:blip r:embed="rId14"/>
          <a:stretch>
            <a:fillRect/>
          </a:stretch>
        </p:blipFill>
        <p:spPr>
          <a:xfrm>
            <a:off x="8849937" y="455287"/>
            <a:ext cx="2372886" cy="818646"/>
          </a:xfrm>
          <a:prstGeom prst="rect">
            <a:avLst/>
          </a:prstGeom>
          <a:effectLst>
            <a:glow rad="12700">
              <a:srgbClr val="C7CAC5"/>
            </a:glow>
          </a:effectLst>
        </p:spPr>
      </p:pic>
    </p:spTree>
    <p:extLst>
      <p:ext uri="{BB962C8B-B14F-4D97-AF65-F5344CB8AC3E}">
        <p14:creationId xmlns:p14="http://schemas.microsoft.com/office/powerpoint/2010/main" val="422862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500" fill="hold"/>
                                        <p:tgtEl>
                                          <p:spTgt spid="25"/>
                                        </p:tgtEl>
                                        <p:attrNameLst>
                                          <p:attrName>ppt_x</p:attrName>
                                        </p:attrNameLst>
                                      </p:cBhvr>
                                      <p:tavLst>
                                        <p:tav tm="0">
                                          <p:val>
                                            <p:strVal val="0-#ppt_w/2"/>
                                          </p:val>
                                        </p:tav>
                                        <p:tav tm="100000">
                                          <p:val>
                                            <p:strVal val="#ppt_x"/>
                                          </p:val>
                                        </p:tav>
                                      </p:tavLst>
                                    </p:anim>
                                    <p:anim calcmode="lin" valueType="num">
                                      <p:cBhvr additive="base">
                                        <p:cTn id="8" dur="1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E4ACE0-DB25-DAE5-9DA7-9372CA52E64B}"/>
              </a:ext>
            </a:extLst>
          </p:cNvPr>
          <p:cNvSpPr txBox="1"/>
          <p:nvPr/>
        </p:nvSpPr>
        <p:spPr>
          <a:xfrm>
            <a:off x="522789" y="474562"/>
            <a:ext cx="11146421" cy="6111288"/>
          </a:xfrm>
          <a:prstGeom prst="rect">
            <a:avLst/>
          </a:prstGeom>
          <a:noFill/>
        </p:spPr>
        <p:txBody>
          <a:bodyPr wrap="square" rtlCol="0">
            <a:spAutoFit/>
          </a:bodyPr>
          <a:lstStyle/>
          <a:p>
            <a:pPr algn="ctr">
              <a:spcAft>
                <a:spcPts val="1200"/>
              </a:spcAft>
            </a:pPr>
            <a:r>
              <a:rPr lang="en-US" sz="3600" b="1">
                <a:solidFill>
                  <a:srgbClr val="002060"/>
                </a:solidFill>
                <a:latin typeface="Arial" panose="020B0604020202020204" pitchFamily="34" charset="0"/>
                <a:cs typeface="Arial" panose="020B0604020202020204" pitchFamily="34" charset="0"/>
              </a:rPr>
              <a:t>Mến gửi quý thầy cô! </a:t>
            </a:r>
          </a:p>
          <a:p>
            <a:pPr algn="just">
              <a:lnSpc>
                <a:spcPts val="3200"/>
              </a:lnSpc>
            </a:pPr>
            <a:r>
              <a:rPr lang="en-US" sz="4000">
                <a:solidFill>
                  <a:srgbClr val="002060"/>
                </a:solidFill>
                <a:latin typeface="Arial" panose="020B0604020202020204" pitchFamily="34" charset="0"/>
                <a:cs typeface="Arial" panose="020B0604020202020204" pitchFamily="34" charset="0"/>
              </a:rPr>
              <a:t>	</a:t>
            </a:r>
            <a:r>
              <a:rPr lang="vi-VN" sz="2400" b="0" i="0">
                <a:solidFill>
                  <a:srgbClr val="081C36"/>
                </a:solidFill>
                <a:effectLst/>
              </a:rPr>
              <a:t>MsPham xin gửi lời cảm ơn chân thành tới quý thầy cô cùng các anh chị em đồng nghiệp đã tin tưởng và sử dụng bộ bài </a:t>
            </a:r>
            <a:r>
              <a:rPr lang="vi-VN" sz="2400">
                <a:solidFill>
                  <a:srgbClr val="081C36"/>
                </a:solidFill>
              </a:rPr>
              <a:t>giảng </a:t>
            </a:r>
            <a:r>
              <a:rPr lang="en-US" sz="2400">
                <a:solidFill>
                  <a:srgbClr val="081C36"/>
                </a:solidFill>
                <a:latin typeface="Arial" panose="020B0604020202020204" pitchFamily="34" charset="0"/>
                <a:cs typeface="Arial" panose="020B0604020202020204" pitchFamily="34" charset="0"/>
              </a:rPr>
              <a:t>được soạn bởi MsPham</a:t>
            </a:r>
            <a:r>
              <a:rPr lang="vi-VN" sz="2400">
                <a:solidFill>
                  <a:srgbClr val="081C36"/>
                </a:solidFill>
                <a:latin typeface="Arial" panose="020B0604020202020204" pitchFamily="34" charset="0"/>
                <a:cs typeface="Arial" panose="020B0604020202020204" pitchFamily="34" charset="0"/>
              </a:rPr>
              <a:t>. </a:t>
            </a:r>
            <a:endParaRPr lang="en-US" sz="2400">
              <a:solidFill>
                <a:srgbClr val="081C36"/>
              </a:solidFill>
              <a:latin typeface="Arial" panose="020B0604020202020204" pitchFamily="34" charset="0"/>
              <a:cs typeface="Arial" panose="020B0604020202020204" pitchFamily="34" charset="0"/>
            </a:endParaRPr>
          </a:p>
          <a:p>
            <a:pPr algn="just">
              <a:lnSpc>
                <a:spcPts val="3200"/>
              </a:lnSpc>
            </a:pPr>
            <a:r>
              <a:rPr lang="en-US" sz="2400" b="0" i="0">
                <a:solidFill>
                  <a:srgbClr val="081C36"/>
                </a:solidFill>
                <a:effectLst/>
              </a:rPr>
              <a:t>	</a:t>
            </a:r>
            <a:r>
              <a:rPr lang="vi-VN" sz="2400" b="0" i="0">
                <a:solidFill>
                  <a:srgbClr val="081C36"/>
                </a:solidFill>
                <a:effectLst/>
              </a:rPr>
              <a:t>Bài giảng là tâm huyết và công sức lao động của MsPham. Kính mong quý thầy cô trân trọng và sử dụng bài giảng đúng mục đích. Quý thầy cô được chỉnh sửa bài giảng theo ý đồ dạy học của mình. Tuy nhiên, </a:t>
            </a:r>
            <a:r>
              <a:rPr lang="vi-VN" sz="2400" b="0" i="0">
                <a:solidFill>
                  <a:srgbClr val="FF0000"/>
                </a:solidFill>
                <a:effectLst/>
              </a:rPr>
              <a:t>mọi hình thức sao chép, mua bán, chia sẻ bộ bài giảng này đều là "ĂN CẮP".</a:t>
            </a:r>
            <a:r>
              <a:rPr lang="vi-VN" sz="2400" b="0" i="0">
                <a:solidFill>
                  <a:srgbClr val="081C36"/>
                </a:solidFill>
                <a:effectLst/>
              </a:rPr>
              <a:t> </a:t>
            </a:r>
            <a:endParaRPr lang="en-US" sz="2400" b="0" i="0">
              <a:solidFill>
                <a:srgbClr val="081C36"/>
              </a:solidFill>
              <a:effectLst/>
            </a:endParaRPr>
          </a:p>
          <a:p>
            <a:pPr algn="just">
              <a:lnSpc>
                <a:spcPts val="3200"/>
              </a:lnSpc>
            </a:pPr>
            <a:r>
              <a:rPr lang="en-US" sz="2400">
                <a:solidFill>
                  <a:srgbClr val="081C36"/>
                </a:solidFill>
              </a:rPr>
              <a:t>	</a:t>
            </a:r>
            <a:r>
              <a:rPr lang="vi-VN" sz="2400" b="0" i="0">
                <a:solidFill>
                  <a:srgbClr val="081C36"/>
                </a:solidFill>
                <a:effectLst/>
              </a:rPr>
              <a:t>MsPham tin rằng quý thầy cô đều là những người làm giáo dục chân chính. MsPham vô cùng biết ơn quý thầy cô. </a:t>
            </a:r>
            <a:endParaRPr lang="en-US" sz="2400" b="0" i="0">
              <a:solidFill>
                <a:srgbClr val="081C36"/>
              </a:solidFill>
              <a:effectLst/>
            </a:endParaRPr>
          </a:p>
          <a:p>
            <a:pPr algn="just">
              <a:lnSpc>
                <a:spcPts val="3200"/>
              </a:lnSpc>
            </a:pPr>
            <a:r>
              <a:rPr lang="vi-VN" sz="2400" b="0" i="0">
                <a:solidFill>
                  <a:srgbClr val="081C36"/>
                </a:solidFill>
                <a:effectLst/>
              </a:rPr>
              <a:t>Mọi thông tin phản hồi hoặc cần hỗ trợ, quý thầy cô vui lòng liên hệ: MsPham - </a:t>
            </a:r>
            <a:r>
              <a:rPr lang="vi-VN" sz="2400" b="0" i="0">
                <a:effectLst/>
              </a:rPr>
              <a:t>0936082789</a:t>
            </a:r>
            <a:r>
              <a:rPr lang="en-US" sz="2400">
                <a:solidFill>
                  <a:srgbClr val="081C36"/>
                </a:solidFill>
              </a:rPr>
              <a:t>.</a:t>
            </a:r>
            <a:endParaRPr lang="en-US" sz="2400" b="0" i="0">
              <a:solidFill>
                <a:srgbClr val="081C36"/>
              </a:solidFill>
              <a:effectLst/>
            </a:endParaRPr>
          </a:p>
          <a:p>
            <a:pPr algn="just">
              <a:lnSpc>
                <a:spcPts val="3200"/>
              </a:lnSpc>
            </a:pPr>
            <a:r>
              <a:rPr lang="en-US" sz="2400">
                <a:solidFill>
                  <a:srgbClr val="081C36"/>
                </a:solidFill>
              </a:rPr>
              <a:t>	</a:t>
            </a:r>
            <a:r>
              <a:rPr lang="vi-VN" sz="2400" b="0" i="0">
                <a:solidFill>
                  <a:srgbClr val="081C36"/>
                </a:solidFill>
                <a:effectLst/>
              </a:rPr>
              <a:t>Và xin kính chúc quý thầy cô sức khỏe để thắp lửa và cống hiến trong sự nghiệp trồng người. </a:t>
            </a:r>
            <a:endParaRPr lang="en-US" sz="2400">
              <a:solidFill>
                <a:srgbClr val="081C36"/>
              </a:solidFill>
            </a:endParaRPr>
          </a:p>
          <a:p>
            <a:pPr algn="just">
              <a:lnSpc>
                <a:spcPts val="3200"/>
              </a:lnSpc>
            </a:pPr>
            <a:r>
              <a:rPr lang="en-US" sz="2400" b="0" i="0">
                <a:solidFill>
                  <a:srgbClr val="081C36"/>
                </a:solidFill>
                <a:effectLst/>
              </a:rPr>
              <a:t>								</a:t>
            </a:r>
            <a:r>
              <a:rPr lang="vi-VN" sz="2400" b="0" i="0">
                <a:solidFill>
                  <a:srgbClr val="081C36"/>
                </a:solidFill>
                <a:effectLst/>
              </a:rPr>
              <a:t>With love, MsPham</a:t>
            </a:r>
            <a:endParaRPr lang="en-US" sz="2400">
              <a:solidFill>
                <a:srgbClr val="002060"/>
              </a:solidFill>
              <a:cs typeface="Arial" panose="020B0604020202020204" pitchFamily="34" charset="0"/>
            </a:endParaRPr>
          </a:p>
        </p:txBody>
      </p:sp>
    </p:spTree>
    <p:extLst>
      <p:ext uri="{BB962C8B-B14F-4D97-AF65-F5344CB8AC3E}">
        <p14:creationId xmlns:p14="http://schemas.microsoft.com/office/powerpoint/2010/main" val="1220906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ình ảnh có liên quan">
            <a:extLst>
              <a:ext uri="{FF2B5EF4-FFF2-40B4-BE49-F238E27FC236}">
                <a16:creationId xmlns:a16="http://schemas.microsoft.com/office/drawing/2014/main" id="{F038A8DD-2620-4D59-9C56-8C8887BB3F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385"/>
          <a:stretch/>
        </p:blipFill>
        <p:spPr bwMode="auto">
          <a:xfrm>
            <a:off x="-21345" y="-58994"/>
            <a:ext cx="12234690" cy="73113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F7E35F9-EB69-4AA2-AEFF-B0F1DAFD16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520126" y="3077932"/>
            <a:ext cx="1341799" cy="1412776"/>
          </a:xfrm>
          <a:prstGeom prst="rect">
            <a:avLst/>
          </a:prstGeom>
        </p:spPr>
      </p:pic>
      <p:pic>
        <p:nvPicPr>
          <p:cNvPr id="9" name="Picture 8">
            <a:extLst>
              <a:ext uri="{FF2B5EF4-FFF2-40B4-BE49-F238E27FC236}">
                <a16:creationId xmlns:a16="http://schemas.microsoft.com/office/drawing/2014/main" id="{22A15584-4420-4558-B75A-D88138847B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4511" y="363111"/>
            <a:ext cx="2336707" cy="3206817"/>
          </a:xfrm>
          <a:prstGeom prst="rect">
            <a:avLst/>
          </a:prstGeom>
        </p:spPr>
      </p:pic>
      <p:pic>
        <p:nvPicPr>
          <p:cNvPr id="10" name="Picture 9">
            <a:extLst>
              <a:ext uri="{FF2B5EF4-FFF2-40B4-BE49-F238E27FC236}">
                <a16:creationId xmlns:a16="http://schemas.microsoft.com/office/drawing/2014/main" id="{336D5AFC-AB39-466E-B8F8-287A7B4558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0655" y="1653495"/>
            <a:ext cx="1091717" cy="840813"/>
          </a:xfrm>
          <a:prstGeom prst="rect">
            <a:avLst/>
          </a:prstGeom>
        </p:spPr>
      </p:pic>
      <p:sp>
        <p:nvSpPr>
          <p:cNvPr id="11" name="TextBox 10">
            <a:extLst>
              <a:ext uri="{FF2B5EF4-FFF2-40B4-BE49-F238E27FC236}">
                <a16:creationId xmlns:a16="http://schemas.microsoft.com/office/drawing/2014/main" id="{7AB38086-9C71-4131-9CB8-A0D0C37C0148}"/>
              </a:ext>
            </a:extLst>
          </p:cNvPr>
          <p:cNvSpPr txBox="1"/>
          <p:nvPr/>
        </p:nvSpPr>
        <p:spPr>
          <a:xfrm>
            <a:off x="2057714" y="7471107"/>
            <a:ext cx="8188103" cy="1616765"/>
          </a:xfrm>
          <a:prstGeom prst="rect">
            <a:avLst/>
          </a:prstGeom>
          <a:noFill/>
        </p:spPr>
        <p:txBody>
          <a:bodyPr wrap="square" rtlCol="0">
            <a:prstTxWarp prst="textFadeLeft">
              <a:avLst>
                <a:gd name="adj" fmla="val 24242"/>
              </a:avLst>
            </a:prstTxWarp>
            <a:spAutoFit/>
          </a:bodyPr>
          <a:lstStyle/>
          <a:p>
            <a:r>
              <a:rPr lang="en-US" b="1" dirty="0">
                <a:ln w="28575">
                  <a:solidFill>
                    <a:schemeClr val="bg1"/>
                  </a:solidFill>
                  <a:prstDash val="solid"/>
                </a:ln>
                <a:solidFill>
                  <a:srgbClr val="FF0000"/>
                </a:solidFill>
                <a:effectLst>
                  <a:outerShdw blurRad="38100" dist="38100" dir="2700000" algn="tl">
                    <a:srgbClr val="000000">
                      <a:alpha val="43137"/>
                    </a:srgbClr>
                  </a:outerShdw>
                </a:effectLst>
                <a:latin typeface="Georgia" panose="02040502050405020303" pitchFamily="18" charset="0"/>
              </a:rPr>
              <a:t>Đi tìm PIKACHU</a:t>
            </a:r>
          </a:p>
        </p:txBody>
      </p:sp>
      <p:pic>
        <p:nvPicPr>
          <p:cNvPr id="12" name="Picture 11">
            <a:extLst>
              <a:ext uri="{FF2B5EF4-FFF2-40B4-BE49-F238E27FC236}">
                <a16:creationId xmlns:a16="http://schemas.microsoft.com/office/drawing/2014/main" id="{76E1359F-B9D1-4218-AF6A-C6BFFE72C7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18737" y="-58478"/>
            <a:ext cx="1787896" cy="1376993"/>
          </a:xfrm>
          <a:prstGeom prst="rect">
            <a:avLst/>
          </a:prstGeom>
        </p:spPr>
      </p:pic>
      <p:pic>
        <p:nvPicPr>
          <p:cNvPr id="13" name="Picture 12">
            <a:extLst>
              <a:ext uri="{FF2B5EF4-FFF2-40B4-BE49-F238E27FC236}">
                <a16:creationId xmlns:a16="http://schemas.microsoft.com/office/drawing/2014/main" id="{A0A5EA1C-5019-4B36-9B28-4902350B6D1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95519" y="4456149"/>
            <a:ext cx="600962" cy="824740"/>
          </a:xfrm>
          <a:prstGeom prst="rect">
            <a:avLst/>
          </a:prstGeom>
        </p:spPr>
      </p:pic>
      <p:pic>
        <p:nvPicPr>
          <p:cNvPr id="14" name="Picture 13">
            <a:extLst>
              <a:ext uri="{FF2B5EF4-FFF2-40B4-BE49-F238E27FC236}">
                <a16:creationId xmlns:a16="http://schemas.microsoft.com/office/drawing/2014/main" id="{FFC08A8A-751F-4E9E-928B-272E9512A5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0318" y="4650023"/>
            <a:ext cx="1198342" cy="1261731"/>
          </a:xfrm>
          <a:prstGeom prst="rect">
            <a:avLst/>
          </a:prstGeom>
        </p:spPr>
      </p:pic>
      <p:pic>
        <p:nvPicPr>
          <p:cNvPr id="15" name="Picture 14">
            <a:extLst>
              <a:ext uri="{FF2B5EF4-FFF2-40B4-BE49-F238E27FC236}">
                <a16:creationId xmlns:a16="http://schemas.microsoft.com/office/drawing/2014/main" id="{75AAD933-000A-4471-AEB7-96653E9BF1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045710" y="5088514"/>
            <a:ext cx="1271963" cy="1139467"/>
          </a:xfrm>
          <a:prstGeom prst="rect">
            <a:avLst/>
          </a:prstGeom>
        </p:spPr>
      </p:pic>
      <p:pic>
        <p:nvPicPr>
          <p:cNvPr id="16" name="Picture 15">
            <a:extLst>
              <a:ext uri="{FF2B5EF4-FFF2-40B4-BE49-F238E27FC236}">
                <a16:creationId xmlns:a16="http://schemas.microsoft.com/office/drawing/2014/main" id="{5C6CF83C-5975-43A6-A98F-19B4EF0900D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09705" y="1966520"/>
            <a:ext cx="920813" cy="824896"/>
          </a:xfrm>
          <a:prstGeom prst="rect">
            <a:avLst/>
          </a:prstGeom>
        </p:spPr>
      </p:pic>
      <p:pic>
        <p:nvPicPr>
          <p:cNvPr id="5" name="Picture 4">
            <a:hlinkClick r:id="" action="ppaction://hlinkshowjump?jump=nextslide"/>
          </p:cNvPr>
          <p:cNvPicPr>
            <a:picLocks noChangeAspect="1"/>
          </p:cNvPicPr>
          <p:nvPr/>
        </p:nvPicPr>
        <p:blipFill>
          <a:blip r:embed="rId12">
            <a:extLst>
              <a:ext uri="{28A0092B-C50C-407E-A947-70E740481C1C}">
                <a14:useLocalDpi xmlns:a14="http://schemas.microsoft.com/office/drawing/2010/main" val="0"/>
              </a:ext>
            </a:extLst>
          </a:blip>
          <a:srcRect/>
          <a:stretch/>
        </p:blipFill>
        <p:spPr>
          <a:xfrm flipH="1">
            <a:off x="4997680" y="5130800"/>
            <a:ext cx="2523565" cy="1282743"/>
          </a:xfrm>
          <a:prstGeom prst="rect">
            <a:avLst/>
          </a:prstGeom>
        </p:spPr>
      </p:pic>
      <p:pic>
        <p:nvPicPr>
          <p:cNvPr id="7" name="Crazy Arcade Music (크아 BGM) - Cánh đồng tuyết (Snow Fiel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4625" y="-1254125"/>
            <a:ext cx="609600" cy="609600"/>
          </a:xfrm>
          <a:prstGeom prst="rect">
            <a:avLst/>
          </a:prstGeom>
        </p:spPr>
      </p:pic>
      <p:pic>
        <p:nvPicPr>
          <p:cNvPr id="2" name="Picture 1"/>
          <p:cNvPicPr>
            <a:picLocks noChangeAspect="1"/>
          </p:cNvPicPr>
          <p:nvPr/>
        </p:nvPicPr>
        <p:blipFill>
          <a:blip r:embed="rId14"/>
          <a:stretch>
            <a:fillRect/>
          </a:stretch>
        </p:blipFill>
        <p:spPr>
          <a:xfrm>
            <a:off x="2057714" y="2900774"/>
            <a:ext cx="8297375" cy="1682642"/>
          </a:xfrm>
          <a:prstGeom prst="rect">
            <a:avLst/>
          </a:prstGeom>
        </p:spPr>
      </p:pic>
    </p:spTree>
    <p:extLst>
      <p:ext uri="{BB962C8B-B14F-4D97-AF65-F5344CB8AC3E}">
        <p14:creationId xmlns:p14="http://schemas.microsoft.com/office/powerpoint/2010/main" val="238502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1500"/>
                                        <p:tgtEl>
                                          <p:spTgt spid="11"/>
                                        </p:tgtEl>
                                      </p:cBhvr>
                                    </p:animEffect>
                                  </p:childTnLst>
                                </p:cTn>
                              </p:par>
                              <p:par>
                                <p:cTn id="14" presetID="1" presetClass="mediacall" presetSubtype="0" fill="hold" nodeType="withEffect">
                                  <p:stCondLst>
                                    <p:cond delay="0"/>
                                  </p:stCondLst>
                                  <p:childTnLst>
                                    <p:cmd type="call" cmd="playFrom(0.0)">
                                      <p:cBhvr>
                                        <p:cTn id="15" dur="18003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6970">
                <p:cTn id="16" fill="hold" display="0">
                  <p:stCondLst>
                    <p:cond delay="indefinite"/>
                  </p:stCondLst>
                  <p:endCondLst>
                    <p:cond evt="onStopAudio" delay="0">
                      <p:tgtEl>
                        <p:sldTgt/>
                      </p:tgtEl>
                    </p:cond>
                  </p:endCondLst>
                </p:cTn>
                <p:tgtEl>
                  <p:spTgt spid="7"/>
                </p:tgtEl>
              </p:cMediaNode>
            </p:audio>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3" name="MsPham"/>
          <p:cNvSpPr/>
          <p:nvPr/>
        </p:nvSpPr>
        <p:spPr>
          <a:xfrm>
            <a:off x="781456" y="1690652"/>
            <a:ext cx="4824196" cy="4219162"/>
          </a:xfrm>
          <a:prstGeom prst="roundRect">
            <a:avLst>
              <a:gd name="adj" fmla="val 11354"/>
            </a:avLst>
          </a:prstGeom>
          <a:ln w="57150" cmpd="thickThin">
            <a:solidFill>
              <a:schemeClr val="accent2">
                <a:lumMod val="75000"/>
              </a:schemeClr>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600" dirty="0">
              <a:solidFill>
                <a:srgbClr val="002060"/>
              </a:solidFill>
            </a:endParaRPr>
          </a:p>
        </p:txBody>
      </p:sp>
      <p:sp>
        <p:nvSpPr>
          <p:cNvPr id="28" name="MsPham"/>
          <p:cNvSpPr/>
          <p:nvPr/>
        </p:nvSpPr>
        <p:spPr>
          <a:xfrm>
            <a:off x="781456" y="276120"/>
            <a:ext cx="10397692" cy="1066800"/>
          </a:xfrm>
          <a:prstGeom prst="roundRect">
            <a:avLst>
              <a:gd name="adj" fmla="val 20505"/>
            </a:avLst>
          </a:prstGeom>
          <a:ln w="57150" cmpd="thickThin">
            <a:solidFill>
              <a:srgbClr val="FE3856"/>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a:solidFill>
                  <a:srgbClr val="002060"/>
                </a:solidFill>
              </a:rPr>
              <a:t>May I write?</a:t>
            </a:r>
            <a:endParaRPr lang="en-US" sz="4400" b="1" dirty="0">
              <a:solidFill>
                <a:srgbClr val="002060"/>
              </a:solidFill>
            </a:endParaRPr>
          </a:p>
        </p:txBody>
      </p:sp>
      <p:sp>
        <p:nvSpPr>
          <p:cNvPr id="2" name="Sai1MsPham"/>
          <p:cNvSpPr/>
          <p:nvPr/>
        </p:nvSpPr>
        <p:spPr>
          <a:xfrm>
            <a:off x="6132417" y="1599131"/>
            <a:ext cx="5033181" cy="1066800"/>
          </a:xfrm>
          <a:prstGeom prst="roundRect">
            <a:avLst>
              <a:gd name="adj" fmla="val 20505"/>
            </a:avLst>
          </a:prstGeom>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en-US" sz="3200" b="1">
                <a:solidFill>
                  <a:srgbClr val="002060"/>
                </a:solidFill>
                <a:latin typeface="Century Gothic" panose="020B0502020202020204" pitchFamily="34" charset="0"/>
              </a:rPr>
              <a:t>Yes, you do.</a:t>
            </a:r>
            <a:endParaRPr lang="en-US" altLang="en-US" sz="3200" b="1" dirty="0">
              <a:solidFill>
                <a:srgbClr val="002060"/>
              </a:solidFill>
              <a:latin typeface="Century Gothic" panose="020B0502020202020204" pitchFamily="34" charset="0"/>
            </a:endParaRPr>
          </a:p>
        </p:txBody>
      </p:sp>
      <p:pic>
        <p:nvPicPr>
          <p:cNvPr id="15" name="Picture 14">
            <a:hlinkClick r:id="" action="ppaction://hlinkshowjump?jump=nextslid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6476" y="6018444"/>
            <a:ext cx="1598805" cy="710580"/>
          </a:xfrm>
          <a:prstGeom prst="rect">
            <a:avLst/>
          </a:prstGeom>
        </p:spPr>
      </p:pic>
      <p:sp>
        <p:nvSpPr>
          <p:cNvPr id="23" name="Sai2MsPham"/>
          <p:cNvSpPr/>
          <p:nvPr/>
        </p:nvSpPr>
        <p:spPr>
          <a:xfrm>
            <a:off x="6132416" y="3054223"/>
            <a:ext cx="5033181" cy="1066800"/>
          </a:xfrm>
          <a:prstGeom prst="roundRect">
            <a:avLst>
              <a:gd name="adj" fmla="val 20505"/>
            </a:avLst>
          </a:prstGeom>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en-US" sz="3200" b="1">
                <a:solidFill>
                  <a:srgbClr val="002060"/>
                </a:solidFill>
                <a:latin typeface="Century Gothic" panose="020B0502020202020204" pitchFamily="34" charset="0"/>
              </a:rPr>
              <a:t>No, you cann’t.</a:t>
            </a:r>
            <a:endParaRPr lang="en-US" altLang="en-US" sz="3200" b="1" dirty="0">
              <a:solidFill>
                <a:srgbClr val="002060"/>
              </a:solidFill>
              <a:latin typeface="Century Gothic" panose="020B0502020202020204" pitchFamily="34" charset="0"/>
            </a:endParaRPr>
          </a:p>
        </p:txBody>
      </p:sp>
      <p:sp>
        <p:nvSpPr>
          <p:cNvPr id="24" name="DungMsPham"/>
          <p:cNvSpPr/>
          <p:nvPr/>
        </p:nvSpPr>
        <p:spPr>
          <a:xfrm>
            <a:off x="6145967" y="4568676"/>
            <a:ext cx="5033181" cy="1066800"/>
          </a:xfrm>
          <a:prstGeom prst="roundRect">
            <a:avLst>
              <a:gd name="adj" fmla="val 20505"/>
            </a:avLst>
          </a:prstGeom>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en-US" sz="3200" b="1">
                <a:solidFill>
                  <a:srgbClr val="002060"/>
                </a:solidFill>
                <a:latin typeface="Century Gothic" panose="020B0502020202020204" pitchFamily="34" charset="0"/>
              </a:rPr>
              <a:t>Yes, you can.</a:t>
            </a:r>
            <a:endParaRPr lang="en-US" altLang="en-US" sz="3200" b="1" dirty="0">
              <a:solidFill>
                <a:srgbClr val="002060"/>
              </a:solidFill>
              <a:latin typeface="Century Gothic" panose="020B0502020202020204" pitchFamily="34" charset="0"/>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5652" y="1526364"/>
            <a:ext cx="1080630" cy="1156274"/>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5652" y="3070930"/>
            <a:ext cx="1080630" cy="1156274"/>
          </a:xfrm>
          <a:prstGeom prst="rect">
            <a:avLst/>
          </a:prstGeom>
        </p:spPr>
      </p:pic>
      <p:pic>
        <p:nvPicPr>
          <p:cNvPr id="16" name="PiMsPham"/>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333016" y="3857929"/>
            <a:ext cx="2070204" cy="1854557"/>
          </a:xfrm>
          <a:prstGeom prst="rect">
            <a:avLst/>
          </a:prstGeom>
        </p:spPr>
      </p:pic>
      <p:pic>
        <p:nvPicPr>
          <p:cNvPr id="42" name="Picture 4" descr="https://s.sachmem.vn/public/images/TA3T1SHS/U6-L2-2-5-fwergkbboymxmpy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66895" y="2104501"/>
            <a:ext cx="3895963" cy="31514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9"/>
          <a:stretch>
            <a:fillRect/>
          </a:stretch>
        </p:blipFill>
        <p:spPr>
          <a:xfrm>
            <a:off x="3334331" y="4321046"/>
            <a:ext cx="1971666" cy="1562059"/>
          </a:xfrm>
          <a:prstGeom prst="rect">
            <a:avLst/>
          </a:prstGeom>
        </p:spPr>
      </p:pic>
    </p:spTree>
    <p:extLst>
      <p:ext uri="{BB962C8B-B14F-4D97-AF65-F5344CB8AC3E}">
        <p14:creationId xmlns:p14="http://schemas.microsoft.com/office/powerpoint/2010/main" val="20339190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Effect transition="in" filter="fade">
                                      <p:cBhvr>
                                        <p:cTn id="9" dur="10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yeahtWAV.wav"/>
                                        </p:tgtEl>
                                      </p:cMediaNode>
                                    </p:audio>
                                  </p:sub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5" name="MsPham"/>
          <p:cNvSpPr/>
          <p:nvPr/>
        </p:nvSpPr>
        <p:spPr>
          <a:xfrm>
            <a:off x="781456" y="1690652"/>
            <a:ext cx="4824196" cy="4219162"/>
          </a:xfrm>
          <a:prstGeom prst="roundRect">
            <a:avLst>
              <a:gd name="adj" fmla="val 11354"/>
            </a:avLst>
          </a:prstGeom>
          <a:ln w="57150" cmpd="thickThin">
            <a:solidFill>
              <a:schemeClr val="accent2">
                <a:lumMod val="75000"/>
              </a:schemeClr>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600" dirty="0">
              <a:solidFill>
                <a:srgbClr val="002060"/>
              </a:solidFill>
            </a:endParaRPr>
          </a:p>
        </p:txBody>
      </p:sp>
      <p:sp>
        <p:nvSpPr>
          <p:cNvPr id="28" name="MsPham"/>
          <p:cNvSpPr/>
          <p:nvPr/>
        </p:nvSpPr>
        <p:spPr>
          <a:xfrm>
            <a:off x="781456" y="276120"/>
            <a:ext cx="10397692" cy="1066800"/>
          </a:xfrm>
          <a:prstGeom prst="roundRect">
            <a:avLst>
              <a:gd name="adj" fmla="val 20505"/>
            </a:avLst>
          </a:prstGeom>
          <a:ln w="57150" cmpd="thickThin">
            <a:solidFill>
              <a:srgbClr val="FE3856"/>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a:solidFill>
                  <a:srgbClr val="002060"/>
                </a:solidFill>
                <a:latin typeface="Arial" panose="020B0604020202020204" pitchFamily="34" charset="0"/>
                <a:cs typeface="Arial" panose="020B0604020202020204" pitchFamily="34" charset="0"/>
              </a:rPr>
              <a:t>May I _____? - No, you can.</a:t>
            </a:r>
            <a:endParaRPr lang="en-US" sz="4400" b="1" dirty="0">
              <a:solidFill>
                <a:srgbClr val="002060"/>
              </a:solidFill>
              <a:latin typeface="Arial" panose="020B0604020202020204" pitchFamily="34" charset="0"/>
              <a:cs typeface="Arial" panose="020B0604020202020204" pitchFamily="34" charset="0"/>
            </a:endParaRPr>
          </a:p>
        </p:txBody>
      </p:sp>
      <p:sp>
        <p:nvSpPr>
          <p:cNvPr id="2" name="Sai1MsPham"/>
          <p:cNvSpPr/>
          <p:nvPr/>
        </p:nvSpPr>
        <p:spPr>
          <a:xfrm>
            <a:off x="6145967" y="4625826"/>
            <a:ext cx="5033181" cy="1066800"/>
          </a:xfrm>
          <a:prstGeom prst="roundRect">
            <a:avLst>
              <a:gd name="adj" fmla="val 20505"/>
            </a:avLst>
          </a:prstGeom>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en-US" sz="3200" b="1">
                <a:solidFill>
                  <a:srgbClr val="002060"/>
                </a:solidFill>
                <a:latin typeface="Arial" panose="020B0604020202020204" pitchFamily="34" charset="0"/>
                <a:cs typeface="Arial" panose="020B0604020202020204" pitchFamily="34" charset="0"/>
              </a:rPr>
              <a:t>read</a:t>
            </a:r>
            <a:endParaRPr lang="en-US" altLang="en-US" sz="3200" b="1" dirty="0">
              <a:solidFill>
                <a:srgbClr val="002060"/>
              </a:solidFill>
              <a:latin typeface="Arial" panose="020B0604020202020204" pitchFamily="34" charset="0"/>
              <a:cs typeface="Arial" panose="020B0604020202020204" pitchFamily="34" charset="0"/>
            </a:endParaRPr>
          </a:p>
        </p:txBody>
      </p:sp>
      <p:pic>
        <p:nvPicPr>
          <p:cNvPr id="15" name="Picture 14">
            <a:hlinkClick r:id="" action="ppaction://hlinkshowjump?jump=nextslid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6476" y="6018444"/>
            <a:ext cx="1598805" cy="710580"/>
          </a:xfrm>
          <a:prstGeom prst="rect">
            <a:avLst/>
          </a:prstGeom>
        </p:spPr>
      </p:pic>
      <p:sp>
        <p:nvSpPr>
          <p:cNvPr id="23" name="Sai2MsPham"/>
          <p:cNvSpPr/>
          <p:nvPr/>
        </p:nvSpPr>
        <p:spPr>
          <a:xfrm>
            <a:off x="6132416" y="3149473"/>
            <a:ext cx="5033181" cy="1066800"/>
          </a:xfrm>
          <a:prstGeom prst="roundRect">
            <a:avLst>
              <a:gd name="adj" fmla="val 20505"/>
            </a:avLst>
          </a:prstGeom>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en-US" sz="3200" b="1">
                <a:solidFill>
                  <a:srgbClr val="002060"/>
                </a:solidFill>
                <a:latin typeface="Arial" panose="020B0604020202020204" pitchFamily="34" charset="0"/>
                <a:cs typeface="Arial" panose="020B0604020202020204" pitchFamily="34" charset="0"/>
              </a:rPr>
              <a:t>write</a:t>
            </a:r>
            <a:endParaRPr lang="en-US" altLang="en-US" sz="3200" b="1" dirty="0">
              <a:solidFill>
                <a:srgbClr val="002060"/>
              </a:solidFill>
              <a:latin typeface="Arial" panose="020B0604020202020204" pitchFamily="34" charset="0"/>
              <a:cs typeface="Arial" panose="020B0604020202020204" pitchFamily="34" charset="0"/>
            </a:endParaRPr>
          </a:p>
        </p:txBody>
      </p:sp>
      <p:sp>
        <p:nvSpPr>
          <p:cNvPr id="24" name="DungMsPham"/>
          <p:cNvSpPr/>
          <p:nvPr/>
        </p:nvSpPr>
        <p:spPr>
          <a:xfrm>
            <a:off x="6117745" y="1693367"/>
            <a:ext cx="5033181" cy="1066800"/>
          </a:xfrm>
          <a:prstGeom prst="roundRect">
            <a:avLst>
              <a:gd name="adj" fmla="val 20505"/>
            </a:avLst>
          </a:prstGeom>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Arial" panose="020B0604020202020204" pitchFamily="34" charset="0"/>
                <a:cs typeface="Arial" panose="020B0604020202020204" pitchFamily="34" charset="0"/>
              </a:rPr>
              <a:t>    speak Vietnamese</a:t>
            </a:r>
            <a:endParaRPr lang="en-US" altLang="en-US" sz="3200" b="1" dirty="0">
              <a:solidFill>
                <a:srgbClr val="002060"/>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19202" y="4553059"/>
            <a:ext cx="1080630" cy="1156274"/>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5652" y="3166180"/>
            <a:ext cx="1080630" cy="1156274"/>
          </a:xfrm>
          <a:prstGeom prst="rect">
            <a:avLst/>
          </a:prstGeom>
        </p:spPr>
      </p:pic>
      <p:pic>
        <p:nvPicPr>
          <p:cNvPr id="16" name="PiMsPham"/>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304794" y="982620"/>
            <a:ext cx="2070204" cy="1854557"/>
          </a:xfrm>
          <a:prstGeom prst="rect">
            <a:avLst/>
          </a:prstGeom>
        </p:spPr>
      </p:pic>
      <p:pic>
        <p:nvPicPr>
          <p:cNvPr id="46" name="Picture 45"/>
          <p:cNvPicPr>
            <a:picLocks noChangeAspect="1"/>
          </p:cNvPicPr>
          <p:nvPr/>
        </p:nvPicPr>
        <p:blipFill>
          <a:blip r:embed="rId8"/>
          <a:stretch>
            <a:fillRect/>
          </a:stretch>
        </p:blipFill>
        <p:spPr>
          <a:xfrm>
            <a:off x="3545719" y="4488520"/>
            <a:ext cx="1760277" cy="1394585"/>
          </a:xfrm>
          <a:prstGeom prst="rect">
            <a:avLst/>
          </a:prstGeom>
        </p:spPr>
      </p:pic>
      <p:pic>
        <p:nvPicPr>
          <p:cNvPr id="8" name="MsPham-0936082789">
            <a:extLst>
              <a:ext uri="{FF2B5EF4-FFF2-40B4-BE49-F238E27FC236}">
                <a16:creationId xmlns:a16="http://schemas.microsoft.com/office/drawing/2014/main" id="{05E041D5-5D1E-75B0-E158-2DAD2E5443B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59770" y="2467936"/>
            <a:ext cx="2867567" cy="1748337"/>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57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Effect transition="in" filter="fade">
                                      <p:cBhvr>
                                        <p:cTn id="15" dur="1000"/>
                                        <p:tgtEl>
                                          <p:spTgt spid="16"/>
                                        </p:tgtEl>
                                      </p:cBhvr>
                                    </p:animEffect>
                                  </p:childTnLst>
                                  <p:subTnLst>
                                    <p:audio>
                                      <p:cMediaNode>
                                        <p:cTn display="0" masterRel="sameClick">
                                          <p:stCondLst>
                                            <p:cond evt="begin" delay="0">
                                              <p:tn val="11"/>
                                            </p:cond>
                                          </p:stCondLst>
                                          <p:endCondLst>
                                            <p:cond evt="onStopAudio" delay="0">
                                              <p:tgtEl>
                                                <p:sldTgt/>
                                              </p:tgtEl>
                                            </p:cond>
                                          </p:endCondLst>
                                        </p:cTn>
                                        <p:tgtEl>
                                          <p:sndTgt r:embed="rId2" name="yeahtWAV.wav"/>
                                        </p:tgtEl>
                                      </p:cMediaNode>
                                    </p:audio>
                                  </p:sub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subTnLst>
                                    <p:audio>
                                      <p:cMediaNode>
                                        <p:cTn display="0" masterRel="sameClick">
                                          <p:stCondLst>
                                            <p:cond evt="begin" delay="0">
                                              <p:tn val="29"/>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3" name="MsPham"/>
          <p:cNvSpPr/>
          <p:nvPr/>
        </p:nvSpPr>
        <p:spPr>
          <a:xfrm>
            <a:off x="781456" y="1690652"/>
            <a:ext cx="4824196" cy="4219162"/>
          </a:xfrm>
          <a:prstGeom prst="roundRect">
            <a:avLst>
              <a:gd name="adj" fmla="val 11354"/>
            </a:avLst>
          </a:prstGeom>
          <a:ln w="57150" cmpd="thickThin">
            <a:solidFill>
              <a:schemeClr val="accent2">
                <a:lumMod val="75000"/>
              </a:schemeClr>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600" dirty="0">
              <a:solidFill>
                <a:srgbClr val="002060"/>
              </a:solidFill>
            </a:endParaRPr>
          </a:p>
        </p:txBody>
      </p:sp>
      <p:sp>
        <p:nvSpPr>
          <p:cNvPr id="28" name="MsPham"/>
          <p:cNvSpPr/>
          <p:nvPr/>
        </p:nvSpPr>
        <p:spPr>
          <a:xfrm>
            <a:off x="781456" y="276120"/>
            <a:ext cx="10397692" cy="1066800"/>
          </a:xfrm>
          <a:prstGeom prst="roundRect">
            <a:avLst>
              <a:gd name="adj" fmla="val 20505"/>
            </a:avLst>
          </a:prstGeom>
          <a:ln w="57150" cmpd="thickThin">
            <a:solidFill>
              <a:srgbClr val="FE3856"/>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a:solidFill>
                  <a:srgbClr val="002060"/>
                </a:solidFill>
                <a:latin typeface="Arial" panose="020B0604020202020204" pitchFamily="34" charset="0"/>
                <a:cs typeface="Arial" panose="020B0604020202020204" pitchFamily="34" charset="0"/>
              </a:rPr>
              <a:t>May I ______? - </a:t>
            </a:r>
            <a:r>
              <a:rPr lang="en-US" altLang="en-US" sz="4400" b="1">
                <a:solidFill>
                  <a:srgbClr val="002060"/>
                </a:solidFill>
                <a:latin typeface="Arial" panose="020B0604020202020204" pitchFamily="34" charset="0"/>
                <a:cs typeface="Arial" panose="020B0604020202020204" pitchFamily="34" charset="0"/>
              </a:rPr>
              <a:t>Yes, you can’t.</a:t>
            </a:r>
          </a:p>
        </p:txBody>
      </p:sp>
      <p:sp>
        <p:nvSpPr>
          <p:cNvPr id="2" name="Sai1MsPham"/>
          <p:cNvSpPr/>
          <p:nvPr/>
        </p:nvSpPr>
        <p:spPr>
          <a:xfrm>
            <a:off x="6132417" y="1599131"/>
            <a:ext cx="5033181" cy="1066800"/>
          </a:xfrm>
          <a:prstGeom prst="roundRect">
            <a:avLst>
              <a:gd name="adj" fmla="val 20505"/>
            </a:avLst>
          </a:prstGeom>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Arial" panose="020B0604020202020204" pitchFamily="34" charset="0"/>
                <a:cs typeface="Arial" panose="020B0604020202020204" pitchFamily="34" charset="0"/>
              </a:rPr>
              <a:t> speak Vietnamese</a:t>
            </a:r>
            <a:endParaRPr lang="en-US" altLang="en-US" sz="3200" b="1" dirty="0">
              <a:solidFill>
                <a:srgbClr val="002060"/>
              </a:solidFill>
              <a:latin typeface="Century Gothic" panose="020B0502020202020204" pitchFamily="34" charset="0"/>
            </a:endParaRPr>
          </a:p>
        </p:txBody>
      </p:sp>
      <p:pic>
        <p:nvPicPr>
          <p:cNvPr id="15" name="Picture 14">
            <a:hlinkClick r:id="" action="ppaction://hlinkshowjump?jump=nextslid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6476" y="6018444"/>
            <a:ext cx="1598805" cy="710580"/>
          </a:xfrm>
          <a:prstGeom prst="rect">
            <a:avLst/>
          </a:prstGeom>
        </p:spPr>
      </p:pic>
      <p:sp>
        <p:nvSpPr>
          <p:cNvPr id="23" name="Sai2MsPham"/>
          <p:cNvSpPr/>
          <p:nvPr/>
        </p:nvSpPr>
        <p:spPr>
          <a:xfrm>
            <a:off x="6132416" y="4525772"/>
            <a:ext cx="5033181" cy="1066800"/>
          </a:xfrm>
          <a:prstGeom prst="roundRect">
            <a:avLst>
              <a:gd name="adj" fmla="val 20505"/>
            </a:avLst>
          </a:prstGeom>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en-US" sz="3200" b="1">
                <a:solidFill>
                  <a:srgbClr val="002060"/>
                </a:solidFill>
                <a:latin typeface="Century Gothic" panose="020B0502020202020204" pitchFamily="34" charset="0"/>
              </a:rPr>
              <a:t>go out</a:t>
            </a:r>
            <a:endParaRPr lang="en-US" sz="3200" b="1" dirty="0">
              <a:solidFill>
                <a:srgbClr val="002060"/>
              </a:solidFill>
            </a:endParaRPr>
          </a:p>
        </p:txBody>
      </p:sp>
      <p:sp>
        <p:nvSpPr>
          <p:cNvPr id="24" name="DungMsPham"/>
          <p:cNvSpPr/>
          <p:nvPr/>
        </p:nvSpPr>
        <p:spPr>
          <a:xfrm>
            <a:off x="6145967" y="3056740"/>
            <a:ext cx="5033181" cy="1066800"/>
          </a:xfrm>
          <a:prstGeom prst="roundRect">
            <a:avLst>
              <a:gd name="adj" fmla="val 20505"/>
            </a:avLst>
          </a:prstGeom>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en-US" sz="3200" b="1">
                <a:solidFill>
                  <a:srgbClr val="002060"/>
                </a:solidFill>
                <a:latin typeface="Century Gothic" panose="020B0502020202020204" pitchFamily="34" charset="0"/>
              </a:rPr>
              <a:t>come in</a:t>
            </a:r>
            <a:endParaRPr lang="en-US" sz="3200" b="1" dirty="0">
              <a:solidFill>
                <a:srgbClr val="002060"/>
              </a:solidFill>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5652" y="1526364"/>
            <a:ext cx="1080630" cy="1156274"/>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5652" y="4542479"/>
            <a:ext cx="1080630" cy="1156274"/>
          </a:xfrm>
          <a:prstGeom prst="rect">
            <a:avLst/>
          </a:prstGeom>
        </p:spPr>
      </p:pic>
      <p:pic>
        <p:nvPicPr>
          <p:cNvPr id="16" name="PiMsPham"/>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333016" y="2345993"/>
            <a:ext cx="2070204" cy="1854557"/>
          </a:xfrm>
          <a:prstGeom prst="rect">
            <a:avLst/>
          </a:prstGeom>
        </p:spPr>
      </p:pic>
      <p:pic>
        <p:nvPicPr>
          <p:cNvPr id="31" name="Picture 30"/>
          <p:cNvPicPr>
            <a:picLocks noChangeAspect="1"/>
          </p:cNvPicPr>
          <p:nvPr/>
        </p:nvPicPr>
        <p:blipFill>
          <a:blip r:embed="rId8"/>
          <a:stretch>
            <a:fillRect/>
          </a:stretch>
        </p:blipFill>
        <p:spPr>
          <a:xfrm>
            <a:off x="1115897" y="2112338"/>
            <a:ext cx="3800879" cy="3077646"/>
          </a:xfrm>
          <a:prstGeom prst="rect">
            <a:avLst/>
          </a:prstGeom>
        </p:spPr>
      </p:pic>
      <p:pic>
        <p:nvPicPr>
          <p:cNvPr id="34" name="Picture 33"/>
          <p:cNvPicPr>
            <a:picLocks noChangeAspect="1"/>
          </p:cNvPicPr>
          <p:nvPr/>
        </p:nvPicPr>
        <p:blipFill>
          <a:blip r:embed="rId9"/>
          <a:stretch>
            <a:fillRect/>
          </a:stretch>
        </p:blipFill>
        <p:spPr>
          <a:xfrm>
            <a:off x="3588764" y="4123540"/>
            <a:ext cx="1808768" cy="1991060"/>
          </a:xfrm>
          <a:prstGeom prst="rect">
            <a:avLst/>
          </a:prstGeom>
        </p:spPr>
      </p:pic>
    </p:spTree>
    <p:extLst>
      <p:ext uri="{BB962C8B-B14F-4D97-AF65-F5344CB8AC3E}">
        <p14:creationId xmlns:p14="http://schemas.microsoft.com/office/powerpoint/2010/main" val="20987027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Effect transition="in" filter="fade">
                                      <p:cBhvr>
                                        <p:cTn id="9" dur="10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yeahtWAV.wav"/>
                                        </p:tgtEl>
                                      </p:cMediaNode>
                                    </p:audio>
                                  </p:sub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1" name="MsPham"/>
          <p:cNvSpPr/>
          <p:nvPr/>
        </p:nvSpPr>
        <p:spPr>
          <a:xfrm>
            <a:off x="781456" y="1690652"/>
            <a:ext cx="4824196" cy="4219162"/>
          </a:xfrm>
          <a:prstGeom prst="roundRect">
            <a:avLst>
              <a:gd name="adj" fmla="val 11354"/>
            </a:avLst>
          </a:prstGeom>
          <a:ln w="57150" cmpd="thickThin">
            <a:solidFill>
              <a:schemeClr val="accent2">
                <a:lumMod val="75000"/>
              </a:schemeClr>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600" dirty="0">
              <a:solidFill>
                <a:srgbClr val="002060"/>
              </a:solidFill>
            </a:endParaRPr>
          </a:p>
        </p:txBody>
      </p:sp>
      <p:sp>
        <p:nvSpPr>
          <p:cNvPr id="28" name="MsPham"/>
          <p:cNvSpPr/>
          <p:nvPr/>
        </p:nvSpPr>
        <p:spPr>
          <a:xfrm>
            <a:off x="781456" y="276120"/>
            <a:ext cx="10397692" cy="1066800"/>
          </a:xfrm>
          <a:prstGeom prst="roundRect">
            <a:avLst>
              <a:gd name="adj" fmla="val 20505"/>
            </a:avLst>
          </a:prstGeom>
          <a:ln w="57150" cmpd="thickThin">
            <a:solidFill>
              <a:srgbClr val="FE3856"/>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a:solidFill>
                  <a:srgbClr val="002060"/>
                </a:solidFill>
                <a:latin typeface="Arial" panose="020B0604020202020204" pitchFamily="34" charset="0"/>
                <a:cs typeface="Arial" panose="020B0604020202020204" pitchFamily="34" charset="0"/>
              </a:rPr>
              <a:t>May I _________? Yes, you can.</a:t>
            </a:r>
            <a:endParaRPr lang="en-US" sz="3600" b="1" dirty="0">
              <a:solidFill>
                <a:srgbClr val="002060"/>
              </a:solidFill>
              <a:latin typeface="Arial" panose="020B0604020202020204" pitchFamily="34" charset="0"/>
              <a:cs typeface="Arial" panose="020B0604020202020204" pitchFamily="34" charset="0"/>
            </a:endParaRPr>
          </a:p>
        </p:txBody>
      </p:sp>
      <p:sp>
        <p:nvSpPr>
          <p:cNvPr id="2" name="Sai1MsPham"/>
          <p:cNvSpPr/>
          <p:nvPr/>
        </p:nvSpPr>
        <p:spPr>
          <a:xfrm>
            <a:off x="6132417" y="1599131"/>
            <a:ext cx="5033181" cy="1066800"/>
          </a:xfrm>
          <a:prstGeom prst="roundRect">
            <a:avLst>
              <a:gd name="adj" fmla="val 20505"/>
            </a:avLst>
          </a:prstGeom>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en-US" sz="3200" b="1">
                <a:solidFill>
                  <a:srgbClr val="002060"/>
                </a:solidFill>
                <a:latin typeface="Century Gothic" panose="020B0502020202020204" pitchFamily="34" charset="0"/>
              </a:rPr>
              <a:t>come in</a:t>
            </a:r>
            <a:endParaRPr lang="en-US" altLang="en-US" sz="3200" b="1" dirty="0">
              <a:solidFill>
                <a:srgbClr val="002060"/>
              </a:solidFill>
              <a:latin typeface="Century Gothic" panose="020B0502020202020204" pitchFamily="34" charset="0"/>
            </a:endParaRPr>
          </a:p>
        </p:txBody>
      </p:sp>
      <p:pic>
        <p:nvPicPr>
          <p:cNvPr id="15" name="Picture 14">
            <a:hlinkClick r:id="" action="ppaction://hlinkshowjump?jump=nextslid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6476" y="6018444"/>
            <a:ext cx="1598805" cy="710580"/>
          </a:xfrm>
          <a:prstGeom prst="rect">
            <a:avLst/>
          </a:prstGeom>
        </p:spPr>
      </p:pic>
      <p:sp>
        <p:nvSpPr>
          <p:cNvPr id="23" name="Sai2MsPham"/>
          <p:cNvSpPr/>
          <p:nvPr/>
        </p:nvSpPr>
        <p:spPr>
          <a:xfrm>
            <a:off x="6132416" y="4525772"/>
            <a:ext cx="5033181" cy="1066800"/>
          </a:xfrm>
          <a:prstGeom prst="roundRect">
            <a:avLst>
              <a:gd name="adj" fmla="val 20505"/>
            </a:avLst>
          </a:prstGeom>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Century Gothic" panose="020B0502020202020204" pitchFamily="34" charset="0"/>
              </a:rPr>
              <a:t>be quiet</a:t>
            </a:r>
            <a:endParaRPr lang="en-US" sz="3200" b="1" dirty="0">
              <a:solidFill>
                <a:srgbClr val="002060"/>
              </a:solidFill>
              <a:latin typeface="Century Gothic" panose="020B0502020202020204" pitchFamily="34" charset="0"/>
            </a:endParaRPr>
          </a:p>
        </p:txBody>
      </p:sp>
      <p:sp>
        <p:nvSpPr>
          <p:cNvPr id="24" name="DungMsPham"/>
          <p:cNvSpPr/>
          <p:nvPr/>
        </p:nvSpPr>
        <p:spPr>
          <a:xfrm>
            <a:off x="6145967" y="3056740"/>
            <a:ext cx="5033181" cy="1066800"/>
          </a:xfrm>
          <a:prstGeom prst="roundRect">
            <a:avLst>
              <a:gd name="adj" fmla="val 20505"/>
            </a:avLst>
          </a:prstGeom>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en-US" sz="3200" b="1">
                <a:solidFill>
                  <a:srgbClr val="002060"/>
                </a:solidFill>
                <a:latin typeface="Century Gothic" panose="020B0502020202020204" pitchFamily="34" charset="0"/>
              </a:rPr>
              <a:t>go out</a:t>
            </a:r>
            <a:endParaRPr lang="en-US" altLang="en-US" sz="3200" b="1" dirty="0">
              <a:solidFill>
                <a:srgbClr val="002060"/>
              </a:solidFill>
              <a:latin typeface="Century Gothic" panose="020B0502020202020204" pitchFamily="34" charset="0"/>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5652" y="1526364"/>
            <a:ext cx="1080630" cy="1156274"/>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5652" y="4542479"/>
            <a:ext cx="1080630" cy="1156274"/>
          </a:xfrm>
          <a:prstGeom prst="rect">
            <a:avLst/>
          </a:prstGeom>
        </p:spPr>
      </p:pic>
      <p:pic>
        <p:nvPicPr>
          <p:cNvPr id="16" name="PiMsPham"/>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333016" y="2345993"/>
            <a:ext cx="2070204" cy="1854557"/>
          </a:xfrm>
          <a:prstGeom prst="rect">
            <a:avLst/>
          </a:prstGeom>
        </p:spPr>
      </p:pic>
      <p:pic>
        <p:nvPicPr>
          <p:cNvPr id="29" name="Picture 28"/>
          <p:cNvPicPr>
            <a:picLocks noChangeAspect="1"/>
          </p:cNvPicPr>
          <p:nvPr/>
        </p:nvPicPr>
        <p:blipFill rotWithShape="1">
          <a:blip r:embed="rId8"/>
          <a:srcRect r="16714" b="955"/>
          <a:stretch/>
        </p:blipFill>
        <p:spPr>
          <a:xfrm>
            <a:off x="1125251" y="2559658"/>
            <a:ext cx="3725391" cy="2561917"/>
          </a:xfrm>
          <a:prstGeom prst="rect">
            <a:avLst/>
          </a:prstGeom>
          <a:noFill/>
        </p:spPr>
      </p:pic>
      <p:pic>
        <p:nvPicPr>
          <p:cNvPr id="32" name="Picture 31"/>
          <p:cNvPicPr>
            <a:picLocks noChangeAspect="1"/>
          </p:cNvPicPr>
          <p:nvPr/>
        </p:nvPicPr>
        <p:blipFill>
          <a:blip r:embed="rId9"/>
          <a:stretch>
            <a:fillRect/>
          </a:stretch>
        </p:blipFill>
        <p:spPr>
          <a:xfrm>
            <a:off x="3797780" y="4119400"/>
            <a:ext cx="1323019" cy="1456356"/>
          </a:xfrm>
          <a:prstGeom prst="rect">
            <a:avLst/>
          </a:prstGeom>
        </p:spPr>
      </p:pic>
    </p:spTree>
    <p:extLst>
      <p:ext uri="{BB962C8B-B14F-4D97-AF65-F5344CB8AC3E}">
        <p14:creationId xmlns:p14="http://schemas.microsoft.com/office/powerpoint/2010/main" val="9109851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Effect transition="in" filter="fade">
                                      <p:cBhvr>
                                        <p:cTn id="9" dur="10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yeahtWAV.wav"/>
                                        </p:tgtEl>
                                      </p:cMediaNode>
                                    </p:audio>
                                  </p:sub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6" name="MsPham"/>
          <p:cNvSpPr/>
          <p:nvPr/>
        </p:nvSpPr>
        <p:spPr>
          <a:xfrm>
            <a:off x="781456" y="1690652"/>
            <a:ext cx="4824196" cy="4219162"/>
          </a:xfrm>
          <a:prstGeom prst="roundRect">
            <a:avLst>
              <a:gd name="adj" fmla="val 11354"/>
            </a:avLst>
          </a:prstGeom>
          <a:ln w="57150" cmpd="thickThin">
            <a:solidFill>
              <a:schemeClr val="accent2">
                <a:lumMod val="75000"/>
              </a:schemeClr>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600" dirty="0">
              <a:solidFill>
                <a:srgbClr val="002060"/>
              </a:solidFill>
            </a:endParaRPr>
          </a:p>
        </p:txBody>
      </p:sp>
      <p:sp>
        <p:nvSpPr>
          <p:cNvPr id="28" name="MsPham"/>
          <p:cNvSpPr/>
          <p:nvPr/>
        </p:nvSpPr>
        <p:spPr>
          <a:xfrm>
            <a:off x="781456" y="276120"/>
            <a:ext cx="10397692" cy="1066800"/>
          </a:xfrm>
          <a:prstGeom prst="roundRect">
            <a:avLst>
              <a:gd name="adj" fmla="val 20505"/>
            </a:avLst>
          </a:prstGeom>
          <a:ln w="57150" cmpd="thickThin">
            <a:solidFill>
              <a:srgbClr val="FE3856"/>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a:solidFill>
                  <a:srgbClr val="002060"/>
                </a:solidFill>
                <a:latin typeface="Arial" panose="020B0604020202020204" pitchFamily="34" charset="0"/>
                <a:cs typeface="Arial" panose="020B0604020202020204" pitchFamily="34" charset="0"/>
              </a:rPr>
              <a:t>May I _________? No, you can’t.</a:t>
            </a:r>
            <a:endParaRPr lang="en-US" sz="3600" b="1" dirty="0">
              <a:solidFill>
                <a:srgbClr val="002060"/>
              </a:solidFill>
              <a:latin typeface="Arial" panose="020B0604020202020204" pitchFamily="34" charset="0"/>
              <a:cs typeface="Arial" panose="020B0604020202020204" pitchFamily="34" charset="0"/>
            </a:endParaRPr>
          </a:p>
        </p:txBody>
      </p:sp>
      <p:sp>
        <p:nvSpPr>
          <p:cNvPr id="2" name="Sai1MsPham"/>
          <p:cNvSpPr/>
          <p:nvPr/>
        </p:nvSpPr>
        <p:spPr>
          <a:xfrm>
            <a:off x="6132417" y="1599131"/>
            <a:ext cx="5033181" cy="1066800"/>
          </a:xfrm>
          <a:prstGeom prst="roundRect">
            <a:avLst>
              <a:gd name="adj" fmla="val 20505"/>
            </a:avLst>
          </a:prstGeom>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en-US" sz="4400" b="1">
                <a:solidFill>
                  <a:srgbClr val="002060"/>
                </a:solidFill>
                <a:latin typeface="Century Gothic" panose="020B0502020202020204" pitchFamily="34" charset="0"/>
              </a:rPr>
              <a:t>stand up</a:t>
            </a:r>
            <a:endParaRPr lang="en-US" sz="4400" b="1" dirty="0">
              <a:solidFill>
                <a:srgbClr val="002060"/>
              </a:solidFill>
            </a:endParaRPr>
          </a:p>
        </p:txBody>
      </p:sp>
      <p:pic>
        <p:nvPicPr>
          <p:cNvPr id="15" name="Picture 14">
            <a:hlinkClick r:id="" action="ppaction://hlinkshowjump?jump=nextslid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6476" y="6018444"/>
            <a:ext cx="1598805" cy="710580"/>
          </a:xfrm>
          <a:prstGeom prst="rect">
            <a:avLst/>
          </a:prstGeom>
        </p:spPr>
      </p:pic>
      <p:sp>
        <p:nvSpPr>
          <p:cNvPr id="23" name="Sai2MsPham"/>
          <p:cNvSpPr/>
          <p:nvPr/>
        </p:nvSpPr>
        <p:spPr>
          <a:xfrm>
            <a:off x="6132416" y="3054223"/>
            <a:ext cx="5033181" cy="1066800"/>
          </a:xfrm>
          <a:prstGeom prst="roundRect">
            <a:avLst>
              <a:gd name="adj" fmla="val 20505"/>
            </a:avLst>
          </a:prstGeom>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en-US" sz="4400" b="1">
                <a:solidFill>
                  <a:srgbClr val="002060"/>
                </a:solidFill>
                <a:latin typeface="Century Gothic" panose="020B0502020202020204" pitchFamily="34" charset="0"/>
              </a:rPr>
              <a:t>go out</a:t>
            </a:r>
            <a:endParaRPr lang="en-US" sz="4400" b="1" dirty="0">
              <a:solidFill>
                <a:srgbClr val="002060"/>
              </a:solidFill>
            </a:endParaRPr>
          </a:p>
        </p:txBody>
      </p:sp>
      <p:sp>
        <p:nvSpPr>
          <p:cNvPr id="24" name="DungMsPham"/>
          <p:cNvSpPr/>
          <p:nvPr/>
        </p:nvSpPr>
        <p:spPr>
          <a:xfrm>
            <a:off x="6145967" y="4568676"/>
            <a:ext cx="5033181" cy="1066800"/>
          </a:xfrm>
          <a:prstGeom prst="roundRect">
            <a:avLst>
              <a:gd name="adj" fmla="val 20505"/>
            </a:avLst>
          </a:prstGeom>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en-US" sz="4400" b="1">
                <a:solidFill>
                  <a:srgbClr val="002060"/>
                </a:solidFill>
                <a:latin typeface="Century Gothic" panose="020B0502020202020204" pitchFamily="34" charset="0"/>
              </a:rPr>
              <a:t>come in</a:t>
            </a:r>
            <a:endParaRPr lang="en-US" sz="4400" b="1" dirty="0">
              <a:solidFill>
                <a:srgbClr val="002060"/>
              </a:solidFill>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5652" y="1526364"/>
            <a:ext cx="1080630" cy="1156274"/>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5652" y="3070930"/>
            <a:ext cx="1080630" cy="1156274"/>
          </a:xfrm>
          <a:prstGeom prst="rect">
            <a:avLst/>
          </a:prstGeom>
        </p:spPr>
      </p:pic>
      <p:pic>
        <p:nvPicPr>
          <p:cNvPr id="16" name="PiMsPham"/>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333016" y="3857929"/>
            <a:ext cx="2070204" cy="1854557"/>
          </a:xfrm>
          <a:prstGeom prst="rect">
            <a:avLst/>
          </a:prstGeom>
        </p:spPr>
      </p:pic>
      <p:pic>
        <p:nvPicPr>
          <p:cNvPr id="37" name="Picture 36">
            <a:extLst>
              <a:ext uri="{FF2B5EF4-FFF2-40B4-BE49-F238E27FC236}">
                <a16:creationId xmlns:a16="http://schemas.microsoft.com/office/drawing/2014/main" id="{6D45220D-0B29-47C1-B007-44ACC856E02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97186" y="-2074840"/>
            <a:ext cx="859185" cy="1179116"/>
          </a:xfrm>
          <a:prstGeom prst="rect">
            <a:avLst/>
          </a:prstGeom>
        </p:spPr>
      </p:pic>
      <p:pic>
        <p:nvPicPr>
          <p:cNvPr id="25" name="Picture 24"/>
          <p:cNvPicPr>
            <a:picLocks noChangeAspect="1"/>
          </p:cNvPicPr>
          <p:nvPr/>
        </p:nvPicPr>
        <p:blipFill rotWithShape="1">
          <a:blip r:embed="rId9"/>
          <a:srcRect l="3477" r="11050"/>
          <a:stretch/>
        </p:blipFill>
        <p:spPr>
          <a:xfrm>
            <a:off x="1126336" y="2629172"/>
            <a:ext cx="3632324" cy="2457513"/>
          </a:xfrm>
          <a:prstGeom prst="rect">
            <a:avLst/>
          </a:prstGeom>
          <a:noFill/>
        </p:spPr>
      </p:pic>
      <p:pic>
        <p:nvPicPr>
          <p:cNvPr id="27" name="Picture 26"/>
          <p:cNvPicPr>
            <a:picLocks noChangeAspect="1"/>
          </p:cNvPicPr>
          <p:nvPr/>
        </p:nvPicPr>
        <p:blipFill>
          <a:blip r:embed="rId10"/>
          <a:stretch>
            <a:fillRect/>
          </a:stretch>
        </p:blipFill>
        <p:spPr>
          <a:xfrm>
            <a:off x="3750609" y="4538991"/>
            <a:ext cx="1139110" cy="902463"/>
          </a:xfrm>
          <a:prstGeom prst="rect">
            <a:avLst/>
          </a:prstGeom>
        </p:spPr>
      </p:pic>
    </p:spTree>
    <p:extLst>
      <p:ext uri="{BB962C8B-B14F-4D97-AF65-F5344CB8AC3E}">
        <p14:creationId xmlns:p14="http://schemas.microsoft.com/office/powerpoint/2010/main" val="10588872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Effect transition="in" filter="fade">
                                      <p:cBhvr>
                                        <p:cTn id="9" dur="10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yeahtWAV.wav"/>
                                        </p:tgtEl>
                                      </p:cMediaNode>
                                    </p:audio>
                                  </p:sub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MsPham"/>
          <p:cNvSpPr/>
          <p:nvPr/>
        </p:nvSpPr>
        <p:spPr>
          <a:xfrm>
            <a:off x="781456" y="1690652"/>
            <a:ext cx="4824196" cy="4219162"/>
          </a:xfrm>
          <a:prstGeom prst="roundRect">
            <a:avLst>
              <a:gd name="adj" fmla="val 11354"/>
            </a:avLst>
          </a:prstGeom>
          <a:ln w="57150" cmpd="thickThin">
            <a:solidFill>
              <a:schemeClr val="accent2">
                <a:lumMod val="75000"/>
              </a:schemeClr>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600" dirty="0">
              <a:solidFill>
                <a:srgbClr val="002060"/>
              </a:solidFill>
            </a:endParaRPr>
          </a:p>
        </p:txBody>
      </p:sp>
      <p:sp>
        <p:nvSpPr>
          <p:cNvPr id="28" name="MsPham"/>
          <p:cNvSpPr/>
          <p:nvPr/>
        </p:nvSpPr>
        <p:spPr>
          <a:xfrm>
            <a:off x="781456" y="276120"/>
            <a:ext cx="10397692" cy="1066800"/>
          </a:xfrm>
          <a:prstGeom prst="roundRect">
            <a:avLst>
              <a:gd name="adj" fmla="val 20505"/>
            </a:avLst>
          </a:prstGeom>
          <a:ln w="57150" cmpd="thickThin">
            <a:solidFill>
              <a:srgbClr val="FE3856"/>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a:solidFill>
                  <a:srgbClr val="002060"/>
                </a:solidFill>
                <a:latin typeface="Arial" panose="020B0604020202020204" pitchFamily="34" charset="0"/>
                <a:cs typeface="Arial" panose="020B0604020202020204" pitchFamily="34" charset="0"/>
              </a:rPr>
              <a:t>_______ your book, please.</a:t>
            </a:r>
            <a:endParaRPr lang="en-US" sz="4400" b="1" dirty="0">
              <a:solidFill>
                <a:srgbClr val="002060"/>
              </a:solidFill>
              <a:latin typeface="Arial" panose="020B0604020202020204" pitchFamily="34" charset="0"/>
              <a:cs typeface="Arial" panose="020B0604020202020204" pitchFamily="34" charset="0"/>
            </a:endParaRPr>
          </a:p>
        </p:txBody>
      </p:sp>
      <p:sp>
        <p:nvSpPr>
          <p:cNvPr id="2" name="Sai1MsPham"/>
          <p:cNvSpPr/>
          <p:nvPr/>
        </p:nvSpPr>
        <p:spPr>
          <a:xfrm>
            <a:off x="6145967" y="4625826"/>
            <a:ext cx="5033181" cy="1066800"/>
          </a:xfrm>
          <a:prstGeom prst="roundRect">
            <a:avLst>
              <a:gd name="adj" fmla="val 20505"/>
            </a:avLst>
          </a:prstGeom>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en-US" sz="3600" b="1">
                <a:solidFill>
                  <a:srgbClr val="002060"/>
                </a:solidFill>
                <a:latin typeface="Century Gothic" panose="020B0502020202020204" pitchFamily="34" charset="0"/>
              </a:rPr>
              <a:t>sit down</a:t>
            </a:r>
            <a:endParaRPr lang="en-US" sz="3600" b="1" dirty="0">
              <a:solidFill>
                <a:srgbClr val="002060"/>
              </a:solidFill>
            </a:endParaRPr>
          </a:p>
        </p:txBody>
      </p:sp>
      <p:pic>
        <p:nvPicPr>
          <p:cNvPr id="15" name="Picture 14">
            <a:hlinkClick r:id="" action="ppaction://hlinkshowjump?jump=nextslid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6476" y="6018444"/>
            <a:ext cx="1598805" cy="710580"/>
          </a:xfrm>
          <a:prstGeom prst="rect">
            <a:avLst/>
          </a:prstGeom>
        </p:spPr>
      </p:pic>
      <p:sp>
        <p:nvSpPr>
          <p:cNvPr id="23" name="Sai2MsPham"/>
          <p:cNvSpPr/>
          <p:nvPr/>
        </p:nvSpPr>
        <p:spPr>
          <a:xfrm>
            <a:off x="6132416" y="3149473"/>
            <a:ext cx="5033181" cy="1066800"/>
          </a:xfrm>
          <a:prstGeom prst="roundRect">
            <a:avLst>
              <a:gd name="adj" fmla="val 20505"/>
            </a:avLst>
          </a:prstGeom>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en-US" sz="3600" b="1">
                <a:solidFill>
                  <a:srgbClr val="002060"/>
                </a:solidFill>
                <a:latin typeface="Century Gothic" panose="020B0502020202020204" pitchFamily="34" charset="0"/>
              </a:rPr>
              <a:t>close</a:t>
            </a:r>
            <a:endParaRPr lang="en-US" sz="3600" b="1" dirty="0">
              <a:solidFill>
                <a:srgbClr val="002060"/>
              </a:solidFill>
            </a:endParaRPr>
          </a:p>
        </p:txBody>
      </p:sp>
      <p:sp>
        <p:nvSpPr>
          <p:cNvPr id="24" name="DungMsPham"/>
          <p:cNvSpPr/>
          <p:nvPr/>
        </p:nvSpPr>
        <p:spPr>
          <a:xfrm>
            <a:off x="6117745" y="1693367"/>
            <a:ext cx="5033181" cy="1066800"/>
          </a:xfrm>
          <a:prstGeom prst="roundRect">
            <a:avLst>
              <a:gd name="adj" fmla="val 20505"/>
            </a:avLst>
          </a:prstGeom>
          <a:ln w="57150" cmpd="thickThin">
            <a:solidFill>
              <a:srgbClr val="C00000"/>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a:solidFill>
                  <a:srgbClr val="002060"/>
                </a:solidFill>
                <a:latin typeface="Century Gothic" panose="020B0502020202020204" pitchFamily="34" charset="0"/>
              </a:rPr>
              <a:t>open</a:t>
            </a:r>
            <a:endParaRPr lang="en-US" sz="3600" b="1" dirty="0">
              <a:solidFill>
                <a:srgbClr val="002060"/>
              </a:solidFill>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19202" y="4553059"/>
            <a:ext cx="1080630" cy="1156274"/>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5652" y="3166180"/>
            <a:ext cx="1080630" cy="1156274"/>
          </a:xfrm>
          <a:prstGeom prst="rect">
            <a:avLst/>
          </a:prstGeom>
        </p:spPr>
      </p:pic>
      <p:pic>
        <p:nvPicPr>
          <p:cNvPr id="16" name="PiMsPham"/>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304794" y="982620"/>
            <a:ext cx="2070204" cy="1854557"/>
          </a:xfrm>
          <a:prstGeom prst="rect">
            <a:avLst/>
          </a:prstGeom>
        </p:spPr>
      </p:pic>
      <p:pic>
        <p:nvPicPr>
          <p:cNvPr id="3" name="MsPham-0936082789">
            <a:extLst>
              <a:ext uri="{FF2B5EF4-FFF2-40B4-BE49-F238E27FC236}">
                <a16:creationId xmlns:a16="http://schemas.microsoft.com/office/drawing/2014/main" id="{079A886B-28BC-AD43-5962-E4E1AFADDA4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45798" y="3119616"/>
            <a:ext cx="2435386" cy="1484839"/>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84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Effect transition="in" filter="fade">
                                      <p:cBhvr>
                                        <p:cTn id="15" dur="1000"/>
                                        <p:tgtEl>
                                          <p:spTgt spid="16"/>
                                        </p:tgtEl>
                                      </p:cBhvr>
                                    </p:animEffect>
                                  </p:childTnLst>
                                  <p:subTnLst>
                                    <p:audio>
                                      <p:cMediaNode>
                                        <p:cTn display="0" masterRel="sameClick">
                                          <p:stCondLst>
                                            <p:cond evt="begin" delay="0">
                                              <p:tn val="11"/>
                                            </p:cond>
                                          </p:stCondLst>
                                          <p:endCondLst>
                                            <p:cond evt="onStopAudio" delay="0">
                                              <p:tgtEl>
                                                <p:sldTgt/>
                                              </p:tgtEl>
                                            </p:cond>
                                          </p:endCondLst>
                                        </p:cTn>
                                        <p:tgtEl>
                                          <p:sndTgt r:embed="rId2" name="yeahtWAV.wav"/>
                                        </p:tgtEl>
                                      </p:cMediaNode>
                                    </p:audio>
                                  </p:sub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subTnLst>
                                    <p:audio>
                                      <p:cMediaNode>
                                        <p:cTn display="0" masterRel="sameClick">
                                          <p:stCondLst>
                                            <p:cond evt="begin" delay="0">
                                              <p:tn val="29"/>
                                            </p:cond>
                                          </p:stCondLst>
                                          <p:endCondLst>
                                            <p:cond evt="onStopAudio" delay="0">
                                              <p:tgtEl>
                                                <p:sldTgt/>
                                              </p:tgtEl>
                                            </p:cond>
                                          </p:endCondLst>
                                        </p:cTn>
                                        <p:tgtEl>
                                          <p:sndTgt r:embed="rId3" name="sai.wav"/>
                                        </p:tgtEl>
                                      </p:cMediaNode>
                                    </p:audio>
                                  </p:subTnLst>
                                </p:cTn>
                              </p:par>
                            </p:childTnLst>
                          </p:cTn>
                        </p:par>
                      </p:childTnLst>
                    </p:cTn>
                  </p:par>
                </p:childTnLst>
              </p:cTn>
              <p:nextCondLst>
                <p:cond evt="onClick" delay="0">
                  <p:tgtEl>
                    <p:spTgt spid="2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433</TotalTime>
  <Words>597</Words>
  <Application>Microsoft Office PowerPoint</Application>
  <PresentationFormat>Widescreen</PresentationFormat>
  <Paragraphs>144</Paragraphs>
  <Slides>28</Slides>
  <Notes>1</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28</vt:i4>
      </vt:variant>
    </vt:vector>
  </HeadingPairs>
  <TitlesOfParts>
    <vt:vector size="41" baseType="lpstr">
      <vt:lpstr>.VnAristote</vt:lpstr>
      <vt:lpstr>.VnBlack</vt:lpstr>
      <vt:lpstr>.VnBodoniH</vt:lpstr>
      <vt:lpstr>.VnCooper</vt:lpstr>
      <vt:lpstr>.VnHelvetIns</vt:lpstr>
      <vt:lpstr>Arial</vt:lpstr>
      <vt:lpstr>Arial Black</vt:lpstr>
      <vt:lpstr>Calibri</vt:lpstr>
      <vt:lpstr>Calibri Light</vt:lpstr>
      <vt:lpstr>Century Gothic</vt:lpstr>
      <vt:lpstr>Georgia</vt:lpstr>
      <vt:lpstr>Poppins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Pham Huyen</dc:creator>
  <cp:lastModifiedBy>Administrator</cp:lastModifiedBy>
  <cp:revision>81</cp:revision>
  <dcterms:created xsi:type="dcterms:W3CDTF">2022-07-18T07:54:40Z</dcterms:created>
  <dcterms:modified xsi:type="dcterms:W3CDTF">2025-05-07T02:50:17Z</dcterms:modified>
</cp:coreProperties>
</file>