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461" r:id="rId4"/>
    <p:sldId id="264" r:id="rId5"/>
    <p:sldId id="363" r:id="rId6"/>
    <p:sldId id="586" r:id="rId7"/>
    <p:sldId id="587" r:id="rId8"/>
    <p:sldId id="588" r:id="rId9"/>
    <p:sldId id="589" r:id="rId10"/>
    <p:sldId id="469" r:id="rId11"/>
    <p:sldId id="431" r:id="rId12"/>
    <p:sldId id="470" r:id="rId13"/>
    <p:sldId id="471" r:id="rId14"/>
    <p:sldId id="687" r:id="rId15"/>
    <p:sldId id="647" r:id="rId16"/>
    <p:sldId id="355" r:id="rId17"/>
    <p:sldId id="650" r:id="rId18"/>
    <p:sldId id="648" r:id="rId19"/>
    <p:sldId id="649" r:id="rId20"/>
    <p:sldId id="375" r:id="rId21"/>
    <p:sldId id="268" r:id="rId22"/>
    <p:sldId id="340" r:id="rId23"/>
    <p:sldId id="407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8C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2" d="100"/>
          <a:sy n="72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6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Set rules: invite 1 pupil to choose 1 number and guess the job, then ask and answer about the job. The fastest one will have a chance to get a present. </a:t>
            </a:r>
          </a:p>
          <a:p>
            <a:pPr eaLnBrk="0" hangingPunct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 to join in the game.</a:t>
            </a: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5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15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hyperlink" Target="BAI%20%20GIANG/HAT+2.wav" TargetMode="External"/><Relationship Id="rId7" Type="http://schemas.openxmlformats.org/officeDocument/2006/relationships/image" Target="../media/image38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BAI%20GIANG%20DIEN%20TU%20LOP%204%20MOI%20CHUAN\BOOK%201\Unit2\HAT.mp3" TargetMode="External"/><Relationship Id="rId6" Type="http://schemas.openxmlformats.org/officeDocument/2006/relationships/image" Target="../media/image37.gif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2543" y="2377733"/>
            <a:ext cx="8120121" cy="1557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73"/>
              </a:lnSpc>
            </a:pPr>
            <a:r>
              <a:rPr lang="en-US" sz="14467" dirty="0">
                <a:latin typeface="ไอติม"/>
              </a:rPr>
              <a:t>Fun time 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6883">
            <a:off x="520636" y="5378842"/>
            <a:ext cx="2416327" cy="1042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97591">
            <a:off x="6366531" y="108204"/>
            <a:ext cx="5999500" cy="16198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14380" y="5602113"/>
            <a:ext cx="1216950" cy="12108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382379">
            <a:off x="422049" y="257290"/>
            <a:ext cx="780047" cy="77614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2479">
            <a:off x="4177629" y="3969110"/>
            <a:ext cx="3881077" cy="1125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848" y="0"/>
            <a:ext cx="12558848" cy="68768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01" y="2075087"/>
            <a:ext cx="5029636" cy="10729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52" y="1310691"/>
            <a:ext cx="1048603" cy="52064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538" y="3375287"/>
            <a:ext cx="4316342" cy="10729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344" y="2715491"/>
            <a:ext cx="981541" cy="43281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553" y="4686668"/>
            <a:ext cx="4383404" cy="107298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92029" y="3438442"/>
            <a:ext cx="41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37E0A-0899-4C08-A8CC-FD5C6DBB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27" y="574071"/>
            <a:ext cx="10437545" cy="55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184665" y="191100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3665" y="190200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3B7D2B1-49C6-482B-96E1-0B05CE435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853" y="782538"/>
            <a:ext cx="9060872" cy="529292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805339-BB48-477A-AB34-D67D16AF1E10}"/>
              </a:ext>
            </a:extLst>
          </p:cNvPr>
          <p:cNvSpPr/>
          <p:nvPr/>
        </p:nvSpPr>
        <p:spPr>
          <a:xfrm>
            <a:off x="2553792" y="1791411"/>
            <a:ext cx="1787237" cy="1454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5FFFC0-5B97-4BB0-A32D-9C9074341F96}"/>
              </a:ext>
            </a:extLst>
          </p:cNvPr>
          <p:cNvSpPr/>
          <p:nvPr/>
        </p:nvSpPr>
        <p:spPr>
          <a:xfrm>
            <a:off x="6696301" y="1791410"/>
            <a:ext cx="1440874" cy="1454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ACD136-853B-400C-8BCB-BF00E8E6E131}"/>
              </a:ext>
            </a:extLst>
          </p:cNvPr>
          <p:cNvSpPr/>
          <p:nvPr/>
        </p:nvSpPr>
        <p:spPr>
          <a:xfrm>
            <a:off x="8284208" y="1791410"/>
            <a:ext cx="1440874" cy="1454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CEC84E-21AD-47CB-89D9-0DE65AE713AE}"/>
              </a:ext>
            </a:extLst>
          </p:cNvPr>
          <p:cNvSpPr/>
          <p:nvPr/>
        </p:nvSpPr>
        <p:spPr>
          <a:xfrm flipH="1">
            <a:off x="2553792" y="3495520"/>
            <a:ext cx="2438400" cy="1814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8" name="Picture 2" descr="C:\Users\Administrator\Documents\HINH NEN POWER POINT\hinh-nen-powerpoint-hoa-la-canh_092721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1712891" y="1825624"/>
            <a:ext cx="8964942" cy="4206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182" y="2338576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8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  <a:hlinkClick r:id="rId3" action="ppaction://hlinksldjump"/>
              </a:rPr>
              <a:t>1</a:t>
            </a:r>
            <a:endParaRPr lang="en-US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818714" y="2338576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8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  <a:hlinkClick r:id="rId4" action="ppaction://hlinksldjump"/>
              </a:rPr>
              <a:t>2</a:t>
            </a:r>
            <a:endParaRPr lang="en-US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640338" y="2338576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8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  <a:hlinkClick r:id="rId5" action="ppaction://hlinksldjump"/>
              </a:rPr>
              <a:t>3</a:t>
            </a:r>
            <a:endParaRPr lang="en-US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7310" y="2338576"/>
            <a:ext cx="87395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8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  <a:hlinkClick r:id="rId6" action="ppaction://hlinksldjump"/>
              </a:rPr>
              <a:t>4</a:t>
            </a:r>
            <a:endParaRPr lang="en-US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AE2F2B-0F13-4AF1-8175-12CB06835C06}"/>
              </a:ext>
            </a:extLst>
          </p:cNvPr>
          <p:cNvSpPr/>
          <p:nvPr/>
        </p:nvSpPr>
        <p:spPr>
          <a:xfrm>
            <a:off x="2200222" y="533354"/>
            <a:ext cx="779155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Choose a number</a:t>
            </a:r>
          </a:p>
        </p:txBody>
      </p:sp>
      <p:sp>
        <p:nvSpPr>
          <p:cNvPr id="3" name="Arrow: Pentagon 2">
            <a:hlinkClick r:id="rId7" action="ppaction://hlinksldjump"/>
            <a:extLst>
              <a:ext uri="{FF2B5EF4-FFF2-40B4-BE49-F238E27FC236}">
                <a16:creationId xmlns:a16="http://schemas.microsoft.com/office/drawing/2014/main" id="{FD87DA6C-E212-4888-BDBE-8136B90CCC3C}"/>
              </a:ext>
            </a:extLst>
          </p:cNvPr>
          <p:cNvSpPr/>
          <p:nvPr/>
        </p:nvSpPr>
        <p:spPr>
          <a:xfrm>
            <a:off x="8411505" y="5895534"/>
            <a:ext cx="3780495" cy="85822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Next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FF711-F511-428C-996F-1A8FA3ACC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21" y="1709691"/>
            <a:ext cx="2259040" cy="2130766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What would you like to eat?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486400"/>
            <a:ext cx="121920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r>
              <a:rPr lang="en-US" sz="80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I’d like some …………….</a:t>
            </a:r>
          </a:p>
        </p:txBody>
      </p:sp>
      <p:sp>
        <p:nvSpPr>
          <p:cNvPr id="9" name="Arrow: Pentagon 8">
            <a:hlinkClick r:id="rId2" action="ppaction://hlinksldjump"/>
            <a:extLst>
              <a:ext uri="{FF2B5EF4-FFF2-40B4-BE49-F238E27FC236}">
                <a16:creationId xmlns:a16="http://schemas.microsoft.com/office/drawing/2014/main" id="{17972B78-FE1C-4D31-89F2-644DF325AFAD}"/>
              </a:ext>
            </a:extLst>
          </p:cNvPr>
          <p:cNvSpPr/>
          <p:nvPr/>
        </p:nvSpPr>
        <p:spPr>
          <a:xfrm>
            <a:off x="9652000" y="5613400"/>
            <a:ext cx="2540000" cy="1117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Get your present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5767F-1F6B-4E97-B033-385A21214F0E}"/>
              </a:ext>
            </a:extLst>
          </p:cNvPr>
          <p:cNvSpPr/>
          <p:nvPr/>
        </p:nvSpPr>
        <p:spPr>
          <a:xfrm>
            <a:off x="4795441" y="5725924"/>
            <a:ext cx="2493631" cy="89255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chicken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1D077-66C4-443F-827E-7F649D7855EE}"/>
              </a:ext>
            </a:extLst>
          </p:cNvPr>
          <p:cNvSpPr/>
          <p:nvPr/>
        </p:nvSpPr>
        <p:spPr>
          <a:xfrm>
            <a:off x="5372100" y="2009775"/>
            <a:ext cx="4114800" cy="2838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97536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What would you like to drink?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486400"/>
            <a:ext cx="121920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r>
              <a:rPr lang="en-US" sz="80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I’d like some …………….</a:t>
            </a:r>
          </a:p>
        </p:txBody>
      </p:sp>
      <p:sp>
        <p:nvSpPr>
          <p:cNvPr id="9" name="Arrow: Pentagon 8">
            <a:hlinkClick r:id="rId2" action="ppaction://hlinksldjump"/>
            <a:extLst>
              <a:ext uri="{FF2B5EF4-FFF2-40B4-BE49-F238E27FC236}">
                <a16:creationId xmlns:a16="http://schemas.microsoft.com/office/drawing/2014/main" id="{17972B78-FE1C-4D31-89F2-644DF325AFAD}"/>
              </a:ext>
            </a:extLst>
          </p:cNvPr>
          <p:cNvSpPr/>
          <p:nvPr/>
        </p:nvSpPr>
        <p:spPr>
          <a:xfrm>
            <a:off x="9652000" y="5613400"/>
            <a:ext cx="2540000" cy="1117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Get your present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5767F-1F6B-4E97-B033-385A21214F0E}"/>
              </a:ext>
            </a:extLst>
          </p:cNvPr>
          <p:cNvSpPr/>
          <p:nvPr/>
        </p:nvSpPr>
        <p:spPr>
          <a:xfrm>
            <a:off x="5318822" y="5725924"/>
            <a:ext cx="1446871" cy="89255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milk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1D077-66C4-443F-827E-7F649D7855EE}"/>
              </a:ext>
            </a:extLst>
          </p:cNvPr>
          <p:cNvSpPr/>
          <p:nvPr/>
        </p:nvSpPr>
        <p:spPr>
          <a:xfrm>
            <a:off x="5318822" y="2085975"/>
            <a:ext cx="4114800" cy="2838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1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What would you like to eat?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486400"/>
            <a:ext cx="121920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r>
              <a:rPr lang="en-US" sz="80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I’d like some …………….</a:t>
            </a:r>
          </a:p>
        </p:txBody>
      </p:sp>
      <p:sp>
        <p:nvSpPr>
          <p:cNvPr id="9" name="Arrow: Pentagon 8">
            <a:hlinkClick r:id="rId2" action="ppaction://hlinksldjump"/>
            <a:extLst>
              <a:ext uri="{FF2B5EF4-FFF2-40B4-BE49-F238E27FC236}">
                <a16:creationId xmlns:a16="http://schemas.microsoft.com/office/drawing/2014/main" id="{17972B78-FE1C-4D31-89F2-644DF325AFAD}"/>
              </a:ext>
            </a:extLst>
          </p:cNvPr>
          <p:cNvSpPr/>
          <p:nvPr/>
        </p:nvSpPr>
        <p:spPr>
          <a:xfrm>
            <a:off x="9652000" y="5613400"/>
            <a:ext cx="2540000" cy="1117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Get your present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5767F-1F6B-4E97-B033-385A21214F0E}"/>
              </a:ext>
            </a:extLst>
          </p:cNvPr>
          <p:cNvSpPr/>
          <p:nvPr/>
        </p:nvSpPr>
        <p:spPr>
          <a:xfrm>
            <a:off x="5243480" y="5725924"/>
            <a:ext cx="1597553" cy="89255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eggs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1D077-66C4-443F-827E-7F649D7855EE}"/>
              </a:ext>
            </a:extLst>
          </p:cNvPr>
          <p:cNvSpPr/>
          <p:nvPr/>
        </p:nvSpPr>
        <p:spPr>
          <a:xfrm>
            <a:off x="5243480" y="2009775"/>
            <a:ext cx="4114800" cy="2838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0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93726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What would you like to drink?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486400"/>
            <a:ext cx="121920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>
              <a:defRPr/>
            </a:pPr>
            <a:r>
              <a:rPr lang="en-US" sz="80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n-US" sz="5000" dirty="0">
                <a:solidFill>
                  <a:prstClr val="black"/>
                </a:solidFill>
                <a:latin typeface="Comic Sans MS" pitchFamily="66" charset="0"/>
              </a:rPr>
              <a:t>I’d like some …………….</a:t>
            </a:r>
          </a:p>
        </p:txBody>
      </p:sp>
      <p:sp>
        <p:nvSpPr>
          <p:cNvPr id="9" name="Arrow: Pentagon 8">
            <a:hlinkClick r:id="rId2" action="ppaction://hlinksldjump"/>
            <a:extLst>
              <a:ext uri="{FF2B5EF4-FFF2-40B4-BE49-F238E27FC236}">
                <a16:creationId xmlns:a16="http://schemas.microsoft.com/office/drawing/2014/main" id="{17972B78-FE1C-4D31-89F2-644DF325AFAD}"/>
              </a:ext>
            </a:extLst>
          </p:cNvPr>
          <p:cNvSpPr/>
          <p:nvPr/>
        </p:nvSpPr>
        <p:spPr>
          <a:xfrm>
            <a:off x="9652000" y="5613400"/>
            <a:ext cx="2540000" cy="11176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Get your present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5767F-1F6B-4E97-B033-385A21214F0E}"/>
              </a:ext>
            </a:extLst>
          </p:cNvPr>
          <p:cNvSpPr/>
          <p:nvPr/>
        </p:nvSpPr>
        <p:spPr>
          <a:xfrm>
            <a:off x="5037494" y="5725924"/>
            <a:ext cx="2009525" cy="89255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water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1D077-66C4-443F-827E-7F649D7855EE}"/>
              </a:ext>
            </a:extLst>
          </p:cNvPr>
          <p:cNvSpPr/>
          <p:nvPr/>
        </p:nvSpPr>
        <p:spPr>
          <a:xfrm>
            <a:off x="5537200" y="2009775"/>
            <a:ext cx="4114800" cy="2838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5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be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569" y="3352799"/>
            <a:ext cx="2057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1524000" y="4876800"/>
            <a:ext cx="91440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redbean.png">
            <a:extLst>
              <a:ext uri="{FF2B5EF4-FFF2-40B4-BE49-F238E27FC236}">
                <a16:creationId xmlns:a16="http://schemas.microsoft.com/office/drawing/2014/main" id="{4516D1D5-5EA7-4952-972E-7EC6613A61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396" y="3352799"/>
            <a:ext cx="2057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DB8AF60-505C-42EB-BFCC-00A289BCDA24}"/>
              </a:ext>
            </a:extLst>
          </p:cNvPr>
          <p:cNvSpPr/>
          <p:nvPr/>
        </p:nvSpPr>
        <p:spPr>
          <a:xfrm>
            <a:off x="289379" y="4392990"/>
            <a:ext cx="1199848" cy="96762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978DC-1D82-DC3B-7C5E-8B94644C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6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4AB16-7A95-114E-08A3-A6E0395C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11B68-BE39-2F3A-61A8-913336B3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9610D4-F22C-67F8-58A1-DF50BA692E92}"/>
              </a:ext>
            </a:extLst>
          </p:cNvPr>
          <p:cNvSpPr/>
          <p:nvPr/>
        </p:nvSpPr>
        <p:spPr>
          <a:xfrm>
            <a:off x="2931459" y="191024"/>
            <a:ext cx="11201400" cy="120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TIME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83CB7B-8CA3-C97E-7B8C-9F793C995CAF}"/>
              </a:ext>
            </a:extLst>
          </p:cNvPr>
          <p:cNvSpPr/>
          <p:nvPr/>
        </p:nvSpPr>
        <p:spPr>
          <a:xfrm>
            <a:off x="1890802" y="1589518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-UP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0ADE66-10BF-A88B-51F5-01F46C7F4185}"/>
              </a:ext>
            </a:extLst>
          </p:cNvPr>
          <p:cNvSpPr/>
          <p:nvPr/>
        </p:nvSpPr>
        <p:spPr>
          <a:xfrm>
            <a:off x="1161783" y="1632380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0AD0E7-1601-9303-AF70-8CEBE7668D2F}"/>
              </a:ext>
            </a:extLst>
          </p:cNvPr>
          <p:cNvSpPr/>
          <p:nvPr/>
        </p:nvSpPr>
        <p:spPr>
          <a:xfrm>
            <a:off x="2354016" y="2344883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PUZZLE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853782-9B52-0638-1FCB-33C008A6EFD3}"/>
              </a:ext>
            </a:extLst>
          </p:cNvPr>
          <p:cNvSpPr/>
          <p:nvPr/>
        </p:nvSpPr>
        <p:spPr>
          <a:xfrm>
            <a:off x="1498370" y="2364073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FFD309-FC91-CEF6-B07C-309E076D3EF0}"/>
              </a:ext>
            </a:extLst>
          </p:cNvPr>
          <p:cNvSpPr/>
          <p:nvPr/>
        </p:nvSpPr>
        <p:spPr>
          <a:xfrm>
            <a:off x="2746448" y="3166381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TIME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ECF8A4-5BEA-B98C-009D-0B9B9B66BDBE}"/>
              </a:ext>
            </a:extLst>
          </p:cNvPr>
          <p:cNvSpPr/>
          <p:nvPr/>
        </p:nvSpPr>
        <p:spPr>
          <a:xfrm>
            <a:off x="1890802" y="3185571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8BC504-CF72-CA9A-0BCF-5B8FEED92E06}"/>
              </a:ext>
            </a:extLst>
          </p:cNvPr>
          <p:cNvSpPr/>
          <p:nvPr/>
        </p:nvSpPr>
        <p:spPr>
          <a:xfrm>
            <a:off x="3660478" y="4934268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GAME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74670E-EF48-480E-10EF-E392B66ED399}"/>
              </a:ext>
            </a:extLst>
          </p:cNvPr>
          <p:cNvSpPr/>
          <p:nvPr/>
        </p:nvSpPr>
        <p:spPr>
          <a:xfrm>
            <a:off x="2931459" y="5020273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15CF4F-EA71-427D-81B3-23B89709BC89}"/>
              </a:ext>
            </a:extLst>
          </p:cNvPr>
          <p:cNvSpPr/>
          <p:nvPr/>
        </p:nvSpPr>
        <p:spPr>
          <a:xfrm>
            <a:off x="3209662" y="4035121"/>
            <a:ext cx="73896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CIRCLE THE HEALTHY FOODS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FDBFE5-B56A-4BB4-9584-459933017A65}"/>
              </a:ext>
            </a:extLst>
          </p:cNvPr>
          <p:cNvSpPr/>
          <p:nvPr/>
        </p:nvSpPr>
        <p:spPr>
          <a:xfrm>
            <a:off x="2354016" y="4054311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878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73EA7-E675-3E7E-ABE1-6E1BC7BE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246007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BFCF039-BD27-B253-387C-DAA5FDC4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383" y="903366"/>
            <a:ext cx="663520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561721-D2AE-9B78-0F53-1B202C5A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881" y="2709862"/>
            <a:ext cx="80739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Prepare Unit 16- lesson 1 ( 1, 2, 3)</a:t>
            </a:r>
          </a:p>
        </p:txBody>
      </p:sp>
    </p:spTree>
    <p:extLst>
      <p:ext uri="{BB962C8B-B14F-4D97-AF65-F5344CB8AC3E}">
        <p14:creationId xmlns:p14="http://schemas.microsoft.com/office/powerpoint/2010/main" val="3402328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1524000" y="63198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Made by Thanh Tam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ngo nghinh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5" descr="KITTY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02349"/>
            <a:ext cx="1371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DUCK4_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-73511"/>
            <a:ext cx="14605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 descr="MOUSE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9" y="3523635"/>
            <a:ext cx="1620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 descr="BEA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918869"/>
            <a:ext cx="14541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9" descr="CATRUN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1938" y="5113337"/>
            <a:ext cx="17081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1" descr="mouse3"/>
          <p:cNvPicPr>
            <a:picLocks noChangeAspect="1" noChangeArrowheads="1" noCrop="1"/>
          </p:cNvPicPr>
          <p:nvPr/>
        </p:nvPicPr>
        <p:blipFill>
          <a:blip r:embed="rId10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3669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H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21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TextBox 1"/>
          <p:cNvSpPr txBox="1">
            <a:spLocks noChangeArrowheads="1"/>
          </p:cNvSpPr>
          <p:nvPr/>
        </p:nvSpPr>
        <p:spPr bwMode="auto">
          <a:xfrm>
            <a:off x="196850" y="831851"/>
            <a:ext cx="11201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Cooper Std Black"/>
              </a:rPr>
              <a:t>    </a:t>
            </a:r>
            <a:r>
              <a:rPr lang="en-US" sz="7500" b="1" dirty="0">
                <a:solidFill>
                  <a:srgbClr val="00B0F0"/>
                </a:solidFill>
                <a:latin typeface="Cooper Std Black"/>
              </a:rPr>
              <a:t>GOODBYE, </a:t>
            </a:r>
          </a:p>
          <a:p>
            <a:pPr algn="ctr" eaLnBrk="1" hangingPunct="1"/>
            <a:r>
              <a:rPr lang="en-US" sz="7500" b="1" dirty="0">
                <a:solidFill>
                  <a:srgbClr val="00B0F0"/>
                </a:solidFill>
                <a:latin typeface="Cooper Std Black"/>
              </a:rPr>
              <a:t>SEE YOU AGAIN !</a:t>
            </a:r>
          </a:p>
        </p:txBody>
      </p:sp>
      <p:sp>
        <p:nvSpPr>
          <p:cNvPr id="57355" name="TextBox 10"/>
          <p:cNvSpPr txBox="1">
            <a:spLocks noChangeArrowheads="1"/>
          </p:cNvSpPr>
          <p:nvPr/>
        </p:nvSpPr>
        <p:spPr bwMode="auto">
          <a:xfrm>
            <a:off x="38100" y="65103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Made by Thanh Tam</a:t>
            </a:r>
          </a:p>
        </p:txBody>
      </p:sp>
      <p:pic>
        <p:nvPicPr>
          <p:cNvPr id="5735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7" fill="hold"/>
                                        <p:tgtEl>
                                          <p:spTgt spid="52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9C1B-C6CC-AB15-56A7-C0416702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0"/>
            <a:ext cx="121443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D672632B-E3A0-9973-FD27-44A9E5FA5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0165" y="1492624"/>
            <a:ext cx="8861611" cy="31690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-up</a:t>
            </a:r>
          </a:p>
        </p:txBody>
      </p:sp>
    </p:spTree>
    <p:extLst>
      <p:ext uri="{BB962C8B-B14F-4D97-AF65-F5344CB8AC3E}">
        <p14:creationId xmlns:p14="http://schemas.microsoft.com/office/powerpoint/2010/main" val="402451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8" name="Picture 2" descr="C:\Users\Administrator\Documents\HINH NEN POWER POINT\hinh-nen-powerpoint-hoa-la-canh_092721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000375" y="32004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9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5109450" y="5705736"/>
            <a:ext cx="2235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mother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BA011-DBBC-4566-8B2C-0717E23A74F8}"/>
              </a:ext>
            </a:extLst>
          </p:cNvPr>
          <p:cNvSpPr/>
          <p:nvPr/>
        </p:nvSpPr>
        <p:spPr>
          <a:xfrm>
            <a:off x="4332584" y="1612974"/>
            <a:ext cx="4427958" cy="4092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4401041" y="2389239"/>
            <a:ext cx="4291043" cy="21881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4278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770237" y="5571724"/>
            <a:ext cx="35773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father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95D8C-63F3-454C-AEE2-4F8EDF00CCA4}"/>
              </a:ext>
            </a:extLst>
          </p:cNvPr>
          <p:cNvSpPr/>
          <p:nvPr/>
        </p:nvSpPr>
        <p:spPr>
          <a:xfrm>
            <a:off x="4130428" y="2005781"/>
            <a:ext cx="4856968" cy="319784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847709" y="2564102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4149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5109450" y="5705736"/>
            <a:ext cx="2235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sister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8364D-33C4-4F01-B8DE-00B78463DDB3}"/>
              </a:ext>
            </a:extLst>
          </p:cNvPr>
          <p:cNvSpPr/>
          <p:nvPr/>
        </p:nvSpPr>
        <p:spPr>
          <a:xfrm>
            <a:off x="4529051" y="1814052"/>
            <a:ext cx="3133898" cy="37755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620729" y="253011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1473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755489" y="5445914"/>
            <a:ext cx="3179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brother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623205-6E74-4252-9415-3B2F57D03E2E}"/>
              </a:ext>
            </a:extLst>
          </p:cNvPr>
          <p:cNvSpPr/>
          <p:nvPr/>
        </p:nvSpPr>
        <p:spPr>
          <a:xfrm>
            <a:off x="4336026" y="1494629"/>
            <a:ext cx="3967316" cy="395128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751786" y="2709862"/>
            <a:ext cx="4950542" cy="19911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20866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0CF7E-4B9F-4796-9C0A-540925B6D6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42907" y="563518"/>
            <a:ext cx="10454896" cy="58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8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2212</TotalTime>
  <Words>276</Words>
  <Application>Microsoft Office PowerPoint</Application>
  <PresentationFormat>Widescreen</PresentationFormat>
  <Paragraphs>72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A3.OpenSansBold-San</vt:lpstr>
      <vt:lpstr>A3.OpenSans-San</vt:lpstr>
      <vt:lpstr>Arial</vt:lpstr>
      <vt:lpstr>Calibri</vt:lpstr>
      <vt:lpstr>Calibri Light</vt:lpstr>
      <vt:lpstr>Comic Sans MS</vt:lpstr>
      <vt:lpstr>Cooper Std Black</vt:lpstr>
      <vt:lpstr>Impact</vt:lpstr>
      <vt:lpstr>Times New Roman</vt:lpstr>
      <vt:lpstr>ไอติม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125</cp:revision>
  <dcterms:created xsi:type="dcterms:W3CDTF">2021-11-11T15:46:46Z</dcterms:created>
  <dcterms:modified xsi:type="dcterms:W3CDTF">2025-05-07T00:40:52Z</dcterms:modified>
</cp:coreProperties>
</file>