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610" r:id="rId4"/>
    <p:sldId id="264" r:id="rId5"/>
    <p:sldId id="448" r:id="rId6"/>
    <p:sldId id="462" r:id="rId7"/>
    <p:sldId id="469" r:id="rId8"/>
    <p:sldId id="472" r:id="rId9"/>
    <p:sldId id="473" r:id="rId10"/>
    <p:sldId id="474" r:id="rId11"/>
    <p:sldId id="679" r:id="rId12"/>
    <p:sldId id="633" r:id="rId13"/>
    <p:sldId id="634" r:id="rId14"/>
    <p:sldId id="680" r:id="rId15"/>
    <p:sldId id="681" r:id="rId16"/>
    <p:sldId id="682" r:id="rId17"/>
    <p:sldId id="560" r:id="rId18"/>
    <p:sldId id="340" r:id="rId19"/>
    <p:sldId id="40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E8C"/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2" d="100"/>
          <a:sy n="72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1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15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35.gi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gif"/><Relationship Id="rId10" Type="http://schemas.openxmlformats.org/officeDocument/2006/relationships/image" Target="../media/image38.gif"/><Relationship Id="rId4" Type="http://schemas.openxmlformats.org/officeDocument/2006/relationships/image" Target="../media/image32.jpeg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25865" y="2377733"/>
            <a:ext cx="9096799" cy="1557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73"/>
              </a:lnSpc>
            </a:pPr>
            <a:r>
              <a:rPr lang="en-US" sz="14467" dirty="0">
                <a:latin typeface="ไอติม"/>
              </a:rPr>
              <a:t>FUN TIME 4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06883">
            <a:off x="520636" y="5378842"/>
            <a:ext cx="2416327" cy="1042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6366531" y="108204"/>
            <a:ext cx="5999500" cy="16198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14380" y="5602113"/>
            <a:ext cx="1216950" cy="12108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382379">
            <a:off x="422049" y="257290"/>
            <a:ext cx="780047" cy="77614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2479">
            <a:off x="4177629" y="3969110"/>
            <a:ext cx="3881077" cy="1125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7104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7" name="WordArt 2">
            <a:extLst>
              <a:ext uri="{FF2B5EF4-FFF2-40B4-BE49-F238E27FC236}">
                <a16:creationId xmlns:a16="http://schemas.microsoft.com/office/drawing/2014/main" id="{46C8E6A4-D1E4-4884-95FC-72985ECD7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95790" y="3163093"/>
            <a:ext cx="8943975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I’m a fairy</a:t>
            </a:r>
          </a:p>
        </p:txBody>
      </p:sp>
    </p:spTree>
    <p:extLst>
      <p:ext uri="{BB962C8B-B14F-4D97-AF65-F5344CB8AC3E}">
        <p14:creationId xmlns:p14="http://schemas.microsoft.com/office/powerpoint/2010/main" val="3892274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E6AAE-FC6D-3215-4A55-1DC9ADDB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09710D-44A5-F2EB-929B-9C0206BA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444E1-9E8B-1472-80BB-573CAAB4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728F3-2649-4234-9EF7-1590F84D5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00" y="1463522"/>
            <a:ext cx="6264680" cy="2779865"/>
          </a:xfrm>
          <a:prstGeom prst="rect">
            <a:avLst/>
          </a:prstGeom>
        </p:spPr>
      </p:pic>
      <p:pic>
        <p:nvPicPr>
          <p:cNvPr id="7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0B46028B-7F49-46CA-A85B-B2388C00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28" y="-327867"/>
            <a:ext cx="6760368" cy="60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537400" y="5195578"/>
            <a:ext cx="6655911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can see a ………………....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342189" y="860158"/>
            <a:ext cx="585112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see?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118996" y="1734573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7C33BA-FCD7-4A2B-9115-3267A3E14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322" y="2544974"/>
            <a:ext cx="3282846" cy="1993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906F1A-DEE1-4948-8426-EDD8491C7AA5}"/>
              </a:ext>
            </a:extLst>
          </p:cNvPr>
          <p:cNvSpPr/>
          <p:nvPr/>
        </p:nvSpPr>
        <p:spPr>
          <a:xfrm>
            <a:off x="6961193" y="5092077"/>
            <a:ext cx="28209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/>
            <a:r>
              <a:rPr lang="en-US" altLang="zh-C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peacock</a:t>
            </a:r>
            <a:endParaRPr lang="zh-CN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427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537400" y="5195578"/>
            <a:ext cx="6655911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can see a ………………....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342189" y="860158"/>
            <a:ext cx="585112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see?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118996" y="1734573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7C33BA-FCD7-4A2B-9115-3267A3E14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638" y="2544974"/>
            <a:ext cx="3318530" cy="1993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906F1A-DEE1-4948-8426-EDD8491C7AA5}"/>
              </a:ext>
            </a:extLst>
          </p:cNvPr>
          <p:cNvSpPr/>
          <p:nvPr/>
        </p:nvSpPr>
        <p:spPr>
          <a:xfrm>
            <a:off x="6961193" y="5092077"/>
            <a:ext cx="28209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/>
            <a:r>
              <a:rPr lang="en-US" altLang="zh-C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monkey</a:t>
            </a:r>
            <a:endParaRPr lang="zh-CN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4112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537400" y="5195578"/>
            <a:ext cx="6655911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can see a ………………....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342189" y="860158"/>
            <a:ext cx="585112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see?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118996" y="1734573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7C33BA-FCD7-4A2B-9115-3267A3E14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637" y="2544974"/>
            <a:ext cx="3282845" cy="1993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906F1A-DEE1-4948-8426-EDD8491C7AA5}"/>
              </a:ext>
            </a:extLst>
          </p:cNvPr>
          <p:cNvSpPr/>
          <p:nvPr/>
        </p:nvSpPr>
        <p:spPr>
          <a:xfrm>
            <a:off x="6961193" y="5092077"/>
            <a:ext cx="28209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/>
            <a:r>
              <a:rPr lang="en-US" altLang="zh-C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tiger</a:t>
            </a:r>
            <a:endParaRPr lang="zh-CN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73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537400" y="5195578"/>
            <a:ext cx="6655911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can see a ………………....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342189" y="860158"/>
            <a:ext cx="585112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can you see?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118996" y="1734573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7C33BA-FCD7-4A2B-9115-3267A3E14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638" y="2544974"/>
            <a:ext cx="3318530" cy="1993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906F1A-DEE1-4948-8426-EDD8491C7AA5}"/>
              </a:ext>
            </a:extLst>
          </p:cNvPr>
          <p:cNvSpPr/>
          <p:nvPr/>
        </p:nvSpPr>
        <p:spPr>
          <a:xfrm>
            <a:off x="6961193" y="5092077"/>
            <a:ext cx="28209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/>
            <a:r>
              <a:rPr lang="en-US" altLang="zh-CN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horse</a:t>
            </a:r>
            <a:endParaRPr lang="zh-CN" alt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64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6" y="2709862"/>
            <a:ext cx="76629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for the final test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1524000" y="63198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978DC-1D82-DC3B-7C5E-8B94644CF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6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B4AB16-7A95-114E-08A3-A6E0395C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11B68-BE39-2F3A-61A8-913336B3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9610D4-F22C-67F8-58A1-DF50BA692E92}"/>
              </a:ext>
            </a:extLst>
          </p:cNvPr>
          <p:cNvSpPr/>
          <p:nvPr/>
        </p:nvSpPr>
        <p:spPr>
          <a:xfrm>
            <a:off x="2931459" y="191024"/>
            <a:ext cx="11201400" cy="1207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 TIME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83CB7B-8CA3-C97E-7B8C-9F793C995CAF}"/>
              </a:ext>
            </a:extLst>
          </p:cNvPr>
          <p:cNvSpPr/>
          <p:nvPr/>
        </p:nvSpPr>
        <p:spPr>
          <a:xfrm>
            <a:off x="1642145" y="130932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0ADE66-10BF-A88B-51F5-01F46C7F4185}"/>
              </a:ext>
            </a:extLst>
          </p:cNvPr>
          <p:cNvSpPr/>
          <p:nvPr/>
        </p:nvSpPr>
        <p:spPr>
          <a:xfrm>
            <a:off x="913126" y="135218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0AD0E7-1601-9303-AF70-8CEBE7668D2F}"/>
              </a:ext>
            </a:extLst>
          </p:cNvPr>
          <p:cNvSpPr/>
          <p:nvPr/>
        </p:nvSpPr>
        <p:spPr>
          <a:xfrm>
            <a:off x="2105359" y="206468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PUZZLE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853782-9B52-0638-1FCB-33C008A6EFD3}"/>
              </a:ext>
            </a:extLst>
          </p:cNvPr>
          <p:cNvSpPr/>
          <p:nvPr/>
        </p:nvSpPr>
        <p:spPr>
          <a:xfrm>
            <a:off x="1249713" y="20838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FFD309-FC91-CEF6-B07C-309E076D3EF0}"/>
              </a:ext>
            </a:extLst>
          </p:cNvPr>
          <p:cNvSpPr/>
          <p:nvPr/>
        </p:nvSpPr>
        <p:spPr>
          <a:xfrm>
            <a:off x="2497791" y="288618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 TIME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ECF8A4-5BEA-B98C-009D-0B9B9B66BDBE}"/>
              </a:ext>
            </a:extLst>
          </p:cNvPr>
          <p:cNvSpPr/>
          <p:nvPr/>
        </p:nvSpPr>
        <p:spPr>
          <a:xfrm>
            <a:off x="1642145" y="290537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8BC504-CF72-CA9A-0BCF-5B8FEED92E06}"/>
              </a:ext>
            </a:extLst>
          </p:cNvPr>
          <p:cNvSpPr/>
          <p:nvPr/>
        </p:nvSpPr>
        <p:spPr>
          <a:xfrm>
            <a:off x="3544319" y="473607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4670E-EF48-480E-10EF-E392B66ED399}"/>
              </a:ext>
            </a:extLst>
          </p:cNvPr>
          <p:cNvSpPr/>
          <p:nvPr/>
        </p:nvSpPr>
        <p:spPr>
          <a:xfrm>
            <a:off x="2815300" y="4822079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15CF4F-EA71-427D-81B3-23B89709BC89}"/>
              </a:ext>
            </a:extLst>
          </p:cNvPr>
          <p:cNvSpPr/>
          <p:nvPr/>
        </p:nvSpPr>
        <p:spPr>
          <a:xfrm>
            <a:off x="2931459" y="3789698"/>
            <a:ext cx="8092856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LOOK AND MATCH . THEN TALK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FDBFE5-B56A-4BB4-9584-459933017A65}"/>
              </a:ext>
            </a:extLst>
          </p:cNvPr>
          <p:cNvSpPr/>
          <p:nvPr/>
        </p:nvSpPr>
        <p:spPr>
          <a:xfrm>
            <a:off x="2075813" y="3808888"/>
            <a:ext cx="739487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351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D672632B-E3A0-9973-FD27-44A9E5FA56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0165" y="1492624"/>
            <a:ext cx="8861611" cy="31690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-up</a:t>
            </a:r>
          </a:p>
        </p:txBody>
      </p:sp>
    </p:spTree>
    <p:extLst>
      <p:ext uri="{BB962C8B-B14F-4D97-AF65-F5344CB8AC3E}">
        <p14:creationId xmlns:p14="http://schemas.microsoft.com/office/powerpoint/2010/main" val="402451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D5E815-ECEA-7195-9520-07675E902976}"/>
              </a:ext>
            </a:extLst>
          </p:cNvPr>
          <p:cNvSpPr/>
          <p:nvPr/>
        </p:nvSpPr>
        <p:spPr>
          <a:xfrm>
            <a:off x="2398213" y="133350"/>
            <a:ext cx="7830668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THE SONG: ZOO ANIMALS</a:t>
            </a:r>
          </a:p>
        </p:txBody>
      </p:sp>
      <p:pic>
        <p:nvPicPr>
          <p:cNvPr id="2" name="Peek-a-Zoo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E6193E4B-560F-4D51-8235-248047CF2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613" y="895349"/>
            <a:ext cx="10519624" cy="524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04920944-971C-4665-3402-AEC9D7B21C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7172" y="650691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14AE00-14C2-D2F7-BCD4-1DD312615A22}"/>
              </a:ext>
            </a:extLst>
          </p:cNvPr>
          <p:cNvSpPr/>
          <p:nvPr/>
        </p:nvSpPr>
        <p:spPr>
          <a:xfrm>
            <a:off x="1346947" y="3127192"/>
            <a:ext cx="97917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185351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5298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637;p48">
            <a:extLst>
              <a:ext uri="{FF2B5EF4-FFF2-40B4-BE49-F238E27FC236}">
                <a16:creationId xmlns:a16="http://schemas.microsoft.com/office/drawing/2014/main" id="{A37744DA-558F-4E1F-A4BE-5911B48543C7}"/>
              </a:ext>
            </a:extLst>
          </p:cNvPr>
          <p:cNvSpPr txBox="1">
            <a:spLocks/>
          </p:cNvSpPr>
          <p:nvPr/>
        </p:nvSpPr>
        <p:spPr>
          <a:xfrm>
            <a:off x="869835" y="138649"/>
            <a:ext cx="4279869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1.Do the puzzle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3B07F2-6918-4D8D-ACBF-9FB2BCF5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1" r="20857"/>
          <a:stretch/>
        </p:blipFill>
        <p:spPr>
          <a:xfrm>
            <a:off x="2176529" y="1084796"/>
            <a:ext cx="6798365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C9E5BA-FCE7-4138-9ED3-8CF506C14D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13" t="63375" r="23392" b="8329"/>
          <a:stretch/>
        </p:blipFill>
        <p:spPr>
          <a:xfrm>
            <a:off x="6031155" y="4233272"/>
            <a:ext cx="2721102" cy="1908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70EF49-4785-450C-A111-276979F5B7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91" t="63979" r="61914" b="7401"/>
          <a:stretch/>
        </p:blipFill>
        <p:spPr>
          <a:xfrm>
            <a:off x="2176529" y="4191978"/>
            <a:ext cx="1770062" cy="1939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94981-AC29-4DC8-96D6-4A50F22EF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61" t="28296" r="55304" b="54849"/>
          <a:stretch/>
        </p:blipFill>
        <p:spPr>
          <a:xfrm>
            <a:off x="2369592" y="2325902"/>
            <a:ext cx="1770062" cy="1349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E534AA-0340-4CB7-BF3E-84A789BE0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130" t="49005" r="54957" b="20696"/>
          <a:stretch/>
        </p:blipFill>
        <p:spPr>
          <a:xfrm>
            <a:off x="4085326" y="1160820"/>
            <a:ext cx="1399430" cy="1331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8BCCCA-73E9-4D49-BF61-68277CEDC3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43" t="48903" r="13826" b="30589"/>
          <a:stretch/>
        </p:blipFill>
        <p:spPr>
          <a:xfrm>
            <a:off x="7339988" y="1375927"/>
            <a:ext cx="2824538" cy="10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637;p48">
            <a:extLst>
              <a:ext uri="{FF2B5EF4-FFF2-40B4-BE49-F238E27FC236}">
                <a16:creationId xmlns:a16="http://schemas.microsoft.com/office/drawing/2014/main" id="{DD3DF789-C645-49C1-B37B-B8F3DC43AE88}"/>
              </a:ext>
            </a:extLst>
          </p:cNvPr>
          <p:cNvSpPr txBox="1">
            <a:spLocks/>
          </p:cNvSpPr>
          <p:nvPr/>
        </p:nvSpPr>
        <p:spPr>
          <a:xfrm>
            <a:off x="869835" y="138649"/>
            <a:ext cx="4279869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1.Do the puzzle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EBDF8-2E21-4187-AEDF-52FF3795F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68" y="998989"/>
            <a:ext cx="11137445" cy="50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4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56936-7E76-464C-B76E-EA1320CBDD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0" t="18702" r="12667" b="10223"/>
          <a:stretch/>
        </p:blipFill>
        <p:spPr>
          <a:xfrm>
            <a:off x="956785" y="511174"/>
            <a:ext cx="10407901" cy="57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659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637;p48">
            <a:extLst>
              <a:ext uri="{FF2B5EF4-FFF2-40B4-BE49-F238E27FC236}">
                <a16:creationId xmlns:a16="http://schemas.microsoft.com/office/drawing/2014/main" id="{0722EFE5-F30A-4EB6-8EA5-604BD3801450}"/>
              </a:ext>
            </a:extLst>
          </p:cNvPr>
          <p:cNvSpPr txBox="1">
            <a:spLocks/>
          </p:cNvSpPr>
          <p:nvPr/>
        </p:nvSpPr>
        <p:spPr>
          <a:xfrm>
            <a:off x="978857" y="103810"/>
            <a:ext cx="10158085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3.Look and match. Then talk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9068DE-2530-4E48-9B71-73CE8A5BF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5" t="15768" r="21826" b="7196"/>
          <a:stretch/>
        </p:blipFill>
        <p:spPr>
          <a:xfrm>
            <a:off x="978857" y="857495"/>
            <a:ext cx="10371314" cy="52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506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2212</TotalTime>
  <Words>158</Words>
  <Application>Microsoft Office PowerPoint</Application>
  <PresentationFormat>Widescreen</PresentationFormat>
  <Paragraphs>49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A3.OpenSansBold-San</vt:lpstr>
      <vt:lpstr>A3.OpenSans-San</vt:lpstr>
      <vt:lpstr>Arial</vt:lpstr>
      <vt:lpstr>Calibri</vt:lpstr>
      <vt:lpstr>Calibri Light</vt:lpstr>
      <vt:lpstr>Comic Sans MS</vt:lpstr>
      <vt:lpstr>Cooper Std Black</vt:lpstr>
      <vt:lpstr>Impact</vt:lpstr>
      <vt:lpstr>Times New Roman</vt:lpstr>
      <vt:lpstr>ไอติม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126</cp:revision>
  <dcterms:created xsi:type="dcterms:W3CDTF">2021-11-11T15:46:46Z</dcterms:created>
  <dcterms:modified xsi:type="dcterms:W3CDTF">2025-05-07T00:43:12Z</dcterms:modified>
</cp:coreProperties>
</file>