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85" r:id="rId3"/>
    <p:sldId id="295" r:id="rId4"/>
    <p:sldId id="297" r:id="rId5"/>
    <p:sldId id="298" r:id="rId6"/>
    <p:sldId id="296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57" r:id="rId15"/>
    <p:sldId id="286" r:id="rId16"/>
    <p:sldId id="830" r:id="rId17"/>
    <p:sldId id="831" r:id="rId18"/>
    <p:sldId id="832" r:id="rId19"/>
    <p:sldId id="833" r:id="rId20"/>
    <p:sldId id="834" r:id="rId21"/>
    <p:sldId id="835" r:id="rId22"/>
    <p:sldId id="836" r:id="rId23"/>
    <p:sldId id="838" r:id="rId24"/>
    <p:sldId id="839" r:id="rId25"/>
    <p:sldId id="840" r:id="rId26"/>
    <p:sldId id="841" r:id="rId27"/>
    <p:sldId id="837" r:id="rId28"/>
    <p:sldId id="842" r:id="rId29"/>
  </p:sldIdLst>
  <p:sldSz cx="12192000" cy="6858000"/>
  <p:notesSz cx="6858000" cy="9144000"/>
  <p:embeddedFontLst>
    <p:embeddedFont>
      <p:font typeface=".VnAristote" panose="020B7200000000000000"/>
      <p:regular r:id="rId31"/>
    </p:embeddedFont>
    <p:embeddedFont>
      <p:font typeface=".VnCooper" panose="020B720000000000000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  <p:embeddedFont>
      <p:font typeface="DengXian" panose="02010600030101010101" pitchFamily="2" charset="-122"/>
      <p:regular r:id="rId38"/>
      <p:bold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733"/>
    <a:srgbClr val="E6EFC1"/>
    <a:srgbClr val="FF6574"/>
    <a:srgbClr val="7C8CAD"/>
    <a:srgbClr val="FEF1D9"/>
    <a:srgbClr val="FFFFFF"/>
    <a:srgbClr val="85DFFF"/>
    <a:srgbClr val="9FE6FF"/>
    <a:srgbClr val="61D6FF"/>
    <a:srgbClr val="75C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6" autoAdjust="0"/>
    <p:restoredTop sz="95033" autoAdjust="0"/>
  </p:normalViewPr>
  <p:slideViewPr>
    <p:cSldViewPr snapToGrid="0">
      <p:cViewPr varScale="1">
        <p:scale>
          <a:sx n="72" d="100"/>
          <a:sy n="72" d="100"/>
        </p:scale>
        <p:origin x="528" y="72"/>
      </p:cViewPr>
      <p:guideLst>
        <p:guide orient="horz" pos="2160"/>
        <p:guide pos="3840"/>
        <p:guide orient="horz" pos="3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2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, screenshot, picture frame, frame&#10;&#10;Description automatically generated">
            <a:extLst>
              <a:ext uri="{FF2B5EF4-FFF2-40B4-BE49-F238E27FC236}">
                <a16:creationId xmlns:a16="http://schemas.microsoft.com/office/drawing/2014/main" id="{A9C351BD-BB29-9D0D-12CE-A0DC33E9AF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facebook.com/msphampowerpoin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-D_K4drsA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tags" Target="../tags/tag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5" Type="http://schemas.openxmlformats.org/officeDocument/2006/relationships/audio" Target="NUL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18" Type="http://schemas.openxmlformats.org/officeDocument/2006/relationships/slide" Target="slide13.xml"/><Relationship Id="rId26" Type="http://schemas.openxmlformats.org/officeDocument/2006/relationships/image" Target="../media/image28.png"/><Relationship Id="rId3" Type="http://schemas.openxmlformats.org/officeDocument/2006/relationships/image" Target="../media/image18.png"/><Relationship Id="rId21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slide" Target="slide10.xml"/><Relationship Id="rId17" Type="http://schemas.openxmlformats.org/officeDocument/2006/relationships/image" Target="../media/image25.png"/><Relationship Id="rId25" Type="http://schemas.openxmlformats.org/officeDocument/2006/relationships/slide" Target="slide14.xml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11" Type="http://schemas.openxmlformats.org/officeDocument/2006/relationships/image" Target="../media/image22.png"/><Relationship Id="rId24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microsoft.com/office/2007/relationships/hdphoto" Target="../media/hdphoto1.wdp"/><Relationship Id="rId10" Type="http://schemas.openxmlformats.org/officeDocument/2006/relationships/slide" Target="slide9.xml"/><Relationship Id="rId19" Type="http://schemas.openxmlformats.org/officeDocument/2006/relationships/image" Target="../media/image26.png"/><Relationship Id="rId4" Type="http://schemas.openxmlformats.org/officeDocument/2006/relationships/slide" Target="slide7.xml"/><Relationship Id="rId9" Type="http://schemas.openxmlformats.org/officeDocument/2006/relationships/image" Target="../media/image21.png"/><Relationship Id="rId14" Type="http://schemas.openxmlformats.org/officeDocument/2006/relationships/slide" Target="slide11.xml"/><Relationship Id="rId22" Type="http://schemas.openxmlformats.org/officeDocument/2006/relationships/image" Target="../media/image16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1357285" y="1683560"/>
            <a:ext cx="947743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Review 1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 flipH="1">
            <a:off x="1744844" y="3943350"/>
            <a:ext cx="2197815" cy="2678737"/>
          </a:xfrm>
          <a:prstGeom prst="rect">
            <a:avLst/>
          </a:prstGeom>
        </p:spPr>
      </p:pic>
      <p:pic>
        <p:nvPicPr>
          <p:cNvPr id="31" name="MsPham-0936082789">
            <a:hlinkClick r:id="rId9"/>
            <a:extLst>
              <a:ext uri="{FF2B5EF4-FFF2-40B4-BE49-F238E27FC236}">
                <a16:creationId xmlns:a16="http://schemas.microsoft.com/office/drawing/2014/main" id="{1E6FFE49-BCCE-D293-C969-B09DF7954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8F777A8-E5F6-4F73-B507-BF066B91B695}"/>
              </a:ext>
            </a:extLst>
          </p:cNvPr>
          <p:cNvSpPr txBox="1"/>
          <p:nvPr/>
        </p:nvSpPr>
        <p:spPr>
          <a:xfrm>
            <a:off x="4405958" y="3962526"/>
            <a:ext cx="38785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73"/>
              </a:lnSpc>
            </a:pPr>
            <a:r>
              <a:rPr lang="en-US" sz="3600" b="1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408438" y="1820753"/>
            <a:ext cx="595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is your birthday?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365627" y="1854068"/>
            <a:ext cx="587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do you want to eat?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337847" y="1569069"/>
            <a:ext cx="6111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do on Sundays?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8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073897" y="1569069"/>
            <a:ext cx="6375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Linh swim?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_____ can.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ED78A9-3848-C384-86D0-F6364454C5DA}"/>
              </a:ext>
            </a:extLst>
          </p:cNvPr>
          <p:cNvSpPr txBox="1"/>
          <p:nvPr/>
        </p:nvSpPr>
        <p:spPr>
          <a:xfrm>
            <a:off x="1530221" y="1662609"/>
            <a:ext cx="9322672" cy="25766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2568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505D8886-07D0-D9DC-9DBF-0B9612160A19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95A8CA12-826F-BAB3-EB11-A6330A35346C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9A18FE5B-F0B9-22B3-1DFF-BA7261C0C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0ACC36-4B21-527A-5199-935F5AFD20DF}"/>
              </a:ext>
            </a:extLst>
          </p:cNvPr>
          <p:cNvGrpSpPr/>
          <p:nvPr/>
        </p:nvGrpSpPr>
        <p:grpSpPr>
          <a:xfrm>
            <a:off x="1010102" y="1636958"/>
            <a:ext cx="10560060" cy="4037102"/>
            <a:chOff x="2519873" y="815710"/>
            <a:chExt cx="19643868" cy="7509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24C7C2-36CD-C4CE-5651-D1FAC223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9873" y="833019"/>
              <a:ext cx="9144000" cy="46853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7D11C-A4FA-92D6-40E5-2FE7F227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19742" y="815710"/>
              <a:ext cx="9143999" cy="47199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061086-D0E3-2DE9-FEA2-89A2CB749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32344" y="6047863"/>
              <a:ext cx="9231397" cy="2277680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5516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23C7A9C-FFFD-7FAC-E912-F04A1EBFA77F}"/>
              </a:ext>
            </a:extLst>
          </p:cNvPr>
          <p:cNvSpPr txBox="1"/>
          <p:nvPr/>
        </p:nvSpPr>
        <p:spPr>
          <a:xfrm>
            <a:off x="520577" y="307340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E2487B-EBA4-9AC5-B479-2C2A578482CA}"/>
              </a:ext>
            </a:extLst>
          </p:cNvPr>
          <p:cNvSpPr txBox="1"/>
          <p:nvPr/>
        </p:nvSpPr>
        <p:spPr>
          <a:xfrm>
            <a:off x="6150390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11A1D8E-7F74-32C5-BC8D-590AB6D5EF08}"/>
              </a:ext>
            </a:extLst>
          </p:cNvPr>
          <p:cNvSpPr txBox="1"/>
          <p:nvPr/>
        </p:nvSpPr>
        <p:spPr>
          <a:xfrm>
            <a:off x="6150390" y="328095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2A11BA7-33ED-6290-5008-0FB68FF1B5D5}"/>
              </a:ext>
            </a:extLst>
          </p:cNvPr>
          <p:cNvSpPr txBox="1"/>
          <p:nvPr/>
        </p:nvSpPr>
        <p:spPr>
          <a:xfrm>
            <a:off x="6150390" y="4693448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5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791052" y="360497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24C7C2-36CD-C4CE-5651-D1FAC2235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893"/>
          <a:stretch/>
        </p:blipFill>
        <p:spPr>
          <a:xfrm>
            <a:off x="711776" y="234320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37FB5E9-1DB0-E784-53A7-92714A7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612255" y="433686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7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24C7C2-36CD-C4CE-5651-D1FAC2235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29" b="664"/>
          <a:stretch/>
        </p:blipFill>
        <p:spPr>
          <a:xfrm>
            <a:off x="711776" y="234320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CAED0B3-4BF0-D0C0-D1B5-91F6870F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2111859" y="431371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59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376BF6-64EE-1087-DAB4-1D6E01EFF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54"/>
          <a:stretch/>
        </p:blipFill>
        <p:spPr>
          <a:xfrm>
            <a:off x="711776" y="235554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FFA9EFE-6DC2-68B6-D95E-D9DAE5FBC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652419" y="434920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9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376BF6-64EE-1087-DAB4-1D6E01EFF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82" b="1172"/>
          <a:stretch/>
        </p:blipFill>
        <p:spPr>
          <a:xfrm>
            <a:off x="711776" y="235554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7497DA1-8B47-3994-4567-9234134C7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5895873" y="434920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90F9D33-3546-8779-B70F-63276D89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8839200" y="5723752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F5D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66" y="4629273"/>
            <a:ext cx="1933574" cy="176671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80" y="273050"/>
            <a:ext cx="2442633" cy="1831975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29CF5481-6569-7001-EFC8-7D7A6B6CE8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0F79254-29C8-FEE1-5EF0-C0ADBFF13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5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A055E-70DE-3C21-FE41-D7F32A948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87" y="2376562"/>
            <a:ext cx="10896623" cy="268854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50104F4-9A44-24B4-9B7F-D1609A922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704852" y="434920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505D8886-07D0-D9DC-9DBF-0B9612160A19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95A8CA12-826F-BAB3-EB11-A6330A35346C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9A18FE5B-F0B9-22B3-1DFF-BA7261C0C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0ACC36-4B21-527A-5199-935F5AFD20DF}"/>
              </a:ext>
            </a:extLst>
          </p:cNvPr>
          <p:cNvGrpSpPr/>
          <p:nvPr/>
        </p:nvGrpSpPr>
        <p:grpSpPr>
          <a:xfrm>
            <a:off x="1010102" y="1636958"/>
            <a:ext cx="10560060" cy="4037102"/>
            <a:chOff x="2519873" y="815710"/>
            <a:chExt cx="19643868" cy="7509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24C7C2-36CD-C4CE-5651-D1FAC223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9873" y="833019"/>
              <a:ext cx="9144000" cy="46853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7D11C-A4FA-92D6-40E5-2FE7F227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19742" y="815710"/>
              <a:ext cx="9143999" cy="47199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061086-D0E3-2DE9-FEA2-89A2CB749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32344" y="6047863"/>
              <a:ext cx="9231397" cy="2277680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5516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23C7A9C-FFFD-7FAC-E912-F04A1EBFA77F}"/>
              </a:ext>
            </a:extLst>
          </p:cNvPr>
          <p:cNvSpPr txBox="1"/>
          <p:nvPr/>
        </p:nvSpPr>
        <p:spPr>
          <a:xfrm>
            <a:off x="520577" y="307340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E2487B-EBA4-9AC5-B479-2C2A578482CA}"/>
              </a:ext>
            </a:extLst>
          </p:cNvPr>
          <p:cNvSpPr txBox="1"/>
          <p:nvPr/>
        </p:nvSpPr>
        <p:spPr>
          <a:xfrm>
            <a:off x="6150390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11A1D8E-7F74-32C5-BC8D-590AB6D5EF08}"/>
              </a:ext>
            </a:extLst>
          </p:cNvPr>
          <p:cNvSpPr txBox="1"/>
          <p:nvPr/>
        </p:nvSpPr>
        <p:spPr>
          <a:xfrm>
            <a:off x="6150390" y="328095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2A11BA7-33ED-6290-5008-0FB68FF1B5D5}"/>
              </a:ext>
            </a:extLst>
          </p:cNvPr>
          <p:cNvSpPr txBox="1"/>
          <p:nvPr/>
        </p:nvSpPr>
        <p:spPr>
          <a:xfrm>
            <a:off x="6150390" y="4693448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5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395152E-880B-E0EA-2315-1FD61F12E2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5105864" y="2568004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3C25BB9-C9B4-E760-C112-32E3E74105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1684484" y="3817684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C36926C-E5E3-1084-5713-BE5911BE98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10747998" y="2584991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A5D3CD1E-05AB-17C2-5532-7A3764A2CF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022574" y="3873430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9AE0874C-7F81-4F04-1DB6-02CBE5A61F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10747998" y="5378182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0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218BBFFE-0074-18C2-3C8E-C254B73EEF69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0F29DB7D-CC48-A879-D779-6809CAA61A3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44D41651-1413-FC99-0FB1-FACB3C3F2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28E1A7-8146-056A-02A3-5E644A95DD90}"/>
              </a:ext>
            </a:extLst>
          </p:cNvPr>
          <p:cNvGrpSpPr/>
          <p:nvPr/>
        </p:nvGrpSpPr>
        <p:grpSpPr>
          <a:xfrm>
            <a:off x="1479449" y="909137"/>
            <a:ext cx="9093124" cy="5563000"/>
            <a:chOff x="984130" y="914924"/>
            <a:chExt cx="10544255" cy="6450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D4B381-8D3F-20FD-2F33-E97CE91A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130" y="914924"/>
              <a:ext cx="10544255" cy="32417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767C74-DD5B-8081-3225-D651DD22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30" y="4156708"/>
              <a:ext cx="10417295" cy="32089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10E57-3DB2-1722-0EB5-AB4323D10563}"/>
              </a:ext>
            </a:extLst>
          </p:cNvPr>
          <p:cNvSpPr/>
          <p:nvPr/>
        </p:nvSpPr>
        <p:spPr>
          <a:xfrm>
            <a:off x="5674203" y="981802"/>
            <a:ext cx="480767" cy="480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BCF01-E204-3858-2790-B98049D70CB6}"/>
              </a:ext>
            </a:extLst>
          </p:cNvPr>
          <p:cNvSpPr/>
          <p:nvPr/>
        </p:nvSpPr>
        <p:spPr>
          <a:xfrm>
            <a:off x="4701383" y="3403600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C499D-9A2E-E601-2A42-1C31B734B803}"/>
              </a:ext>
            </a:extLst>
          </p:cNvPr>
          <p:cNvSpPr/>
          <p:nvPr/>
        </p:nvSpPr>
        <p:spPr>
          <a:xfrm>
            <a:off x="9614162" y="3385185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8A29B9-BAB3-ED22-305A-BFB32E1CBCC2}"/>
              </a:ext>
            </a:extLst>
          </p:cNvPr>
          <p:cNvSpPr/>
          <p:nvPr/>
        </p:nvSpPr>
        <p:spPr>
          <a:xfrm>
            <a:off x="10089549" y="6119555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71EC9-A82E-2A30-6094-1D31927F9CF8}"/>
              </a:ext>
            </a:extLst>
          </p:cNvPr>
          <p:cNvSpPr/>
          <p:nvPr/>
        </p:nvSpPr>
        <p:spPr>
          <a:xfrm>
            <a:off x="4080316" y="6127175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7E55989D-1927-75EC-2527-7099BF90BC10}"/>
              </a:ext>
            </a:extLst>
          </p:cNvPr>
          <p:cNvSpPr txBox="1"/>
          <p:nvPr/>
        </p:nvSpPr>
        <p:spPr>
          <a:xfrm>
            <a:off x="1008178" y="1005369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F11C886-0D40-9395-14CD-D051FDF923BC}"/>
              </a:ext>
            </a:extLst>
          </p:cNvPr>
          <p:cNvSpPr txBox="1"/>
          <p:nvPr/>
        </p:nvSpPr>
        <p:spPr>
          <a:xfrm>
            <a:off x="6324600" y="99358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705FF59-F651-3DCB-B79E-7DE05BE557F2}"/>
              </a:ext>
            </a:extLst>
          </p:cNvPr>
          <p:cNvSpPr txBox="1"/>
          <p:nvPr/>
        </p:nvSpPr>
        <p:spPr>
          <a:xfrm>
            <a:off x="1022249" y="3866663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9C11029-2C13-9DE6-53E6-EC0DDF46BB38}"/>
              </a:ext>
            </a:extLst>
          </p:cNvPr>
          <p:cNvSpPr txBox="1"/>
          <p:nvPr/>
        </p:nvSpPr>
        <p:spPr>
          <a:xfrm>
            <a:off x="6338671" y="3854879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070DD72-DF16-64AC-F5E8-D1A0BE163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3985" b="1047"/>
          <a:stretch/>
        </p:blipFill>
        <p:spPr>
          <a:xfrm>
            <a:off x="1862004" y="1021105"/>
            <a:ext cx="7995927" cy="528638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3368351" y="5448678"/>
            <a:ext cx="6475445" cy="849088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go to school at seven thirty.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75DDAF8-47B9-0B20-0D52-669C10BD9E95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070DD72-DF16-64AC-F5E8-D1A0BE163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10" t="1229" r="204" b="-182"/>
          <a:stretch/>
        </p:blipFill>
        <p:spPr>
          <a:xfrm>
            <a:off x="2753360" y="1021105"/>
            <a:ext cx="7104571" cy="528638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3757457" y="5373439"/>
            <a:ext cx="6475445" cy="914400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want some lemonade.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9EFBC3B-FFBA-65E3-962A-8C08108A6F03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BBE152-EC7A-5643-48A6-9FC5E46EB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28"/>
          <a:stretch/>
        </p:blipFill>
        <p:spPr>
          <a:xfrm>
            <a:off x="2302409" y="909137"/>
            <a:ext cx="7324332" cy="560252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5797685" y="5481935"/>
            <a:ext cx="4892417" cy="1005840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He is from Australia.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B84A56-3193-EDC5-8506-5966687AACDD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7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BBE152-EC7A-5643-48A6-9FC5E46EB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88" t="382" r="145" b="709"/>
          <a:stretch/>
        </p:blipFill>
        <p:spPr>
          <a:xfrm>
            <a:off x="2302409" y="919480"/>
            <a:ext cx="7214281" cy="5541382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4624273" y="5431135"/>
            <a:ext cx="4892417" cy="1005840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Yes, I can.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B0E4847-B37E-AD01-3627-E75E8F4AE0AE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E9FB275-CF1E-5265-4CFE-6F330849A8CD}"/>
              </a:ext>
            </a:extLst>
          </p:cNvPr>
          <p:cNvGrpSpPr/>
          <p:nvPr/>
        </p:nvGrpSpPr>
        <p:grpSpPr>
          <a:xfrm>
            <a:off x="982987" y="1524277"/>
            <a:ext cx="4665460" cy="4204072"/>
            <a:chOff x="959836" y="1524277"/>
            <a:chExt cx="4799431" cy="4204072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930DEFC7-3742-1800-78C0-5F54C76B50EF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1524277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9D01447D-FEA8-762F-99E1-47A475095982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2414985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87213F3C-F616-D275-343F-0E4B02A8A2D9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3328843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71D1A6E-3B03-8109-5650-189373DF9E17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4254276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96C88702-6DB1-4802-19F2-036A341C5FDC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5179709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and match.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CC3DA-3381-404F-3566-41AB57494C50}"/>
              </a:ext>
            </a:extLst>
          </p:cNvPr>
          <p:cNvSpPr txBox="1"/>
          <p:nvPr/>
        </p:nvSpPr>
        <p:spPr>
          <a:xfrm>
            <a:off x="7315200" y="1205359"/>
            <a:ext cx="5440101" cy="456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I want some grapes.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It's in April.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It's twelve o'clock.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She's from Malaysia.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   It's Tuesday.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7BB8C-09B2-5B83-B536-E79529B4E8DB}"/>
              </a:ext>
            </a:extLst>
          </p:cNvPr>
          <p:cNvSpPr txBox="1"/>
          <p:nvPr/>
        </p:nvSpPr>
        <p:spPr>
          <a:xfrm>
            <a:off x="457200" y="1205359"/>
            <a:ext cx="5804704" cy="456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What time is it?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Where's she from?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When's your birthday?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What day is it today?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 What do you want to eat?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F50A90-6B22-047D-B520-45B8A76D4084}"/>
              </a:ext>
            </a:extLst>
          </p:cNvPr>
          <p:cNvGrpSpPr/>
          <p:nvPr/>
        </p:nvGrpSpPr>
        <p:grpSpPr>
          <a:xfrm>
            <a:off x="7921146" y="1543810"/>
            <a:ext cx="3861882" cy="4204072"/>
            <a:chOff x="959836" y="1524277"/>
            <a:chExt cx="4799431" cy="4204072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BFC09E90-439E-1185-8312-316E72757CC9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1524277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FF0C8EFE-D291-1A74-E834-98CF6AA632E7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2414985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3DF55F0F-3765-2E23-63EB-0523C85C9CAB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3328843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9BC23E29-D0EB-F475-812B-DE77CD6CA026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4254276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1F8F7CD-A016-28BE-1A26-DFAE2F83E1B1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5179709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32" name="MsPham-0936082789">
            <a:extLst>
              <a:ext uri="{FF2B5EF4-FFF2-40B4-BE49-F238E27FC236}">
                <a16:creationId xmlns:a16="http://schemas.microsoft.com/office/drawing/2014/main" id="{F6D40DDA-63C1-E6BF-BB8F-73F2B5FFDE56}"/>
              </a:ext>
            </a:extLst>
          </p:cNvPr>
          <p:cNvCxnSpPr/>
          <p:nvPr/>
        </p:nvCxnSpPr>
        <p:spPr>
          <a:xfrm>
            <a:off x="5648447" y="1794076"/>
            <a:ext cx="1782500" cy="173620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0C2CC196-0D12-B644-1F81-2C7C7029023D}"/>
              </a:ext>
            </a:extLst>
          </p:cNvPr>
          <p:cNvCxnSpPr>
            <a:cxnSpLocks/>
          </p:cNvCxnSpPr>
          <p:nvPr/>
        </p:nvCxnSpPr>
        <p:spPr>
          <a:xfrm>
            <a:off x="5648447" y="2731625"/>
            <a:ext cx="1782500" cy="173620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3C3EB7D6-1C4B-8E88-6B5F-747E50A795A0}"/>
              </a:ext>
            </a:extLst>
          </p:cNvPr>
          <p:cNvCxnSpPr>
            <a:cxnSpLocks/>
          </p:cNvCxnSpPr>
          <p:nvPr/>
        </p:nvCxnSpPr>
        <p:spPr>
          <a:xfrm flipV="1">
            <a:off x="5648447" y="2731625"/>
            <a:ext cx="1782500" cy="93754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138BB014-831C-A24C-32E1-AB944A50FA04}"/>
              </a:ext>
            </a:extLst>
          </p:cNvPr>
          <p:cNvCxnSpPr>
            <a:cxnSpLocks/>
          </p:cNvCxnSpPr>
          <p:nvPr/>
        </p:nvCxnSpPr>
        <p:spPr>
          <a:xfrm>
            <a:off x="5648447" y="4537276"/>
            <a:ext cx="1782500" cy="93754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06F0210C-6D28-59AE-4013-F9145C0629E5}"/>
              </a:ext>
            </a:extLst>
          </p:cNvPr>
          <p:cNvCxnSpPr>
            <a:cxnSpLocks/>
          </p:cNvCxnSpPr>
          <p:nvPr/>
        </p:nvCxnSpPr>
        <p:spPr>
          <a:xfrm flipV="1">
            <a:off x="5648447" y="1944547"/>
            <a:ext cx="1782500" cy="351870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06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881423" y="2036231"/>
            <a:ext cx="1083471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en-US" sz="80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 flipH="1">
            <a:off x="1216227" y="3969226"/>
            <a:ext cx="2197815" cy="2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MsPham-093608278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MsPham-0936082789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MsPham-0936082789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BOMSTAR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MsPham-0936082789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MsPham-0936082789">
            <a:hlinkClick r:id="rId14" action="ppaction://hlinksldjump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B8BE0C-0C45-037B-BF98-8C09948681E1}"/>
              </a:ext>
            </a:extLst>
          </p:cNvPr>
          <p:cNvSpPr/>
          <p:nvPr/>
        </p:nvSpPr>
        <p:spPr>
          <a:xfrm>
            <a:off x="6574637" y="5619888"/>
            <a:ext cx="1098383" cy="410161"/>
          </a:xfrm>
          <a:prstGeom prst="roundRect">
            <a:avLst>
              <a:gd name="adj" fmla="val 50000"/>
            </a:avLst>
          </a:prstGeom>
          <a:solidFill>
            <a:srgbClr val="843C0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Rule</a:t>
            </a:r>
          </a:p>
        </p:txBody>
      </p:sp>
    </p:spTree>
    <p:extLst>
      <p:ext uri="{BB962C8B-B14F-4D97-AF65-F5344CB8AC3E}">
        <p14:creationId xmlns:p14="http://schemas.microsoft.com/office/powerpoint/2010/main" val="379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7A8C480-58BE-707C-E5E0-24121240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3915A86-A2A4-CA7F-F259-5247556BD0E0}"/>
              </a:ext>
            </a:extLst>
          </p:cNvPr>
          <p:cNvSpPr/>
          <p:nvPr/>
        </p:nvSpPr>
        <p:spPr>
          <a:xfrm>
            <a:off x="742709" y="1342662"/>
            <a:ext cx="10706582" cy="5220184"/>
          </a:xfrm>
          <a:custGeom>
            <a:avLst/>
            <a:gdLst>
              <a:gd name="connsiteX0" fmla="*/ 0 w 10706582"/>
              <a:gd name="connsiteY0" fmla="*/ 0 h 5220184"/>
              <a:gd name="connsiteX1" fmla="*/ 669161 w 10706582"/>
              <a:gd name="connsiteY1" fmla="*/ 0 h 5220184"/>
              <a:gd name="connsiteX2" fmla="*/ 1231257 w 10706582"/>
              <a:gd name="connsiteY2" fmla="*/ 0 h 5220184"/>
              <a:gd name="connsiteX3" fmla="*/ 1793352 w 10706582"/>
              <a:gd name="connsiteY3" fmla="*/ 0 h 5220184"/>
              <a:gd name="connsiteX4" fmla="*/ 2248382 w 10706582"/>
              <a:gd name="connsiteY4" fmla="*/ 0 h 5220184"/>
              <a:gd name="connsiteX5" fmla="*/ 3131675 w 10706582"/>
              <a:gd name="connsiteY5" fmla="*/ 0 h 5220184"/>
              <a:gd name="connsiteX6" fmla="*/ 3800837 w 10706582"/>
              <a:gd name="connsiteY6" fmla="*/ 0 h 5220184"/>
              <a:gd name="connsiteX7" fmla="*/ 4684130 w 10706582"/>
              <a:gd name="connsiteY7" fmla="*/ 0 h 5220184"/>
              <a:gd name="connsiteX8" fmla="*/ 5567423 w 10706582"/>
              <a:gd name="connsiteY8" fmla="*/ 0 h 5220184"/>
              <a:gd name="connsiteX9" fmla="*/ 6343650 w 10706582"/>
              <a:gd name="connsiteY9" fmla="*/ 0 h 5220184"/>
              <a:gd name="connsiteX10" fmla="*/ 6905745 w 10706582"/>
              <a:gd name="connsiteY10" fmla="*/ 0 h 5220184"/>
              <a:gd name="connsiteX11" fmla="*/ 7360775 w 10706582"/>
              <a:gd name="connsiteY11" fmla="*/ 0 h 5220184"/>
              <a:gd name="connsiteX12" fmla="*/ 8137002 w 10706582"/>
              <a:gd name="connsiteY12" fmla="*/ 0 h 5220184"/>
              <a:gd name="connsiteX13" fmla="*/ 9020295 w 10706582"/>
              <a:gd name="connsiteY13" fmla="*/ 0 h 5220184"/>
              <a:gd name="connsiteX14" fmla="*/ 9903588 w 10706582"/>
              <a:gd name="connsiteY14" fmla="*/ 0 h 5220184"/>
              <a:gd name="connsiteX15" fmla="*/ 10706582 w 10706582"/>
              <a:gd name="connsiteY15" fmla="*/ 0 h 5220184"/>
              <a:gd name="connsiteX16" fmla="*/ 10706582 w 10706582"/>
              <a:gd name="connsiteY16" fmla="*/ 652523 h 5220184"/>
              <a:gd name="connsiteX17" fmla="*/ 10706582 w 10706582"/>
              <a:gd name="connsiteY17" fmla="*/ 1409450 h 5220184"/>
              <a:gd name="connsiteX18" fmla="*/ 10706582 w 10706582"/>
              <a:gd name="connsiteY18" fmla="*/ 2166376 h 5220184"/>
              <a:gd name="connsiteX19" fmla="*/ 10706582 w 10706582"/>
              <a:gd name="connsiteY19" fmla="*/ 2714496 h 5220184"/>
              <a:gd name="connsiteX20" fmla="*/ 10706582 w 10706582"/>
              <a:gd name="connsiteY20" fmla="*/ 3471422 h 5220184"/>
              <a:gd name="connsiteX21" fmla="*/ 10706582 w 10706582"/>
              <a:gd name="connsiteY21" fmla="*/ 4071744 h 5220184"/>
              <a:gd name="connsiteX22" fmla="*/ 10706582 w 10706582"/>
              <a:gd name="connsiteY22" fmla="*/ 4567661 h 5220184"/>
              <a:gd name="connsiteX23" fmla="*/ 10706582 w 10706582"/>
              <a:gd name="connsiteY23" fmla="*/ 5220184 h 5220184"/>
              <a:gd name="connsiteX24" fmla="*/ 10251552 w 10706582"/>
              <a:gd name="connsiteY24" fmla="*/ 5220184 h 5220184"/>
              <a:gd name="connsiteX25" fmla="*/ 9368259 w 10706582"/>
              <a:gd name="connsiteY25" fmla="*/ 5220184 h 5220184"/>
              <a:gd name="connsiteX26" fmla="*/ 8592032 w 10706582"/>
              <a:gd name="connsiteY26" fmla="*/ 5220184 h 5220184"/>
              <a:gd name="connsiteX27" fmla="*/ 7815805 w 10706582"/>
              <a:gd name="connsiteY27" fmla="*/ 5220184 h 5220184"/>
              <a:gd name="connsiteX28" fmla="*/ 7467841 w 10706582"/>
              <a:gd name="connsiteY28" fmla="*/ 5220184 h 5220184"/>
              <a:gd name="connsiteX29" fmla="*/ 7119877 w 10706582"/>
              <a:gd name="connsiteY29" fmla="*/ 5220184 h 5220184"/>
              <a:gd name="connsiteX30" fmla="*/ 6771913 w 10706582"/>
              <a:gd name="connsiteY30" fmla="*/ 5220184 h 5220184"/>
              <a:gd name="connsiteX31" fmla="*/ 5888620 w 10706582"/>
              <a:gd name="connsiteY31" fmla="*/ 5220184 h 5220184"/>
              <a:gd name="connsiteX32" fmla="*/ 5219459 w 10706582"/>
              <a:gd name="connsiteY32" fmla="*/ 5220184 h 5220184"/>
              <a:gd name="connsiteX33" fmla="*/ 4871495 w 10706582"/>
              <a:gd name="connsiteY33" fmla="*/ 5220184 h 5220184"/>
              <a:gd name="connsiteX34" fmla="*/ 3988202 w 10706582"/>
              <a:gd name="connsiteY34" fmla="*/ 5220184 h 5220184"/>
              <a:gd name="connsiteX35" fmla="*/ 3104909 w 10706582"/>
              <a:gd name="connsiteY35" fmla="*/ 5220184 h 5220184"/>
              <a:gd name="connsiteX36" fmla="*/ 2221616 w 10706582"/>
              <a:gd name="connsiteY36" fmla="*/ 5220184 h 5220184"/>
              <a:gd name="connsiteX37" fmla="*/ 1552454 w 10706582"/>
              <a:gd name="connsiteY37" fmla="*/ 5220184 h 5220184"/>
              <a:gd name="connsiteX38" fmla="*/ 1097425 w 10706582"/>
              <a:gd name="connsiteY38" fmla="*/ 5220184 h 5220184"/>
              <a:gd name="connsiteX39" fmla="*/ 749461 w 10706582"/>
              <a:gd name="connsiteY39" fmla="*/ 5220184 h 5220184"/>
              <a:gd name="connsiteX40" fmla="*/ 0 w 10706582"/>
              <a:gd name="connsiteY40" fmla="*/ 5220184 h 5220184"/>
              <a:gd name="connsiteX41" fmla="*/ 0 w 10706582"/>
              <a:gd name="connsiteY41" fmla="*/ 4619863 h 5220184"/>
              <a:gd name="connsiteX42" fmla="*/ 0 w 10706582"/>
              <a:gd name="connsiteY42" fmla="*/ 4071744 h 5220184"/>
              <a:gd name="connsiteX43" fmla="*/ 0 w 10706582"/>
              <a:gd name="connsiteY43" fmla="*/ 3314817 h 5220184"/>
              <a:gd name="connsiteX44" fmla="*/ 0 w 10706582"/>
              <a:gd name="connsiteY44" fmla="*/ 2662294 h 5220184"/>
              <a:gd name="connsiteX45" fmla="*/ 0 w 10706582"/>
              <a:gd name="connsiteY45" fmla="*/ 2166376 h 5220184"/>
              <a:gd name="connsiteX46" fmla="*/ 0 w 10706582"/>
              <a:gd name="connsiteY46" fmla="*/ 1513853 h 5220184"/>
              <a:gd name="connsiteX47" fmla="*/ 0 w 10706582"/>
              <a:gd name="connsiteY47" fmla="*/ 809129 h 5220184"/>
              <a:gd name="connsiteX48" fmla="*/ 0 w 10706582"/>
              <a:gd name="connsiteY48" fmla="*/ 0 h 522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06582" h="5220184" fill="none" extrusionOk="0">
                <a:moveTo>
                  <a:pt x="0" y="0"/>
                </a:moveTo>
                <a:cubicBezTo>
                  <a:pt x="264311" y="-15521"/>
                  <a:pt x="483277" y="26985"/>
                  <a:pt x="669161" y="0"/>
                </a:cubicBezTo>
                <a:cubicBezTo>
                  <a:pt x="855045" y="-26985"/>
                  <a:pt x="1111131" y="-18635"/>
                  <a:pt x="1231257" y="0"/>
                </a:cubicBezTo>
                <a:cubicBezTo>
                  <a:pt x="1351383" y="18635"/>
                  <a:pt x="1541349" y="18883"/>
                  <a:pt x="1793352" y="0"/>
                </a:cubicBezTo>
                <a:cubicBezTo>
                  <a:pt x="2045356" y="-18883"/>
                  <a:pt x="2090360" y="8223"/>
                  <a:pt x="2248382" y="0"/>
                </a:cubicBezTo>
                <a:cubicBezTo>
                  <a:pt x="2406404" y="-8223"/>
                  <a:pt x="2845532" y="2469"/>
                  <a:pt x="3131675" y="0"/>
                </a:cubicBezTo>
                <a:cubicBezTo>
                  <a:pt x="3417818" y="-2469"/>
                  <a:pt x="3576762" y="2645"/>
                  <a:pt x="3800837" y="0"/>
                </a:cubicBezTo>
                <a:cubicBezTo>
                  <a:pt x="4024912" y="-2645"/>
                  <a:pt x="4477892" y="24393"/>
                  <a:pt x="4684130" y="0"/>
                </a:cubicBezTo>
                <a:cubicBezTo>
                  <a:pt x="4890368" y="-24393"/>
                  <a:pt x="5210966" y="-6870"/>
                  <a:pt x="5567423" y="0"/>
                </a:cubicBezTo>
                <a:cubicBezTo>
                  <a:pt x="5923880" y="6870"/>
                  <a:pt x="6079677" y="2766"/>
                  <a:pt x="6343650" y="0"/>
                </a:cubicBezTo>
                <a:cubicBezTo>
                  <a:pt x="6607623" y="-2766"/>
                  <a:pt x="6776630" y="-6766"/>
                  <a:pt x="6905745" y="0"/>
                </a:cubicBezTo>
                <a:cubicBezTo>
                  <a:pt x="7034861" y="6766"/>
                  <a:pt x="7213214" y="-19854"/>
                  <a:pt x="7360775" y="0"/>
                </a:cubicBezTo>
                <a:cubicBezTo>
                  <a:pt x="7508336" y="19854"/>
                  <a:pt x="7750378" y="28207"/>
                  <a:pt x="8137002" y="0"/>
                </a:cubicBezTo>
                <a:cubicBezTo>
                  <a:pt x="8523626" y="-28207"/>
                  <a:pt x="8716241" y="-23014"/>
                  <a:pt x="9020295" y="0"/>
                </a:cubicBezTo>
                <a:cubicBezTo>
                  <a:pt x="9324349" y="23014"/>
                  <a:pt x="9543592" y="23623"/>
                  <a:pt x="9903588" y="0"/>
                </a:cubicBezTo>
                <a:cubicBezTo>
                  <a:pt x="10263584" y="-23623"/>
                  <a:pt x="10486597" y="-529"/>
                  <a:pt x="10706582" y="0"/>
                </a:cubicBezTo>
                <a:cubicBezTo>
                  <a:pt x="10716416" y="302745"/>
                  <a:pt x="10736913" y="483509"/>
                  <a:pt x="10706582" y="652523"/>
                </a:cubicBezTo>
                <a:cubicBezTo>
                  <a:pt x="10676251" y="821537"/>
                  <a:pt x="10706557" y="1219403"/>
                  <a:pt x="10706582" y="1409450"/>
                </a:cubicBezTo>
                <a:cubicBezTo>
                  <a:pt x="10706607" y="1599497"/>
                  <a:pt x="10723678" y="2004123"/>
                  <a:pt x="10706582" y="2166376"/>
                </a:cubicBezTo>
                <a:cubicBezTo>
                  <a:pt x="10689486" y="2328629"/>
                  <a:pt x="10727878" y="2592462"/>
                  <a:pt x="10706582" y="2714496"/>
                </a:cubicBezTo>
                <a:cubicBezTo>
                  <a:pt x="10685286" y="2836530"/>
                  <a:pt x="10707545" y="3309366"/>
                  <a:pt x="10706582" y="3471422"/>
                </a:cubicBezTo>
                <a:cubicBezTo>
                  <a:pt x="10705619" y="3633478"/>
                  <a:pt x="10714117" y="3827430"/>
                  <a:pt x="10706582" y="4071744"/>
                </a:cubicBezTo>
                <a:cubicBezTo>
                  <a:pt x="10699047" y="4316058"/>
                  <a:pt x="10688040" y="4362277"/>
                  <a:pt x="10706582" y="4567661"/>
                </a:cubicBezTo>
                <a:cubicBezTo>
                  <a:pt x="10725124" y="4773045"/>
                  <a:pt x="10736342" y="4911510"/>
                  <a:pt x="10706582" y="5220184"/>
                </a:cubicBezTo>
                <a:cubicBezTo>
                  <a:pt x="10540443" y="5206602"/>
                  <a:pt x="10347248" y="5211822"/>
                  <a:pt x="10251552" y="5220184"/>
                </a:cubicBezTo>
                <a:cubicBezTo>
                  <a:pt x="10155856" y="5228547"/>
                  <a:pt x="9803765" y="5232168"/>
                  <a:pt x="9368259" y="5220184"/>
                </a:cubicBezTo>
                <a:cubicBezTo>
                  <a:pt x="8932753" y="5208200"/>
                  <a:pt x="8923283" y="5240290"/>
                  <a:pt x="8592032" y="5220184"/>
                </a:cubicBezTo>
                <a:cubicBezTo>
                  <a:pt x="8260781" y="5200078"/>
                  <a:pt x="8131607" y="5232204"/>
                  <a:pt x="7815805" y="5220184"/>
                </a:cubicBezTo>
                <a:cubicBezTo>
                  <a:pt x="7500003" y="5208164"/>
                  <a:pt x="7563911" y="5224143"/>
                  <a:pt x="7467841" y="5220184"/>
                </a:cubicBezTo>
                <a:cubicBezTo>
                  <a:pt x="7371771" y="5216225"/>
                  <a:pt x="7193447" y="5214569"/>
                  <a:pt x="7119877" y="5220184"/>
                </a:cubicBezTo>
                <a:cubicBezTo>
                  <a:pt x="7046307" y="5225799"/>
                  <a:pt x="6941605" y="5209653"/>
                  <a:pt x="6771913" y="5220184"/>
                </a:cubicBezTo>
                <a:cubicBezTo>
                  <a:pt x="6602221" y="5230715"/>
                  <a:pt x="6261920" y="5179613"/>
                  <a:pt x="5888620" y="5220184"/>
                </a:cubicBezTo>
                <a:cubicBezTo>
                  <a:pt x="5515320" y="5260755"/>
                  <a:pt x="5412484" y="5224932"/>
                  <a:pt x="5219459" y="5220184"/>
                </a:cubicBezTo>
                <a:cubicBezTo>
                  <a:pt x="5026434" y="5215436"/>
                  <a:pt x="4995444" y="5214333"/>
                  <a:pt x="4871495" y="5220184"/>
                </a:cubicBezTo>
                <a:cubicBezTo>
                  <a:pt x="4747546" y="5226035"/>
                  <a:pt x="4185169" y="5206324"/>
                  <a:pt x="3988202" y="5220184"/>
                </a:cubicBezTo>
                <a:cubicBezTo>
                  <a:pt x="3791235" y="5234044"/>
                  <a:pt x="3367754" y="5226382"/>
                  <a:pt x="3104909" y="5220184"/>
                </a:cubicBezTo>
                <a:cubicBezTo>
                  <a:pt x="2842064" y="5213986"/>
                  <a:pt x="2514561" y="5216228"/>
                  <a:pt x="2221616" y="5220184"/>
                </a:cubicBezTo>
                <a:cubicBezTo>
                  <a:pt x="1928671" y="5224140"/>
                  <a:pt x="1884373" y="5234938"/>
                  <a:pt x="1552454" y="5220184"/>
                </a:cubicBezTo>
                <a:cubicBezTo>
                  <a:pt x="1220535" y="5205430"/>
                  <a:pt x="1233718" y="5206402"/>
                  <a:pt x="1097425" y="5220184"/>
                </a:cubicBezTo>
                <a:cubicBezTo>
                  <a:pt x="961132" y="5233966"/>
                  <a:pt x="906986" y="5219890"/>
                  <a:pt x="749461" y="5220184"/>
                </a:cubicBezTo>
                <a:cubicBezTo>
                  <a:pt x="591936" y="5220478"/>
                  <a:pt x="300265" y="5232056"/>
                  <a:pt x="0" y="5220184"/>
                </a:cubicBezTo>
                <a:cubicBezTo>
                  <a:pt x="19185" y="4953646"/>
                  <a:pt x="-9100" y="4744784"/>
                  <a:pt x="0" y="4619863"/>
                </a:cubicBezTo>
                <a:cubicBezTo>
                  <a:pt x="9100" y="4494942"/>
                  <a:pt x="22897" y="4243410"/>
                  <a:pt x="0" y="4071744"/>
                </a:cubicBezTo>
                <a:cubicBezTo>
                  <a:pt x="-22897" y="3900078"/>
                  <a:pt x="-10567" y="3596931"/>
                  <a:pt x="0" y="3314817"/>
                </a:cubicBezTo>
                <a:cubicBezTo>
                  <a:pt x="10567" y="3032703"/>
                  <a:pt x="3569" y="2877001"/>
                  <a:pt x="0" y="2662294"/>
                </a:cubicBezTo>
                <a:cubicBezTo>
                  <a:pt x="-3569" y="2447587"/>
                  <a:pt x="-5041" y="2280039"/>
                  <a:pt x="0" y="2166376"/>
                </a:cubicBezTo>
                <a:cubicBezTo>
                  <a:pt x="5041" y="2052713"/>
                  <a:pt x="-20697" y="1673893"/>
                  <a:pt x="0" y="1513853"/>
                </a:cubicBezTo>
                <a:cubicBezTo>
                  <a:pt x="20697" y="1353813"/>
                  <a:pt x="3802" y="955510"/>
                  <a:pt x="0" y="809129"/>
                </a:cubicBezTo>
                <a:cubicBezTo>
                  <a:pt x="-3802" y="662748"/>
                  <a:pt x="-40400" y="397779"/>
                  <a:pt x="0" y="0"/>
                </a:cubicBezTo>
                <a:close/>
              </a:path>
              <a:path w="10706582" h="5220184" stroke="0" extrusionOk="0">
                <a:moveTo>
                  <a:pt x="0" y="0"/>
                </a:moveTo>
                <a:cubicBezTo>
                  <a:pt x="264747" y="1716"/>
                  <a:pt x="299765" y="-11785"/>
                  <a:pt x="562096" y="0"/>
                </a:cubicBezTo>
                <a:cubicBezTo>
                  <a:pt x="824427" y="11785"/>
                  <a:pt x="1094264" y="14369"/>
                  <a:pt x="1338323" y="0"/>
                </a:cubicBezTo>
                <a:cubicBezTo>
                  <a:pt x="1582382" y="-14369"/>
                  <a:pt x="1580825" y="-1535"/>
                  <a:pt x="1686287" y="0"/>
                </a:cubicBezTo>
                <a:cubicBezTo>
                  <a:pt x="1791749" y="1535"/>
                  <a:pt x="1924148" y="1150"/>
                  <a:pt x="2034251" y="0"/>
                </a:cubicBezTo>
                <a:cubicBezTo>
                  <a:pt x="2144354" y="-1150"/>
                  <a:pt x="2355503" y="-18772"/>
                  <a:pt x="2596346" y="0"/>
                </a:cubicBezTo>
                <a:cubicBezTo>
                  <a:pt x="2837189" y="18772"/>
                  <a:pt x="3289022" y="25081"/>
                  <a:pt x="3479639" y="0"/>
                </a:cubicBezTo>
                <a:cubicBezTo>
                  <a:pt x="3670256" y="-25081"/>
                  <a:pt x="3955804" y="-6146"/>
                  <a:pt x="4148801" y="0"/>
                </a:cubicBezTo>
                <a:cubicBezTo>
                  <a:pt x="4341798" y="6146"/>
                  <a:pt x="4671636" y="7717"/>
                  <a:pt x="4817962" y="0"/>
                </a:cubicBezTo>
                <a:cubicBezTo>
                  <a:pt x="4964288" y="-7717"/>
                  <a:pt x="5127493" y="-3172"/>
                  <a:pt x="5272992" y="0"/>
                </a:cubicBezTo>
                <a:cubicBezTo>
                  <a:pt x="5418491" y="3172"/>
                  <a:pt x="5834326" y="7196"/>
                  <a:pt x="6049219" y="0"/>
                </a:cubicBezTo>
                <a:cubicBezTo>
                  <a:pt x="6264112" y="-7196"/>
                  <a:pt x="6338700" y="-19089"/>
                  <a:pt x="6504249" y="0"/>
                </a:cubicBezTo>
                <a:cubicBezTo>
                  <a:pt x="6669798" y="19089"/>
                  <a:pt x="6959279" y="26966"/>
                  <a:pt x="7173410" y="0"/>
                </a:cubicBezTo>
                <a:cubicBezTo>
                  <a:pt x="7387541" y="-26966"/>
                  <a:pt x="7537228" y="20487"/>
                  <a:pt x="7628440" y="0"/>
                </a:cubicBezTo>
                <a:cubicBezTo>
                  <a:pt x="7719652" y="-20487"/>
                  <a:pt x="7865401" y="10797"/>
                  <a:pt x="8083469" y="0"/>
                </a:cubicBezTo>
                <a:cubicBezTo>
                  <a:pt x="8301537" y="-10797"/>
                  <a:pt x="8462934" y="-4290"/>
                  <a:pt x="8645565" y="0"/>
                </a:cubicBezTo>
                <a:cubicBezTo>
                  <a:pt x="8828196" y="4290"/>
                  <a:pt x="9245592" y="2307"/>
                  <a:pt x="9528858" y="0"/>
                </a:cubicBezTo>
                <a:cubicBezTo>
                  <a:pt x="9812124" y="-2307"/>
                  <a:pt x="10323787" y="-25281"/>
                  <a:pt x="10706582" y="0"/>
                </a:cubicBezTo>
                <a:cubicBezTo>
                  <a:pt x="10676681" y="324650"/>
                  <a:pt x="10688372" y="478663"/>
                  <a:pt x="10706582" y="756927"/>
                </a:cubicBezTo>
                <a:cubicBezTo>
                  <a:pt x="10724792" y="1035191"/>
                  <a:pt x="10704275" y="1060925"/>
                  <a:pt x="10706582" y="1252844"/>
                </a:cubicBezTo>
                <a:cubicBezTo>
                  <a:pt x="10708889" y="1444763"/>
                  <a:pt x="10671795" y="1652613"/>
                  <a:pt x="10706582" y="1957569"/>
                </a:cubicBezTo>
                <a:cubicBezTo>
                  <a:pt x="10741369" y="2262525"/>
                  <a:pt x="10701055" y="2315992"/>
                  <a:pt x="10706582" y="2453486"/>
                </a:cubicBezTo>
                <a:cubicBezTo>
                  <a:pt x="10712109" y="2590980"/>
                  <a:pt x="10697452" y="2805671"/>
                  <a:pt x="10706582" y="2949404"/>
                </a:cubicBezTo>
                <a:cubicBezTo>
                  <a:pt x="10715712" y="3093137"/>
                  <a:pt x="10711700" y="3460996"/>
                  <a:pt x="10706582" y="3706331"/>
                </a:cubicBezTo>
                <a:cubicBezTo>
                  <a:pt x="10701464" y="3951666"/>
                  <a:pt x="10694160" y="4255611"/>
                  <a:pt x="10706582" y="4463257"/>
                </a:cubicBezTo>
                <a:cubicBezTo>
                  <a:pt x="10719004" y="4670903"/>
                  <a:pt x="10728658" y="4924423"/>
                  <a:pt x="10706582" y="5220184"/>
                </a:cubicBezTo>
                <a:cubicBezTo>
                  <a:pt x="10473655" y="5235359"/>
                  <a:pt x="10199660" y="5197922"/>
                  <a:pt x="9930355" y="5220184"/>
                </a:cubicBezTo>
                <a:cubicBezTo>
                  <a:pt x="9661050" y="5242446"/>
                  <a:pt x="9725786" y="5227485"/>
                  <a:pt x="9582391" y="5220184"/>
                </a:cubicBezTo>
                <a:cubicBezTo>
                  <a:pt x="9438996" y="5212883"/>
                  <a:pt x="8977392" y="5228181"/>
                  <a:pt x="8806164" y="5220184"/>
                </a:cubicBezTo>
                <a:cubicBezTo>
                  <a:pt x="8634936" y="5212187"/>
                  <a:pt x="8358718" y="5239445"/>
                  <a:pt x="8029937" y="5220184"/>
                </a:cubicBezTo>
                <a:cubicBezTo>
                  <a:pt x="7701156" y="5200923"/>
                  <a:pt x="7591054" y="5217212"/>
                  <a:pt x="7467841" y="5220184"/>
                </a:cubicBezTo>
                <a:cubicBezTo>
                  <a:pt x="7344628" y="5223156"/>
                  <a:pt x="7202454" y="5230115"/>
                  <a:pt x="7012811" y="5220184"/>
                </a:cubicBezTo>
                <a:cubicBezTo>
                  <a:pt x="6823168" y="5210254"/>
                  <a:pt x="6749289" y="5227089"/>
                  <a:pt x="6664847" y="5220184"/>
                </a:cubicBezTo>
                <a:cubicBezTo>
                  <a:pt x="6580405" y="5213279"/>
                  <a:pt x="6429261" y="5226260"/>
                  <a:pt x="6209818" y="5220184"/>
                </a:cubicBezTo>
                <a:cubicBezTo>
                  <a:pt x="5990375" y="5214108"/>
                  <a:pt x="5855896" y="5216849"/>
                  <a:pt x="5754788" y="5220184"/>
                </a:cubicBezTo>
                <a:cubicBezTo>
                  <a:pt x="5653680" y="5223520"/>
                  <a:pt x="5546082" y="5234016"/>
                  <a:pt x="5406824" y="5220184"/>
                </a:cubicBezTo>
                <a:cubicBezTo>
                  <a:pt x="5267566" y="5206352"/>
                  <a:pt x="5135096" y="5222328"/>
                  <a:pt x="5058860" y="5220184"/>
                </a:cubicBezTo>
                <a:cubicBezTo>
                  <a:pt x="4982624" y="5218040"/>
                  <a:pt x="4704208" y="5205643"/>
                  <a:pt x="4603830" y="5220184"/>
                </a:cubicBezTo>
                <a:cubicBezTo>
                  <a:pt x="4503452" y="5234726"/>
                  <a:pt x="4201875" y="5234042"/>
                  <a:pt x="3827603" y="5220184"/>
                </a:cubicBezTo>
                <a:cubicBezTo>
                  <a:pt x="3453331" y="5206326"/>
                  <a:pt x="3350299" y="5195843"/>
                  <a:pt x="3158442" y="5220184"/>
                </a:cubicBezTo>
                <a:cubicBezTo>
                  <a:pt x="2966585" y="5244525"/>
                  <a:pt x="2771526" y="5186784"/>
                  <a:pt x="2489280" y="5220184"/>
                </a:cubicBezTo>
                <a:cubicBezTo>
                  <a:pt x="2207034" y="5253584"/>
                  <a:pt x="1953463" y="5202982"/>
                  <a:pt x="1605987" y="5220184"/>
                </a:cubicBezTo>
                <a:cubicBezTo>
                  <a:pt x="1258511" y="5237386"/>
                  <a:pt x="1277809" y="5243618"/>
                  <a:pt x="1043892" y="5220184"/>
                </a:cubicBezTo>
                <a:cubicBezTo>
                  <a:pt x="809976" y="5196750"/>
                  <a:pt x="345657" y="5203395"/>
                  <a:pt x="0" y="5220184"/>
                </a:cubicBezTo>
                <a:cubicBezTo>
                  <a:pt x="24141" y="4920090"/>
                  <a:pt x="-21071" y="4858872"/>
                  <a:pt x="0" y="4515459"/>
                </a:cubicBezTo>
                <a:cubicBezTo>
                  <a:pt x="21071" y="4172046"/>
                  <a:pt x="-6868" y="4002317"/>
                  <a:pt x="0" y="3758532"/>
                </a:cubicBezTo>
                <a:cubicBezTo>
                  <a:pt x="6868" y="3514747"/>
                  <a:pt x="16884" y="3458293"/>
                  <a:pt x="0" y="3158211"/>
                </a:cubicBezTo>
                <a:cubicBezTo>
                  <a:pt x="-16884" y="2858129"/>
                  <a:pt x="-27746" y="2727474"/>
                  <a:pt x="0" y="2453486"/>
                </a:cubicBezTo>
                <a:cubicBezTo>
                  <a:pt x="27746" y="2179498"/>
                  <a:pt x="-30751" y="2019021"/>
                  <a:pt x="0" y="1800963"/>
                </a:cubicBezTo>
                <a:cubicBezTo>
                  <a:pt x="30751" y="1582905"/>
                  <a:pt x="11132" y="1504064"/>
                  <a:pt x="0" y="1305046"/>
                </a:cubicBezTo>
                <a:cubicBezTo>
                  <a:pt x="-11132" y="1106028"/>
                  <a:pt x="-2603" y="936123"/>
                  <a:pt x="0" y="704725"/>
                </a:cubicBezTo>
                <a:cubicBezTo>
                  <a:pt x="2603" y="473327"/>
                  <a:pt x="18273" y="158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1DAFF"/>
            </a:solidFill>
            <a:extLst>
              <a:ext uri="{C807C97D-BFC1-408E-A445-0C87EB9F89A2}">
                <ask:lineSketchStyleProps xmlns:ask="http://schemas.microsoft.com/office/drawing/2018/sketchyshapes" sd="10575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lớp thành 2 -3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tham gia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ấm nút start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bắt đầu thi đấu.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 lượt mỗi đội sẽ chọn 1 ngôi sao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Có 3 trường hợp khi chọn ngôi sao: 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TH1: Xuất hiện câu hỏi,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đó sẽ phải trả lời trong vòng 10 giây, nếu đúng sẽ được cộng 1 điểm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hoặc H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ết thời gian không trả lời được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 trừ 1 điểm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các đội còn lại sẽ giành quyền trả lời và được cộng điểm nếu đúng, (sai không bị trừ điểm).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TH2: Vào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ngôi sao may mắn sẽ được cộng luôn 1 điểm mà không cần trả lời câu hỏi nào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TH3: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 ngôi sao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chứa bom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 bị trừ 1 điểm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Cứ như vậy cho đến hết câu hỏi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63A9390A-0650-A1C9-ED81-25CC9766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4063">
            <a:off x="2930864" y="257898"/>
            <a:ext cx="6608066" cy="1221630"/>
          </a:xfrm>
          <a:prstGeom prst="rect">
            <a:avLst/>
          </a:prstGeom>
        </p:spPr>
      </p:pic>
      <p:pic>
        <p:nvPic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6D1B92-A5AB-DC94-FF77-AD1E725FA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04571" y="5302534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B318399-BB7C-6216-C9AA-77316F1B97A4}"/>
              </a:ext>
            </a:extLst>
          </p:cNvPr>
          <p:cNvSpPr txBox="1"/>
          <p:nvPr/>
        </p:nvSpPr>
        <p:spPr>
          <a:xfrm>
            <a:off x="9977992" y="6070848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4B981E10-B7DF-9CC8-931E-1FFEB31BBF7A}"/>
              </a:ext>
            </a:extLst>
          </p:cNvPr>
          <p:cNvSpPr/>
          <p:nvPr/>
        </p:nvSpPr>
        <p:spPr>
          <a:xfrm>
            <a:off x="9775241" y="5302534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MsPham-0936082789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9516679" y="160841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8" name="MsPham-0936082789"/>
          <p:cNvSpPr/>
          <p:nvPr/>
        </p:nvSpPr>
        <p:spPr>
          <a:xfrm>
            <a:off x="3737329" y="411712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22" name="MsPham-093608278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50" y="1619793"/>
            <a:ext cx="1371600" cy="1371600"/>
          </a:xfrm>
          <a:prstGeom prst="rect">
            <a:avLst/>
          </a:prstGeom>
        </p:spPr>
      </p:pic>
      <p:pic>
        <p:nvPicPr>
          <p:cNvPr id="23" name="MsPham-093608278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59" y="1330426"/>
            <a:ext cx="1371600" cy="1371600"/>
          </a:xfrm>
          <a:prstGeom prst="rect">
            <a:avLst/>
          </a:prstGeom>
        </p:spPr>
      </p:pic>
      <p:pic>
        <p:nvPicPr>
          <p:cNvPr id="24" name="MsPham-093608278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73" y="1619793"/>
            <a:ext cx="1371600" cy="1371600"/>
          </a:xfrm>
          <a:prstGeom prst="rect">
            <a:avLst/>
          </a:prstGeom>
        </p:spPr>
      </p:pic>
      <p:pic>
        <p:nvPicPr>
          <p:cNvPr id="25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07" y="1330426"/>
            <a:ext cx="1371600" cy="1371600"/>
          </a:xfrm>
          <a:prstGeom prst="rect">
            <a:avLst/>
          </a:prstGeom>
        </p:spPr>
      </p:pic>
      <p:pic>
        <p:nvPicPr>
          <p:cNvPr id="26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3686784"/>
            <a:ext cx="1371600" cy="1371600"/>
          </a:xfrm>
          <a:prstGeom prst="rect">
            <a:avLst/>
          </a:prstGeom>
        </p:spPr>
      </p:pic>
      <p:pic>
        <p:nvPicPr>
          <p:cNvPr id="27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10" y="3686784"/>
            <a:ext cx="1371600" cy="1371600"/>
          </a:xfrm>
          <a:prstGeom prst="rect">
            <a:avLst/>
          </a:prstGeom>
        </p:spPr>
      </p:pic>
      <p:pic>
        <p:nvPicPr>
          <p:cNvPr id="28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47" y="4059923"/>
            <a:ext cx="1371600" cy="1371600"/>
          </a:xfrm>
          <a:prstGeom prst="rect">
            <a:avLst/>
          </a:prstGeom>
        </p:spPr>
      </p:pic>
      <p:pic>
        <p:nvPicPr>
          <p:cNvPr id="29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65" y="3686784"/>
            <a:ext cx="1374825" cy="1371600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10" y="4500135"/>
            <a:ext cx="610474" cy="671931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77" y="4224758"/>
            <a:ext cx="1276941" cy="1275345"/>
          </a:xfrm>
          <a:prstGeom prst="rect">
            <a:avLst/>
          </a:prstGeom>
        </p:spPr>
      </p:pic>
      <p:pic>
        <p:nvPicPr>
          <p:cNvPr id="42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917" y="1991425"/>
            <a:ext cx="610474" cy="671931"/>
          </a:xfrm>
          <a:prstGeom prst="rect">
            <a:avLst/>
          </a:prstGeom>
        </p:spPr>
      </p:pic>
      <p:pic>
        <p:nvPicPr>
          <p:cNvPr id="43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4" y="1716048"/>
            <a:ext cx="1276941" cy="1275345"/>
          </a:xfrm>
          <a:prstGeom prst="rect">
            <a:avLst/>
          </a:prstGeom>
        </p:spPr>
      </p:pic>
      <p:pic>
        <p:nvPicPr>
          <p:cNvPr id="5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MsPham-0936082789">
            <a:hlinkClick r:id="rId25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CEAEBD8E-C83A-01C5-2346-D837459FD015}"/>
              </a:ext>
            </a:extLst>
          </p:cNvPr>
          <p:cNvSpPr txBox="1"/>
          <p:nvPr/>
        </p:nvSpPr>
        <p:spPr>
          <a:xfrm rot="20958084">
            <a:off x="3778839" y="4570041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9778874-57C5-B520-B3E5-E35937BA24B3}"/>
              </a:ext>
            </a:extLst>
          </p:cNvPr>
          <p:cNvSpPr txBox="1"/>
          <p:nvPr/>
        </p:nvSpPr>
        <p:spPr>
          <a:xfrm rot="20958084">
            <a:off x="9613638" y="2061332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46" name="MsPham-093608278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99" y="4059923"/>
            <a:ext cx="1371600" cy="1371600"/>
          </a:xfrm>
          <a:prstGeom prst="rect">
            <a:avLst/>
          </a:prstGeom>
        </p:spPr>
      </p:pic>
      <p:pic>
        <p:nvPicPr>
          <p:cNvPr id="51" name="MsPham-09360827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49" y="155121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4AF0CAD-80DB-C1CF-EC56-EA67BC9C8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EDD9102-7A83-3087-5DD3-6D6E5ACBA274}"/>
              </a:ext>
            </a:extLst>
          </p:cNvPr>
          <p:cNvSpPr/>
          <p:nvPr/>
        </p:nvSpPr>
        <p:spPr>
          <a:xfrm rot="20533233">
            <a:off x="2380946" y="825776"/>
            <a:ext cx="4675962" cy="4686612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rgbClr val="ADB10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3" name="MsPham-0936082789"/>
          <p:cNvSpPr txBox="1"/>
          <p:nvPr/>
        </p:nvSpPr>
        <p:spPr>
          <a:xfrm rot="20498905">
            <a:off x="2475649" y="1867345"/>
            <a:ext cx="44865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+</a:t>
            </a: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" name="MsPham-09360827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MsPham-0936082789">
            <a:hlinkClick r:id="rId7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619425" y="1577203"/>
            <a:ext cx="591373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______ are you from?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626016" y="1739144"/>
            <a:ext cx="591373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____ time is it?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It’s nine o’clock.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271861" y="1412568"/>
            <a:ext cx="608592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______ day is it today?</a:t>
            </a:r>
          </a:p>
          <a:p>
            <a:r>
              <a:rPr lang="en-US"/>
              <a:t>It’s Wednesday.</a:t>
            </a:r>
            <a:endParaRPr lang="en-US" dirty="0"/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5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486</Words>
  <Application>Microsoft Office PowerPoint</Application>
  <PresentationFormat>Widescreen</PresentationFormat>
  <Paragraphs>153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Century Gothic</vt:lpstr>
      <vt:lpstr>Wingdings</vt:lpstr>
      <vt:lpstr>.VnCooper</vt:lpstr>
      <vt:lpstr>.VnAristote</vt:lpstr>
      <vt:lpstr>Cooper Black</vt:lpstr>
      <vt:lpstr>DengXian</vt:lpstr>
      <vt:lpstr>Tahoma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Administrator</cp:lastModifiedBy>
  <cp:revision>152</cp:revision>
  <dcterms:created xsi:type="dcterms:W3CDTF">2017-03-13T01:56:00Z</dcterms:created>
  <dcterms:modified xsi:type="dcterms:W3CDTF">2025-05-07T02:48:01Z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