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x-wav"/>
  <Override PartName="/ppt/ink/ink1.xml" ContentType="application/inkml+xml"/>
  <Override PartName="/ppt/ink/ink2.xml" ContentType="application/inkml+xml"/>
  <Override PartName="/ppt/ink/ink3.xml" ContentType="application/inkml+xml"/>
  <Override PartName="/ppt/ink/ink4.xml" ContentType="application/inkml+xml"/>
  <Override PartName="/ppt/media/media12.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56" r:id="rId3"/>
    <p:sldId id="516" r:id="rId4"/>
    <p:sldId id="264" r:id="rId5"/>
    <p:sldId id="448" r:id="rId6"/>
    <p:sldId id="363" r:id="rId7"/>
    <p:sldId id="433" r:id="rId8"/>
    <p:sldId id="351" r:id="rId9"/>
    <p:sldId id="473" r:id="rId10"/>
    <p:sldId id="436" r:id="rId11"/>
    <p:sldId id="515" r:id="rId12"/>
    <p:sldId id="464" r:id="rId13"/>
    <p:sldId id="465" r:id="rId14"/>
    <p:sldId id="466" r:id="rId15"/>
    <p:sldId id="467" r:id="rId16"/>
    <p:sldId id="519" r:id="rId17"/>
    <p:sldId id="522" r:id="rId18"/>
    <p:sldId id="523" r:id="rId19"/>
    <p:sldId id="615" r:id="rId20"/>
    <p:sldId id="614" r:id="rId21"/>
    <p:sldId id="616" r:id="rId22"/>
    <p:sldId id="268" r:id="rId23"/>
    <p:sldId id="340" r:id="rId24"/>
    <p:sldId id="407"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E8C"/>
    <a:srgbClr val="FF5050"/>
    <a:srgbClr val="A8BB2E"/>
    <a:srgbClr val="FF7C80"/>
    <a:srgbClr val="FFFF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8" autoAdjust="0"/>
    <p:restoredTop sz="78832" autoAdjust="0"/>
  </p:normalViewPr>
  <p:slideViewPr>
    <p:cSldViewPr snapToGrid="0">
      <p:cViewPr varScale="1">
        <p:scale>
          <a:sx n="68" d="100"/>
          <a:sy n="68" d="100"/>
        </p:scale>
        <p:origin x="6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5T11:08:57.642"/>
    </inkml:context>
    <inkml:brush xml:id="br0">
      <inkml:brushProperty name="width" value="0.05" units="cm"/>
      <inkml:brushProperty name="height" value="0.05" units="cm"/>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5T11:08:14.327"/>
    </inkml:context>
    <inkml:brush xml:id="br0">
      <inkml:brushProperty name="width" value="0.05" units="cm"/>
      <inkml:brushProperty name="height" value="0.05" units="cm"/>
    </inkml:brush>
  </inkml:definitions>
  <inkml:trace contextRef="#ctx0" brushRef="#br0">0 1 24575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5T11:08:56.330"/>
    </inkml:context>
    <inkml:brush xml:id="br0">
      <inkml:brushProperty name="width" value="0.05" units="cm"/>
      <inkml:brushProperty name="height" value="0.05" units="cm"/>
    </inkml:brush>
  </inkml:definitions>
  <inkml:trace contextRef="#ctx0" brushRef="#br0">0 1 24575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5T11:09:32.364"/>
    </inkml:context>
    <inkml:brush xml:id="br0">
      <inkml:brushProperty name="width" value="0.05" units="cm"/>
      <inkml:brushProperty name="height" value="0.05" units="cm"/>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3142329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i="0" u="none" strike="noStrike" cap="none" dirty="0">
                <a:solidFill>
                  <a:srgbClr val="000000"/>
                </a:solidFill>
                <a:effectLst/>
                <a:latin typeface="Arial"/>
                <a:ea typeface="Arial"/>
                <a:cs typeface="Arial"/>
                <a:sym typeface="Arial"/>
              </a:rPr>
              <a:t>Step 1:</a:t>
            </a:r>
            <a:r>
              <a:rPr lang="en-US" sz="1100" b="0" i="0" u="none" strike="noStrike" cap="none" dirty="0">
                <a:solidFill>
                  <a:srgbClr val="000000"/>
                </a:solidFill>
                <a:effectLst/>
                <a:latin typeface="Arial"/>
                <a:ea typeface="Arial"/>
                <a:cs typeface="Arial"/>
                <a:sym typeface="Arial"/>
              </a:rPr>
              <a:t> Divide the class into 4 teams.</a:t>
            </a:r>
          </a:p>
          <a:p>
            <a:r>
              <a:rPr lang="en-US" sz="1100" b="1" i="0" u="none" strike="noStrike" cap="none" dirty="0">
                <a:solidFill>
                  <a:srgbClr val="000000"/>
                </a:solidFill>
                <a:effectLst/>
                <a:latin typeface="Arial"/>
                <a:ea typeface="Arial"/>
                <a:cs typeface="Arial"/>
                <a:sym typeface="Arial"/>
              </a:rPr>
              <a:t>Step 2:</a:t>
            </a:r>
            <a:r>
              <a:rPr lang="en-US" sz="1100" b="0" i="0" u="none" strike="noStrike" cap="none" dirty="0">
                <a:solidFill>
                  <a:srgbClr val="000000"/>
                </a:solidFill>
                <a:effectLst/>
                <a:latin typeface="Arial"/>
                <a:ea typeface="Arial"/>
                <a:cs typeface="Arial"/>
                <a:sym typeface="Arial"/>
              </a:rPr>
              <a:t> Give each pupil one paper and draw a Bingo grid 3x3 on the board. Ask pupils to tell you the words they have learnt in their lessons. List them on the board. Each pupil chooses nine words from the list to copy into their grid. While they are doing this, copy each word onto a piece of paper, put the pieces of paper into a bag and mix them up. Nominate pupils one by one to pick out a piece of paper and call out the word. Pupils with that word in their grid can cross it out. Continue the game until there is a pupil who has all the words in their grid crossed out and calls out Bingo! That pupil is the winner.</a:t>
            </a:r>
          </a:p>
          <a:p>
            <a:r>
              <a:rPr lang="en-US" sz="1100" b="1" i="0" u="none" strike="noStrike" cap="none" dirty="0">
                <a:solidFill>
                  <a:srgbClr val="000000"/>
                </a:solidFill>
                <a:effectLst/>
                <a:latin typeface="Arial"/>
                <a:ea typeface="Arial"/>
                <a:cs typeface="Arial"/>
                <a:sym typeface="Arial"/>
              </a:rPr>
              <a:t>Step 3:</a:t>
            </a:r>
            <a:r>
              <a:rPr lang="en-US" sz="1100" b="0" i="0" u="none" strike="noStrike" cap="none" dirty="0">
                <a:solidFill>
                  <a:srgbClr val="000000"/>
                </a:solidFill>
                <a:effectLst/>
                <a:latin typeface="Arial"/>
                <a:ea typeface="Arial"/>
                <a:cs typeface="Arial"/>
                <a:sym typeface="Arial"/>
              </a:rPr>
              <a:t> Encourage pupils to join in the game.</a:t>
            </a:r>
          </a:p>
          <a:p>
            <a:r>
              <a:rPr lang="en-US" sz="1100" b="1" i="0" u="none" strike="noStrike" cap="none" dirty="0">
                <a:solidFill>
                  <a:srgbClr val="000000"/>
                </a:solidFill>
                <a:effectLst/>
                <a:latin typeface="Arial"/>
                <a:ea typeface="Arial"/>
                <a:cs typeface="Arial"/>
                <a:sym typeface="Arial"/>
              </a:rPr>
              <a:t>Step 4:</a:t>
            </a:r>
            <a:r>
              <a:rPr lang="en-US" sz="1100" b="0" i="0" u="none" strike="noStrike" cap="none" dirty="0">
                <a:solidFill>
                  <a:srgbClr val="000000"/>
                </a:solidFill>
                <a:effectLst/>
                <a:latin typeface="Arial"/>
                <a:ea typeface="Arial"/>
                <a:cs typeface="Arial"/>
                <a:sym typeface="Arial"/>
              </a:rPr>
              <a:t> Give candy/stickers for those who get Bingo. </a:t>
            </a:r>
            <a:endParaRPr lang="en-US" dirty="0"/>
          </a:p>
        </p:txBody>
      </p:sp>
    </p:spTree>
    <p:extLst>
      <p:ext uri="{BB962C8B-B14F-4D97-AF65-F5344CB8AC3E}">
        <p14:creationId xmlns:p14="http://schemas.microsoft.com/office/powerpoint/2010/main" val="4247650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8</a:t>
            </a:fld>
            <a:endParaRPr lang="en-US"/>
          </a:p>
        </p:txBody>
      </p:sp>
    </p:spTree>
    <p:extLst>
      <p:ext uri="{BB962C8B-B14F-4D97-AF65-F5344CB8AC3E}">
        <p14:creationId xmlns:p14="http://schemas.microsoft.com/office/powerpoint/2010/main" val="2921323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15</a:t>
            </a:fld>
            <a:endParaRPr lang="en-US"/>
          </a:p>
        </p:txBody>
      </p:sp>
    </p:spTree>
    <p:extLst>
      <p:ext uri="{BB962C8B-B14F-4D97-AF65-F5344CB8AC3E}">
        <p14:creationId xmlns:p14="http://schemas.microsoft.com/office/powerpoint/2010/main" val="736339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10"/>
          </p:nvPr>
        </p:nvSpPr>
        <p:spPr/>
        <p:txBody>
          <a:bodyPr/>
          <a:lstStyle/>
          <a:p>
            <a:fld id="{AA4CC67A-4E8A-48AC-A7AE-E4404B12D0D7}" type="slidenum">
              <a:rPr lang="en-US" smtClean="0"/>
              <a:t>16</a:t>
            </a:fld>
            <a:endParaRPr lang="en-US"/>
          </a:p>
        </p:txBody>
      </p:sp>
    </p:spTree>
    <p:extLst>
      <p:ext uri="{BB962C8B-B14F-4D97-AF65-F5344CB8AC3E}">
        <p14:creationId xmlns:p14="http://schemas.microsoft.com/office/powerpoint/2010/main" val="116766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17</a:t>
            </a:fld>
            <a:endParaRPr lang="en-US"/>
          </a:p>
        </p:txBody>
      </p:sp>
    </p:spTree>
    <p:extLst>
      <p:ext uri="{BB962C8B-B14F-4D97-AF65-F5344CB8AC3E}">
        <p14:creationId xmlns:p14="http://schemas.microsoft.com/office/powerpoint/2010/main" val="2443107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18</a:t>
            </a:fld>
            <a:endParaRPr lang="en-US"/>
          </a:p>
        </p:txBody>
      </p:sp>
    </p:spTree>
    <p:extLst>
      <p:ext uri="{BB962C8B-B14F-4D97-AF65-F5344CB8AC3E}">
        <p14:creationId xmlns:p14="http://schemas.microsoft.com/office/powerpoint/2010/main" val="3512239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19</a:t>
            </a:fld>
            <a:endParaRPr lang="en-US"/>
          </a:p>
        </p:txBody>
      </p:sp>
    </p:spTree>
    <p:extLst>
      <p:ext uri="{BB962C8B-B14F-4D97-AF65-F5344CB8AC3E}">
        <p14:creationId xmlns:p14="http://schemas.microsoft.com/office/powerpoint/2010/main" val="3614291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20</a:t>
            </a:fld>
            <a:endParaRPr lang="en-US"/>
          </a:p>
        </p:txBody>
      </p:sp>
    </p:spTree>
    <p:extLst>
      <p:ext uri="{BB962C8B-B14F-4D97-AF65-F5344CB8AC3E}">
        <p14:creationId xmlns:p14="http://schemas.microsoft.com/office/powerpoint/2010/main" val="4278770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5/7/2025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5/7/2025</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5/7/2025</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5/7/2025</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5/7/2025</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5/7/2025</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5/7/2025</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5/7/2025</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5/7/2025</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5/7/2025</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5/7/2025</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5/7/2025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5/7/2025</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5/7/2025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5/7/2025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5/7/2025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AF3DA9-B0E9-4A94-AC64-500F1D0711BE}" type="slidenum">
              <a:rPr lang="en-US"/>
              <a:pPr>
                <a:defRPr/>
              </a:pPr>
              <a:t>‹#›</a:t>
            </a:fld>
            <a:endParaRPr lang="en-US"/>
          </a:p>
        </p:txBody>
      </p:sp>
    </p:spTree>
    <p:extLst>
      <p:ext uri="{BB962C8B-B14F-4D97-AF65-F5344CB8AC3E}">
        <p14:creationId xmlns:p14="http://schemas.microsoft.com/office/powerpoint/2010/main" val="291707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8A069F0-B8D4-4841-AF23-326ACF4E749B}" type="datetimeFigureOut">
              <a:rPr lang="en-US"/>
              <a:pPr>
                <a:defRPr/>
              </a:pPr>
              <a:t>5/7/2025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61EB63-822E-40D0-96BD-00928042FFD2}" type="slidenum">
              <a:rPr lang="en-US"/>
              <a:pPr>
                <a:defRPr/>
              </a:pPr>
              <a:t>‹#›</a:t>
            </a:fld>
            <a:endParaRPr lang="en-US"/>
          </a:p>
        </p:txBody>
      </p:sp>
    </p:spTree>
    <p:extLst>
      <p:ext uri="{BB962C8B-B14F-4D97-AF65-F5344CB8AC3E}">
        <p14:creationId xmlns:p14="http://schemas.microsoft.com/office/powerpoint/2010/main" val="286165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74"/>
        <p:cNvGrpSpPr/>
        <p:nvPr/>
      </p:nvGrpSpPr>
      <p:grpSpPr>
        <a:xfrm>
          <a:off x="0" y="0"/>
          <a:ext cx="0" cy="0"/>
          <a:chOff x="0" y="0"/>
          <a:chExt cx="0" cy="0"/>
        </a:xfrm>
      </p:grpSpPr>
      <p:sp>
        <p:nvSpPr>
          <p:cNvPr id="75" name="Google Shape;75;p11"/>
          <p:cNvSpPr txBox="1">
            <a:spLocks noGrp="1"/>
          </p:cNvSpPr>
          <p:nvPr>
            <p:ph type="title" hasCustomPrompt="1"/>
          </p:nvPr>
        </p:nvSpPr>
        <p:spPr>
          <a:xfrm>
            <a:off x="5412233" y="1945967"/>
            <a:ext cx="5828800" cy="2014800"/>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101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6" name="Google Shape;76;p11"/>
          <p:cNvSpPr txBox="1">
            <a:spLocks noGrp="1"/>
          </p:cNvSpPr>
          <p:nvPr>
            <p:ph type="subTitle" idx="1"/>
          </p:nvPr>
        </p:nvSpPr>
        <p:spPr>
          <a:xfrm>
            <a:off x="6092633" y="3960833"/>
            <a:ext cx="5148400" cy="9512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667">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77" name="Google Shape;77;p11"/>
          <p:cNvSpPr/>
          <p:nvPr/>
        </p:nvSpPr>
        <p:spPr>
          <a:xfrm rot="-1397377">
            <a:off x="-1020785" y="1419697"/>
            <a:ext cx="3587908" cy="2449987"/>
          </a:xfrm>
          <a:custGeom>
            <a:avLst/>
            <a:gdLst/>
            <a:ahLst/>
            <a:cxnLst/>
            <a:rect l="l" t="t" r="r" b="b"/>
            <a:pathLst>
              <a:path w="47882" h="32696" extrusionOk="0">
                <a:moveTo>
                  <a:pt x="38861" y="0"/>
                </a:moveTo>
                <a:cubicBezTo>
                  <a:pt x="38625" y="0"/>
                  <a:pt x="38334" y="184"/>
                  <a:pt x="38152" y="375"/>
                </a:cubicBezTo>
                <a:cubicBezTo>
                  <a:pt x="36196" y="2505"/>
                  <a:pt x="35124" y="5789"/>
                  <a:pt x="34186" y="8630"/>
                </a:cubicBezTo>
                <a:cubicBezTo>
                  <a:pt x="31224" y="9862"/>
                  <a:pt x="28316" y="11243"/>
                  <a:pt x="25502" y="12797"/>
                </a:cubicBezTo>
                <a:cubicBezTo>
                  <a:pt x="26467" y="9326"/>
                  <a:pt x="27405" y="5842"/>
                  <a:pt x="27820" y="2278"/>
                </a:cubicBezTo>
                <a:cubicBezTo>
                  <a:pt x="27847" y="1983"/>
                  <a:pt x="27887" y="1701"/>
                  <a:pt x="27780" y="1447"/>
                </a:cubicBezTo>
                <a:cubicBezTo>
                  <a:pt x="27697" y="1208"/>
                  <a:pt x="27475" y="1023"/>
                  <a:pt x="27238" y="1023"/>
                </a:cubicBezTo>
                <a:cubicBezTo>
                  <a:pt x="27209" y="1023"/>
                  <a:pt x="27180" y="1025"/>
                  <a:pt x="27150" y="1031"/>
                </a:cubicBezTo>
                <a:cubicBezTo>
                  <a:pt x="26949" y="1071"/>
                  <a:pt x="26802" y="1246"/>
                  <a:pt x="26668" y="1420"/>
                </a:cubicBezTo>
                <a:cubicBezTo>
                  <a:pt x="23720" y="5199"/>
                  <a:pt x="22661" y="10425"/>
                  <a:pt x="21616" y="15035"/>
                </a:cubicBezTo>
                <a:cubicBezTo>
                  <a:pt x="19606" y="16228"/>
                  <a:pt x="17649" y="17501"/>
                  <a:pt x="15706" y="18787"/>
                </a:cubicBezTo>
                <a:cubicBezTo>
                  <a:pt x="16684" y="14888"/>
                  <a:pt x="17100" y="10854"/>
                  <a:pt x="16925" y="6834"/>
                </a:cubicBezTo>
                <a:cubicBezTo>
                  <a:pt x="16912" y="6351"/>
                  <a:pt x="16845" y="5856"/>
                  <a:pt x="16389" y="5641"/>
                </a:cubicBezTo>
                <a:cubicBezTo>
                  <a:pt x="14808" y="7531"/>
                  <a:pt x="14755" y="9742"/>
                  <a:pt x="14366" y="12127"/>
                </a:cubicBezTo>
                <a:cubicBezTo>
                  <a:pt x="13910" y="14955"/>
                  <a:pt x="13441" y="17796"/>
                  <a:pt x="12999" y="20637"/>
                </a:cubicBezTo>
                <a:cubicBezTo>
                  <a:pt x="12423" y="21039"/>
                  <a:pt x="11833" y="21441"/>
                  <a:pt x="11270" y="21856"/>
                </a:cubicBezTo>
                <a:cubicBezTo>
                  <a:pt x="10386" y="22486"/>
                  <a:pt x="9515" y="23129"/>
                  <a:pt x="8644" y="23799"/>
                </a:cubicBezTo>
                <a:cubicBezTo>
                  <a:pt x="9555" y="19980"/>
                  <a:pt x="10399" y="16147"/>
                  <a:pt x="10734" y="12234"/>
                </a:cubicBezTo>
                <a:cubicBezTo>
                  <a:pt x="10761" y="11899"/>
                  <a:pt x="10788" y="11551"/>
                  <a:pt x="10654" y="11256"/>
                </a:cubicBezTo>
                <a:cubicBezTo>
                  <a:pt x="10534" y="10982"/>
                  <a:pt x="10256" y="10750"/>
                  <a:pt x="9969" y="10750"/>
                </a:cubicBezTo>
                <a:cubicBezTo>
                  <a:pt x="9934" y="10750"/>
                  <a:pt x="9898" y="10753"/>
                  <a:pt x="9863" y="10760"/>
                </a:cubicBezTo>
                <a:cubicBezTo>
                  <a:pt x="9609" y="10814"/>
                  <a:pt x="9448" y="11028"/>
                  <a:pt x="9287" y="11229"/>
                </a:cubicBezTo>
                <a:cubicBezTo>
                  <a:pt x="5870" y="15920"/>
                  <a:pt x="4824" y="22285"/>
                  <a:pt x="3726" y="27887"/>
                </a:cubicBezTo>
                <a:cubicBezTo>
                  <a:pt x="3712" y="27954"/>
                  <a:pt x="3712" y="28021"/>
                  <a:pt x="3699" y="28088"/>
                </a:cubicBezTo>
                <a:cubicBezTo>
                  <a:pt x="3511" y="28275"/>
                  <a:pt x="3350" y="28436"/>
                  <a:pt x="3176" y="28624"/>
                </a:cubicBezTo>
                <a:cubicBezTo>
                  <a:pt x="2694" y="29120"/>
                  <a:pt x="0" y="31760"/>
                  <a:pt x="375" y="32430"/>
                </a:cubicBezTo>
                <a:cubicBezTo>
                  <a:pt x="484" y="32616"/>
                  <a:pt x="634" y="32695"/>
                  <a:pt x="812" y="32695"/>
                </a:cubicBezTo>
                <a:cubicBezTo>
                  <a:pt x="1733" y="32695"/>
                  <a:pt x="3382" y="30573"/>
                  <a:pt x="3685" y="30259"/>
                </a:cubicBezTo>
                <a:cubicBezTo>
                  <a:pt x="4034" y="29910"/>
                  <a:pt x="4396" y="29562"/>
                  <a:pt x="4757" y="29213"/>
                </a:cubicBezTo>
                <a:cubicBezTo>
                  <a:pt x="5485" y="29453"/>
                  <a:pt x="6267" y="29521"/>
                  <a:pt x="7050" y="29521"/>
                </a:cubicBezTo>
                <a:cubicBezTo>
                  <a:pt x="7364" y="29521"/>
                  <a:pt x="7677" y="29510"/>
                  <a:pt x="7987" y="29495"/>
                </a:cubicBezTo>
                <a:cubicBezTo>
                  <a:pt x="13267" y="29307"/>
                  <a:pt x="18467" y="28409"/>
                  <a:pt x="23680" y="27498"/>
                </a:cubicBezTo>
                <a:cubicBezTo>
                  <a:pt x="24028" y="27431"/>
                  <a:pt x="24497" y="27270"/>
                  <a:pt x="24470" y="26895"/>
                </a:cubicBezTo>
                <a:cubicBezTo>
                  <a:pt x="23197" y="26279"/>
                  <a:pt x="21777" y="26078"/>
                  <a:pt x="20369" y="25930"/>
                </a:cubicBezTo>
                <a:cubicBezTo>
                  <a:pt x="16990" y="25541"/>
                  <a:pt x="13600" y="25362"/>
                  <a:pt x="10199" y="25362"/>
                </a:cubicBezTo>
                <a:cubicBezTo>
                  <a:pt x="9850" y="25362"/>
                  <a:pt x="9502" y="25364"/>
                  <a:pt x="9153" y="25367"/>
                </a:cubicBezTo>
                <a:cubicBezTo>
                  <a:pt x="10547" y="24282"/>
                  <a:pt x="11994" y="23263"/>
                  <a:pt x="13468" y="22298"/>
                </a:cubicBezTo>
                <a:cubicBezTo>
                  <a:pt x="13669" y="22392"/>
                  <a:pt x="13897" y="22419"/>
                  <a:pt x="14098" y="22459"/>
                </a:cubicBezTo>
                <a:cubicBezTo>
                  <a:pt x="15107" y="22573"/>
                  <a:pt x="16116" y="22599"/>
                  <a:pt x="17131" y="22599"/>
                </a:cubicBezTo>
                <a:cubicBezTo>
                  <a:pt x="17437" y="22599"/>
                  <a:pt x="17744" y="22596"/>
                  <a:pt x="18051" y="22593"/>
                </a:cubicBezTo>
                <a:cubicBezTo>
                  <a:pt x="19297" y="22593"/>
                  <a:pt x="20530" y="22580"/>
                  <a:pt x="21777" y="22580"/>
                </a:cubicBezTo>
                <a:cubicBezTo>
                  <a:pt x="24497" y="22553"/>
                  <a:pt x="27244" y="22540"/>
                  <a:pt x="29924" y="22111"/>
                </a:cubicBezTo>
                <a:cubicBezTo>
                  <a:pt x="30179" y="21374"/>
                  <a:pt x="29281" y="20798"/>
                  <a:pt x="28544" y="20543"/>
                </a:cubicBezTo>
                <a:cubicBezTo>
                  <a:pt x="26360" y="19806"/>
                  <a:pt x="24135" y="19149"/>
                  <a:pt x="21844" y="19002"/>
                </a:cubicBezTo>
                <a:cubicBezTo>
                  <a:pt x="21527" y="18981"/>
                  <a:pt x="21212" y="18971"/>
                  <a:pt x="20898" y="18971"/>
                </a:cubicBezTo>
                <a:cubicBezTo>
                  <a:pt x="20188" y="18971"/>
                  <a:pt x="19485" y="19024"/>
                  <a:pt x="18788" y="19136"/>
                </a:cubicBezTo>
                <a:cubicBezTo>
                  <a:pt x="20450" y="18238"/>
                  <a:pt x="22125" y="17367"/>
                  <a:pt x="23827" y="16509"/>
                </a:cubicBezTo>
                <a:cubicBezTo>
                  <a:pt x="24229" y="16550"/>
                  <a:pt x="24658" y="16550"/>
                  <a:pt x="25060" y="16550"/>
                </a:cubicBezTo>
                <a:cubicBezTo>
                  <a:pt x="29442" y="16523"/>
                  <a:pt x="33797" y="15906"/>
                  <a:pt x="38139" y="15303"/>
                </a:cubicBezTo>
                <a:cubicBezTo>
                  <a:pt x="38434" y="15250"/>
                  <a:pt x="38822" y="15116"/>
                  <a:pt x="38809" y="14821"/>
                </a:cubicBezTo>
                <a:cubicBezTo>
                  <a:pt x="37764" y="14258"/>
                  <a:pt x="36585" y="14070"/>
                  <a:pt x="35419" y="13896"/>
                </a:cubicBezTo>
                <a:cubicBezTo>
                  <a:pt x="33757" y="13668"/>
                  <a:pt x="32109" y="13481"/>
                  <a:pt x="30434" y="13347"/>
                </a:cubicBezTo>
                <a:cubicBezTo>
                  <a:pt x="32189" y="12516"/>
                  <a:pt x="33945" y="11725"/>
                  <a:pt x="35687" y="10894"/>
                </a:cubicBezTo>
                <a:cubicBezTo>
                  <a:pt x="39323" y="11463"/>
                  <a:pt x="43004" y="11758"/>
                  <a:pt x="46668" y="11758"/>
                </a:cubicBezTo>
                <a:cubicBezTo>
                  <a:pt x="46974" y="11758"/>
                  <a:pt x="47281" y="11756"/>
                  <a:pt x="47587" y="11752"/>
                </a:cubicBezTo>
                <a:cubicBezTo>
                  <a:pt x="47881" y="11323"/>
                  <a:pt x="47439" y="10868"/>
                  <a:pt x="46997" y="10653"/>
                </a:cubicBezTo>
                <a:cubicBezTo>
                  <a:pt x="44826" y="9487"/>
                  <a:pt x="42307" y="9313"/>
                  <a:pt x="39868" y="8911"/>
                </a:cubicBezTo>
                <a:cubicBezTo>
                  <a:pt x="40833" y="8415"/>
                  <a:pt x="41811" y="7933"/>
                  <a:pt x="42776" y="7410"/>
                </a:cubicBezTo>
                <a:cubicBezTo>
                  <a:pt x="43767" y="6901"/>
                  <a:pt x="44732" y="6351"/>
                  <a:pt x="45603" y="5668"/>
                </a:cubicBezTo>
                <a:cubicBezTo>
                  <a:pt x="45214" y="5570"/>
                  <a:pt x="44817" y="5528"/>
                  <a:pt x="44417" y="5528"/>
                </a:cubicBezTo>
                <a:cubicBezTo>
                  <a:pt x="43398" y="5528"/>
                  <a:pt x="42356" y="5799"/>
                  <a:pt x="41355" y="6097"/>
                </a:cubicBezTo>
                <a:cubicBezTo>
                  <a:pt x="40109" y="6459"/>
                  <a:pt x="38876" y="6861"/>
                  <a:pt x="37657" y="7289"/>
                </a:cubicBezTo>
                <a:cubicBezTo>
                  <a:pt x="38434" y="5105"/>
                  <a:pt x="39225" y="2854"/>
                  <a:pt x="39225" y="522"/>
                </a:cubicBezTo>
                <a:cubicBezTo>
                  <a:pt x="39225" y="388"/>
                  <a:pt x="39225" y="241"/>
                  <a:pt x="39144" y="147"/>
                </a:cubicBezTo>
                <a:cubicBezTo>
                  <a:pt x="39075" y="43"/>
                  <a:pt x="38974" y="0"/>
                  <a:pt x="388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11"/>
          <p:cNvSpPr/>
          <p:nvPr/>
        </p:nvSpPr>
        <p:spPr>
          <a:xfrm>
            <a:off x="10086634" y="5366001"/>
            <a:ext cx="991641" cy="1073332"/>
          </a:xfrm>
          <a:custGeom>
            <a:avLst/>
            <a:gdLst/>
            <a:ahLst/>
            <a:cxnLst/>
            <a:rect l="l" t="t" r="r" b="b"/>
            <a:pathLst>
              <a:path w="9007" h="9749" extrusionOk="0">
                <a:moveTo>
                  <a:pt x="3436" y="0"/>
                </a:moveTo>
                <a:cubicBezTo>
                  <a:pt x="3408" y="0"/>
                  <a:pt x="3380" y="2"/>
                  <a:pt x="3351" y="5"/>
                </a:cubicBezTo>
                <a:cubicBezTo>
                  <a:pt x="3110" y="18"/>
                  <a:pt x="2895" y="152"/>
                  <a:pt x="2748" y="340"/>
                </a:cubicBezTo>
                <a:cubicBezTo>
                  <a:pt x="2400" y="755"/>
                  <a:pt x="2400" y="1331"/>
                  <a:pt x="2480" y="1841"/>
                </a:cubicBezTo>
                <a:cubicBezTo>
                  <a:pt x="2601" y="2484"/>
                  <a:pt x="2842" y="3073"/>
                  <a:pt x="3163" y="3623"/>
                </a:cubicBezTo>
                <a:cubicBezTo>
                  <a:pt x="3204" y="3690"/>
                  <a:pt x="3230" y="3744"/>
                  <a:pt x="3271" y="3811"/>
                </a:cubicBezTo>
                <a:cubicBezTo>
                  <a:pt x="2938" y="3767"/>
                  <a:pt x="2608" y="3743"/>
                  <a:pt x="2278" y="3743"/>
                </a:cubicBezTo>
                <a:cubicBezTo>
                  <a:pt x="1904" y="3743"/>
                  <a:pt x="1531" y="3773"/>
                  <a:pt x="1153" y="3837"/>
                </a:cubicBezTo>
                <a:cubicBezTo>
                  <a:pt x="684" y="3918"/>
                  <a:pt x="162" y="4092"/>
                  <a:pt x="54" y="4615"/>
                </a:cubicBezTo>
                <a:cubicBezTo>
                  <a:pt x="1" y="4842"/>
                  <a:pt x="54" y="5097"/>
                  <a:pt x="188" y="5298"/>
                </a:cubicBezTo>
                <a:cubicBezTo>
                  <a:pt x="483" y="5767"/>
                  <a:pt x="1019" y="5928"/>
                  <a:pt x="1542" y="5995"/>
                </a:cubicBezTo>
                <a:cubicBezTo>
                  <a:pt x="1730" y="6018"/>
                  <a:pt x="1917" y="6028"/>
                  <a:pt x="2105" y="6028"/>
                </a:cubicBezTo>
                <a:cubicBezTo>
                  <a:pt x="2465" y="6028"/>
                  <a:pt x="2824" y="5990"/>
                  <a:pt x="3177" y="5928"/>
                </a:cubicBezTo>
                <a:lnTo>
                  <a:pt x="3177" y="5928"/>
                </a:lnTo>
                <a:cubicBezTo>
                  <a:pt x="2708" y="6652"/>
                  <a:pt x="2373" y="7456"/>
                  <a:pt x="2199" y="8300"/>
                </a:cubicBezTo>
                <a:cubicBezTo>
                  <a:pt x="2091" y="8769"/>
                  <a:pt x="2064" y="9305"/>
                  <a:pt x="2493" y="9600"/>
                </a:cubicBezTo>
                <a:cubicBezTo>
                  <a:pt x="2645" y="9701"/>
                  <a:pt x="2827" y="9749"/>
                  <a:pt x="3006" y="9749"/>
                </a:cubicBezTo>
                <a:cubicBezTo>
                  <a:pt x="3064" y="9749"/>
                  <a:pt x="3121" y="9744"/>
                  <a:pt x="3177" y="9734"/>
                </a:cubicBezTo>
                <a:cubicBezTo>
                  <a:pt x="3713" y="9640"/>
                  <a:pt x="4088" y="9198"/>
                  <a:pt x="4329" y="8742"/>
                </a:cubicBezTo>
                <a:cubicBezTo>
                  <a:pt x="4637" y="8193"/>
                  <a:pt x="4825" y="7563"/>
                  <a:pt x="4932" y="6933"/>
                </a:cubicBezTo>
                <a:cubicBezTo>
                  <a:pt x="4972" y="6772"/>
                  <a:pt x="4999" y="6584"/>
                  <a:pt x="5039" y="6383"/>
                </a:cubicBezTo>
                <a:cubicBezTo>
                  <a:pt x="5576" y="7027"/>
                  <a:pt x="6219" y="7576"/>
                  <a:pt x="6942" y="7992"/>
                </a:cubicBezTo>
                <a:cubicBezTo>
                  <a:pt x="7209" y="8141"/>
                  <a:pt x="7501" y="8276"/>
                  <a:pt x="7784" y="8276"/>
                </a:cubicBezTo>
                <a:cubicBezTo>
                  <a:pt x="7956" y="8276"/>
                  <a:pt x="8125" y="8226"/>
                  <a:pt x="8282" y="8099"/>
                </a:cubicBezTo>
                <a:cubicBezTo>
                  <a:pt x="8470" y="7938"/>
                  <a:pt x="8591" y="7724"/>
                  <a:pt x="8618" y="7496"/>
                </a:cubicBezTo>
                <a:cubicBezTo>
                  <a:pt x="8685" y="6933"/>
                  <a:pt x="8390" y="6464"/>
                  <a:pt x="8014" y="6089"/>
                </a:cubicBezTo>
                <a:cubicBezTo>
                  <a:pt x="7586" y="5620"/>
                  <a:pt x="7050" y="5258"/>
                  <a:pt x="6473" y="4963"/>
                </a:cubicBezTo>
                <a:cubicBezTo>
                  <a:pt x="6393" y="4923"/>
                  <a:pt x="6326" y="4883"/>
                  <a:pt x="6246" y="4829"/>
                </a:cubicBezTo>
                <a:cubicBezTo>
                  <a:pt x="6983" y="4561"/>
                  <a:pt x="7666" y="4172"/>
                  <a:pt x="8269" y="3690"/>
                </a:cubicBezTo>
                <a:cubicBezTo>
                  <a:pt x="8644" y="3382"/>
                  <a:pt x="9006" y="2980"/>
                  <a:pt x="8859" y="2484"/>
                </a:cubicBezTo>
                <a:cubicBezTo>
                  <a:pt x="8792" y="2243"/>
                  <a:pt x="8631" y="2068"/>
                  <a:pt x="8430" y="1948"/>
                </a:cubicBezTo>
                <a:cubicBezTo>
                  <a:pt x="8223" y="1836"/>
                  <a:pt x="8007" y="1792"/>
                  <a:pt x="7791" y="1792"/>
                </a:cubicBezTo>
                <a:cubicBezTo>
                  <a:pt x="7488" y="1792"/>
                  <a:pt x="7184" y="1879"/>
                  <a:pt x="6902" y="1988"/>
                </a:cubicBezTo>
                <a:cubicBezTo>
                  <a:pt x="6313" y="2243"/>
                  <a:pt x="5777" y="2618"/>
                  <a:pt x="5294" y="3033"/>
                </a:cubicBezTo>
                <a:cubicBezTo>
                  <a:pt x="5241" y="3073"/>
                  <a:pt x="5187" y="3114"/>
                  <a:pt x="5147" y="3154"/>
                </a:cubicBezTo>
                <a:cubicBezTo>
                  <a:pt x="5039" y="2350"/>
                  <a:pt x="4812" y="1546"/>
                  <a:pt x="4423" y="822"/>
                </a:cubicBezTo>
                <a:cubicBezTo>
                  <a:pt x="4220" y="429"/>
                  <a:pt x="3922" y="0"/>
                  <a:pt x="343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11"/>
          <p:cNvSpPr/>
          <p:nvPr/>
        </p:nvSpPr>
        <p:spPr>
          <a:xfrm rot="-9647832">
            <a:off x="9383123" y="-594152"/>
            <a:ext cx="3805701" cy="2736512"/>
          </a:xfrm>
          <a:custGeom>
            <a:avLst/>
            <a:gdLst/>
            <a:ahLst/>
            <a:cxnLst/>
            <a:rect l="l" t="t" r="r" b="b"/>
            <a:pathLst>
              <a:path w="43393" h="31202" extrusionOk="0">
                <a:moveTo>
                  <a:pt x="16911" y="1"/>
                </a:moveTo>
                <a:cubicBezTo>
                  <a:pt x="16898" y="1"/>
                  <a:pt x="16885" y="1"/>
                  <a:pt x="16872" y="1"/>
                </a:cubicBezTo>
                <a:cubicBezTo>
                  <a:pt x="16269" y="14"/>
                  <a:pt x="15719" y="296"/>
                  <a:pt x="15197" y="617"/>
                </a:cubicBezTo>
                <a:cubicBezTo>
                  <a:pt x="12168" y="2440"/>
                  <a:pt x="9917" y="5308"/>
                  <a:pt x="7759" y="8109"/>
                </a:cubicBezTo>
                <a:cubicBezTo>
                  <a:pt x="7116" y="7465"/>
                  <a:pt x="7009" y="6313"/>
                  <a:pt x="6607" y="5509"/>
                </a:cubicBezTo>
                <a:cubicBezTo>
                  <a:pt x="6205" y="4705"/>
                  <a:pt x="5642" y="3901"/>
                  <a:pt x="4798" y="3633"/>
                </a:cubicBezTo>
                <a:cubicBezTo>
                  <a:pt x="4697" y="3602"/>
                  <a:pt x="4591" y="3579"/>
                  <a:pt x="4489" y="3579"/>
                </a:cubicBezTo>
                <a:cubicBezTo>
                  <a:pt x="4415" y="3579"/>
                  <a:pt x="4343" y="3591"/>
                  <a:pt x="4275" y="3619"/>
                </a:cubicBezTo>
                <a:cubicBezTo>
                  <a:pt x="3900" y="3753"/>
                  <a:pt x="3860" y="4236"/>
                  <a:pt x="3833" y="4624"/>
                </a:cubicBezTo>
                <a:cubicBezTo>
                  <a:pt x="3833" y="7532"/>
                  <a:pt x="5843" y="10266"/>
                  <a:pt x="5213" y="13094"/>
                </a:cubicBezTo>
                <a:cubicBezTo>
                  <a:pt x="4557" y="15948"/>
                  <a:pt x="1555" y="17516"/>
                  <a:pt x="322" y="20156"/>
                </a:cubicBezTo>
                <a:cubicBezTo>
                  <a:pt x="148" y="20504"/>
                  <a:pt x="0" y="20960"/>
                  <a:pt x="268" y="21241"/>
                </a:cubicBezTo>
                <a:cubicBezTo>
                  <a:pt x="389" y="21375"/>
                  <a:pt x="576" y="21416"/>
                  <a:pt x="737" y="21442"/>
                </a:cubicBezTo>
                <a:cubicBezTo>
                  <a:pt x="838" y="21458"/>
                  <a:pt x="939" y="21465"/>
                  <a:pt x="1040" y="21465"/>
                </a:cubicBezTo>
                <a:cubicBezTo>
                  <a:pt x="1816" y="21465"/>
                  <a:pt x="2561" y="21030"/>
                  <a:pt x="3190" y="20531"/>
                </a:cubicBezTo>
                <a:cubicBezTo>
                  <a:pt x="3886" y="19982"/>
                  <a:pt x="4503" y="18990"/>
                  <a:pt x="5347" y="18695"/>
                </a:cubicBezTo>
                <a:cubicBezTo>
                  <a:pt x="6098" y="22166"/>
                  <a:pt x="6875" y="25691"/>
                  <a:pt x="8831" y="28666"/>
                </a:cubicBezTo>
                <a:cubicBezTo>
                  <a:pt x="9166" y="29161"/>
                  <a:pt x="9555" y="29671"/>
                  <a:pt x="10091" y="29925"/>
                </a:cubicBezTo>
                <a:cubicBezTo>
                  <a:pt x="10323" y="30069"/>
                  <a:pt x="10608" y="30149"/>
                  <a:pt x="10888" y="30149"/>
                </a:cubicBezTo>
                <a:cubicBezTo>
                  <a:pt x="11206" y="30149"/>
                  <a:pt x="11518" y="30046"/>
                  <a:pt x="11739" y="29818"/>
                </a:cubicBezTo>
                <a:cubicBezTo>
                  <a:pt x="11967" y="29604"/>
                  <a:pt x="12074" y="29309"/>
                  <a:pt x="12182" y="29027"/>
                </a:cubicBezTo>
                <a:cubicBezTo>
                  <a:pt x="12771" y="27299"/>
                  <a:pt x="12838" y="25396"/>
                  <a:pt x="12369" y="23613"/>
                </a:cubicBezTo>
                <a:lnTo>
                  <a:pt x="12369" y="23613"/>
                </a:lnTo>
                <a:cubicBezTo>
                  <a:pt x="13656" y="25490"/>
                  <a:pt x="15076" y="27272"/>
                  <a:pt x="16658" y="28907"/>
                </a:cubicBezTo>
                <a:cubicBezTo>
                  <a:pt x="17663" y="29965"/>
                  <a:pt x="18828" y="31024"/>
                  <a:pt x="20289" y="31185"/>
                </a:cubicBezTo>
                <a:cubicBezTo>
                  <a:pt x="20375" y="31196"/>
                  <a:pt x="20463" y="31202"/>
                  <a:pt x="20551" y="31202"/>
                </a:cubicBezTo>
                <a:cubicBezTo>
                  <a:pt x="20903" y="31202"/>
                  <a:pt x="21259" y="31107"/>
                  <a:pt x="21495" y="30850"/>
                </a:cubicBezTo>
                <a:cubicBezTo>
                  <a:pt x="21736" y="30568"/>
                  <a:pt x="21790" y="30166"/>
                  <a:pt x="21830" y="29791"/>
                </a:cubicBezTo>
                <a:cubicBezTo>
                  <a:pt x="21924" y="28170"/>
                  <a:pt x="21830" y="26428"/>
                  <a:pt x="21388" y="24860"/>
                </a:cubicBezTo>
                <a:lnTo>
                  <a:pt x="21388" y="24860"/>
                </a:lnTo>
                <a:cubicBezTo>
                  <a:pt x="22902" y="26133"/>
                  <a:pt x="24524" y="27272"/>
                  <a:pt x="26226" y="28237"/>
                </a:cubicBezTo>
                <a:cubicBezTo>
                  <a:pt x="27502" y="28972"/>
                  <a:pt x="28903" y="29620"/>
                  <a:pt x="30380" y="29620"/>
                </a:cubicBezTo>
                <a:cubicBezTo>
                  <a:pt x="30438" y="29620"/>
                  <a:pt x="30496" y="29619"/>
                  <a:pt x="30554" y="29617"/>
                </a:cubicBezTo>
                <a:cubicBezTo>
                  <a:pt x="30742" y="29617"/>
                  <a:pt x="30903" y="29577"/>
                  <a:pt x="31077" y="29510"/>
                </a:cubicBezTo>
                <a:cubicBezTo>
                  <a:pt x="32082" y="29161"/>
                  <a:pt x="32028" y="28197"/>
                  <a:pt x="31867" y="27392"/>
                </a:cubicBezTo>
                <a:cubicBezTo>
                  <a:pt x="31546" y="25811"/>
                  <a:pt x="30956" y="24190"/>
                  <a:pt x="30125" y="22836"/>
                </a:cubicBezTo>
                <a:lnTo>
                  <a:pt x="30125" y="22836"/>
                </a:lnTo>
                <a:cubicBezTo>
                  <a:pt x="32162" y="23278"/>
                  <a:pt x="34226" y="23747"/>
                  <a:pt x="36317" y="23841"/>
                </a:cubicBezTo>
                <a:cubicBezTo>
                  <a:pt x="36518" y="23849"/>
                  <a:pt x="36721" y="23853"/>
                  <a:pt x="36923" y="23853"/>
                </a:cubicBezTo>
                <a:cubicBezTo>
                  <a:pt x="38819" y="23853"/>
                  <a:pt x="40730" y="23502"/>
                  <a:pt x="42401" y="22582"/>
                </a:cubicBezTo>
                <a:cubicBezTo>
                  <a:pt x="42789" y="22367"/>
                  <a:pt x="43191" y="22206"/>
                  <a:pt x="43285" y="21777"/>
                </a:cubicBezTo>
                <a:cubicBezTo>
                  <a:pt x="43392" y="21335"/>
                  <a:pt x="43084" y="21040"/>
                  <a:pt x="42829" y="20665"/>
                </a:cubicBezTo>
                <a:cubicBezTo>
                  <a:pt x="41623" y="18963"/>
                  <a:pt x="39814" y="17744"/>
                  <a:pt x="37898" y="16900"/>
                </a:cubicBezTo>
                <a:cubicBezTo>
                  <a:pt x="35968" y="16069"/>
                  <a:pt x="33918" y="15600"/>
                  <a:pt x="31881" y="15131"/>
                </a:cubicBezTo>
                <a:cubicBezTo>
                  <a:pt x="33221" y="14260"/>
                  <a:pt x="34454" y="13027"/>
                  <a:pt x="35419" y="11754"/>
                </a:cubicBezTo>
                <a:cubicBezTo>
                  <a:pt x="35901" y="11110"/>
                  <a:pt x="36370" y="10266"/>
                  <a:pt x="35620" y="9502"/>
                </a:cubicBezTo>
                <a:cubicBezTo>
                  <a:pt x="35499" y="9382"/>
                  <a:pt x="35352" y="9261"/>
                  <a:pt x="35178" y="9181"/>
                </a:cubicBezTo>
                <a:cubicBezTo>
                  <a:pt x="34194" y="8660"/>
                  <a:pt x="33093" y="8507"/>
                  <a:pt x="31984" y="8507"/>
                </a:cubicBezTo>
                <a:cubicBezTo>
                  <a:pt x="31551" y="8507"/>
                  <a:pt x="31117" y="8530"/>
                  <a:pt x="30688" y="8564"/>
                </a:cubicBezTo>
                <a:cubicBezTo>
                  <a:pt x="28732" y="8698"/>
                  <a:pt x="26775" y="9006"/>
                  <a:pt x="24859" y="9516"/>
                </a:cubicBezTo>
                <a:cubicBezTo>
                  <a:pt x="25931" y="8296"/>
                  <a:pt x="26789" y="6755"/>
                  <a:pt x="27392" y="5241"/>
                </a:cubicBezTo>
                <a:cubicBezTo>
                  <a:pt x="27539" y="4892"/>
                  <a:pt x="27660" y="4504"/>
                  <a:pt x="27552" y="4142"/>
                </a:cubicBezTo>
                <a:cubicBezTo>
                  <a:pt x="27418" y="3713"/>
                  <a:pt x="27016" y="3445"/>
                  <a:pt x="26601" y="3311"/>
                </a:cubicBezTo>
                <a:cubicBezTo>
                  <a:pt x="26193" y="3167"/>
                  <a:pt x="25771" y="3107"/>
                  <a:pt x="25343" y="3107"/>
                </a:cubicBezTo>
                <a:cubicBezTo>
                  <a:pt x="24338" y="3107"/>
                  <a:pt x="23302" y="3440"/>
                  <a:pt x="22353" y="3807"/>
                </a:cubicBezTo>
                <a:cubicBezTo>
                  <a:pt x="20222" y="4611"/>
                  <a:pt x="18158" y="5576"/>
                  <a:pt x="16202" y="6715"/>
                </a:cubicBezTo>
                <a:lnTo>
                  <a:pt x="16202" y="6715"/>
                </a:lnTo>
                <a:cubicBezTo>
                  <a:pt x="17395" y="5321"/>
                  <a:pt x="18158" y="3579"/>
                  <a:pt x="18373" y="1757"/>
                </a:cubicBezTo>
                <a:cubicBezTo>
                  <a:pt x="18413" y="1462"/>
                  <a:pt x="18426" y="1140"/>
                  <a:pt x="18333" y="859"/>
                </a:cubicBezTo>
                <a:cubicBezTo>
                  <a:pt x="18136" y="295"/>
                  <a:pt x="17503" y="1"/>
                  <a:pt x="1691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922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604775C-BF45-477D-808F-180D01B128B1}" type="slidenum">
              <a:rPr lang="en-US"/>
              <a:pPr>
                <a:defRPr/>
              </a:pPr>
              <a:t>‹#›</a:t>
            </a:fld>
            <a:endParaRPr lang="en-US"/>
          </a:p>
        </p:txBody>
      </p:sp>
    </p:spTree>
    <p:extLst>
      <p:ext uri="{BB962C8B-B14F-4D97-AF65-F5344CB8AC3E}">
        <p14:creationId xmlns:p14="http://schemas.microsoft.com/office/powerpoint/2010/main" val="2878879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5/7/2025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 id="2147483674" r:id="rId7"/>
    <p:sldLayoutId id="2147483675" r:id="rId8"/>
    <p:sldLayoutId id="2147483676"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5/7/2025</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6.xml"/><Relationship Id="rId18" Type="http://schemas.microsoft.com/office/2007/relationships/hdphoto" Target="../media/hdphoto2.wdp"/><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16.png"/><Relationship Id="rId10" Type="http://schemas.openxmlformats.org/officeDocument/2006/relationships/audio" Target="../media/media5.mp3"/><Relationship Id="rId19" Type="http://schemas.openxmlformats.org/officeDocument/2006/relationships/image" Target="../media/image19.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audio" Target="../media/media10.mp3"/><Relationship Id="rId13" Type="http://schemas.openxmlformats.org/officeDocument/2006/relationships/image" Target="../media/image8.png"/><Relationship Id="rId18" Type="http://schemas.openxmlformats.org/officeDocument/2006/relationships/image" Target="../media/image19.png"/><Relationship Id="rId3" Type="http://schemas.microsoft.com/office/2007/relationships/media" Target="../media/media8.mp3"/><Relationship Id="rId7" Type="http://schemas.microsoft.com/office/2007/relationships/media" Target="../media/media10.mp3"/><Relationship Id="rId12" Type="http://schemas.openxmlformats.org/officeDocument/2006/relationships/image" Target="../media/image10.png"/><Relationship Id="rId17" Type="http://schemas.openxmlformats.org/officeDocument/2006/relationships/image" Target="../media/image21.png"/><Relationship Id="rId2" Type="http://schemas.openxmlformats.org/officeDocument/2006/relationships/audio" Target="../media/media7.mp3"/><Relationship Id="rId16" Type="http://schemas.openxmlformats.org/officeDocument/2006/relationships/image" Target="../media/image20.png"/><Relationship Id="rId1" Type="http://schemas.microsoft.com/office/2007/relationships/media" Target="../media/media7.mp3"/><Relationship Id="rId6" Type="http://schemas.openxmlformats.org/officeDocument/2006/relationships/audio" Target="../media/media9.mp3"/><Relationship Id="rId11" Type="http://schemas.openxmlformats.org/officeDocument/2006/relationships/slideLayout" Target="../slideLayouts/slideLayout2.xml"/><Relationship Id="rId5" Type="http://schemas.microsoft.com/office/2007/relationships/media" Target="../media/media9.mp3"/><Relationship Id="rId15" Type="http://schemas.openxmlformats.org/officeDocument/2006/relationships/image" Target="../media/image16.emf"/><Relationship Id="rId10" Type="http://schemas.openxmlformats.org/officeDocument/2006/relationships/audio" Target="../media/media11.mp3"/><Relationship Id="rId4" Type="http://schemas.openxmlformats.org/officeDocument/2006/relationships/audio" Target="../media/media8.mp3"/><Relationship Id="rId9" Type="http://schemas.microsoft.com/office/2007/relationships/media" Target="../media/media11.mp3"/><Relationship Id="rId14" Type="http://schemas.openxmlformats.org/officeDocument/2006/relationships/customXml" Target="../ink/ink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6.emf"/><Relationship Id="rId4" Type="http://schemas.openxmlformats.org/officeDocument/2006/relationships/customXml" Target="../ink/ink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6.emf"/><Relationship Id="rId4" Type="http://schemas.openxmlformats.org/officeDocument/2006/relationships/customXml" Target="../ink/ink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6.emf"/><Relationship Id="rId4" Type="http://schemas.openxmlformats.org/officeDocument/2006/relationships/customXml" Target="../ink/ink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audio" Target="Nhac%20nen.mp3" TargetMode="Externa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6.xml"/><Relationship Id="rId7"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audio" Target="file:///D:\THAO%20GIANG%202018\chuyen\skip.mp3" TargetMode="External"/><Relationship Id="rId6" Type="http://schemas.openxmlformats.org/officeDocument/2006/relationships/image" Target="../media/image26.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7.xml"/><Relationship Id="rId7"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audio" Target="file:///D:\THAO%20GIANG%202018\chuyen\skip.mp3" TargetMode="External"/><Relationship Id="rId6" Type="http://schemas.openxmlformats.org/officeDocument/2006/relationships/image" Target="../media/image26.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8.xml"/><Relationship Id="rId7"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audio" Target="file:///D:\THAO%20GIANG%202018\chuyen\skip.mp3" TargetMode="External"/><Relationship Id="rId6" Type="http://schemas.openxmlformats.org/officeDocument/2006/relationships/image" Target="../media/image26.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9.xml"/><Relationship Id="rId7"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audio" Target="file:///D:\THAO%20GIANG%202018\chuyen\skip.mp3" TargetMode="External"/><Relationship Id="rId6" Type="http://schemas.openxmlformats.org/officeDocument/2006/relationships/image" Target="../media/image26.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hyperlink" Target="BAI%20%20GIANG/HAT+2.wav" TargetMode="External"/><Relationship Id="rId7" Type="http://schemas.openxmlformats.org/officeDocument/2006/relationships/image" Target="../media/image39.gif"/><Relationship Id="rId12"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audio" Target="file:///D:\BAI%20GIANG%20DIEN%20TU%20LOP%204%20MOI%20CHUAN\BOOK%201\Unit2\HAT.mp3" TargetMode="External"/><Relationship Id="rId6" Type="http://schemas.openxmlformats.org/officeDocument/2006/relationships/image" Target="../media/image38.gif"/><Relationship Id="rId11" Type="http://schemas.openxmlformats.org/officeDocument/2006/relationships/image" Target="../media/image26.png"/><Relationship Id="rId5" Type="http://schemas.openxmlformats.org/officeDocument/2006/relationships/image" Target="../media/image37.gif"/><Relationship Id="rId10" Type="http://schemas.openxmlformats.org/officeDocument/2006/relationships/image" Target="../media/image42.gif"/><Relationship Id="rId4" Type="http://schemas.openxmlformats.org/officeDocument/2006/relationships/image" Target="../media/image36.jpeg"/><Relationship Id="rId9" Type="http://schemas.openxmlformats.org/officeDocument/2006/relationships/image" Target="../media/image41.gi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202543" y="2377733"/>
            <a:ext cx="8120121" cy="1557349"/>
          </a:xfrm>
          <a:prstGeom prst="rect">
            <a:avLst/>
          </a:prstGeom>
        </p:spPr>
        <p:txBody>
          <a:bodyPr wrap="square" lIns="0" tIns="0" rIns="0" bIns="0" rtlCol="0" anchor="t">
            <a:spAutoFit/>
          </a:bodyPr>
          <a:lstStyle/>
          <a:p>
            <a:pPr algn="ctr">
              <a:lnSpc>
                <a:spcPts val="11073"/>
              </a:lnSpc>
            </a:pPr>
            <a:r>
              <a:rPr lang="en-US" sz="14467" dirty="0">
                <a:latin typeface="ไอติม"/>
              </a:rPr>
              <a:t>REVIEW 3</a:t>
            </a:r>
          </a:p>
        </p:txBody>
      </p:sp>
      <p:pic>
        <p:nvPicPr>
          <p:cNvPr id="6" name="Picture 6"/>
          <p:cNvPicPr>
            <a:picLocks noChangeAspect="1"/>
          </p:cNvPicPr>
          <p:nvPr/>
        </p:nvPicPr>
        <p:blipFill>
          <a:blip r:embed="rId3"/>
          <a:srcRect/>
          <a:stretch>
            <a:fillRect/>
          </a:stretch>
        </p:blipFill>
        <p:spPr>
          <a:xfrm rot="-506883">
            <a:off x="520636" y="5378842"/>
            <a:ext cx="2416327" cy="1042041"/>
          </a:xfrm>
          <a:prstGeom prst="rect">
            <a:avLst/>
          </a:prstGeom>
        </p:spPr>
      </p:pic>
      <p:pic>
        <p:nvPicPr>
          <p:cNvPr id="7" name="Picture 7"/>
          <p:cNvPicPr>
            <a:picLocks noChangeAspect="1"/>
          </p:cNvPicPr>
          <p:nvPr/>
        </p:nvPicPr>
        <p:blipFill>
          <a:blip r:embed="rId4"/>
          <a:srcRect/>
          <a:stretch>
            <a:fillRect/>
          </a:stretch>
        </p:blipFill>
        <p:spPr>
          <a:xfrm rot="497591">
            <a:off x="6366531" y="108204"/>
            <a:ext cx="5999500" cy="1619865"/>
          </a:xfrm>
          <a:prstGeom prst="rect">
            <a:avLst/>
          </a:prstGeom>
        </p:spPr>
      </p:pic>
      <p:pic>
        <p:nvPicPr>
          <p:cNvPr id="8" name="Picture 8"/>
          <p:cNvPicPr>
            <a:picLocks noChangeAspect="1"/>
          </p:cNvPicPr>
          <p:nvPr/>
        </p:nvPicPr>
        <p:blipFill>
          <a:blip r:embed="rId5"/>
          <a:srcRect/>
          <a:stretch>
            <a:fillRect/>
          </a:stretch>
        </p:blipFill>
        <p:spPr>
          <a:xfrm>
            <a:off x="10814380" y="5602113"/>
            <a:ext cx="1216950" cy="1210865"/>
          </a:xfrm>
          <a:prstGeom prst="rect">
            <a:avLst/>
          </a:prstGeom>
        </p:spPr>
      </p:pic>
      <p:pic>
        <p:nvPicPr>
          <p:cNvPr id="9" name="Picture 9"/>
          <p:cNvPicPr>
            <a:picLocks noChangeAspect="1"/>
          </p:cNvPicPr>
          <p:nvPr/>
        </p:nvPicPr>
        <p:blipFill>
          <a:blip r:embed="rId6"/>
          <a:srcRect/>
          <a:stretch>
            <a:fillRect/>
          </a:stretch>
        </p:blipFill>
        <p:spPr>
          <a:xfrm rot="21382379">
            <a:off x="422049" y="257290"/>
            <a:ext cx="780047" cy="776146"/>
          </a:xfrm>
          <a:prstGeom prst="rect">
            <a:avLst/>
          </a:prstGeom>
        </p:spPr>
      </p:pic>
      <p:pic>
        <p:nvPicPr>
          <p:cNvPr id="10"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2479">
            <a:off x="4177629" y="3969110"/>
            <a:ext cx="3881077" cy="1125513"/>
          </a:xfrm>
          <a:prstGeom prst="rect">
            <a:avLst/>
          </a:prstGeom>
        </p:spPr>
      </p:pic>
      <p:sp>
        <p:nvSpPr>
          <p:cNvPr id="11" name="TextBox 5"/>
          <p:cNvSpPr txBox="1"/>
          <p:nvPr/>
        </p:nvSpPr>
        <p:spPr>
          <a:xfrm>
            <a:off x="4477331" y="4448114"/>
            <a:ext cx="3281673" cy="295466"/>
          </a:xfrm>
          <a:prstGeom prst="rect">
            <a:avLst/>
          </a:prstGeom>
        </p:spPr>
        <p:txBody>
          <a:bodyPr lIns="0" tIns="0" rIns="0" bIns="0" rtlCol="0" anchor="t">
            <a:spAutoFit/>
          </a:bodyPr>
          <a:lstStyle/>
          <a:p>
            <a:pPr algn="ctr">
              <a:lnSpc>
                <a:spcPts val="2147"/>
              </a:lnSpc>
            </a:pPr>
            <a:r>
              <a:rPr lang="en-US" sz="3200" b="1" i="1" spc="31">
                <a:solidFill>
                  <a:srgbClr val="FF0000"/>
                </a:solidFill>
                <a:effectLst>
                  <a:outerShdw blurRad="38100" dist="38100" dir="2700000" algn="tl">
                    <a:srgbClr val="000000">
                      <a:alpha val="43137"/>
                    </a:srgbClr>
                  </a:outerShdw>
                </a:effectLst>
                <a:latin typeface="Muli Regular Bold"/>
              </a:rPr>
              <a:t>PERIOD 1</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9"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72,953 Cartoon Frame Stock Photos and Images - 123RF"/>
          <p:cNvPicPr>
            <a:picLocks noChangeAspect="1" noChangeArrowheads="1"/>
          </p:cNvPicPr>
          <p:nvPr/>
        </p:nvPicPr>
        <p:blipFill rotWithShape="1">
          <a:blip r:embed="rId14">
            <a:extLst>
              <a:ext uri="{28A0092B-C50C-407E-A947-70E740481C1C}">
                <a14:useLocalDpi xmlns:a14="http://schemas.microsoft.com/office/drawing/2010/main" val="0"/>
              </a:ext>
            </a:extLst>
          </a:blip>
          <a:srcRect l="7160" t="2020" r="5340" b="607"/>
          <a:stretch/>
        </p:blipFill>
        <p:spPr bwMode="auto">
          <a:xfrm>
            <a:off x="0" y="-19361"/>
            <a:ext cx="12192000" cy="6877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5"/>
          <a:stretch>
            <a:fillRect/>
          </a:stretch>
        </p:blipFill>
        <p:spPr>
          <a:xfrm>
            <a:off x="0" y="-1"/>
            <a:ext cx="12137016" cy="6858001"/>
          </a:xfrm>
          <a:prstGeom prst="rect">
            <a:avLst/>
          </a:prstGeom>
          <a:blipFill>
            <a:blip r:embed="rId16"/>
            <a:stretch>
              <a:fillRect/>
            </a:stretch>
          </a:blipFill>
        </p:spPr>
      </p:pic>
      <p:pic>
        <p:nvPicPr>
          <p:cNvPr id="3" name="Track 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extLst>
              <a:ext uri="{BEBA8EAE-BF5A-486C-A8C5-ECC9F3942E4B}">
                <a14:imgProps xmlns:a14="http://schemas.microsoft.com/office/drawing/2010/main">
                  <a14:imgLayer r:embed="rId18">
                    <a14:imgEffect>
                      <a14:saturation sat="400000"/>
                    </a14:imgEffect>
                  </a14:imgLayer>
                </a14:imgProps>
              </a:ext>
            </a:extLst>
          </a:blip>
          <a:stretch>
            <a:fillRect/>
          </a:stretch>
        </p:blipFill>
        <p:spPr>
          <a:xfrm>
            <a:off x="3990109" y="159327"/>
            <a:ext cx="609600" cy="609600"/>
          </a:xfrm>
          <a:prstGeom prst="rect">
            <a:avLst/>
          </a:prstGeom>
        </p:spPr>
      </p:pic>
      <p:sp>
        <p:nvSpPr>
          <p:cNvPr id="4" name="L-Shape 3"/>
          <p:cNvSpPr/>
          <p:nvPr/>
        </p:nvSpPr>
        <p:spPr>
          <a:xfrm rot="19068103">
            <a:off x="3551375" y="2247533"/>
            <a:ext cx="437361" cy="172841"/>
          </a:xfrm>
          <a:prstGeom prst="corne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Shape 15"/>
          <p:cNvSpPr/>
          <p:nvPr/>
        </p:nvSpPr>
        <p:spPr>
          <a:xfrm rot="19068103">
            <a:off x="9204030" y="2247533"/>
            <a:ext cx="437361" cy="172841"/>
          </a:xfrm>
          <a:prstGeom prst="corne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Shape 16"/>
          <p:cNvSpPr/>
          <p:nvPr/>
        </p:nvSpPr>
        <p:spPr>
          <a:xfrm rot="19068103">
            <a:off x="6197155" y="4110436"/>
            <a:ext cx="437361" cy="172841"/>
          </a:xfrm>
          <a:prstGeom prst="corne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Shape 17"/>
          <p:cNvSpPr/>
          <p:nvPr/>
        </p:nvSpPr>
        <p:spPr>
          <a:xfrm rot="19068103">
            <a:off x="11616342" y="4110434"/>
            <a:ext cx="437361" cy="172841"/>
          </a:xfrm>
          <a:prstGeom prst="corne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Shape 18"/>
          <p:cNvSpPr/>
          <p:nvPr/>
        </p:nvSpPr>
        <p:spPr>
          <a:xfrm rot="19068103">
            <a:off x="5877319" y="6107047"/>
            <a:ext cx="437361" cy="172841"/>
          </a:xfrm>
          <a:prstGeom prst="corne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 3 TICK 1.1">
            <a:hlinkClick r:id="" action="ppaction://media"/>
            <a:extLst>
              <a:ext uri="{FF2B5EF4-FFF2-40B4-BE49-F238E27FC236}">
                <a16:creationId xmlns:a16="http://schemas.microsoft.com/office/drawing/2014/main" id="{E8D73CE9-6A32-4B10-9ED3-92DABFAB8265}"/>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43628" y="1220244"/>
            <a:ext cx="609600" cy="609600"/>
          </a:xfrm>
          <a:prstGeom prst="rect">
            <a:avLst/>
          </a:prstGeom>
        </p:spPr>
      </p:pic>
      <p:pic>
        <p:nvPicPr>
          <p:cNvPr id="6" name="R 3 TICK 1.2">
            <a:hlinkClick r:id="" action="ppaction://media"/>
            <a:extLst>
              <a:ext uri="{FF2B5EF4-FFF2-40B4-BE49-F238E27FC236}">
                <a16:creationId xmlns:a16="http://schemas.microsoft.com/office/drawing/2014/main" id="{B8B422AA-F665-442F-AE84-F924110C9B5C}"/>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6635888" y="1230913"/>
            <a:ext cx="609600" cy="609600"/>
          </a:xfrm>
          <a:prstGeom prst="rect">
            <a:avLst/>
          </a:prstGeom>
        </p:spPr>
      </p:pic>
      <p:pic>
        <p:nvPicPr>
          <p:cNvPr id="7" name="R 3 TICK 1.3">
            <a:hlinkClick r:id="" action="ppaction://media"/>
            <a:extLst>
              <a:ext uri="{FF2B5EF4-FFF2-40B4-BE49-F238E27FC236}">
                <a16:creationId xmlns:a16="http://schemas.microsoft.com/office/drawing/2014/main" id="{44A0D322-6BF3-484A-A4CF-4EEA9C3189B9}"/>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830893" y="3124199"/>
            <a:ext cx="609600" cy="609600"/>
          </a:xfrm>
          <a:prstGeom prst="rect">
            <a:avLst/>
          </a:prstGeom>
        </p:spPr>
      </p:pic>
      <p:pic>
        <p:nvPicPr>
          <p:cNvPr id="8" name="R 3 TICK 1.4">
            <a:hlinkClick r:id="" action="ppaction://media"/>
            <a:extLst>
              <a:ext uri="{FF2B5EF4-FFF2-40B4-BE49-F238E27FC236}">
                <a16:creationId xmlns:a16="http://schemas.microsoft.com/office/drawing/2014/main" id="{82ACDEFB-D4A7-43CE-9629-F4FA26F52494}"/>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6635888" y="3043242"/>
            <a:ext cx="609600" cy="609600"/>
          </a:xfrm>
          <a:prstGeom prst="rect">
            <a:avLst/>
          </a:prstGeom>
        </p:spPr>
      </p:pic>
      <p:pic>
        <p:nvPicPr>
          <p:cNvPr id="9" name="R 3 TICK 1.5">
            <a:hlinkClick r:id="" action="ppaction://media"/>
            <a:extLst>
              <a:ext uri="{FF2B5EF4-FFF2-40B4-BE49-F238E27FC236}">
                <a16:creationId xmlns:a16="http://schemas.microsoft.com/office/drawing/2014/main" id="{DC215960-99D3-4079-A78E-8444B6F737B2}"/>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3245203" y="5078260"/>
            <a:ext cx="609600" cy="609600"/>
          </a:xfrm>
          <a:prstGeom prst="rect">
            <a:avLst/>
          </a:prstGeom>
        </p:spPr>
      </p:pic>
    </p:spTree>
    <p:extLst>
      <p:ext uri="{BB962C8B-B14F-4D97-AF65-F5344CB8AC3E}">
        <p14:creationId xmlns:p14="http://schemas.microsoft.com/office/powerpoint/2010/main" val="33033482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7523" fill="hold"/>
                                        <p:tgtEl>
                                          <p:spTgt spid="5"/>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523" fill="hold"/>
                                        <p:tgtEl>
                                          <p:spTgt spid="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8515" fill="hold"/>
                                        <p:tgtEl>
                                          <p:spTgt spid="7"/>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6060" fill="hold"/>
                                        <p:tgtEl>
                                          <p:spTgt spid="8"/>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982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56842" fill="hold"/>
                                        <p:tgtEl>
                                          <p:spTgt spid="3"/>
                                        </p:tgtEl>
                                      </p:cBhvr>
                                    </p:cmd>
                                  </p:childTnLst>
                                </p:cTn>
                              </p:par>
                            </p:childTnLst>
                          </p:cTn>
                        </p:par>
                      </p:childTnLst>
                    </p:cTn>
                  </p:par>
                </p:childTnLst>
              </p:cTn>
              <p:nextCondLst>
                <p:cond evt="onClick" delay="0">
                  <p:tgtEl>
                    <p:spTgt spid="3"/>
                  </p:tgtEl>
                </p:cond>
              </p:nextCondLst>
            </p:seq>
            <p:audio>
              <p:cMediaNode vol="80000">
                <p:cTn id="48" fill="hold" display="0">
                  <p:stCondLst>
                    <p:cond delay="indefinite"/>
                  </p:stCondLst>
                  <p:endCondLst>
                    <p:cond evt="onStopAudio" delay="0">
                      <p:tgtEl>
                        <p:sldTgt/>
                      </p:tgtEl>
                    </p:cond>
                  </p:endCondLst>
                </p:cTn>
                <p:tgtEl>
                  <p:spTgt spid="3"/>
                </p:tgtEl>
              </p:cMediaNode>
            </p:audio>
            <p:audio>
              <p:cMediaNode vol="80000">
                <p:cTn id="49" fill="hold" display="0">
                  <p:stCondLst>
                    <p:cond delay="indefinite"/>
                  </p:stCondLst>
                  <p:endCondLst>
                    <p:cond evt="onStopAudio" delay="0">
                      <p:tgtEl>
                        <p:sldTgt/>
                      </p:tgtEl>
                    </p:cond>
                  </p:endCondLst>
                </p:cTn>
                <p:tgtEl>
                  <p:spTgt spid="5"/>
                </p:tgtEl>
              </p:cMediaNode>
            </p:audio>
            <p:audio>
              <p:cMediaNode vol="80000">
                <p:cTn id="50" fill="hold" display="0">
                  <p:stCondLst>
                    <p:cond delay="indefinite"/>
                  </p:stCondLst>
                  <p:endCondLst>
                    <p:cond evt="onStopAudio" delay="0">
                      <p:tgtEl>
                        <p:sldTgt/>
                      </p:tgtEl>
                    </p:cond>
                  </p:endCondLst>
                </p:cTn>
                <p:tgtEl>
                  <p:spTgt spid="6"/>
                </p:tgtEl>
              </p:cMediaNode>
            </p:audio>
            <p:audio>
              <p:cMediaNode vol="80000">
                <p:cTn id="51" fill="hold" display="0">
                  <p:stCondLst>
                    <p:cond delay="indefinite"/>
                  </p:stCondLst>
                  <p:endCondLst>
                    <p:cond evt="onStopAudio" delay="0">
                      <p:tgtEl>
                        <p:sldTgt/>
                      </p:tgtEl>
                    </p:cond>
                  </p:endCondLst>
                </p:cTn>
                <p:tgtEl>
                  <p:spTgt spid="7"/>
                </p:tgtEl>
              </p:cMediaNode>
            </p:audio>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childTnLst>
        </p:cTn>
      </p:par>
    </p:tnLst>
    <p:bldLst>
      <p:bldP spid="4"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12"/>
          <a:stretch>
            <a:fillRect/>
          </a:stretch>
        </p:blipFill>
        <p:spPr>
          <a:xfrm>
            <a:off x="76200" y="1"/>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E7EF6EF8-B081-4A81-8816-B405B41E1DDE}"/>
                  </a:ext>
                </a:extLst>
              </p14:cNvPr>
              <p14:cNvContentPartPr/>
              <p14:nvPr/>
            </p14:nvContentPartPr>
            <p14:xfrm>
              <a:off x="-184665" y="1911009"/>
              <a:ext cx="360" cy="360"/>
            </p14:xfrm>
          </p:contentPart>
        </mc:Choice>
        <mc:Fallback xmlns="">
          <p:pic>
            <p:nvPicPr>
              <p:cNvPr id="8" name="Ink 7">
                <a:extLst>
                  <a:ext uri="{FF2B5EF4-FFF2-40B4-BE49-F238E27FC236}">
                    <a16:creationId xmlns:a16="http://schemas.microsoft.com/office/drawing/2014/main" id="{E7EF6EF8-B081-4A81-8816-B405B41E1DDE}"/>
                  </a:ext>
                </a:extLst>
              </p:cNvPr>
              <p:cNvPicPr/>
              <p:nvPr/>
            </p:nvPicPr>
            <p:blipFill>
              <a:blip r:embed="rId15"/>
              <a:stretch>
                <a:fillRect/>
              </a:stretch>
            </p:blipFill>
            <p:spPr>
              <a:xfrm>
                <a:off x="-193665" y="1902009"/>
                <a:ext cx="18000" cy="18000"/>
              </a:xfrm>
              <a:prstGeom prst="rect">
                <a:avLst/>
              </a:prstGeom>
            </p:spPr>
          </p:pic>
        </mc:Fallback>
      </mc:AlternateContent>
      <p:pic>
        <p:nvPicPr>
          <p:cNvPr id="11" name="Picture 10">
            <a:extLst>
              <a:ext uri="{FF2B5EF4-FFF2-40B4-BE49-F238E27FC236}">
                <a16:creationId xmlns:a16="http://schemas.microsoft.com/office/drawing/2014/main" id="{C3937A16-2836-459C-9BD8-537D4BE5C784}"/>
              </a:ext>
            </a:extLst>
          </p:cNvPr>
          <p:cNvPicPr>
            <a:picLocks noChangeAspect="1"/>
          </p:cNvPicPr>
          <p:nvPr/>
        </p:nvPicPr>
        <p:blipFill>
          <a:blip r:embed="rId16"/>
          <a:stretch>
            <a:fillRect/>
          </a:stretch>
        </p:blipFill>
        <p:spPr>
          <a:xfrm>
            <a:off x="1058554" y="595897"/>
            <a:ext cx="10150219" cy="3094361"/>
          </a:xfrm>
          <a:prstGeom prst="rect">
            <a:avLst/>
          </a:prstGeom>
        </p:spPr>
      </p:pic>
      <p:pic>
        <p:nvPicPr>
          <p:cNvPr id="12" name="Picture 11">
            <a:extLst>
              <a:ext uri="{FF2B5EF4-FFF2-40B4-BE49-F238E27FC236}">
                <a16:creationId xmlns:a16="http://schemas.microsoft.com/office/drawing/2014/main" id="{51ED5CF8-BE93-4D74-9098-A0D8FE560085}"/>
              </a:ext>
            </a:extLst>
          </p:cNvPr>
          <p:cNvPicPr>
            <a:picLocks noChangeAspect="1"/>
          </p:cNvPicPr>
          <p:nvPr/>
        </p:nvPicPr>
        <p:blipFill>
          <a:blip r:embed="rId17"/>
          <a:stretch>
            <a:fillRect/>
          </a:stretch>
        </p:blipFill>
        <p:spPr>
          <a:xfrm>
            <a:off x="1029058" y="3720563"/>
            <a:ext cx="9897156" cy="2404934"/>
          </a:xfrm>
          <a:prstGeom prst="rect">
            <a:avLst/>
          </a:prstGeom>
        </p:spPr>
      </p:pic>
      <p:sp>
        <p:nvSpPr>
          <p:cNvPr id="13" name="Rectangle 12">
            <a:extLst>
              <a:ext uri="{FF2B5EF4-FFF2-40B4-BE49-F238E27FC236}">
                <a16:creationId xmlns:a16="http://schemas.microsoft.com/office/drawing/2014/main" id="{8F0DFB97-777F-4926-89CB-0B3421C489B1}"/>
              </a:ext>
            </a:extLst>
          </p:cNvPr>
          <p:cNvSpPr/>
          <p:nvPr/>
        </p:nvSpPr>
        <p:spPr>
          <a:xfrm>
            <a:off x="10456607" y="3047670"/>
            <a:ext cx="230280" cy="646331"/>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cap="none" spc="0" dirty="0">
                <a:ln w="0"/>
                <a:solidFill>
                  <a:srgbClr val="FF0000"/>
                </a:solidFill>
                <a:effectLst>
                  <a:outerShdw blurRad="38100" dist="25400" dir="5400000" algn="ctr" rotWithShape="0">
                    <a:srgbClr val="6E747A">
                      <a:alpha val="43000"/>
                    </a:srgbClr>
                  </a:outerShdw>
                </a:effectLst>
              </a:rPr>
              <a:t>1</a:t>
            </a:r>
          </a:p>
        </p:txBody>
      </p:sp>
      <p:sp>
        <p:nvSpPr>
          <p:cNvPr id="14" name="Rectangle 13">
            <a:extLst>
              <a:ext uri="{FF2B5EF4-FFF2-40B4-BE49-F238E27FC236}">
                <a16:creationId xmlns:a16="http://schemas.microsoft.com/office/drawing/2014/main" id="{88C26321-805A-4488-8D96-801950F0DEDF}"/>
              </a:ext>
            </a:extLst>
          </p:cNvPr>
          <p:cNvSpPr/>
          <p:nvPr/>
        </p:nvSpPr>
        <p:spPr>
          <a:xfrm>
            <a:off x="5183536" y="5494248"/>
            <a:ext cx="418704" cy="646331"/>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ln w="0"/>
                <a:solidFill>
                  <a:srgbClr val="FF0000"/>
                </a:solidFill>
                <a:effectLst>
                  <a:outerShdw blurRad="38100" dist="25400" dir="5400000" algn="ctr" rotWithShape="0">
                    <a:srgbClr val="6E747A">
                      <a:alpha val="43000"/>
                    </a:srgbClr>
                  </a:outerShdw>
                </a:effectLst>
              </a:rPr>
              <a:t>2</a:t>
            </a:r>
            <a:endParaRPr lang="en-US" sz="3600" b="1" cap="none" spc="0" dirty="0">
              <a:ln w="0"/>
              <a:solidFill>
                <a:srgbClr val="FF0000"/>
              </a:solidFill>
              <a:effectLst>
                <a:outerShdw blurRad="38100" dist="25400" dir="5400000" algn="ctr" rotWithShape="0">
                  <a:srgbClr val="6E747A">
                    <a:alpha val="43000"/>
                  </a:srgbClr>
                </a:outerShdw>
              </a:effectLst>
            </a:endParaRPr>
          </a:p>
        </p:txBody>
      </p:sp>
      <p:sp>
        <p:nvSpPr>
          <p:cNvPr id="15" name="Rectangle 14">
            <a:extLst>
              <a:ext uri="{FF2B5EF4-FFF2-40B4-BE49-F238E27FC236}">
                <a16:creationId xmlns:a16="http://schemas.microsoft.com/office/drawing/2014/main" id="{A8E775D1-D45F-466A-BE15-B3E12BEBDAAD}"/>
              </a:ext>
            </a:extLst>
          </p:cNvPr>
          <p:cNvSpPr/>
          <p:nvPr/>
        </p:nvSpPr>
        <p:spPr>
          <a:xfrm>
            <a:off x="10002992" y="5494248"/>
            <a:ext cx="418704" cy="646331"/>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cap="none" spc="0" dirty="0">
                <a:ln w="0"/>
                <a:solidFill>
                  <a:srgbClr val="FF0000"/>
                </a:solidFill>
                <a:effectLst>
                  <a:outerShdw blurRad="38100" dist="25400" dir="5400000" algn="ctr" rotWithShape="0">
                    <a:srgbClr val="6E747A">
                      <a:alpha val="43000"/>
                    </a:srgbClr>
                  </a:outerShdw>
                </a:effectLst>
              </a:rPr>
              <a:t>3</a:t>
            </a:r>
          </a:p>
        </p:txBody>
      </p:sp>
      <p:sp>
        <p:nvSpPr>
          <p:cNvPr id="16" name="Rectangle 15">
            <a:extLst>
              <a:ext uri="{FF2B5EF4-FFF2-40B4-BE49-F238E27FC236}">
                <a16:creationId xmlns:a16="http://schemas.microsoft.com/office/drawing/2014/main" id="{9E13F654-EDC0-4A12-9248-5E345FBF2195}"/>
              </a:ext>
            </a:extLst>
          </p:cNvPr>
          <p:cNvSpPr/>
          <p:nvPr/>
        </p:nvSpPr>
        <p:spPr>
          <a:xfrm>
            <a:off x="5694171" y="3100561"/>
            <a:ext cx="418704" cy="646331"/>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cap="none" spc="0" dirty="0">
                <a:ln w="0"/>
                <a:solidFill>
                  <a:srgbClr val="FF0000"/>
                </a:solidFill>
                <a:effectLst>
                  <a:outerShdw blurRad="38100" dist="25400" dir="5400000" algn="ctr" rotWithShape="0">
                    <a:srgbClr val="6E747A">
                      <a:alpha val="43000"/>
                    </a:srgbClr>
                  </a:outerShdw>
                </a:effectLst>
              </a:rPr>
              <a:t>4</a:t>
            </a:r>
          </a:p>
        </p:txBody>
      </p:sp>
      <p:pic>
        <p:nvPicPr>
          <p:cNvPr id="2" name="Track 53">
            <a:hlinkClick r:id="" action="ppaction://media"/>
            <a:extLst>
              <a:ext uri="{FF2B5EF4-FFF2-40B4-BE49-F238E27FC236}">
                <a16:creationId xmlns:a16="http://schemas.microsoft.com/office/drawing/2014/main" id="{1E0BB357-D8F7-4D8C-B71C-D4323CCBBDE1}"/>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0686887" y="732503"/>
            <a:ext cx="609600" cy="609600"/>
          </a:xfrm>
          <a:prstGeom prst="rect">
            <a:avLst/>
          </a:prstGeom>
        </p:spPr>
      </p:pic>
      <p:pic>
        <p:nvPicPr>
          <p:cNvPr id="3" name="R3 NUMBER 2. 1">
            <a:hlinkClick r:id="" action="ppaction://media"/>
            <a:extLst>
              <a:ext uri="{FF2B5EF4-FFF2-40B4-BE49-F238E27FC236}">
                <a16:creationId xmlns:a16="http://schemas.microsoft.com/office/drawing/2014/main" id="{545966BE-2BC8-4253-85A9-D901983B4A61}"/>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292628" y="2039087"/>
            <a:ext cx="609600" cy="609600"/>
          </a:xfrm>
          <a:prstGeom prst="rect">
            <a:avLst/>
          </a:prstGeom>
        </p:spPr>
      </p:pic>
      <p:pic>
        <p:nvPicPr>
          <p:cNvPr id="4" name="R3 NUMBER 2.2">
            <a:hlinkClick r:id="" action="ppaction://media"/>
            <a:extLst>
              <a:ext uri="{FF2B5EF4-FFF2-40B4-BE49-F238E27FC236}">
                <a16:creationId xmlns:a16="http://schemas.microsoft.com/office/drawing/2014/main" id="{80C85030-7330-4388-859C-08D5AFBF7A44}"/>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361240" y="2687349"/>
            <a:ext cx="609600" cy="609600"/>
          </a:xfrm>
          <a:prstGeom prst="rect">
            <a:avLst/>
          </a:prstGeom>
        </p:spPr>
      </p:pic>
      <p:pic>
        <p:nvPicPr>
          <p:cNvPr id="9" name="R3 NUMBER 2.3">
            <a:hlinkClick r:id="" action="ppaction://media"/>
            <a:extLst>
              <a:ext uri="{FF2B5EF4-FFF2-40B4-BE49-F238E27FC236}">
                <a16:creationId xmlns:a16="http://schemas.microsoft.com/office/drawing/2014/main" id="{100A18B0-3331-44EF-844C-970999494660}"/>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385545" y="3362308"/>
            <a:ext cx="609600" cy="609600"/>
          </a:xfrm>
          <a:prstGeom prst="rect">
            <a:avLst/>
          </a:prstGeom>
        </p:spPr>
      </p:pic>
      <p:pic>
        <p:nvPicPr>
          <p:cNvPr id="10" name="R3 NUMBER 2.4">
            <a:hlinkClick r:id="" action="ppaction://media"/>
            <a:extLst>
              <a:ext uri="{FF2B5EF4-FFF2-40B4-BE49-F238E27FC236}">
                <a16:creationId xmlns:a16="http://schemas.microsoft.com/office/drawing/2014/main" id="{2E9C7F8F-09B9-4F87-9C88-9C1F953CC90C}"/>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419458" y="4037267"/>
            <a:ext cx="609600" cy="609600"/>
          </a:xfrm>
          <a:prstGeom prst="rect">
            <a:avLst/>
          </a:prstGeom>
        </p:spPr>
      </p:pic>
    </p:spTree>
    <p:extLst>
      <p:ext uri="{BB962C8B-B14F-4D97-AF65-F5344CB8AC3E}">
        <p14:creationId xmlns:p14="http://schemas.microsoft.com/office/powerpoint/2010/main" val="80261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430"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359"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325"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2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audio>
              <p:cMediaNode vol="80000">
                <p:cTn id="25" fill="hold" display="0">
                  <p:stCondLst>
                    <p:cond delay="indefinite"/>
                  </p:stCondLst>
                  <p:endCondLst>
                    <p:cond evt="onStopAudio" delay="0">
                      <p:tgtEl>
                        <p:sldTgt/>
                      </p:tgtEl>
                    </p:cond>
                  </p:endCondLst>
                </p:cTn>
                <p:tgtEl>
                  <p:spTgt spid="4"/>
                </p:tgtEl>
              </p:cMediaNode>
            </p:audio>
            <p:audio>
              <p:cMediaNode vol="80000">
                <p:cTn id="26" fill="hold" display="0">
                  <p:stCondLst>
                    <p:cond delay="indefinite"/>
                  </p:stCondLst>
                  <p:endCondLst>
                    <p:cond evt="onStopAudio" delay="0">
                      <p:tgtEl>
                        <p:sldTgt/>
                      </p:tgtEl>
                    </p:cond>
                  </p:endCondLst>
                </p:cTn>
                <p:tgtEl>
                  <p:spTgt spid="9"/>
                </p:tgtEl>
              </p:cMediaNode>
            </p:audio>
            <p:audio>
              <p:cMediaNode vol="80000">
                <p:cTn id="2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2"/>
          <a:stretch>
            <a:fillRect/>
          </a:stretch>
        </p:blipFill>
        <p:spPr>
          <a:xfrm>
            <a:off x="76200" y="1"/>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C79A77F-08FF-49AE-AC61-AB10875D4980}"/>
                  </a:ext>
                </a:extLst>
              </p14:cNvPr>
              <p14:cNvContentPartPr/>
              <p14:nvPr/>
            </p14:nvContentPartPr>
            <p14:xfrm>
              <a:off x="-369330" y="1875330"/>
              <a:ext cx="360" cy="45719"/>
            </p14:xfrm>
          </p:contentPart>
        </mc:Choice>
        <mc:Fallback xmlns="">
          <p:pic>
            <p:nvPicPr>
              <p:cNvPr id="8" name="Ink 7">
                <a:extLst>
                  <a:ext uri="{FF2B5EF4-FFF2-40B4-BE49-F238E27FC236}">
                    <a16:creationId xmlns:a16="http://schemas.microsoft.com/office/drawing/2014/main" id="{DC79A77F-08FF-49AE-AC61-AB10875D4980}"/>
                  </a:ext>
                </a:extLst>
              </p:cNvPr>
              <p:cNvPicPr/>
              <p:nvPr/>
            </p:nvPicPr>
            <p:blipFill>
              <a:blip r:embed="rId5"/>
              <a:stretch>
                <a:fillRect/>
              </a:stretch>
            </p:blipFill>
            <p:spPr>
              <a:xfrm>
                <a:off x="-378330" y="732355"/>
                <a:ext cx="18000" cy="2285950"/>
              </a:xfrm>
              <a:prstGeom prst="rect">
                <a:avLst/>
              </a:prstGeom>
            </p:spPr>
          </p:pic>
        </mc:Fallback>
      </mc:AlternateContent>
      <p:pic>
        <p:nvPicPr>
          <p:cNvPr id="9" name="Picture 8">
            <a:extLst>
              <a:ext uri="{FF2B5EF4-FFF2-40B4-BE49-F238E27FC236}">
                <a16:creationId xmlns:a16="http://schemas.microsoft.com/office/drawing/2014/main" id="{6C176A66-222F-42DD-86D0-EF02B9215112}"/>
              </a:ext>
            </a:extLst>
          </p:cNvPr>
          <p:cNvPicPr>
            <a:picLocks noChangeAspect="1"/>
          </p:cNvPicPr>
          <p:nvPr/>
        </p:nvPicPr>
        <p:blipFill>
          <a:blip r:embed="rId6"/>
          <a:stretch>
            <a:fillRect/>
          </a:stretch>
        </p:blipFill>
        <p:spPr>
          <a:xfrm>
            <a:off x="484117" y="530942"/>
            <a:ext cx="11130109" cy="5678129"/>
          </a:xfrm>
          <a:prstGeom prst="rect">
            <a:avLst/>
          </a:prstGeom>
        </p:spPr>
      </p:pic>
      <p:cxnSp>
        <p:nvCxnSpPr>
          <p:cNvPr id="11" name="Straight Arrow Connector 10">
            <a:extLst>
              <a:ext uri="{FF2B5EF4-FFF2-40B4-BE49-F238E27FC236}">
                <a16:creationId xmlns:a16="http://schemas.microsoft.com/office/drawing/2014/main" id="{111D2E14-BA72-4BAD-94A9-0C40938B97EB}"/>
              </a:ext>
            </a:extLst>
          </p:cNvPr>
          <p:cNvCxnSpPr/>
          <p:nvPr/>
        </p:nvCxnSpPr>
        <p:spPr>
          <a:xfrm>
            <a:off x="5237018" y="2050472"/>
            <a:ext cx="1898073" cy="193963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1687DE2-44AF-4447-8521-E0BD53388D54}"/>
              </a:ext>
            </a:extLst>
          </p:cNvPr>
          <p:cNvCxnSpPr/>
          <p:nvPr/>
        </p:nvCxnSpPr>
        <p:spPr>
          <a:xfrm>
            <a:off x="4287981" y="3020290"/>
            <a:ext cx="2847110" cy="271549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76E3C0F-D8B4-41C9-8EE5-3E2B703BF50C}"/>
              </a:ext>
            </a:extLst>
          </p:cNvPr>
          <p:cNvCxnSpPr/>
          <p:nvPr/>
        </p:nvCxnSpPr>
        <p:spPr>
          <a:xfrm>
            <a:off x="4945638" y="3927764"/>
            <a:ext cx="2189453" cy="96981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F5E76BE-20F4-4149-9B31-56D74A3340FB}"/>
              </a:ext>
            </a:extLst>
          </p:cNvPr>
          <p:cNvCxnSpPr/>
          <p:nvPr/>
        </p:nvCxnSpPr>
        <p:spPr>
          <a:xfrm flipV="1">
            <a:off x="5853925" y="3054930"/>
            <a:ext cx="1281166" cy="174566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193F3D0-F879-4BE7-BBC3-F1CC3EEAF0CA}"/>
              </a:ext>
            </a:extLst>
          </p:cNvPr>
          <p:cNvCxnSpPr/>
          <p:nvPr/>
        </p:nvCxnSpPr>
        <p:spPr>
          <a:xfrm flipV="1">
            <a:off x="3664472" y="2182092"/>
            <a:ext cx="3470619" cy="362296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89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2"/>
          <a:stretch>
            <a:fillRect/>
          </a:stretch>
        </p:blipFill>
        <p:spPr>
          <a:xfrm>
            <a:off x="76200" y="1"/>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AE498C8D-AB65-4CE5-BB2A-5CF912C5243F}"/>
                  </a:ext>
                </a:extLst>
              </p14:cNvPr>
              <p14:cNvContentPartPr/>
              <p14:nvPr/>
            </p14:nvContentPartPr>
            <p14:xfrm>
              <a:off x="-369330" y="2288280"/>
              <a:ext cx="360" cy="45719"/>
            </p14:xfrm>
          </p:contentPart>
        </mc:Choice>
        <mc:Fallback xmlns="">
          <p:pic>
            <p:nvPicPr>
              <p:cNvPr id="16" name="Ink 15">
                <a:extLst>
                  <a:ext uri="{FF2B5EF4-FFF2-40B4-BE49-F238E27FC236}">
                    <a16:creationId xmlns:a16="http://schemas.microsoft.com/office/drawing/2014/main" id="{AE498C8D-AB65-4CE5-BB2A-5CF912C5243F}"/>
                  </a:ext>
                </a:extLst>
              </p:cNvPr>
              <p:cNvPicPr/>
              <p:nvPr/>
            </p:nvPicPr>
            <p:blipFill>
              <a:blip r:embed="rId5"/>
              <a:stretch>
                <a:fillRect/>
              </a:stretch>
            </p:blipFill>
            <p:spPr>
              <a:xfrm>
                <a:off x="-378330" y="1145305"/>
                <a:ext cx="18000" cy="2285950"/>
              </a:xfrm>
              <a:prstGeom prst="rect">
                <a:avLst/>
              </a:prstGeom>
            </p:spPr>
          </p:pic>
        </mc:Fallback>
      </mc:AlternateContent>
      <p:pic>
        <p:nvPicPr>
          <p:cNvPr id="18" name="Picture 17">
            <a:extLst>
              <a:ext uri="{FF2B5EF4-FFF2-40B4-BE49-F238E27FC236}">
                <a16:creationId xmlns:a16="http://schemas.microsoft.com/office/drawing/2014/main" id="{044D9523-3526-46D2-AC13-22CD39616956}"/>
              </a:ext>
            </a:extLst>
          </p:cNvPr>
          <p:cNvPicPr>
            <a:picLocks noChangeAspect="1"/>
          </p:cNvPicPr>
          <p:nvPr/>
        </p:nvPicPr>
        <p:blipFill>
          <a:blip r:embed="rId6"/>
          <a:stretch>
            <a:fillRect/>
          </a:stretch>
        </p:blipFill>
        <p:spPr>
          <a:xfrm>
            <a:off x="644120" y="501445"/>
            <a:ext cx="10782418" cy="5435138"/>
          </a:xfrm>
          <a:prstGeom prst="rect">
            <a:avLst/>
          </a:prstGeom>
        </p:spPr>
      </p:pic>
      <p:sp>
        <p:nvSpPr>
          <p:cNvPr id="19" name="TextBox 18">
            <a:extLst>
              <a:ext uri="{FF2B5EF4-FFF2-40B4-BE49-F238E27FC236}">
                <a16:creationId xmlns:a16="http://schemas.microsoft.com/office/drawing/2014/main" id="{4066D567-43CA-4E3C-B9A1-F0890A1DFD04}"/>
              </a:ext>
            </a:extLst>
          </p:cNvPr>
          <p:cNvSpPr txBox="1"/>
          <p:nvPr/>
        </p:nvSpPr>
        <p:spPr>
          <a:xfrm flipH="1">
            <a:off x="2858188" y="3143603"/>
            <a:ext cx="1409009"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are</a:t>
            </a:r>
          </a:p>
        </p:txBody>
      </p:sp>
      <p:sp>
        <p:nvSpPr>
          <p:cNvPr id="20" name="TextBox 19">
            <a:extLst>
              <a:ext uri="{FF2B5EF4-FFF2-40B4-BE49-F238E27FC236}">
                <a16:creationId xmlns:a16="http://schemas.microsoft.com/office/drawing/2014/main" id="{FD4F4205-5E1F-406C-8269-AF8E338B8EA3}"/>
              </a:ext>
            </a:extLst>
          </p:cNvPr>
          <p:cNvSpPr txBox="1"/>
          <p:nvPr/>
        </p:nvSpPr>
        <p:spPr>
          <a:xfrm flipH="1">
            <a:off x="9785461" y="3158351"/>
            <a:ext cx="1409009"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is</a:t>
            </a:r>
          </a:p>
        </p:txBody>
      </p:sp>
      <p:sp>
        <p:nvSpPr>
          <p:cNvPr id="21" name="TextBox 20">
            <a:extLst>
              <a:ext uri="{FF2B5EF4-FFF2-40B4-BE49-F238E27FC236}">
                <a16:creationId xmlns:a16="http://schemas.microsoft.com/office/drawing/2014/main" id="{9AE74CC7-EA56-43F4-B601-D8877D3E2F3F}"/>
              </a:ext>
            </a:extLst>
          </p:cNvPr>
          <p:cNvSpPr txBox="1"/>
          <p:nvPr/>
        </p:nvSpPr>
        <p:spPr>
          <a:xfrm flipH="1">
            <a:off x="7804261" y="4030294"/>
            <a:ext cx="1409009"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big</a:t>
            </a:r>
          </a:p>
        </p:txBody>
      </p:sp>
      <p:sp>
        <p:nvSpPr>
          <p:cNvPr id="22" name="TextBox 21">
            <a:extLst>
              <a:ext uri="{FF2B5EF4-FFF2-40B4-BE49-F238E27FC236}">
                <a16:creationId xmlns:a16="http://schemas.microsoft.com/office/drawing/2014/main" id="{4E962B4B-05DF-4812-B1BA-2BD01CDD72CE}"/>
              </a:ext>
            </a:extLst>
          </p:cNvPr>
          <p:cNvSpPr txBox="1"/>
          <p:nvPr/>
        </p:nvSpPr>
        <p:spPr>
          <a:xfrm flipH="1">
            <a:off x="2328140" y="4899776"/>
            <a:ext cx="1409009"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in</a:t>
            </a:r>
          </a:p>
        </p:txBody>
      </p:sp>
      <p:sp>
        <p:nvSpPr>
          <p:cNvPr id="23" name="TextBox 22">
            <a:extLst>
              <a:ext uri="{FF2B5EF4-FFF2-40B4-BE49-F238E27FC236}">
                <a16:creationId xmlns:a16="http://schemas.microsoft.com/office/drawing/2014/main" id="{E724FAA4-FBA2-4867-A061-EF47087F1F46}"/>
              </a:ext>
            </a:extLst>
          </p:cNvPr>
          <p:cNvSpPr txBox="1"/>
          <p:nvPr/>
        </p:nvSpPr>
        <p:spPr>
          <a:xfrm flipH="1">
            <a:off x="8136771" y="4915418"/>
            <a:ext cx="1409009"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on</a:t>
            </a:r>
          </a:p>
        </p:txBody>
      </p:sp>
    </p:spTree>
    <p:extLst>
      <p:ext uri="{BB962C8B-B14F-4D97-AF65-F5344CB8AC3E}">
        <p14:creationId xmlns:p14="http://schemas.microsoft.com/office/powerpoint/2010/main" val="153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out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out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2"/>
          <a:stretch>
            <a:fillRect/>
          </a:stretch>
        </p:blipFill>
        <p:spPr>
          <a:xfrm>
            <a:off x="76200" y="1"/>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4530FA94-BF79-412D-B1AE-3C91EE757A6D}"/>
                  </a:ext>
                </a:extLst>
              </p14:cNvPr>
              <p14:cNvContentPartPr/>
              <p14:nvPr/>
            </p14:nvContentPartPr>
            <p14:xfrm>
              <a:off x="-502067" y="2168569"/>
              <a:ext cx="45719" cy="45719"/>
            </p14:xfrm>
          </p:contentPart>
        </mc:Choice>
        <mc:Fallback xmlns="">
          <p:pic>
            <p:nvPicPr>
              <p:cNvPr id="8" name="Ink 7">
                <a:extLst>
                  <a:ext uri="{FF2B5EF4-FFF2-40B4-BE49-F238E27FC236}">
                    <a16:creationId xmlns:a16="http://schemas.microsoft.com/office/drawing/2014/main" id="{4530FA94-BF79-412D-B1AE-3C91EE757A6D}"/>
                  </a:ext>
                </a:extLst>
              </p:cNvPr>
              <p:cNvPicPr/>
              <p:nvPr/>
            </p:nvPicPr>
            <p:blipFill>
              <a:blip r:embed="rId5"/>
              <a:stretch>
                <a:fillRect/>
              </a:stretch>
            </p:blipFill>
            <p:spPr>
              <a:xfrm>
                <a:off x="-1645042" y="1025594"/>
                <a:ext cx="2285950" cy="2285950"/>
              </a:xfrm>
              <a:prstGeom prst="rect">
                <a:avLst/>
              </a:prstGeom>
            </p:spPr>
          </p:pic>
        </mc:Fallback>
      </mc:AlternateContent>
      <p:pic>
        <p:nvPicPr>
          <p:cNvPr id="9" name="Picture 8">
            <a:extLst>
              <a:ext uri="{FF2B5EF4-FFF2-40B4-BE49-F238E27FC236}">
                <a16:creationId xmlns:a16="http://schemas.microsoft.com/office/drawing/2014/main" id="{3E373CEC-4B01-495F-8AA8-54100107A4F0}"/>
              </a:ext>
            </a:extLst>
          </p:cNvPr>
          <p:cNvPicPr>
            <a:picLocks noChangeAspect="1"/>
          </p:cNvPicPr>
          <p:nvPr/>
        </p:nvPicPr>
        <p:blipFill>
          <a:blip r:embed="rId6"/>
          <a:stretch>
            <a:fillRect/>
          </a:stretch>
        </p:blipFill>
        <p:spPr>
          <a:xfrm>
            <a:off x="656972" y="624955"/>
            <a:ext cx="10714034" cy="5407135"/>
          </a:xfrm>
          <a:prstGeom prst="rect">
            <a:avLst/>
          </a:prstGeom>
        </p:spPr>
      </p:pic>
    </p:spTree>
    <p:extLst>
      <p:ext uri="{BB962C8B-B14F-4D97-AF65-F5344CB8AC3E}">
        <p14:creationId xmlns:p14="http://schemas.microsoft.com/office/powerpoint/2010/main" val="1279947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045"/>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0" y="0"/>
            <a:ext cx="12192000" cy="6834188"/>
          </a:xfrm>
        </p:spPr>
      </p:pic>
      <p:sp>
        <p:nvSpPr>
          <p:cNvPr id="46083" name="WordArt 3"/>
          <p:cNvSpPr>
            <a:spLocks noChangeArrowheads="1" noChangeShapeType="1" noTextEdit="1"/>
          </p:cNvSpPr>
          <p:nvPr/>
        </p:nvSpPr>
        <p:spPr bwMode="auto">
          <a:xfrm>
            <a:off x="3657600" y="1828800"/>
            <a:ext cx="4800600" cy="2590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Let's play</a:t>
            </a:r>
          </a:p>
        </p:txBody>
      </p:sp>
      <p:pic>
        <p:nvPicPr>
          <p:cNvPr id="43012" name="j0212971.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371600" y="-609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6"/>
          <p:cNvSpPr txBox="1">
            <a:spLocks noChangeArrowheads="1"/>
          </p:cNvSpPr>
          <p:nvPr/>
        </p:nvSpPr>
        <p:spPr bwMode="auto">
          <a:xfrm>
            <a:off x="1600200" y="6375401"/>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a:solidFill>
                  <a:srgbClr val="FF0000"/>
                </a:solidFill>
                <a:latin typeface="Times New Roman" pitchFamily="18" charset="0"/>
                <a:cs typeface="Times New Roman" pitchFamily="18" charset="0"/>
              </a:rPr>
              <a:t>Made by Thanh Tam</a:t>
            </a:r>
          </a:p>
        </p:txBody>
      </p:sp>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8750" y="267630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316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45" fill="hold"/>
                                        <p:tgtEl>
                                          <p:spTgt spid="430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30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ocuments\HINH NEN POWER POINT\hinh-nen-powerpoint-hai-chu-chim-canh-cut-de-thuong_0927208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46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304800"/>
            <a:ext cx="6858000" cy="3276600"/>
          </a:xfrm>
          <a:prstGeom prst="rect">
            <a:avLst/>
          </a:prstGeom>
          <a:ln>
            <a:noFill/>
          </a:ln>
          <a:effectLst>
            <a:softEdge rad="112500"/>
          </a:effectLst>
        </p:spPr>
      </p:pic>
      <p:sp>
        <p:nvSpPr>
          <p:cNvPr id="4" name="Rectangle 3"/>
          <p:cNvSpPr/>
          <p:nvPr/>
        </p:nvSpPr>
        <p:spPr>
          <a:xfrm>
            <a:off x="2301875" y="3708738"/>
            <a:ext cx="7747634" cy="1015663"/>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RING THE GOLDEN BELL</a:t>
            </a:r>
          </a:p>
        </p:txBody>
      </p:sp>
      <p:pic>
        <p:nvPicPr>
          <p:cNvPr id="5" name="Nhac nen.mp3">
            <a:hlinkClick r:id="" action="ppaction://media"/>
          </p:cNvPr>
          <p:cNvPicPr>
            <a:picLocks noRot="1" noChangeAspect="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098675" y="5859463"/>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8750" y="267630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688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0" name="skip.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9753600" y="228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descr="springtime_sun_hb"/>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434512" y="162445"/>
            <a:ext cx="990600" cy="9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0" name="Group 3"/>
          <p:cNvGrpSpPr>
            <a:grpSpLocks/>
          </p:cNvGrpSpPr>
          <p:nvPr/>
        </p:nvGrpSpPr>
        <p:grpSpPr bwMode="auto">
          <a:xfrm>
            <a:off x="3257290" y="536085"/>
            <a:ext cx="5791200" cy="509587"/>
            <a:chOff x="912" y="258"/>
            <a:chExt cx="4059" cy="447"/>
          </a:xfrm>
        </p:grpSpPr>
        <p:sp>
          <p:nvSpPr>
            <p:cNvPr id="45078" name="WordArt 4"/>
            <p:cNvSpPr>
              <a:spLocks noChangeArrowheads="1" noChangeShapeType="1" noTextEdit="1"/>
            </p:cNvSpPr>
            <p:nvPr/>
          </p:nvSpPr>
          <p:spPr bwMode="auto">
            <a:xfrm>
              <a:off x="2061" y="315"/>
              <a:ext cx="2910" cy="390"/>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99CC00"/>
                    </a:solidFill>
                    <a:round/>
                    <a:headEnd/>
                    <a:tailEnd/>
                  </a:ln>
                  <a:solidFill>
                    <a:srgbClr val="FF6600"/>
                  </a:solidFill>
                  <a:effectLst>
                    <a:outerShdw dist="125724" dir="18900000" algn="ctr" rotWithShape="0">
                      <a:srgbClr val="000099"/>
                    </a:outerShdw>
                  </a:effectLst>
                  <a:latin typeface="Arial"/>
                  <a:cs typeface="Arial"/>
                </a:rPr>
                <a:t>RINGING THE GOLDEN BELL</a:t>
              </a:r>
            </a:p>
          </p:txBody>
        </p:sp>
        <p:sp>
          <p:nvSpPr>
            <p:cNvPr id="45079" name="WordArt 5"/>
            <p:cNvSpPr>
              <a:spLocks noChangeArrowheads="1" noChangeShapeType="1" noTextEdit="1"/>
            </p:cNvSpPr>
            <p:nvPr/>
          </p:nvSpPr>
          <p:spPr bwMode="auto">
            <a:xfrm>
              <a:off x="912" y="258"/>
              <a:ext cx="912" cy="372"/>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a:ln w="9525">
                    <a:round/>
                    <a:headEnd/>
                    <a:tailEnd/>
                  </a:ln>
                  <a:solidFill>
                    <a:srgbClr val="FF6600">
                      <a:alpha val="98822"/>
                    </a:srgbClr>
                  </a:solidFill>
                  <a:latin typeface="Arial"/>
                  <a:cs typeface="Arial"/>
                </a:rPr>
                <a:t>Game</a:t>
              </a:r>
            </a:p>
          </p:txBody>
        </p:sp>
      </p:grpSp>
      <p:sp>
        <p:nvSpPr>
          <p:cNvPr id="40966" name="AutoShape 6"/>
          <p:cNvSpPr>
            <a:spLocks noChangeArrowheads="1"/>
          </p:cNvSpPr>
          <p:nvPr/>
        </p:nvSpPr>
        <p:spPr bwMode="auto">
          <a:xfrm>
            <a:off x="1766888" y="142875"/>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FF0000"/>
                </a:solidFill>
                <a:cs typeface="Arial" pitchFamily="34" charset="0"/>
              </a:rPr>
              <a:t>0</a:t>
            </a:r>
          </a:p>
        </p:txBody>
      </p:sp>
      <p:sp>
        <p:nvSpPr>
          <p:cNvPr id="40967" name="AutoShape 7"/>
          <p:cNvSpPr>
            <a:spLocks noChangeArrowheads="1"/>
          </p:cNvSpPr>
          <p:nvPr/>
        </p:nvSpPr>
        <p:spPr bwMode="auto">
          <a:xfrm>
            <a:off x="1766888" y="142875"/>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800000"/>
                </a:solidFill>
                <a:cs typeface="Arial" pitchFamily="34" charset="0"/>
              </a:rPr>
              <a:t>1</a:t>
            </a:r>
          </a:p>
        </p:txBody>
      </p:sp>
      <p:sp>
        <p:nvSpPr>
          <p:cNvPr id="40968" name="AutoShape 8"/>
          <p:cNvSpPr>
            <a:spLocks noChangeArrowheads="1"/>
          </p:cNvSpPr>
          <p:nvPr/>
        </p:nvSpPr>
        <p:spPr bwMode="auto">
          <a:xfrm>
            <a:off x="1766888" y="128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2</a:t>
            </a:r>
          </a:p>
        </p:txBody>
      </p:sp>
      <p:sp>
        <p:nvSpPr>
          <p:cNvPr id="40969" name="AutoShape 9"/>
          <p:cNvSpPr>
            <a:spLocks noChangeArrowheads="1"/>
          </p:cNvSpPr>
          <p:nvPr/>
        </p:nvSpPr>
        <p:spPr bwMode="auto">
          <a:xfrm>
            <a:off x="1766888" y="128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3</a:t>
            </a:r>
          </a:p>
        </p:txBody>
      </p:sp>
      <p:sp>
        <p:nvSpPr>
          <p:cNvPr id="40970" name="AutoShape 10"/>
          <p:cNvSpPr>
            <a:spLocks noChangeArrowheads="1"/>
          </p:cNvSpPr>
          <p:nvPr/>
        </p:nvSpPr>
        <p:spPr bwMode="auto">
          <a:xfrm>
            <a:off x="1776413" y="128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4</a:t>
            </a:r>
          </a:p>
        </p:txBody>
      </p:sp>
      <p:sp>
        <p:nvSpPr>
          <p:cNvPr id="40971" name="AutoShape 11"/>
          <p:cNvSpPr>
            <a:spLocks noChangeArrowheads="1"/>
          </p:cNvSpPr>
          <p:nvPr/>
        </p:nvSpPr>
        <p:spPr bwMode="auto">
          <a:xfrm>
            <a:off x="1766888" y="138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5</a:t>
            </a:r>
          </a:p>
        </p:txBody>
      </p:sp>
      <p:sp>
        <p:nvSpPr>
          <p:cNvPr id="40972" name="AutoShape 12"/>
          <p:cNvSpPr>
            <a:spLocks noChangeArrowheads="1"/>
          </p:cNvSpPr>
          <p:nvPr/>
        </p:nvSpPr>
        <p:spPr bwMode="auto">
          <a:xfrm>
            <a:off x="1781175" y="138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6</a:t>
            </a:r>
          </a:p>
        </p:txBody>
      </p:sp>
      <p:sp>
        <p:nvSpPr>
          <p:cNvPr id="40973" name="AutoShape 13"/>
          <p:cNvSpPr>
            <a:spLocks noChangeArrowheads="1"/>
          </p:cNvSpPr>
          <p:nvPr/>
        </p:nvSpPr>
        <p:spPr bwMode="auto">
          <a:xfrm>
            <a:off x="1785938" y="128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7</a:t>
            </a:r>
          </a:p>
        </p:txBody>
      </p:sp>
      <p:sp>
        <p:nvSpPr>
          <p:cNvPr id="40974" name="AutoShape 14"/>
          <p:cNvSpPr>
            <a:spLocks noChangeArrowheads="1"/>
          </p:cNvSpPr>
          <p:nvPr/>
        </p:nvSpPr>
        <p:spPr bwMode="auto">
          <a:xfrm>
            <a:off x="1785938" y="133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8</a:t>
            </a:r>
          </a:p>
        </p:txBody>
      </p:sp>
      <p:sp>
        <p:nvSpPr>
          <p:cNvPr id="40975" name="AutoShape 15"/>
          <p:cNvSpPr>
            <a:spLocks noChangeArrowheads="1"/>
          </p:cNvSpPr>
          <p:nvPr/>
        </p:nvSpPr>
        <p:spPr bwMode="auto">
          <a:xfrm>
            <a:off x="1781175" y="138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9</a:t>
            </a:r>
          </a:p>
        </p:txBody>
      </p:sp>
      <p:sp>
        <p:nvSpPr>
          <p:cNvPr id="40976" name="AutoShape 16"/>
          <p:cNvSpPr>
            <a:spLocks noChangeArrowheads="1"/>
          </p:cNvSpPr>
          <p:nvPr/>
        </p:nvSpPr>
        <p:spPr bwMode="auto">
          <a:xfrm>
            <a:off x="1766888" y="1238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dirty="0">
                <a:solidFill>
                  <a:srgbClr val="0033CC"/>
                </a:solidFill>
                <a:cs typeface="Arial" pitchFamily="34" charset="0"/>
              </a:rPr>
              <a:t>10</a:t>
            </a:r>
          </a:p>
        </p:txBody>
      </p:sp>
      <p:sp>
        <p:nvSpPr>
          <p:cNvPr id="85006" name="Text Box 14"/>
          <p:cNvSpPr txBox="1">
            <a:spLocks noChangeArrowheads="1"/>
          </p:cNvSpPr>
          <p:nvPr/>
        </p:nvSpPr>
        <p:spPr bwMode="auto">
          <a:xfrm>
            <a:off x="3293967" y="4836579"/>
            <a:ext cx="7884129" cy="630942"/>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3500" b="1" dirty="0">
                <a:solidFill>
                  <a:srgbClr val="FF0000"/>
                </a:solidFill>
              </a:rPr>
              <a:t>  </a:t>
            </a:r>
            <a:r>
              <a:rPr lang="en-US" sz="3500" b="1" dirty="0"/>
              <a:t>There is a…………... In the room</a:t>
            </a:r>
          </a:p>
        </p:txBody>
      </p:sp>
      <p:pic>
        <p:nvPicPr>
          <p:cNvPr id="2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8750" y="267630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 Box 14">
            <a:extLst>
              <a:ext uri="{FF2B5EF4-FFF2-40B4-BE49-F238E27FC236}">
                <a16:creationId xmlns:a16="http://schemas.microsoft.com/office/drawing/2014/main" id="{74C621AB-33F1-4D16-8C97-84BDB8AE8C1D}"/>
              </a:ext>
            </a:extLst>
          </p:cNvPr>
          <p:cNvSpPr txBox="1">
            <a:spLocks noChangeArrowheads="1"/>
          </p:cNvSpPr>
          <p:nvPr/>
        </p:nvSpPr>
        <p:spPr bwMode="auto">
          <a:xfrm>
            <a:off x="5985247" y="4815163"/>
            <a:ext cx="167091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3500" b="1" dirty="0">
                <a:solidFill>
                  <a:srgbClr val="FF0000"/>
                </a:solidFill>
              </a:rPr>
              <a:t>  desk</a:t>
            </a:r>
          </a:p>
        </p:txBody>
      </p:sp>
      <p:sp>
        <p:nvSpPr>
          <p:cNvPr id="2" name="Rectangle 1">
            <a:extLst>
              <a:ext uri="{FF2B5EF4-FFF2-40B4-BE49-F238E27FC236}">
                <a16:creationId xmlns:a16="http://schemas.microsoft.com/office/drawing/2014/main" id="{07EF84CD-7BCA-4F0F-B3B9-26533A799518}"/>
              </a:ext>
            </a:extLst>
          </p:cNvPr>
          <p:cNvSpPr/>
          <p:nvPr/>
        </p:nvSpPr>
        <p:spPr>
          <a:xfrm>
            <a:off x="3724102" y="1494629"/>
            <a:ext cx="4856968" cy="2630413"/>
          </a:xfrm>
          <a:prstGeom prst="rect">
            <a:avLst/>
          </a:prstGeom>
          <a:blipFill>
            <a:blip r:embed="rId9"/>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xit" presetSubtype="0" decel="100000" fill="hold" grpId="0" nodeType="clickEffect">
                                  <p:stCondLst>
                                    <p:cond delay="0"/>
                                  </p:stCondLst>
                                  <p:childTnLst>
                                    <p:anim calcmode="lin" valueType="num">
                                      <p:cBhvr>
                                        <p:cTn id="6" dur="1000"/>
                                        <p:tgtEl>
                                          <p:spTgt spid="40976"/>
                                        </p:tgtEl>
                                        <p:attrNameLst>
                                          <p:attrName>ppt_w</p:attrName>
                                        </p:attrNameLst>
                                      </p:cBhvr>
                                      <p:tavLst>
                                        <p:tav tm="0">
                                          <p:val>
                                            <p:strVal val="ppt_w"/>
                                          </p:val>
                                        </p:tav>
                                        <p:tav tm="100000">
                                          <p:val>
                                            <p:strVal val="ppt_w*0.05"/>
                                          </p:val>
                                        </p:tav>
                                      </p:tavLst>
                                    </p:anim>
                                    <p:anim calcmode="lin" valueType="num">
                                      <p:cBhvr>
                                        <p:cTn id="7" dur="1000"/>
                                        <p:tgtEl>
                                          <p:spTgt spid="40976"/>
                                        </p:tgtEl>
                                        <p:attrNameLst>
                                          <p:attrName>ppt_h</p:attrName>
                                        </p:attrNameLst>
                                      </p:cBhvr>
                                      <p:tavLst>
                                        <p:tav tm="0">
                                          <p:val>
                                            <p:strVal val="ppt_h"/>
                                          </p:val>
                                        </p:tav>
                                        <p:tav tm="100000">
                                          <p:val>
                                            <p:strVal val="ppt_h"/>
                                          </p:val>
                                        </p:tav>
                                      </p:tavLst>
                                    </p:anim>
                                    <p:anim calcmode="lin" valueType="num">
                                      <p:cBhvr>
                                        <p:cTn id="8" dur="1000"/>
                                        <p:tgtEl>
                                          <p:spTgt spid="40976"/>
                                        </p:tgtEl>
                                        <p:attrNameLst>
                                          <p:attrName>ppt_x</p:attrName>
                                        </p:attrNameLst>
                                      </p:cBhvr>
                                      <p:tavLst>
                                        <p:tav tm="0">
                                          <p:val>
                                            <p:strVal val="ppt_x"/>
                                          </p:val>
                                        </p:tav>
                                        <p:tav tm="100000">
                                          <p:val>
                                            <p:strVal val="ppt_x-.2"/>
                                          </p:val>
                                        </p:tav>
                                      </p:tavLst>
                                    </p:anim>
                                    <p:anim calcmode="lin" valueType="num">
                                      <p:cBhvr>
                                        <p:cTn id="9" dur="1000"/>
                                        <p:tgtEl>
                                          <p:spTgt spid="40976"/>
                                        </p:tgtEl>
                                        <p:attrNameLst>
                                          <p:attrName>ppt_y</p:attrName>
                                        </p:attrNameLst>
                                      </p:cBhvr>
                                      <p:tavLst>
                                        <p:tav tm="0">
                                          <p:val>
                                            <p:strVal val="ppt_y"/>
                                          </p:val>
                                        </p:tav>
                                        <p:tav tm="100000">
                                          <p:val>
                                            <p:strVal val="ppt_y"/>
                                          </p:val>
                                        </p:tav>
                                      </p:tavLst>
                                    </p:anim>
                                    <p:animEffect transition="out" filter="fade">
                                      <p:cBhvr>
                                        <p:cTn id="10" dur="1000"/>
                                        <p:tgtEl>
                                          <p:spTgt spid="40976"/>
                                        </p:tgtEl>
                                      </p:cBhvr>
                                    </p:animEffect>
                                    <p:set>
                                      <p:cBhvr>
                                        <p:cTn id="11" dur="1" fill="hold">
                                          <p:stCondLst>
                                            <p:cond delay="999"/>
                                          </p:stCondLst>
                                        </p:cTn>
                                        <p:tgtEl>
                                          <p:spTgt spid="4097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2" fill="hold">
                            <p:stCondLst>
                              <p:cond delay="1000"/>
                            </p:stCondLst>
                            <p:childTnLst>
                              <p:par>
                                <p:cTn id="13" presetID="54" presetClass="exit" presetSubtype="0" decel="100000" fill="hold" grpId="0" nodeType="afterEffect">
                                  <p:stCondLst>
                                    <p:cond delay="0"/>
                                  </p:stCondLst>
                                  <p:childTnLst>
                                    <p:anim calcmode="lin" valueType="num">
                                      <p:cBhvr>
                                        <p:cTn id="14" dur="1000"/>
                                        <p:tgtEl>
                                          <p:spTgt spid="40975"/>
                                        </p:tgtEl>
                                        <p:attrNameLst>
                                          <p:attrName>ppt_w</p:attrName>
                                        </p:attrNameLst>
                                      </p:cBhvr>
                                      <p:tavLst>
                                        <p:tav tm="0">
                                          <p:val>
                                            <p:strVal val="ppt_w"/>
                                          </p:val>
                                        </p:tav>
                                        <p:tav tm="100000">
                                          <p:val>
                                            <p:strVal val="ppt_w*0.05"/>
                                          </p:val>
                                        </p:tav>
                                      </p:tavLst>
                                    </p:anim>
                                    <p:anim calcmode="lin" valueType="num">
                                      <p:cBhvr>
                                        <p:cTn id="15" dur="1000"/>
                                        <p:tgtEl>
                                          <p:spTgt spid="40975"/>
                                        </p:tgtEl>
                                        <p:attrNameLst>
                                          <p:attrName>ppt_h</p:attrName>
                                        </p:attrNameLst>
                                      </p:cBhvr>
                                      <p:tavLst>
                                        <p:tav tm="0">
                                          <p:val>
                                            <p:strVal val="ppt_h"/>
                                          </p:val>
                                        </p:tav>
                                        <p:tav tm="100000">
                                          <p:val>
                                            <p:strVal val="ppt_h"/>
                                          </p:val>
                                        </p:tav>
                                      </p:tavLst>
                                    </p:anim>
                                    <p:anim calcmode="lin" valueType="num">
                                      <p:cBhvr>
                                        <p:cTn id="16" dur="1000"/>
                                        <p:tgtEl>
                                          <p:spTgt spid="40975"/>
                                        </p:tgtEl>
                                        <p:attrNameLst>
                                          <p:attrName>ppt_x</p:attrName>
                                        </p:attrNameLst>
                                      </p:cBhvr>
                                      <p:tavLst>
                                        <p:tav tm="0">
                                          <p:val>
                                            <p:strVal val="ppt_x"/>
                                          </p:val>
                                        </p:tav>
                                        <p:tav tm="100000">
                                          <p:val>
                                            <p:strVal val="ppt_x-.2"/>
                                          </p:val>
                                        </p:tav>
                                      </p:tavLst>
                                    </p:anim>
                                    <p:anim calcmode="lin" valueType="num">
                                      <p:cBhvr>
                                        <p:cTn id="17" dur="1000"/>
                                        <p:tgtEl>
                                          <p:spTgt spid="40975"/>
                                        </p:tgtEl>
                                        <p:attrNameLst>
                                          <p:attrName>ppt_y</p:attrName>
                                        </p:attrNameLst>
                                      </p:cBhvr>
                                      <p:tavLst>
                                        <p:tav tm="0">
                                          <p:val>
                                            <p:strVal val="ppt_y"/>
                                          </p:val>
                                        </p:tav>
                                        <p:tav tm="100000">
                                          <p:val>
                                            <p:strVal val="ppt_y"/>
                                          </p:val>
                                        </p:tav>
                                      </p:tavLst>
                                    </p:anim>
                                    <p:animEffect transition="out" filter="fade">
                                      <p:cBhvr>
                                        <p:cTn id="18" dur="1000"/>
                                        <p:tgtEl>
                                          <p:spTgt spid="40975"/>
                                        </p:tgtEl>
                                      </p:cBhvr>
                                    </p:animEffect>
                                    <p:set>
                                      <p:cBhvr>
                                        <p:cTn id="19" dur="1" fill="hold">
                                          <p:stCondLst>
                                            <p:cond delay="999"/>
                                          </p:stCondLst>
                                        </p:cTn>
                                        <p:tgtEl>
                                          <p:spTgt spid="4097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40974"/>
                                        </p:tgtEl>
                                        <p:attrNameLst>
                                          <p:attrName>ppt_w</p:attrName>
                                        </p:attrNameLst>
                                      </p:cBhvr>
                                      <p:tavLst>
                                        <p:tav tm="0">
                                          <p:val>
                                            <p:strVal val="ppt_w"/>
                                          </p:val>
                                        </p:tav>
                                        <p:tav tm="100000">
                                          <p:val>
                                            <p:strVal val="ppt_w*0.05"/>
                                          </p:val>
                                        </p:tav>
                                      </p:tavLst>
                                    </p:anim>
                                    <p:anim calcmode="lin" valueType="num">
                                      <p:cBhvr>
                                        <p:cTn id="23" dur="1000"/>
                                        <p:tgtEl>
                                          <p:spTgt spid="40974"/>
                                        </p:tgtEl>
                                        <p:attrNameLst>
                                          <p:attrName>ppt_h</p:attrName>
                                        </p:attrNameLst>
                                      </p:cBhvr>
                                      <p:tavLst>
                                        <p:tav tm="0">
                                          <p:val>
                                            <p:strVal val="ppt_h"/>
                                          </p:val>
                                        </p:tav>
                                        <p:tav tm="100000">
                                          <p:val>
                                            <p:strVal val="ppt_h"/>
                                          </p:val>
                                        </p:tav>
                                      </p:tavLst>
                                    </p:anim>
                                    <p:anim calcmode="lin" valueType="num">
                                      <p:cBhvr>
                                        <p:cTn id="24" dur="1000"/>
                                        <p:tgtEl>
                                          <p:spTgt spid="40974"/>
                                        </p:tgtEl>
                                        <p:attrNameLst>
                                          <p:attrName>ppt_x</p:attrName>
                                        </p:attrNameLst>
                                      </p:cBhvr>
                                      <p:tavLst>
                                        <p:tav tm="0">
                                          <p:val>
                                            <p:strVal val="ppt_x"/>
                                          </p:val>
                                        </p:tav>
                                        <p:tav tm="100000">
                                          <p:val>
                                            <p:strVal val="ppt_x-.2"/>
                                          </p:val>
                                        </p:tav>
                                      </p:tavLst>
                                    </p:anim>
                                    <p:anim calcmode="lin" valueType="num">
                                      <p:cBhvr>
                                        <p:cTn id="25" dur="1000"/>
                                        <p:tgtEl>
                                          <p:spTgt spid="40974"/>
                                        </p:tgtEl>
                                        <p:attrNameLst>
                                          <p:attrName>ppt_y</p:attrName>
                                        </p:attrNameLst>
                                      </p:cBhvr>
                                      <p:tavLst>
                                        <p:tav tm="0">
                                          <p:val>
                                            <p:strVal val="ppt_y"/>
                                          </p:val>
                                        </p:tav>
                                        <p:tav tm="100000">
                                          <p:val>
                                            <p:strVal val="ppt_y"/>
                                          </p:val>
                                        </p:tav>
                                      </p:tavLst>
                                    </p:anim>
                                    <p:animEffect transition="out" filter="fade">
                                      <p:cBhvr>
                                        <p:cTn id="26" dur="1000"/>
                                        <p:tgtEl>
                                          <p:spTgt spid="40974"/>
                                        </p:tgtEl>
                                      </p:cBhvr>
                                    </p:animEffect>
                                    <p:set>
                                      <p:cBhvr>
                                        <p:cTn id="27" dur="1" fill="hold">
                                          <p:stCondLst>
                                            <p:cond delay="999"/>
                                          </p:stCondLst>
                                        </p:cTn>
                                        <p:tgtEl>
                                          <p:spTgt spid="4097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40973"/>
                                        </p:tgtEl>
                                        <p:attrNameLst>
                                          <p:attrName>ppt_w</p:attrName>
                                        </p:attrNameLst>
                                      </p:cBhvr>
                                      <p:tavLst>
                                        <p:tav tm="0">
                                          <p:val>
                                            <p:strVal val="ppt_w"/>
                                          </p:val>
                                        </p:tav>
                                        <p:tav tm="100000">
                                          <p:val>
                                            <p:strVal val="ppt_w*0.05"/>
                                          </p:val>
                                        </p:tav>
                                      </p:tavLst>
                                    </p:anim>
                                    <p:anim calcmode="lin" valueType="num">
                                      <p:cBhvr>
                                        <p:cTn id="31" dur="1000"/>
                                        <p:tgtEl>
                                          <p:spTgt spid="40973"/>
                                        </p:tgtEl>
                                        <p:attrNameLst>
                                          <p:attrName>ppt_h</p:attrName>
                                        </p:attrNameLst>
                                      </p:cBhvr>
                                      <p:tavLst>
                                        <p:tav tm="0">
                                          <p:val>
                                            <p:strVal val="ppt_h"/>
                                          </p:val>
                                        </p:tav>
                                        <p:tav tm="100000">
                                          <p:val>
                                            <p:strVal val="ppt_h"/>
                                          </p:val>
                                        </p:tav>
                                      </p:tavLst>
                                    </p:anim>
                                    <p:anim calcmode="lin" valueType="num">
                                      <p:cBhvr>
                                        <p:cTn id="32" dur="1000"/>
                                        <p:tgtEl>
                                          <p:spTgt spid="40973"/>
                                        </p:tgtEl>
                                        <p:attrNameLst>
                                          <p:attrName>ppt_x</p:attrName>
                                        </p:attrNameLst>
                                      </p:cBhvr>
                                      <p:tavLst>
                                        <p:tav tm="0">
                                          <p:val>
                                            <p:strVal val="ppt_x"/>
                                          </p:val>
                                        </p:tav>
                                        <p:tav tm="100000">
                                          <p:val>
                                            <p:strVal val="ppt_x-.2"/>
                                          </p:val>
                                        </p:tav>
                                      </p:tavLst>
                                    </p:anim>
                                    <p:anim calcmode="lin" valueType="num">
                                      <p:cBhvr>
                                        <p:cTn id="33" dur="1000"/>
                                        <p:tgtEl>
                                          <p:spTgt spid="40973"/>
                                        </p:tgtEl>
                                        <p:attrNameLst>
                                          <p:attrName>ppt_y</p:attrName>
                                        </p:attrNameLst>
                                      </p:cBhvr>
                                      <p:tavLst>
                                        <p:tav tm="0">
                                          <p:val>
                                            <p:strVal val="ppt_y"/>
                                          </p:val>
                                        </p:tav>
                                        <p:tav tm="100000">
                                          <p:val>
                                            <p:strVal val="ppt_y"/>
                                          </p:val>
                                        </p:tav>
                                      </p:tavLst>
                                    </p:anim>
                                    <p:animEffect transition="out" filter="fade">
                                      <p:cBhvr>
                                        <p:cTn id="34" dur="1000"/>
                                        <p:tgtEl>
                                          <p:spTgt spid="40973"/>
                                        </p:tgtEl>
                                      </p:cBhvr>
                                    </p:animEffect>
                                    <p:set>
                                      <p:cBhvr>
                                        <p:cTn id="35" dur="1" fill="hold">
                                          <p:stCondLst>
                                            <p:cond delay="999"/>
                                          </p:stCondLst>
                                        </p:cTn>
                                        <p:tgtEl>
                                          <p:spTgt spid="4097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40972"/>
                                        </p:tgtEl>
                                        <p:attrNameLst>
                                          <p:attrName>ppt_w</p:attrName>
                                        </p:attrNameLst>
                                      </p:cBhvr>
                                      <p:tavLst>
                                        <p:tav tm="0">
                                          <p:val>
                                            <p:strVal val="ppt_w"/>
                                          </p:val>
                                        </p:tav>
                                        <p:tav tm="100000">
                                          <p:val>
                                            <p:strVal val="ppt_w*0.05"/>
                                          </p:val>
                                        </p:tav>
                                      </p:tavLst>
                                    </p:anim>
                                    <p:anim calcmode="lin" valueType="num">
                                      <p:cBhvr>
                                        <p:cTn id="39" dur="1000"/>
                                        <p:tgtEl>
                                          <p:spTgt spid="40972"/>
                                        </p:tgtEl>
                                        <p:attrNameLst>
                                          <p:attrName>ppt_h</p:attrName>
                                        </p:attrNameLst>
                                      </p:cBhvr>
                                      <p:tavLst>
                                        <p:tav tm="0">
                                          <p:val>
                                            <p:strVal val="ppt_h"/>
                                          </p:val>
                                        </p:tav>
                                        <p:tav tm="100000">
                                          <p:val>
                                            <p:strVal val="ppt_h"/>
                                          </p:val>
                                        </p:tav>
                                      </p:tavLst>
                                    </p:anim>
                                    <p:anim calcmode="lin" valueType="num">
                                      <p:cBhvr>
                                        <p:cTn id="40" dur="1000"/>
                                        <p:tgtEl>
                                          <p:spTgt spid="40972"/>
                                        </p:tgtEl>
                                        <p:attrNameLst>
                                          <p:attrName>ppt_x</p:attrName>
                                        </p:attrNameLst>
                                      </p:cBhvr>
                                      <p:tavLst>
                                        <p:tav tm="0">
                                          <p:val>
                                            <p:strVal val="ppt_x"/>
                                          </p:val>
                                        </p:tav>
                                        <p:tav tm="100000">
                                          <p:val>
                                            <p:strVal val="ppt_x-.2"/>
                                          </p:val>
                                        </p:tav>
                                      </p:tavLst>
                                    </p:anim>
                                    <p:anim calcmode="lin" valueType="num">
                                      <p:cBhvr>
                                        <p:cTn id="41" dur="1000"/>
                                        <p:tgtEl>
                                          <p:spTgt spid="40972"/>
                                        </p:tgtEl>
                                        <p:attrNameLst>
                                          <p:attrName>ppt_y</p:attrName>
                                        </p:attrNameLst>
                                      </p:cBhvr>
                                      <p:tavLst>
                                        <p:tav tm="0">
                                          <p:val>
                                            <p:strVal val="ppt_y"/>
                                          </p:val>
                                        </p:tav>
                                        <p:tav tm="100000">
                                          <p:val>
                                            <p:strVal val="ppt_y"/>
                                          </p:val>
                                        </p:tav>
                                      </p:tavLst>
                                    </p:anim>
                                    <p:animEffect transition="out" filter="fade">
                                      <p:cBhvr>
                                        <p:cTn id="42" dur="1000"/>
                                        <p:tgtEl>
                                          <p:spTgt spid="40972"/>
                                        </p:tgtEl>
                                      </p:cBhvr>
                                    </p:animEffect>
                                    <p:set>
                                      <p:cBhvr>
                                        <p:cTn id="43" dur="1" fill="hold">
                                          <p:stCondLst>
                                            <p:cond delay="999"/>
                                          </p:stCondLst>
                                        </p:cTn>
                                        <p:tgtEl>
                                          <p:spTgt spid="4097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40971"/>
                                        </p:tgtEl>
                                        <p:attrNameLst>
                                          <p:attrName>ppt_w</p:attrName>
                                        </p:attrNameLst>
                                      </p:cBhvr>
                                      <p:tavLst>
                                        <p:tav tm="0">
                                          <p:val>
                                            <p:strVal val="ppt_w"/>
                                          </p:val>
                                        </p:tav>
                                        <p:tav tm="100000">
                                          <p:val>
                                            <p:strVal val="ppt_w*0.05"/>
                                          </p:val>
                                        </p:tav>
                                      </p:tavLst>
                                    </p:anim>
                                    <p:anim calcmode="lin" valueType="num">
                                      <p:cBhvr>
                                        <p:cTn id="47" dur="1000"/>
                                        <p:tgtEl>
                                          <p:spTgt spid="40971"/>
                                        </p:tgtEl>
                                        <p:attrNameLst>
                                          <p:attrName>ppt_h</p:attrName>
                                        </p:attrNameLst>
                                      </p:cBhvr>
                                      <p:tavLst>
                                        <p:tav tm="0">
                                          <p:val>
                                            <p:strVal val="ppt_h"/>
                                          </p:val>
                                        </p:tav>
                                        <p:tav tm="100000">
                                          <p:val>
                                            <p:strVal val="ppt_h"/>
                                          </p:val>
                                        </p:tav>
                                      </p:tavLst>
                                    </p:anim>
                                    <p:anim calcmode="lin" valueType="num">
                                      <p:cBhvr>
                                        <p:cTn id="48" dur="1000"/>
                                        <p:tgtEl>
                                          <p:spTgt spid="40971"/>
                                        </p:tgtEl>
                                        <p:attrNameLst>
                                          <p:attrName>ppt_x</p:attrName>
                                        </p:attrNameLst>
                                      </p:cBhvr>
                                      <p:tavLst>
                                        <p:tav tm="0">
                                          <p:val>
                                            <p:strVal val="ppt_x"/>
                                          </p:val>
                                        </p:tav>
                                        <p:tav tm="100000">
                                          <p:val>
                                            <p:strVal val="ppt_x-.2"/>
                                          </p:val>
                                        </p:tav>
                                      </p:tavLst>
                                    </p:anim>
                                    <p:anim calcmode="lin" valueType="num">
                                      <p:cBhvr>
                                        <p:cTn id="49" dur="1000"/>
                                        <p:tgtEl>
                                          <p:spTgt spid="40971"/>
                                        </p:tgtEl>
                                        <p:attrNameLst>
                                          <p:attrName>ppt_y</p:attrName>
                                        </p:attrNameLst>
                                      </p:cBhvr>
                                      <p:tavLst>
                                        <p:tav tm="0">
                                          <p:val>
                                            <p:strVal val="ppt_y"/>
                                          </p:val>
                                        </p:tav>
                                        <p:tav tm="100000">
                                          <p:val>
                                            <p:strVal val="ppt_y"/>
                                          </p:val>
                                        </p:tav>
                                      </p:tavLst>
                                    </p:anim>
                                    <p:animEffect transition="out" filter="fade">
                                      <p:cBhvr>
                                        <p:cTn id="50" dur="1000"/>
                                        <p:tgtEl>
                                          <p:spTgt spid="40971"/>
                                        </p:tgtEl>
                                      </p:cBhvr>
                                    </p:animEffect>
                                    <p:set>
                                      <p:cBhvr>
                                        <p:cTn id="51" dur="1" fill="hold">
                                          <p:stCondLst>
                                            <p:cond delay="999"/>
                                          </p:stCondLst>
                                        </p:cTn>
                                        <p:tgtEl>
                                          <p:spTgt spid="4097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40970"/>
                                        </p:tgtEl>
                                        <p:attrNameLst>
                                          <p:attrName>ppt_w</p:attrName>
                                        </p:attrNameLst>
                                      </p:cBhvr>
                                      <p:tavLst>
                                        <p:tav tm="0">
                                          <p:val>
                                            <p:strVal val="ppt_w"/>
                                          </p:val>
                                        </p:tav>
                                        <p:tav tm="100000">
                                          <p:val>
                                            <p:strVal val="ppt_w*0.05"/>
                                          </p:val>
                                        </p:tav>
                                      </p:tavLst>
                                    </p:anim>
                                    <p:anim calcmode="lin" valueType="num">
                                      <p:cBhvr>
                                        <p:cTn id="55" dur="1000"/>
                                        <p:tgtEl>
                                          <p:spTgt spid="40970"/>
                                        </p:tgtEl>
                                        <p:attrNameLst>
                                          <p:attrName>ppt_h</p:attrName>
                                        </p:attrNameLst>
                                      </p:cBhvr>
                                      <p:tavLst>
                                        <p:tav tm="0">
                                          <p:val>
                                            <p:strVal val="ppt_h"/>
                                          </p:val>
                                        </p:tav>
                                        <p:tav tm="100000">
                                          <p:val>
                                            <p:strVal val="ppt_h"/>
                                          </p:val>
                                        </p:tav>
                                      </p:tavLst>
                                    </p:anim>
                                    <p:anim calcmode="lin" valueType="num">
                                      <p:cBhvr>
                                        <p:cTn id="56" dur="1000"/>
                                        <p:tgtEl>
                                          <p:spTgt spid="40970"/>
                                        </p:tgtEl>
                                        <p:attrNameLst>
                                          <p:attrName>ppt_x</p:attrName>
                                        </p:attrNameLst>
                                      </p:cBhvr>
                                      <p:tavLst>
                                        <p:tav tm="0">
                                          <p:val>
                                            <p:strVal val="ppt_x"/>
                                          </p:val>
                                        </p:tav>
                                        <p:tav tm="100000">
                                          <p:val>
                                            <p:strVal val="ppt_x-.2"/>
                                          </p:val>
                                        </p:tav>
                                      </p:tavLst>
                                    </p:anim>
                                    <p:anim calcmode="lin" valueType="num">
                                      <p:cBhvr>
                                        <p:cTn id="57" dur="1000"/>
                                        <p:tgtEl>
                                          <p:spTgt spid="40970"/>
                                        </p:tgtEl>
                                        <p:attrNameLst>
                                          <p:attrName>ppt_y</p:attrName>
                                        </p:attrNameLst>
                                      </p:cBhvr>
                                      <p:tavLst>
                                        <p:tav tm="0">
                                          <p:val>
                                            <p:strVal val="ppt_y"/>
                                          </p:val>
                                        </p:tav>
                                        <p:tav tm="100000">
                                          <p:val>
                                            <p:strVal val="ppt_y"/>
                                          </p:val>
                                        </p:tav>
                                      </p:tavLst>
                                    </p:anim>
                                    <p:animEffect transition="out" filter="fade">
                                      <p:cBhvr>
                                        <p:cTn id="58" dur="1000"/>
                                        <p:tgtEl>
                                          <p:spTgt spid="40970"/>
                                        </p:tgtEl>
                                      </p:cBhvr>
                                    </p:animEffect>
                                    <p:set>
                                      <p:cBhvr>
                                        <p:cTn id="59" dur="1" fill="hold">
                                          <p:stCondLst>
                                            <p:cond delay="999"/>
                                          </p:stCondLst>
                                        </p:cTn>
                                        <p:tgtEl>
                                          <p:spTgt spid="4097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40969"/>
                                        </p:tgtEl>
                                        <p:attrNameLst>
                                          <p:attrName>ppt_w</p:attrName>
                                        </p:attrNameLst>
                                      </p:cBhvr>
                                      <p:tavLst>
                                        <p:tav tm="0">
                                          <p:val>
                                            <p:strVal val="ppt_w"/>
                                          </p:val>
                                        </p:tav>
                                        <p:tav tm="100000">
                                          <p:val>
                                            <p:strVal val="ppt_w*0.05"/>
                                          </p:val>
                                        </p:tav>
                                      </p:tavLst>
                                    </p:anim>
                                    <p:anim calcmode="lin" valueType="num">
                                      <p:cBhvr>
                                        <p:cTn id="63" dur="1000"/>
                                        <p:tgtEl>
                                          <p:spTgt spid="40969"/>
                                        </p:tgtEl>
                                        <p:attrNameLst>
                                          <p:attrName>ppt_h</p:attrName>
                                        </p:attrNameLst>
                                      </p:cBhvr>
                                      <p:tavLst>
                                        <p:tav tm="0">
                                          <p:val>
                                            <p:strVal val="ppt_h"/>
                                          </p:val>
                                        </p:tav>
                                        <p:tav tm="100000">
                                          <p:val>
                                            <p:strVal val="ppt_h"/>
                                          </p:val>
                                        </p:tav>
                                      </p:tavLst>
                                    </p:anim>
                                    <p:anim calcmode="lin" valueType="num">
                                      <p:cBhvr>
                                        <p:cTn id="64" dur="1000"/>
                                        <p:tgtEl>
                                          <p:spTgt spid="40969"/>
                                        </p:tgtEl>
                                        <p:attrNameLst>
                                          <p:attrName>ppt_x</p:attrName>
                                        </p:attrNameLst>
                                      </p:cBhvr>
                                      <p:tavLst>
                                        <p:tav tm="0">
                                          <p:val>
                                            <p:strVal val="ppt_x"/>
                                          </p:val>
                                        </p:tav>
                                        <p:tav tm="100000">
                                          <p:val>
                                            <p:strVal val="ppt_x-.2"/>
                                          </p:val>
                                        </p:tav>
                                      </p:tavLst>
                                    </p:anim>
                                    <p:anim calcmode="lin" valueType="num">
                                      <p:cBhvr>
                                        <p:cTn id="65" dur="1000"/>
                                        <p:tgtEl>
                                          <p:spTgt spid="40969"/>
                                        </p:tgtEl>
                                        <p:attrNameLst>
                                          <p:attrName>ppt_y</p:attrName>
                                        </p:attrNameLst>
                                      </p:cBhvr>
                                      <p:tavLst>
                                        <p:tav tm="0">
                                          <p:val>
                                            <p:strVal val="ppt_y"/>
                                          </p:val>
                                        </p:tav>
                                        <p:tav tm="100000">
                                          <p:val>
                                            <p:strVal val="ppt_y"/>
                                          </p:val>
                                        </p:tav>
                                      </p:tavLst>
                                    </p:anim>
                                    <p:animEffect transition="out" filter="fade">
                                      <p:cBhvr>
                                        <p:cTn id="66" dur="1000"/>
                                        <p:tgtEl>
                                          <p:spTgt spid="40969"/>
                                        </p:tgtEl>
                                      </p:cBhvr>
                                    </p:animEffect>
                                    <p:set>
                                      <p:cBhvr>
                                        <p:cTn id="67" dur="1" fill="hold">
                                          <p:stCondLst>
                                            <p:cond delay="999"/>
                                          </p:stCondLst>
                                        </p:cTn>
                                        <p:tgtEl>
                                          <p:spTgt spid="4096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40968"/>
                                        </p:tgtEl>
                                        <p:attrNameLst>
                                          <p:attrName>ppt_w</p:attrName>
                                        </p:attrNameLst>
                                      </p:cBhvr>
                                      <p:tavLst>
                                        <p:tav tm="0">
                                          <p:val>
                                            <p:strVal val="ppt_w"/>
                                          </p:val>
                                        </p:tav>
                                        <p:tav tm="100000">
                                          <p:val>
                                            <p:strVal val="ppt_w*0.05"/>
                                          </p:val>
                                        </p:tav>
                                      </p:tavLst>
                                    </p:anim>
                                    <p:anim calcmode="lin" valueType="num">
                                      <p:cBhvr>
                                        <p:cTn id="71" dur="1000"/>
                                        <p:tgtEl>
                                          <p:spTgt spid="40968"/>
                                        </p:tgtEl>
                                        <p:attrNameLst>
                                          <p:attrName>ppt_h</p:attrName>
                                        </p:attrNameLst>
                                      </p:cBhvr>
                                      <p:tavLst>
                                        <p:tav tm="0">
                                          <p:val>
                                            <p:strVal val="ppt_h"/>
                                          </p:val>
                                        </p:tav>
                                        <p:tav tm="100000">
                                          <p:val>
                                            <p:strVal val="ppt_h"/>
                                          </p:val>
                                        </p:tav>
                                      </p:tavLst>
                                    </p:anim>
                                    <p:anim calcmode="lin" valueType="num">
                                      <p:cBhvr>
                                        <p:cTn id="72" dur="1000"/>
                                        <p:tgtEl>
                                          <p:spTgt spid="40968"/>
                                        </p:tgtEl>
                                        <p:attrNameLst>
                                          <p:attrName>ppt_x</p:attrName>
                                        </p:attrNameLst>
                                      </p:cBhvr>
                                      <p:tavLst>
                                        <p:tav tm="0">
                                          <p:val>
                                            <p:strVal val="ppt_x"/>
                                          </p:val>
                                        </p:tav>
                                        <p:tav tm="100000">
                                          <p:val>
                                            <p:strVal val="ppt_x-.2"/>
                                          </p:val>
                                        </p:tav>
                                      </p:tavLst>
                                    </p:anim>
                                    <p:anim calcmode="lin" valueType="num">
                                      <p:cBhvr>
                                        <p:cTn id="73" dur="1000"/>
                                        <p:tgtEl>
                                          <p:spTgt spid="40968"/>
                                        </p:tgtEl>
                                        <p:attrNameLst>
                                          <p:attrName>ppt_y</p:attrName>
                                        </p:attrNameLst>
                                      </p:cBhvr>
                                      <p:tavLst>
                                        <p:tav tm="0">
                                          <p:val>
                                            <p:strVal val="ppt_y"/>
                                          </p:val>
                                        </p:tav>
                                        <p:tav tm="100000">
                                          <p:val>
                                            <p:strVal val="ppt_y"/>
                                          </p:val>
                                        </p:tav>
                                      </p:tavLst>
                                    </p:anim>
                                    <p:animEffect transition="out" filter="fade">
                                      <p:cBhvr>
                                        <p:cTn id="74" dur="1000"/>
                                        <p:tgtEl>
                                          <p:spTgt spid="40968"/>
                                        </p:tgtEl>
                                      </p:cBhvr>
                                    </p:animEffect>
                                    <p:set>
                                      <p:cBhvr>
                                        <p:cTn id="75" dur="1" fill="hold">
                                          <p:stCondLst>
                                            <p:cond delay="999"/>
                                          </p:stCondLst>
                                        </p:cTn>
                                        <p:tgtEl>
                                          <p:spTgt spid="4096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4"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40967"/>
                                        </p:tgtEl>
                                        <p:attrNameLst>
                                          <p:attrName>ppt_w</p:attrName>
                                        </p:attrNameLst>
                                      </p:cBhvr>
                                      <p:tavLst>
                                        <p:tav tm="0">
                                          <p:val>
                                            <p:strVal val="ppt_w"/>
                                          </p:val>
                                        </p:tav>
                                        <p:tav tm="100000">
                                          <p:val>
                                            <p:strVal val="ppt_w*0.05"/>
                                          </p:val>
                                        </p:tav>
                                      </p:tavLst>
                                    </p:anim>
                                    <p:anim calcmode="lin" valueType="num">
                                      <p:cBhvr>
                                        <p:cTn id="79" dur="1000"/>
                                        <p:tgtEl>
                                          <p:spTgt spid="40967"/>
                                        </p:tgtEl>
                                        <p:attrNameLst>
                                          <p:attrName>ppt_h</p:attrName>
                                        </p:attrNameLst>
                                      </p:cBhvr>
                                      <p:tavLst>
                                        <p:tav tm="0">
                                          <p:val>
                                            <p:strVal val="ppt_h"/>
                                          </p:val>
                                        </p:tav>
                                        <p:tav tm="100000">
                                          <p:val>
                                            <p:strVal val="ppt_h"/>
                                          </p:val>
                                        </p:tav>
                                      </p:tavLst>
                                    </p:anim>
                                    <p:anim calcmode="lin" valueType="num">
                                      <p:cBhvr>
                                        <p:cTn id="80" dur="1000"/>
                                        <p:tgtEl>
                                          <p:spTgt spid="40967"/>
                                        </p:tgtEl>
                                        <p:attrNameLst>
                                          <p:attrName>ppt_x</p:attrName>
                                        </p:attrNameLst>
                                      </p:cBhvr>
                                      <p:tavLst>
                                        <p:tav tm="0">
                                          <p:val>
                                            <p:strVal val="ppt_x"/>
                                          </p:val>
                                        </p:tav>
                                        <p:tav tm="100000">
                                          <p:val>
                                            <p:strVal val="ppt_x-.2"/>
                                          </p:val>
                                        </p:tav>
                                      </p:tavLst>
                                    </p:anim>
                                    <p:anim calcmode="lin" valueType="num">
                                      <p:cBhvr>
                                        <p:cTn id="81" dur="1000"/>
                                        <p:tgtEl>
                                          <p:spTgt spid="40967"/>
                                        </p:tgtEl>
                                        <p:attrNameLst>
                                          <p:attrName>ppt_y</p:attrName>
                                        </p:attrNameLst>
                                      </p:cBhvr>
                                      <p:tavLst>
                                        <p:tav tm="0">
                                          <p:val>
                                            <p:strVal val="ppt_y"/>
                                          </p:val>
                                        </p:tav>
                                        <p:tav tm="100000">
                                          <p:val>
                                            <p:strVal val="ppt_y"/>
                                          </p:val>
                                        </p:tav>
                                      </p:tavLst>
                                    </p:anim>
                                    <p:animEffect transition="out" filter="fade">
                                      <p:cBhvr>
                                        <p:cTn id="82" dur="1000"/>
                                        <p:tgtEl>
                                          <p:spTgt spid="40967"/>
                                        </p:tgtEl>
                                      </p:cBhvr>
                                    </p:animEffect>
                                    <p:set>
                                      <p:cBhvr>
                                        <p:cTn id="83" dur="1" fill="hold">
                                          <p:stCondLst>
                                            <p:cond delay="999"/>
                                          </p:stCondLst>
                                        </p:cTn>
                                        <p:tgtEl>
                                          <p:spTgt spid="4096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childTnLst>
                          </p:cTn>
                        </p:par>
                        <p:par>
                          <p:cTn id="84" fill="hold" nodeType="afterGroup">
                            <p:stCondLst>
                              <p:cond delay="10000"/>
                            </p:stCondLst>
                            <p:childTnLst>
                              <p:par>
                                <p:cTn id="85" presetID="6" presetClass="emph" presetSubtype="0" fill="hold" grpId="0" nodeType="afterEffect">
                                  <p:stCondLst>
                                    <p:cond delay="0"/>
                                  </p:stCondLst>
                                  <p:childTnLst>
                                    <p:animScale>
                                      <p:cBhvr>
                                        <p:cTn id="86" dur="1000" fill="hold"/>
                                        <p:tgtEl>
                                          <p:spTgt spid="40966"/>
                                        </p:tgtEl>
                                      </p:cBhvr>
                                      <p:by x="130000" y="130000"/>
                                    </p:animScale>
                                  </p:childTnLst>
                                  <p:subTnLst>
                                    <p:audio>
                                      <p:cMediaNode>
                                        <p:cTn display="0" masterRel="sameClick">
                                          <p:stCondLst>
                                            <p:cond evt="begin" delay="0">
                                              <p:tn val="85"/>
                                            </p:cond>
                                          </p:stCondLst>
                                          <p:endCondLst>
                                            <p:cond evt="onStopAudio" delay="0">
                                              <p:tgtEl>
                                                <p:sldTgt/>
                                              </p:tgtEl>
                                            </p:cond>
                                          </p:endCondLst>
                                        </p:cTn>
                                        <p:tgtEl>
                                          <p:sndTgt r:embed="rId5" name="BELL.WAV"/>
                                        </p:tgtEl>
                                      </p:cMediaNode>
                                    </p:audio>
                                  </p:sub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blinds(horizontal)">
                                      <p:cBhvr>
                                        <p:cTn id="9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2" fill="hold" display="0">
                  <p:stCondLst>
                    <p:cond delay="indefinite"/>
                  </p:stCondLst>
                  <p:endCondLst>
                    <p:cond evt="onNext" delay="0">
                      <p:tgtEl>
                        <p:sldTgt/>
                      </p:tgtEl>
                    </p:cond>
                    <p:cond evt="onPrev" delay="0">
                      <p:tgtEl>
                        <p:sldTgt/>
                      </p:tgtEl>
                    </p:cond>
                    <p:cond evt="onStopAudio" delay="0">
                      <p:tgtEl>
                        <p:sldTgt/>
                      </p:tgtEl>
                    </p:cond>
                  </p:endCondLst>
                </p:cTn>
                <p:tgtEl>
                  <p:spTgt spid="40980"/>
                </p:tgtEl>
              </p:cMediaNode>
            </p:audio>
            <p:seq concurrent="1" nextAc="seek">
              <p:cTn id="93" restart="whenNotActive" fill="hold" evtFilter="cancelBubble" nodeType="interactiveSeq">
                <p:stCondLst>
                  <p:cond evt="onClick" delay="0">
                    <p:tgtEl>
                      <p:spTgt spid="8500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1" presetClass="mediacall" presetSubtype="0" fill="hold" nodeType="clickEffect">
                                  <p:stCondLst>
                                    <p:cond delay="0"/>
                                  </p:stCondLst>
                                  <p:childTnLst>
                                    <p:cmd type="call" cmd="playFrom(0.0)">
                                      <p:cBhvr>
                                        <p:cTn id="97" dur="2264" fill="hold"/>
                                        <p:tgtEl>
                                          <p:spTgt spid="40980"/>
                                        </p:tgtEl>
                                      </p:cBhvr>
                                    </p:cmd>
                                  </p:childTnLst>
                                </p:cTn>
                              </p:par>
                            </p:childTnLst>
                          </p:cTn>
                        </p:par>
                      </p:childTnLst>
                    </p:cTn>
                  </p:par>
                </p:childTnLst>
              </p:cTn>
              <p:nextCondLst>
                <p:cond evt="onClick" delay="0">
                  <p:tgtEl>
                    <p:spTgt spid="85006"/>
                  </p:tgtEl>
                </p:cond>
              </p:nextCondLst>
            </p:seq>
          </p:childTnLst>
        </p:cTn>
      </p:par>
    </p:tnLst>
    <p:bldLst>
      <p:bldP spid="40966" grpId="0" animBg="1"/>
      <p:bldP spid="40967" grpId="0" animBg="1"/>
      <p:bldP spid="40968" grpId="0" animBg="1"/>
      <p:bldP spid="40969" grpId="0" animBg="1"/>
      <p:bldP spid="40970" grpId="0" animBg="1"/>
      <p:bldP spid="40971" grpId="0" animBg="1"/>
      <p:bldP spid="40972" grpId="0" animBg="1"/>
      <p:bldP spid="40973" grpId="0" animBg="1"/>
      <p:bldP spid="40974" grpId="0" animBg="1"/>
      <p:bldP spid="40975" grpId="0" animBg="1"/>
      <p:bldP spid="4097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0" name="skip.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9753600" y="228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descr="springtime_sun_hb"/>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434512" y="162445"/>
            <a:ext cx="990600" cy="9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0" name="Group 3"/>
          <p:cNvGrpSpPr>
            <a:grpSpLocks/>
          </p:cNvGrpSpPr>
          <p:nvPr/>
        </p:nvGrpSpPr>
        <p:grpSpPr bwMode="auto">
          <a:xfrm>
            <a:off x="3257290" y="536085"/>
            <a:ext cx="5791200" cy="509587"/>
            <a:chOff x="912" y="258"/>
            <a:chExt cx="4059" cy="447"/>
          </a:xfrm>
        </p:grpSpPr>
        <p:sp>
          <p:nvSpPr>
            <p:cNvPr id="45078" name="WordArt 4"/>
            <p:cNvSpPr>
              <a:spLocks noChangeArrowheads="1" noChangeShapeType="1" noTextEdit="1"/>
            </p:cNvSpPr>
            <p:nvPr/>
          </p:nvSpPr>
          <p:spPr bwMode="auto">
            <a:xfrm>
              <a:off x="2061" y="315"/>
              <a:ext cx="2910" cy="390"/>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99CC00"/>
                    </a:solidFill>
                    <a:round/>
                    <a:headEnd/>
                    <a:tailEnd/>
                  </a:ln>
                  <a:solidFill>
                    <a:srgbClr val="FF6600"/>
                  </a:solidFill>
                  <a:effectLst>
                    <a:outerShdw dist="125724" dir="18900000" algn="ctr" rotWithShape="0">
                      <a:srgbClr val="000099"/>
                    </a:outerShdw>
                  </a:effectLst>
                  <a:latin typeface="Arial"/>
                  <a:cs typeface="Arial"/>
                </a:rPr>
                <a:t>RINGING THE GOLDEN BELL</a:t>
              </a:r>
            </a:p>
          </p:txBody>
        </p:sp>
        <p:sp>
          <p:nvSpPr>
            <p:cNvPr id="45079" name="WordArt 5"/>
            <p:cNvSpPr>
              <a:spLocks noChangeArrowheads="1" noChangeShapeType="1" noTextEdit="1"/>
            </p:cNvSpPr>
            <p:nvPr/>
          </p:nvSpPr>
          <p:spPr bwMode="auto">
            <a:xfrm>
              <a:off x="912" y="258"/>
              <a:ext cx="912" cy="372"/>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a:ln w="9525">
                    <a:round/>
                    <a:headEnd/>
                    <a:tailEnd/>
                  </a:ln>
                  <a:solidFill>
                    <a:srgbClr val="FF6600">
                      <a:alpha val="98822"/>
                    </a:srgbClr>
                  </a:solidFill>
                  <a:latin typeface="Arial"/>
                  <a:cs typeface="Arial"/>
                </a:rPr>
                <a:t>Game</a:t>
              </a:r>
            </a:p>
          </p:txBody>
        </p:sp>
      </p:grpSp>
      <p:sp>
        <p:nvSpPr>
          <p:cNvPr id="40966" name="AutoShape 6"/>
          <p:cNvSpPr>
            <a:spLocks noChangeArrowheads="1"/>
          </p:cNvSpPr>
          <p:nvPr/>
        </p:nvSpPr>
        <p:spPr bwMode="auto">
          <a:xfrm>
            <a:off x="1766888" y="142875"/>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FF0000"/>
                </a:solidFill>
                <a:cs typeface="Arial" pitchFamily="34" charset="0"/>
              </a:rPr>
              <a:t>0</a:t>
            </a:r>
          </a:p>
        </p:txBody>
      </p:sp>
      <p:sp>
        <p:nvSpPr>
          <p:cNvPr id="40967" name="AutoShape 7"/>
          <p:cNvSpPr>
            <a:spLocks noChangeArrowheads="1"/>
          </p:cNvSpPr>
          <p:nvPr/>
        </p:nvSpPr>
        <p:spPr bwMode="auto">
          <a:xfrm>
            <a:off x="1766888" y="142875"/>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800000"/>
                </a:solidFill>
                <a:cs typeface="Arial" pitchFamily="34" charset="0"/>
              </a:rPr>
              <a:t>1</a:t>
            </a:r>
          </a:p>
        </p:txBody>
      </p:sp>
      <p:sp>
        <p:nvSpPr>
          <p:cNvPr id="40968" name="AutoShape 8"/>
          <p:cNvSpPr>
            <a:spLocks noChangeArrowheads="1"/>
          </p:cNvSpPr>
          <p:nvPr/>
        </p:nvSpPr>
        <p:spPr bwMode="auto">
          <a:xfrm>
            <a:off x="1766888" y="128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2</a:t>
            </a:r>
          </a:p>
        </p:txBody>
      </p:sp>
      <p:sp>
        <p:nvSpPr>
          <p:cNvPr id="40969" name="AutoShape 9"/>
          <p:cNvSpPr>
            <a:spLocks noChangeArrowheads="1"/>
          </p:cNvSpPr>
          <p:nvPr/>
        </p:nvSpPr>
        <p:spPr bwMode="auto">
          <a:xfrm>
            <a:off x="1766888" y="128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3</a:t>
            </a:r>
          </a:p>
        </p:txBody>
      </p:sp>
      <p:sp>
        <p:nvSpPr>
          <p:cNvPr id="40970" name="AutoShape 10"/>
          <p:cNvSpPr>
            <a:spLocks noChangeArrowheads="1"/>
          </p:cNvSpPr>
          <p:nvPr/>
        </p:nvSpPr>
        <p:spPr bwMode="auto">
          <a:xfrm>
            <a:off x="1776413" y="128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4</a:t>
            </a:r>
          </a:p>
        </p:txBody>
      </p:sp>
      <p:sp>
        <p:nvSpPr>
          <p:cNvPr id="40971" name="AutoShape 11"/>
          <p:cNvSpPr>
            <a:spLocks noChangeArrowheads="1"/>
          </p:cNvSpPr>
          <p:nvPr/>
        </p:nvSpPr>
        <p:spPr bwMode="auto">
          <a:xfrm>
            <a:off x="1766888" y="138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5</a:t>
            </a:r>
          </a:p>
        </p:txBody>
      </p:sp>
      <p:sp>
        <p:nvSpPr>
          <p:cNvPr id="40972" name="AutoShape 12"/>
          <p:cNvSpPr>
            <a:spLocks noChangeArrowheads="1"/>
          </p:cNvSpPr>
          <p:nvPr/>
        </p:nvSpPr>
        <p:spPr bwMode="auto">
          <a:xfrm>
            <a:off x="1781175" y="138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6</a:t>
            </a:r>
          </a:p>
        </p:txBody>
      </p:sp>
      <p:sp>
        <p:nvSpPr>
          <p:cNvPr id="40973" name="AutoShape 13"/>
          <p:cNvSpPr>
            <a:spLocks noChangeArrowheads="1"/>
          </p:cNvSpPr>
          <p:nvPr/>
        </p:nvSpPr>
        <p:spPr bwMode="auto">
          <a:xfrm>
            <a:off x="1785938" y="128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7</a:t>
            </a:r>
          </a:p>
        </p:txBody>
      </p:sp>
      <p:sp>
        <p:nvSpPr>
          <p:cNvPr id="40974" name="AutoShape 14"/>
          <p:cNvSpPr>
            <a:spLocks noChangeArrowheads="1"/>
          </p:cNvSpPr>
          <p:nvPr/>
        </p:nvSpPr>
        <p:spPr bwMode="auto">
          <a:xfrm>
            <a:off x="1785938" y="133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8</a:t>
            </a:r>
          </a:p>
        </p:txBody>
      </p:sp>
      <p:sp>
        <p:nvSpPr>
          <p:cNvPr id="40975" name="AutoShape 15"/>
          <p:cNvSpPr>
            <a:spLocks noChangeArrowheads="1"/>
          </p:cNvSpPr>
          <p:nvPr/>
        </p:nvSpPr>
        <p:spPr bwMode="auto">
          <a:xfrm>
            <a:off x="1781175" y="138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9</a:t>
            </a:r>
          </a:p>
        </p:txBody>
      </p:sp>
      <p:sp>
        <p:nvSpPr>
          <p:cNvPr id="40976" name="AutoShape 16"/>
          <p:cNvSpPr>
            <a:spLocks noChangeArrowheads="1"/>
          </p:cNvSpPr>
          <p:nvPr/>
        </p:nvSpPr>
        <p:spPr bwMode="auto">
          <a:xfrm>
            <a:off x="1766888" y="1238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dirty="0">
                <a:solidFill>
                  <a:srgbClr val="0033CC"/>
                </a:solidFill>
                <a:cs typeface="Arial" pitchFamily="34" charset="0"/>
              </a:rPr>
              <a:t>10</a:t>
            </a:r>
          </a:p>
        </p:txBody>
      </p:sp>
      <p:sp>
        <p:nvSpPr>
          <p:cNvPr id="85006" name="Text Box 14"/>
          <p:cNvSpPr txBox="1">
            <a:spLocks noChangeArrowheads="1"/>
          </p:cNvSpPr>
          <p:nvPr/>
        </p:nvSpPr>
        <p:spPr bwMode="auto">
          <a:xfrm>
            <a:off x="3293967" y="4836579"/>
            <a:ext cx="7884129" cy="630942"/>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3500" b="1" dirty="0">
                <a:solidFill>
                  <a:srgbClr val="FF0000"/>
                </a:solidFill>
              </a:rPr>
              <a:t>  </a:t>
            </a:r>
            <a:r>
              <a:rPr lang="en-US" sz="3500" b="1" dirty="0"/>
              <a:t>There is a…………... </a:t>
            </a:r>
          </a:p>
        </p:txBody>
      </p:sp>
      <p:pic>
        <p:nvPicPr>
          <p:cNvPr id="2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8750" y="267630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 Box 14">
            <a:extLst>
              <a:ext uri="{FF2B5EF4-FFF2-40B4-BE49-F238E27FC236}">
                <a16:creationId xmlns:a16="http://schemas.microsoft.com/office/drawing/2014/main" id="{74C621AB-33F1-4D16-8C97-84BDB8AE8C1D}"/>
              </a:ext>
            </a:extLst>
          </p:cNvPr>
          <p:cNvSpPr txBox="1">
            <a:spLocks noChangeArrowheads="1"/>
          </p:cNvSpPr>
          <p:nvPr/>
        </p:nvSpPr>
        <p:spPr bwMode="auto">
          <a:xfrm>
            <a:off x="5985247" y="4799665"/>
            <a:ext cx="167091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3500" b="1" dirty="0">
                <a:solidFill>
                  <a:srgbClr val="FF0000"/>
                </a:solidFill>
              </a:rPr>
              <a:t>  door</a:t>
            </a:r>
          </a:p>
        </p:txBody>
      </p:sp>
      <p:sp>
        <p:nvSpPr>
          <p:cNvPr id="2" name="Rectangle 1">
            <a:extLst>
              <a:ext uri="{FF2B5EF4-FFF2-40B4-BE49-F238E27FC236}">
                <a16:creationId xmlns:a16="http://schemas.microsoft.com/office/drawing/2014/main" id="{07EF84CD-7BCA-4F0F-B3B9-26533A799518}"/>
              </a:ext>
            </a:extLst>
          </p:cNvPr>
          <p:cNvSpPr/>
          <p:nvPr/>
        </p:nvSpPr>
        <p:spPr>
          <a:xfrm>
            <a:off x="5749870" y="1494629"/>
            <a:ext cx="2831199" cy="2630413"/>
          </a:xfrm>
          <a:prstGeom prst="rect">
            <a:avLst/>
          </a:prstGeom>
          <a:blipFill>
            <a:blip r:embed="rId9"/>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32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xit" presetSubtype="0" decel="100000" fill="hold" grpId="0" nodeType="clickEffect">
                                  <p:stCondLst>
                                    <p:cond delay="0"/>
                                  </p:stCondLst>
                                  <p:childTnLst>
                                    <p:anim calcmode="lin" valueType="num">
                                      <p:cBhvr>
                                        <p:cTn id="6" dur="1000"/>
                                        <p:tgtEl>
                                          <p:spTgt spid="40976"/>
                                        </p:tgtEl>
                                        <p:attrNameLst>
                                          <p:attrName>ppt_w</p:attrName>
                                        </p:attrNameLst>
                                      </p:cBhvr>
                                      <p:tavLst>
                                        <p:tav tm="0">
                                          <p:val>
                                            <p:strVal val="ppt_w"/>
                                          </p:val>
                                        </p:tav>
                                        <p:tav tm="100000">
                                          <p:val>
                                            <p:strVal val="ppt_w*0.05"/>
                                          </p:val>
                                        </p:tav>
                                      </p:tavLst>
                                    </p:anim>
                                    <p:anim calcmode="lin" valueType="num">
                                      <p:cBhvr>
                                        <p:cTn id="7" dur="1000"/>
                                        <p:tgtEl>
                                          <p:spTgt spid="40976"/>
                                        </p:tgtEl>
                                        <p:attrNameLst>
                                          <p:attrName>ppt_h</p:attrName>
                                        </p:attrNameLst>
                                      </p:cBhvr>
                                      <p:tavLst>
                                        <p:tav tm="0">
                                          <p:val>
                                            <p:strVal val="ppt_h"/>
                                          </p:val>
                                        </p:tav>
                                        <p:tav tm="100000">
                                          <p:val>
                                            <p:strVal val="ppt_h"/>
                                          </p:val>
                                        </p:tav>
                                      </p:tavLst>
                                    </p:anim>
                                    <p:anim calcmode="lin" valueType="num">
                                      <p:cBhvr>
                                        <p:cTn id="8" dur="1000"/>
                                        <p:tgtEl>
                                          <p:spTgt spid="40976"/>
                                        </p:tgtEl>
                                        <p:attrNameLst>
                                          <p:attrName>ppt_x</p:attrName>
                                        </p:attrNameLst>
                                      </p:cBhvr>
                                      <p:tavLst>
                                        <p:tav tm="0">
                                          <p:val>
                                            <p:strVal val="ppt_x"/>
                                          </p:val>
                                        </p:tav>
                                        <p:tav tm="100000">
                                          <p:val>
                                            <p:strVal val="ppt_x-.2"/>
                                          </p:val>
                                        </p:tav>
                                      </p:tavLst>
                                    </p:anim>
                                    <p:anim calcmode="lin" valueType="num">
                                      <p:cBhvr>
                                        <p:cTn id="9" dur="1000"/>
                                        <p:tgtEl>
                                          <p:spTgt spid="40976"/>
                                        </p:tgtEl>
                                        <p:attrNameLst>
                                          <p:attrName>ppt_y</p:attrName>
                                        </p:attrNameLst>
                                      </p:cBhvr>
                                      <p:tavLst>
                                        <p:tav tm="0">
                                          <p:val>
                                            <p:strVal val="ppt_y"/>
                                          </p:val>
                                        </p:tav>
                                        <p:tav tm="100000">
                                          <p:val>
                                            <p:strVal val="ppt_y"/>
                                          </p:val>
                                        </p:tav>
                                      </p:tavLst>
                                    </p:anim>
                                    <p:animEffect transition="out" filter="fade">
                                      <p:cBhvr>
                                        <p:cTn id="10" dur="1000"/>
                                        <p:tgtEl>
                                          <p:spTgt spid="40976"/>
                                        </p:tgtEl>
                                      </p:cBhvr>
                                    </p:animEffect>
                                    <p:set>
                                      <p:cBhvr>
                                        <p:cTn id="11" dur="1" fill="hold">
                                          <p:stCondLst>
                                            <p:cond delay="999"/>
                                          </p:stCondLst>
                                        </p:cTn>
                                        <p:tgtEl>
                                          <p:spTgt spid="4097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2" fill="hold">
                            <p:stCondLst>
                              <p:cond delay="1000"/>
                            </p:stCondLst>
                            <p:childTnLst>
                              <p:par>
                                <p:cTn id="13" presetID="54" presetClass="exit" presetSubtype="0" decel="100000" fill="hold" grpId="0" nodeType="afterEffect">
                                  <p:stCondLst>
                                    <p:cond delay="0"/>
                                  </p:stCondLst>
                                  <p:childTnLst>
                                    <p:anim calcmode="lin" valueType="num">
                                      <p:cBhvr>
                                        <p:cTn id="14" dur="1000"/>
                                        <p:tgtEl>
                                          <p:spTgt spid="40975"/>
                                        </p:tgtEl>
                                        <p:attrNameLst>
                                          <p:attrName>ppt_w</p:attrName>
                                        </p:attrNameLst>
                                      </p:cBhvr>
                                      <p:tavLst>
                                        <p:tav tm="0">
                                          <p:val>
                                            <p:strVal val="ppt_w"/>
                                          </p:val>
                                        </p:tav>
                                        <p:tav tm="100000">
                                          <p:val>
                                            <p:strVal val="ppt_w*0.05"/>
                                          </p:val>
                                        </p:tav>
                                      </p:tavLst>
                                    </p:anim>
                                    <p:anim calcmode="lin" valueType="num">
                                      <p:cBhvr>
                                        <p:cTn id="15" dur="1000"/>
                                        <p:tgtEl>
                                          <p:spTgt spid="40975"/>
                                        </p:tgtEl>
                                        <p:attrNameLst>
                                          <p:attrName>ppt_h</p:attrName>
                                        </p:attrNameLst>
                                      </p:cBhvr>
                                      <p:tavLst>
                                        <p:tav tm="0">
                                          <p:val>
                                            <p:strVal val="ppt_h"/>
                                          </p:val>
                                        </p:tav>
                                        <p:tav tm="100000">
                                          <p:val>
                                            <p:strVal val="ppt_h"/>
                                          </p:val>
                                        </p:tav>
                                      </p:tavLst>
                                    </p:anim>
                                    <p:anim calcmode="lin" valueType="num">
                                      <p:cBhvr>
                                        <p:cTn id="16" dur="1000"/>
                                        <p:tgtEl>
                                          <p:spTgt spid="40975"/>
                                        </p:tgtEl>
                                        <p:attrNameLst>
                                          <p:attrName>ppt_x</p:attrName>
                                        </p:attrNameLst>
                                      </p:cBhvr>
                                      <p:tavLst>
                                        <p:tav tm="0">
                                          <p:val>
                                            <p:strVal val="ppt_x"/>
                                          </p:val>
                                        </p:tav>
                                        <p:tav tm="100000">
                                          <p:val>
                                            <p:strVal val="ppt_x-.2"/>
                                          </p:val>
                                        </p:tav>
                                      </p:tavLst>
                                    </p:anim>
                                    <p:anim calcmode="lin" valueType="num">
                                      <p:cBhvr>
                                        <p:cTn id="17" dur="1000"/>
                                        <p:tgtEl>
                                          <p:spTgt spid="40975"/>
                                        </p:tgtEl>
                                        <p:attrNameLst>
                                          <p:attrName>ppt_y</p:attrName>
                                        </p:attrNameLst>
                                      </p:cBhvr>
                                      <p:tavLst>
                                        <p:tav tm="0">
                                          <p:val>
                                            <p:strVal val="ppt_y"/>
                                          </p:val>
                                        </p:tav>
                                        <p:tav tm="100000">
                                          <p:val>
                                            <p:strVal val="ppt_y"/>
                                          </p:val>
                                        </p:tav>
                                      </p:tavLst>
                                    </p:anim>
                                    <p:animEffect transition="out" filter="fade">
                                      <p:cBhvr>
                                        <p:cTn id="18" dur="1000"/>
                                        <p:tgtEl>
                                          <p:spTgt spid="40975"/>
                                        </p:tgtEl>
                                      </p:cBhvr>
                                    </p:animEffect>
                                    <p:set>
                                      <p:cBhvr>
                                        <p:cTn id="19" dur="1" fill="hold">
                                          <p:stCondLst>
                                            <p:cond delay="999"/>
                                          </p:stCondLst>
                                        </p:cTn>
                                        <p:tgtEl>
                                          <p:spTgt spid="4097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40974"/>
                                        </p:tgtEl>
                                        <p:attrNameLst>
                                          <p:attrName>ppt_w</p:attrName>
                                        </p:attrNameLst>
                                      </p:cBhvr>
                                      <p:tavLst>
                                        <p:tav tm="0">
                                          <p:val>
                                            <p:strVal val="ppt_w"/>
                                          </p:val>
                                        </p:tav>
                                        <p:tav tm="100000">
                                          <p:val>
                                            <p:strVal val="ppt_w*0.05"/>
                                          </p:val>
                                        </p:tav>
                                      </p:tavLst>
                                    </p:anim>
                                    <p:anim calcmode="lin" valueType="num">
                                      <p:cBhvr>
                                        <p:cTn id="23" dur="1000"/>
                                        <p:tgtEl>
                                          <p:spTgt spid="40974"/>
                                        </p:tgtEl>
                                        <p:attrNameLst>
                                          <p:attrName>ppt_h</p:attrName>
                                        </p:attrNameLst>
                                      </p:cBhvr>
                                      <p:tavLst>
                                        <p:tav tm="0">
                                          <p:val>
                                            <p:strVal val="ppt_h"/>
                                          </p:val>
                                        </p:tav>
                                        <p:tav tm="100000">
                                          <p:val>
                                            <p:strVal val="ppt_h"/>
                                          </p:val>
                                        </p:tav>
                                      </p:tavLst>
                                    </p:anim>
                                    <p:anim calcmode="lin" valueType="num">
                                      <p:cBhvr>
                                        <p:cTn id="24" dur="1000"/>
                                        <p:tgtEl>
                                          <p:spTgt spid="40974"/>
                                        </p:tgtEl>
                                        <p:attrNameLst>
                                          <p:attrName>ppt_x</p:attrName>
                                        </p:attrNameLst>
                                      </p:cBhvr>
                                      <p:tavLst>
                                        <p:tav tm="0">
                                          <p:val>
                                            <p:strVal val="ppt_x"/>
                                          </p:val>
                                        </p:tav>
                                        <p:tav tm="100000">
                                          <p:val>
                                            <p:strVal val="ppt_x-.2"/>
                                          </p:val>
                                        </p:tav>
                                      </p:tavLst>
                                    </p:anim>
                                    <p:anim calcmode="lin" valueType="num">
                                      <p:cBhvr>
                                        <p:cTn id="25" dur="1000"/>
                                        <p:tgtEl>
                                          <p:spTgt spid="40974"/>
                                        </p:tgtEl>
                                        <p:attrNameLst>
                                          <p:attrName>ppt_y</p:attrName>
                                        </p:attrNameLst>
                                      </p:cBhvr>
                                      <p:tavLst>
                                        <p:tav tm="0">
                                          <p:val>
                                            <p:strVal val="ppt_y"/>
                                          </p:val>
                                        </p:tav>
                                        <p:tav tm="100000">
                                          <p:val>
                                            <p:strVal val="ppt_y"/>
                                          </p:val>
                                        </p:tav>
                                      </p:tavLst>
                                    </p:anim>
                                    <p:animEffect transition="out" filter="fade">
                                      <p:cBhvr>
                                        <p:cTn id="26" dur="1000"/>
                                        <p:tgtEl>
                                          <p:spTgt spid="40974"/>
                                        </p:tgtEl>
                                      </p:cBhvr>
                                    </p:animEffect>
                                    <p:set>
                                      <p:cBhvr>
                                        <p:cTn id="27" dur="1" fill="hold">
                                          <p:stCondLst>
                                            <p:cond delay="999"/>
                                          </p:stCondLst>
                                        </p:cTn>
                                        <p:tgtEl>
                                          <p:spTgt spid="4097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40973"/>
                                        </p:tgtEl>
                                        <p:attrNameLst>
                                          <p:attrName>ppt_w</p:attrName>
                                        </p:attrNameLst>
                                      </p:cBhvr>
                                      <p:tavLst>
                                        <p:tav tm="0">
                                          <p:val>
                                            <p:strVal val="ppt_w"/>
                                          </p:val>
                                        </p:tav>
                                        <p:tav tm="100000">
                                          <p:val>
                                            <p:strVal val="ppt_w*0.05"/>
                                          </p:val>
                                        </p:tav>
                                      </p:tavLst>
                                    </p:anim>
                                    <p:anim calcmode="lin" valueType="num">
                                      <p:cBhvr>
                                        <p:cTn id="31" dur="1000"/>
                                        <p:tgtEl>
                                          <p:spTgt spid="40973"/>
                                        </p:tgtEl>
                                        <p:attrNameLst>
                                          <p:attrName>ppt_h</p:attrName>
                                        </p:attrNameLst>
                                      </p:cBhvr>
                                      <p:tavLst>
                                        <p:tav tm="0">
                                          <p:val>
                                            <p:strVal val="ppt_h"/>
                                          </p:val>
                                        </p:tav>
                                        <p:tav tm="100000">
                                          <p:val>
                                            <p:strVal val="ppt_h"/>
                                          </p:val>
                                        </p:tav>
                                      </p:tavLst>
                                    </p:anim>
                                    <p:anim calcmode="lin" valueType="num">
                                      <p:cBhvr>
                                        <p:cTn id="32" dur="1000"/>
                                        <p:tgtEl>
                                          <p:spTgt spid="40973"/>
                                        </p:tgtEl>
                                        <p:attrNameLst>
                                          <p:attrName>ppt_x</p:attrName>
                                        </p:attrNameLst>
                                      </p:cBhvr>
                                      <p:tavLst>
                                        <p:tav tm="0">
                                          <p:val>
                                            <p:strVal val="ppt_x"/>
                                          </p:val>
                                        </p:tav>
                                        <p:tav tm="100000">
                                          <p:val>
                                            <p:strVal val="ppt_x-.2"/>
                                          </p:val>
                                        </p:tav>
                                      </p:tavLst>
                                    </p:anim>
                                    <p:anim calcmode="lin" valueType="num">
                                      <p:cBhvr>
                                        <p:cTn id="33" dur="1000"/>
                                        <p:tgtEl>
                                          <p:spTgt spid="40973"/>
                                        </p:tgtEl>
                                        <p:attrNameLst>
                                          <p:attrName>ppt_y</p:attrName>
                                        </p:attrNameLst>
                                      </p:cBhvr>
                                      <p:tavLst>
                                        <p:tav tm="0">
                                          <p:val>
                                            <p:strVal val="ppt_y"/>
                                          </p:val>
                                        </p:tav>
                                        <p:tav tm="100000">
                                          <p:val>
                                            <p:strVal val="ppt_y"/>
                                          </p:val>
                                        </p:tav>
                                      </p:tavLst>
                                    </p:anim>
                                    <p:animEffect transition="out" filter="fade">
                                      <p:cBhvr>
                                        <p:cTn id="34" dur="1000"/>
                                        <p:tgtEl>
                                          <p:spTgt spid="40973"/>
                                        </p:tgtEl>
                                      </p:cBhvr>
                                    </p:animEffect>
                                    <p:set>
                                      <p:cBhvr>
                                        <p:cTn id="35" dur="1" fill="hold">
                                          <p:stCondLst>
                                            <p:cond delay="999"/>
                                          </p:stCondLst>
                                        </p:cTn>
                                        <p:tgtEl>
                                          <p:spTgt spid="4097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40972"/>
                                        </p:tgtEl>
                                        <p:attrNameLst>
                                          <p:attrName>ppt_w</p:attrName>
                                        </p:attrNameLst>
                                      </p:cBhvr>
                                      <p:tavLst>
                                        <p:tav tm="0">
                                          <p:val>
                                            <p:strVal val="ppt_w"/>
                                          </p:val>
                                        </p:tav>
                                        <p:tav tm="100000">
                                          <p:val>
                                            <p:strVal val="ppt_w*0.05"/>
                                          </p:val>
                                        </p:tav>
                                      </p:tavLst>
                                    </p:anim>
                                    <p:anim calcmode="lin" valueType="num">
                                      <p:cBhvr>
                                        <p:cTn id="39" dur="1000"/>
                                        <p:tgtEl>
                                          <p:spTgt spid="40972"/>
                                        </p:tgtEl>
                                        <p:attrNameLst>
                                          <p:attrName>ppt_h</p:attrName>
                                        </p:attrNameLst>
                                      </p:cBhvr>
                                      <p:tavLst>
                                        <p:tav tm="0">
                                          <p:val>
                                            <p:strVal val="ppt_h"/>
                                          </p:val>
                                        </p:tav>
                                        <p:tav tm="100000">
                                          <p:val>
                                            <p:strVal val="ppt_h"/>
                                          </p:val>
                                        </p:tav>
                                      </p:tavLst>
                                    </p:anim>
                                    <p:anim calcmode="lin" valueType="num">
                                      <p:cBhvr>
                                        <p:cTn id="40" dur="1000"/>
                                        <p:tgtEl>
                                          <p:spTgt spid="40972"/>
                                        </p:tgtEl>
                                        <p:attrNameLst>
                                          <p:attrName>ppt_x</p:attrName>
                                        </p:attrNameLst>
                                      </p:cBhvr>
                                      <p:tavLst>
                                        <p:tav tm="0">
                                          <p:val>
                                            <p:strVal val="ppt_x"/>
                                          </p:val>
                                        </p:tav>
                                        <p:tav tm="100000">
                                          <p:val>
                                            <p:strVal val="ppt_x-.2"/>
                                          </p:val>
                                        </p:tav>
                                      </p:tavLst>
                                    </p:anim>
                                    <p:anim calcmode="lin" valueType="num">
                                      <p:cBhvr>
                                        <p:cTn id="41" dur="1000"/>
                                        <p:tgtEl>
                                          <p:spTgt spid="40972"/>
                                        </p:tgtEl>
                                        <p:attrNameLst>
                                          <p:attrName>ppt_y</p:attrName>
                                        </p:attrNameLst>
                                      </p:cBhvr>
                                      <p:tavLst>
                                        <p:tav tm="0">
                                          <p:val>
                                            <p:strVal val="ppt_y"/>
                                          </p:val>
                                        </p:tav>
                                        <p:tav tm="100000">
                                          <p:val>
                                            <p:strVal val="ppt_y"/>
                                          </p:val>
                                        </p:tav>
                                      </p:tavLst>
                                    </p:anim>
                                    <p:animEffect transition="out" filter="fade">
                                      <p:cBhvr>
                                        <p:cTn id="42" dur="1000"/>
                                        <p:tgtEl>
                                          <p:spTgt spid="40972"/>
                                        </p:tgtEl>
                                      </p:cBhvr>
                                    </p:animEffect>
                                    <p:set>
                                      <p:cBhvr>
                                        <p:cTn id="43" dur="1" fill="hold">
                                          <p:stCondLst>
                                            <p:cond delay="999"/>
                                          </p:stCondLst>
                                        </p:cTn>
                                        <p:tgtEl>
                                          <p:spTgt spid="4097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40971"/>
                                        </p:tgtEl>
                                        <p:attrNameLst>
                                          <p:attrName>ppt_w</p:attrName>
                                        </p:attrNameLst>
                                      </p:cBhvr>
                                      <p:tavLst>
                                        <p:tav tm="0">
                                          <p:val>
                                            <p:strVal val="ppt_w"/>
                                          </p:val>
                                        </p:tav>
                                        <p:tav tm="100000">
                                          <p:val>
                                            <p:strVal val="ppt_w*0.05"/>
                                          </p:val>
                                        </p:tav>
                                      </p:tavLst>
                                    </p:anim>
                                    <p:anim calcmode="lin" valueType="num">
                                      <p:cBhvr>
                                        <p:cTn id="47" dur="1000"/>
                                        <p:tgtEl>
                                          <p:spTgt spid="40971"/>
                                        </p:tgtEl>
                                        <p:attrNameLst>
                                          <p:attrName>ppt_h</p:attrName>
                                        </p:attrNameLst>
                                      </p:cBhvr>
                                      <p:tavLst>
                                        <p:tav tm="0">
                                          <p:val>
                                            <p:strVal val="ppt_h"/>
                                          </p:val>
                                        </p:tav>
                                        <p:tav tm="100000">
                                          <p:val>
                                            <p:strVal val="ppt_h"/>
                                          </p:val>
                                        </p:tav>
                                      </p:tavLst>
                                    </p:anim>
                                    <p:anim calcmode="lin" valueType="num">
                                      <p:cBhvr>
                                        <p:cTn id="48" dur="1000"/>
                                        <p:tgtEl>
                                          <p:spTgt spid="40971"/>
                                        </p:tgtEl>
                                        <p:attrNameLst>
                                          <p:attrName>ppt_x</p:attrName>
                                        </p:attrNameLst>
                                      </p:cBhvr>
                                      <p:tavLst>
                                        <p:tav tm="0">
                                          <p:val>
                                            <p:strVal val="ppt_x"/>
                                          </p:val>
                                        </p:tav>
                                        <p:tav tm="100000">
                                          <p:val>
                                            <p:strVal val="ppt_x-.2"/>
                                          </p:val>
                                        </p:tav>
                                      </p:tavLst>
                                    </p:anim>
                                    <p:anim calcmode="lin" valueType="num">
                                      <p:cBhvr>
                                        <p:cTn id="49" dur="1000"/>
                                        <p:tgtEl>
                                          <p:spTgt spid="40971"/>
                                        </p:tgtEl>
                                        <p:attrNameLst>
                                          <p:attrName>ppt_y</p:attrName>
                                        </p:attrNameLst>
                                      </p:cBhvr>
                                      <p:tavLst>
                                        <p:tav tm="0">
                                          <p:val>
                                            <p:strVal val="ppt_y"/>
                                          </p:val>
                                        </p:tav>
                                        <p:tav tm="100000">
                                          <p:val>
                                            <p:strVal val="ppt_y"/>
                                          </p:val>
                                        </p:tav>
                                      </p:tavLst>
                                    </p:anim>
                                    <p:animEffect transition="out" filter="fade">
                                      <p:cBhvr>
                                        <p:cTn id="50" dur="1000"/>
                                        <p:tgtEl>
                                          <p:spTgt spid="40971"/>
                                        </p:tgtEl>
                                      </p:cBhvr>
                                    </p:animEffect>
                                    <p:set>
                                      <p:cBhvr>
                                        <p:cTn id="51" dur="1" fill="hold">
                                          <p:stCondLst>
                                            <p:cond delay="999"/>
                                          </p:stCondLst>
                                        </p:cTn>
                                        <p:tgtEl>
                                          <p:spTgt spid="4097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40970"/>
                                        </p:tgtEl>
                                        <p:attrNameLst>
                                          <p:attrName>ppt_w</p:attrName>
                                        </p:attrNameLst>
                                      </p:cBhvr>
                                      <p:tavLst>
                                        <p:tav tm="0">
                                          <p:val>
                                            <p:strVal val="ppt_w"/>
                                          </p:val>
                                        </p:tav>
                                        <p:tav tm="100000">
                                          <p:val>
                                            <p:strVal val="ppt_w*0.05"/>
                                          </p:val>
                                        </p:tav>
                                      </p:tavLst>
                                    </p:anim>
                                    <p:anim calcmode="lin" valueType="num">
                                      <p:cBhvr>
                                        <p:cTn id="55" dur="1000"/>
                                        <p:tgtEl>
                                          <p:spTgt spid="40970"/>
                                        </p:tgtEl>
                                        <p:attrNameLst>
                                          <p:attrName>ppt_h</p:attrName>
                                        </p:attrNameLst>
                                      </p:cBhvr>
                                      <p:tavLst>
                                        <p:tav tm="0">
                                          <p:val>
                                            <p:strVal val="ppt_h"/>
                                          </p:val>
                                        </p:tav>
                                        <p:tav tm="100000">
                                          <p:val>
                                            <p:strVal val="ppt_h"/>
                                          </p:val>
                                        </p:tav>
                                      </p:tavLst>
                                    </p:anim>
                                    <p:anim calcmode="lin" valueType="num">
                                      <p:cBhvr>
                                        <p:cTn id="56" dur="1000"/>
                                        <p:tgtEl>
                                          <p:spTgt spid="40970"/>
                                        </p:tgtEl>
                                        <p:attrNameLst>
                                          <p:attrName>ppt_x</p:attrName>
                                        </p:attrNameLst>
                                      </p:cBhvr>
                                      <p:tavLst>
                                        <p:tav tm="0">
                                          <p:val>
                                            <p:strVal val="ppt_x"/>
                                          </p:val>
                                        </p:tav>
                                        <p:tav tm="100000">
                                          <p:val>
                                            <p:strVal val="ppt_x-.2"/>
                                          </p:val>
                                        </p:tav>
                                      </p:tavLst>
                                    </p:anim>
                                    <p:anim calcmode="lin" valueType="num">
                                      <p:cBhvr>
                                        <p:cTn id="57" dur="1000"/>
                                        <p:tgtEl>
                                          <p:spTgt spid="40970"/>
                                        </p:tgtEl>
                                        <p:attrNameLst>
                                          <p:attrName>ppt_y</p:attrName>
                                        </p:attrNameLst>
                                      </p:cBhvr>
                                      <p:tavLst>
                                        <p:tav tm="0">
                                          <p:val>
                                            <p:strVal val="ppt_y"/>
                                          </p:val>
                                        </p:tav>
                                        <p:tav tm="100000">
                                          <p:val>
                                            <p:strVal val="ppt_y"/>
                                          </p:val>
                                        </p:tav>
                                      </p:tavLst>
                                    </p:anim>
                                    <p:animEffect transition="out" filter="fade">
                                      <p:cBhvr>
                                        <p:cTn id="58" dur="1000"/>
                                        <p:tgtEl>
                                          <p:spTgt spid="40970"/>
                                        </p:tgtEl>
                                      </p:cBhvr>
                                    </p:animEffect>
                                    <p:set>
                                      <p:cBhvr>
                                        <p:cTn id="59" dur="1" fill="hold">
                                          <p:stCondLst>
                                            <p:cond delay="999"/>
                                          </p:stCondLst>
                                        </p:cTn>
                                        <p:tgtEl>
                                          <p:spTgt spid="4097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40969"/>
                                        </p:tgtEl>
                                        <p:attrNameLst>
                                          <p:attrName>ppt_w</p:attrName>
                                        </p:attrNameLst>
                                      </p:cBhvr>
                                      <p:tavLst>
                                        <p:tav tm="0">
                                          <p:val>
                                            <p:strVal val="ppt_w"/>
                                          </p:val>
                                        </p:tav>
                                        <p:tav tm="100000">
                                          <p:val>
                                            <p:strVal val="ppt_w*0.05"/>
                                          </p:val>
                                        </p:tav>
                                      </p:tavLst>
                                    </p:anim>
                                    <p:anim calcmode="lin" valueType="num">
                                      <p:cBhvr>
                                        <p:cTn id="63" dur="1000"/>
                                        <p:tgtEl>
                                          <p:spTgt spid="40969"/>
                                        </p:tgtEl>
                                        <p:attrNameLst>
                                          <p:attrName>ppt_h</p:attrName>
                                        </p:attrNameLst>
                                      </p:cBhvr>
                                      <p:tavLst>
                                        <p:tav tm="0">
                                          <p:val>
                                            <p:strVal val="ppt_h"/>
                                          </p:val>
                                        </p:tav>
                                        <p:tav tm="100000">
                                          <p:val>
                                            <p:strVal val="ppt_h"/>
                                          </p:val>
                                        </p:tav>
                                      </p:tavLst>
                                    </p:anim>
                                    <p:anim calcmode="lin" valueType="num">
                                      <p:cBhvr>
                                        <p:cTn id="64" dur="1000"/>
                                        <p:tgtEl>
                                          <p:spTgt spid="40969"/>
                                        </p:tgtEl>
                                        <p:attrNameLst>
                                          <p:attrName>ppt_x</p:attrName>
                                        </p:attrNameLst>
                                      </p:cBhvr>
                                      <p:tavLst>
                                        <p:tav tm="0">
                                          <p:val>
                                            <p:strVal val="ppt_x"/>
                                          </p:val>
                                        </p:tav>
                                        <p:tav tm="100000">
                                          <p:val>
                                            <p:strVal val="ppt_x-.2"/>
                                          </p:val>
                                        </p:tav>
                                      </p:tavLst>
                                    </p:anim>
                                    <p:anim calcmode="lin" valueType="num">
                                      <p:cBhvr>
                                        <p:cTn id="65" dur="1000"/>
                                        <p:tgtEl>
                                          <p:spTgt spid="40969"/>
                                        </p:tgtEl>
                                        <p:attrNameLst>
                                          <p:attrName>ppt_y</p:attrName>
                                        </p:attrNameLst>
                                      </p:cBhvr>
                                      <p:tavLst>
                                        <p:tav tm="0">
                                          <p:val>
                                            <p:strVal val="ppt_y"/>
                                          </p:val>
                                        </p:tav>
                                        <p:tav tm="100000">
                                          <p:val>
                                            <p:strVal val="ppt_y"/>
                                          </p:val>
                                        </p:tav>
                                      </p:tavLst>
                                    </p:anim>
                                    <p:animEffect transition="out" filter="fade">
                                      <p:cBhvr>
                                        <p:cTn id="66" dur="1000"/>
                                        <p:tgtEl>
                                          <p:spTgt spid="40969"/>
                                        </p:tgtEl>
                                      </p:cBhvr>
                                    </p:animEffect>
                                    <p:set>
                                      <p:cBhvr>
                                        <p:cTn id="67" dur="1" fill="hold">
                                          <p:stCondLst>
                                            <p:cond delay="999"/>
                                          </p:stCondLst>
                                        </p:cTn>
                                        <p:tgtEl>
                                          <p:spTgt spid="4096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40968"/>
                                        </p:tgtEl>
                                        <p:attrNameLst>
                                          <p:attrName>ppt_w</p:attrName>
                                        </p:attrNameLst>
                                      </p:cBhvr>
                                      <p:tavLst>
                                        <p:tav tm="0">
                                          <p:val>
                                            <p:strVal val="ppt_w"/>
                                          </p:val>
                                        </p:tav>
                                        <p:tav tm="100000">
                                          <p:val>
                                            <p:strVal val="ppt_w*0.05"/>
                                          </p:val>
                                        </p:tav>
                                      </p:tavLst>
                                    </p:anim>
                                    <p:anim calcmode="lin" valueType="num">
                                      <p:cBhvr>
                                        <p:cTn id="71" dur="1000"/>
                                        <p:tgtEl>
                                          <p:spTgt spid="40968"/>
                                        </p:tgtEl>
                                        <p:attrNameLst>
                                          <p:attrName>ppt_h</p:attrName>
                                        </p:attrNameLst>
                                      </p:cBhvr>
                                      <p:tavLst>
                                        <p:tav tm="0">
                                          <p:val>
                                            <p:strVal val="ppt_h"/>
                                          </p:val>
                                        </p:tav>
                                        <p:tav tm="100000">
                                          <p:val>
                                            <p:strVal val="ppt_h"/>
                                          </p:val>
                                        </p:tav>
                                      </p:tavLst>
                                    </p:anim>
                                    <p:anim calcmode="lin" valueType="num">
                                      <p:cBhvr>
                                        <p:cTn id="72" dur="1000"/>
                                        <p:tgtEl>
                                          <p:spTgt spid="40968"/>
                                        </p:tgtEl>
                                        <p:attrNameLst>
                                          <p:attrName>ppt_x</p:attrName>
                                        </p:attrNameLst>
                                      </p:cBhvr>
                                      <p:tavLst>
                                        <p:tav tm="0">
                                          <p:val>
                                            <p:strVal val="ppt_x"/>
                                          </p:val>
                                        </p:tav>
                                        <p:tav tm="100000">
                                          <p:val>
                                            <p:strVal val="ppt_x-.2"/>
                                          </p:val>
                                        </p:tav>
                                      </p:tavLst>
                                    </p:anim>
                                    <p:anim calcmode="lin" valueType="num">
                                      <p:cBhvr>
                                        <p:cTn id="73" dur="1000"/>
                                        <p:tgtEl>
                                          <p:spTgt spid="40968"/>
                                        </p:tgtEl>
                                        <p:attrNameLst>
                                          <p:attrName>ppt_y</p:attrName>
                                        </p:attrNameLst>
                                      </p:cBhvr>
                                      <p:tavLst>
                                        <p:tav tm="0">
                                          <p:val>
                                            <p:strVal val="ppt_y"/>
                                          </p:val>
                                        </p:tav>
                                        <p:tav tm="100000">
                                          <p:val>
                                            <p:strVal val="ppt_y"/>
                                          </p:val>
                                        </p:tav>
                                      </p:tavLst>
                                    </p:anim>
                                    <p:animEffect transition="out" filter="fade">
                                      <p:cBhvr>
                                        <p:cTn id="74" dur="1000"/>
                                        <p:tgtEl>
                                          <p:spTgt spid="40968"/>
                                        </p:tgtEl>
                                      </p:cBhvr>
                                    </p:animEffect>
                                    <p:set>
                                      <p:cBhvr>
                                        <p:cTn id="75" dur="1" fill="hold">
                                          <p:stCondLst>
                                            <p:cond delay="999"/>
                                          </p:stCondLst>
                                        </p:cTn>
                                        <p:tgtEl>
                                          <p:spTgt spid="4096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4"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40967"/>
                                        </p:tgtEl>
                                        <p:attrNameLst>
                                          <p:attrName>ppt_w</p:attrName>
                                        </p:attrNameLst>
                                      </p:cBhvr>
                                      <p:tavLst>
                                        <p:tav tm="0">
                                          <p:val>
                                            <p:strVal val="ppt_w"/>
                                          </p:val>
                                        </p:tav>
                                        <p:tav tm="100000">
                                          <p:val>
                                            <p:strVal val="ppt_w*0.05"/>
                                          </p:val>
                                        </p:tav>
                                      </p:tavLst>
                                    </p:anim>
                                    <p:anim calcmode="lin" valueType="num">
                                      <p:cBhvr>
                                        <p:cTn id="79" dur="1000"/>
                                        <p:tgtEl>
                                          <p:spTgt spid="40967"/>
                                        </p:tgtEl>
                                        <p:attrNameLst>
                                          <p:attrName>ppt_h</p:attrName>
                                        </p:attrNameLst>
                                      </p:cBhvr>
                                      <p:tavLst>
                                        <p:tav tm="0">
                                          <p:val>
                                            <p:strVal val="ppt_h"/>
                                          </p:val>
                                        </p:tav>
                                        <p:tav tm="100000">
                                          <p:val>
                                            <p:strVal val="ppt_h"/>
                                          </p:val>
                                        </p:tav>
                                      </p:tavLst>
                                    </p:anim>
                                    <p:anim calcmode="lin" valueType="num">
                                      <p:cBhvr>
                                        <p:cTn id="80" dur="1000"/>
                                        <p:tgtEl>
                                          <p:spTgt spid="40967"/>
                                        </p:tgtEl>
                                        <p:attrNameLst>
                                          <p:attrName>ppt_x</p:attrName>
                                        </p:attrNameLst>
                                      </p:cBhvr>
                                      <p:tavLst>
                                        <p:tav tm="0">
                                          <p:val>
                                            <p:strVal val="ppt_x"/>
                                          </p:val>
                                        </p:tav>
                                        <p:tav tm="100000">
                                          <p:val>
                                            <p:strVal val="ppt_x-.2"/>
                                          </p:val>
                                        </p:tav>
                                      </p:tavLst>
                                    </p:anim>
                                    <p:anim calcmode="lin" valueType="num">
                                      <p:cBhvr>
                                        <p:cTn id="81" dur="1000"/>
                                        <p:tgtEl>
                                          <p:spTgt spid="40967"/>
                                        </p:tgtEl>
                                        <p:attrNameLst>
                                          <p:attrName>ppt_y</p:attrName>
                                        </p:attrNameLst>
                                      </p:cBhvr>
                                      <p:tavLst>
                                        <p:tav tm="0">
                                          <p:val>
                                            <p:strVal val="ppt_y"/>
                                          </p:val>
                                        </p:tav>
                                        <p:tav tm="100000">
                                          <p:val>
                                            <p:strVal val="ppt_y"/>
                                          </p:val>
                                        </p:tav>
                                      </p:tavLst>
                                    </p:anim>
                                    <p:animEffect transition="out" filter="fade">
                                      <p:cBhvr>
                                        <p:cTn id="82" dur="1000"/>
                                        <p:tgtEl>
                                          <p:spTgt spid="40967"/>
                                        </p:tgtEl>
                                      </p:cBhvr>
                                    </p:animEffect>
                                    <p:set>
                                      <p:cBhvr>
                                        <p:cTn id="83" dur="1" fill="hold">
                                          <p:stCondLst>
                                            <p:cond delay="999"/>
                                          </p:stCondLst>
                                        </p:cTn>
                                        <p:tgtEl>
                                          <p:spTgt spid="4096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childTnLst>
                          </p:cTn>
                        </p:par>
                        <p:par>
                          <p:cTn id="84" fill="hold" nodeType="afterGroup">
                            <p:stCondLst>
                              <p:cond delay="10000"/>
                            </p:stCondLst>
                            <p:childTnLst>
                              <p:par>
                                <p:cTn id="85" presetID="6" presetClass="emph" presetSubtype="0" fill="hold" grpId="0" nodeType="afterEffect">
                                  <p:stCondLst>
                                    <p:cond delay="0"/>
                                  </p:stCondLst>
                                  <p:childTnLst>
                                    <p:animScale>
                                      <p:cBhvr>
                                        <p:cTn id="86" dur="1000" fill="hold"/>
                                        <p:tgtEl>
                                          <p:spTgt spid="40966"/>
                                        </p:tgtEl>
                                      </p:cBhvr>
                                      <p:by x="130000" y="130000"/>
                                    </p:animScale>
                                  </p:childTnLst>
                                  <p:subTnLst>
                                    <p:audio>
                                      <p:cMediaNode>
                                        <p:cTn display="0" masterRel="sameClick">
                                          <p:stCondLst>
                                            <p:cond evt="begin" delay="0">
                                              <p:tn val="85"/>
                                            </p:cond>
                                          </p:stCondLst>
                                          <p:endCondLst>
                                            <p:cond evt="onStopAudio" delay="0">
                                              <p:tgtEl>
                                                <p:sldTgt/>
                                              </p:tgtEl>
                                            </p:cond>
                                          </p:endCondLst>
                                        </p:cTn>
                                        <p:tgtEl>
                                          <p:sndTgt r:embed="rId5" name="BELL.WAV"/>
                                        </p:tgtEl>
                                      </p:cMediaNode>
                                    </p:audio>
                                  </p:sub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blinds(horizontal)">
                                      <p:cBhvr>
                                        <p:cTn id="9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2" fill="hold" display="0">
                  <p:stCondLst>
                    <p:cond delay="indefinite"/>
                  </p:stCondLst>
                  <p:endCondLst>
                    <p:cond evt="onNext" delay="0">
                      <p:tgtEl>
                        <p:sldTgt/>
                      </p:tgtEl>
                    </p:cond>
                    <p:cond evt="onPrev" delay="0">
                      <p:tgtEl>
                        <p:sldTgt/>
                      </p:tgtEl>
                    </p:cond>
                    <p:cond evt="onStopAudio" delay="0">
                      <p:tgtEl>
                        <p:sldTgt/>
                      </p:tgtEl>
                    </p:cond>
                  </p:endCondLst>
                </p:cTn>
                <p:tgtEl>
                  <p:spTgt spid="40980"/>
                </p:tgtEl>
              </p:cMediaNode>
            </p:audio>
            <p:seq concurrent="1" nextAc="seek">
              <p:cTn id="93" restart="whenNotActive" fill="hold" evtFilter="cancelBubble" nodeType="interactiveSeq">
                <p:stCondLst>
                  <p:cond evt="onClick" delay="0">
                    <p:tgtEl>
                      <p:spTgt spid="8500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1" presetClass="mediacall" presetSubtype="0" fill="hold" nodeType="clickEffect">
                                  <p:stCondLst>
                                    <p:cond delay="0"/>
                                  </p:stCondLst>
                                  <p:childTnLst>
                                    <p:cmd type="call" cmd="playFrom(0.0)">
                                      <p:cBhvr>
                                        <p:cTn id="97" dur="2264" fill="hold"/>
                                        <p:tgtEl>
                                          <p:spTgt spid="40980"/>
                                        </p:tgtEl>
                                      </p:cBhvr>
                                    </p:cmd>
                                  </p:childTnLst>
                                </p:cTn>
                              </p:par>
                            </p:childTnLst>
                          </p:cTn>
                        </p:par>
                      </p:childTnLst>
                    </p:cTn>
                  </p:par>
                </p:childTnLst>
              </p:cTn>
              <p:nextCondLst>
                <p:cond evt="onClick" delay="0">
                  <p:tgtEl>
                    <p:spTgt spid="85006"/>
                  </p:tgtEl>
                </p:cond>
              </p:nextCondLst>
            </p:seq>
          </p:childTnLst>
        </p:cTn>
      </p:par>
    </p:tnLst>
    <p:bldLst>
      <p:bldP spid="40966" grpId="0" animBg="1"/>
      <p:bldP spid="40967" grpId="0" animBg="1"/>
      <p:bldP spid="40968" grpId="0" animBg="1"/>
      <p:bldP spid="40969" grpId="0" animBg="1"/>
      <p:bldP spid="40970" grpId="0" animBg="1"/>
      <p:bldP spid="40971" grpId="0" animBg="1"/>
      <p:bldP spid="40972" grpId="0" animBg="1"/>
      <p:bldP spid="40973" grpId="0" animBg="1"/>
      <p:bldP spid="40974" grpId="0" animBg="1"/>
      <p:bldP spid="40975" grpId="0" animBg="1"/>
      <p:bldP spid="40976" grpId="0"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0" name="skip.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9753600" y="228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descr="springtime_sun_hb"/>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434512" y="162445"/>
            <a:ext cx="990600" cy="9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0" name="Group 3"/>
          <p:cNvGrpSpPr>
            <a:grpSpLocks/>
          </p:cNvGrpSpPr>
          <p:nvPr/>
        </p:nvGrpSpPr>
        <p:grpSpPr bwMode="auto">
          <a:xfrm>
            <a:off x="3257290" y="536085"/>
            <a:ext cx="5791200" cy="509587"/>
            <a:chOff x="912" y="258"/>
            <a:chExt cx="4059" cy="447"/>
          </a:xfrm>
        </p:grpSpPr>
        <p:sp>
          <p:nvSpPr>
            <p:cNvPr id="45078" name="WordArt 4"/>
            <p:cNvSpPr>
              <a:spLocks noChangeArrowheads="1" noChangeShapeType="1" noTextEdit="1"/>
            </p:cNvSpPr>
            <p:nvPr/>
          </p:nvSpPr>
          <p:spPr bwMode="auto">
            <a:xfrm>
              <a:off x="2061" y="315"/>
              <a:ext cx="2910" cy="390"/>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99CC00"/>
                    </a:solidFill>
                    <a:round/>
                    <a:headEnd/>
                    <a:tailEnd/>
                  </a:ln>
                  <a:solidFill>
                    <a:srgbClr val="FF6600"/>
                  </a:solidFill>
                  <a:effectLst>
                    <a:outerShdw dist="125724" dir="18900000" algn="ctr" rotWithShape="0">
                      <a:srgbClr val="000099"/>
                    </a:outerShdw>
                  </a:effectLst>
                  <a:latin typeface="Arial"/>
                  <a:cs typeface="Arial"/>
                </a:rPr>
                <a:t>RINGING THE GOLDEN BELL</a:t>
              </a:r>
            </a:p>
          </p:txBody>
        </p:sp>
        <p:sp>
          <p:nvSpPr>
            <p:cNvPr id="45079" name="WordArt 5"/>
            <p:cNvSpPr>
              <a:spLocks noChangeArrowheads="1" noChangeShapeType="1" noTextEdit="1"/>
            </p:cNvSpPr>
            <p:nvPr/>
          </p:nvSpPr>
          <p:spPr bwMode="auto">
            <a:xfrm>
              <a:off x="912" y="258"/>
              <a:ext cx="912" cy="372"/>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a:ln w="9525">
                    <a:round/>
                    <a:headEnd/>
                    <a:tailEnd/>
                  </a:ln>
                  <a:solidFill>
                    <a:srgbClr val="FF6600">
                      <a:alpha val="98822"/>
                    </a:srgbClr>
                  </a:solidFill>
                  <a:latin typeface="Arial"/>
                  <a:cs typeface="Arial"/>
                </a:rPr>
                <a:t>Game</a:t>
              </a:r>
            </a:p>
          </p:txBody>
        </p:sp>
      </p:grpSp>
      <p:sp>
        <p:nvSpPr>
          <p:cNvPr id="40966" name="AutoShape 6"/>
          <p:cNvSpPr>
            <a:spLocks noChangeArrowheads="1"/>
          </p:cNvSpPr>
          <p:nvPr/>
        </p:nvSpPr>
        <p:spPr bwMode="auto">
          <a:xfrm>
            <a:off x="1766888" y="142875"/>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FF0000"/>
                </a:solidFill>
                <a:cs typeface="Arial" pitchFamily="34" charset="0"/>
              </a:rPr>
              <a:t>0</a:t>
            </a:r>
          </a:p>
        </p:txBody>
      </p:sp>
      <p:sp>
        <p:nvSpPr>
          <p:cNvPr id="40967" name="AutoShape 7"/>
          <p:cNvSpPr>
            <a:spLocks noChangeArrowheads="1"/>
          </p:cNvSpPr>
          <p:nvPr/>
        </p:nvSpPr>
        <p:spPr bwMode="auto">
          <a:xfrm>
            <a:off x="1766888" y="142875"/>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800000"/>
                </a:solidFill>
                <a:cs typeface="Arial" pitchFamily="34" charset="0"/>
              </a:rPr>
              <a:t>1</a:t>
            </a:r>
          </a:p>
        </p:txBody>
      </p:sp>
      <p:sp>
        <p:nvSpPr>
          <p:cNvPr id="40968" name="AutoShape 8"/>
          <p:cNvSpPr>
            <a:spLocks noChangeArrowheads="1"/>
          </p:cNvSpPr>
          <p:nvPr/>
        </p:nvSpPr>
        <p:spPr bwMode="auto">
          <a:xfrm>
            <a:off x="1766888" y="128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2</a:t>
            </a:r>
          </a:p>
        </p:txBody>
      </p:sp>
      <p:sp>
        <p:nvSpPr>
          <p:cNvPr id="40969" name="AutoShape 9"/>
          <p:cNvSpPr>
            <a:spLocks noChangeArrowheads="1"/>
          </p:cNvSpPr>
          <p:nvPr/>
        </p:nvSpPr>
        <p:spPr bwMode="auto">
          <a:xfrm>
            <a:off x="1766888" y="128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3</a:t>
            </a:r>
          </a:p>
        </p:txBody>
      </p:sp>
      <p:sp>
        <p:nvSpPr>
          <p:cNvPr id="40970" name="AutoShape 10"/>
          <p:cNvSpPr>
            <a:spLocks noChangeArrowheads="1"/>
          </p:cNvSpPr>
          <p:nvPr/>
        </p:nvSpPr>
        <p:spPr bwMode="auto">
          <a:xfrm>
            <a:off x="1776413" y="128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4</a:t>
            </a:r>
          </a:p>
        </p:txBody>
      </p:sp>
      <p:sp>
        <p:nvSpPr>
          <p:cNvPr id="40971" name="AutoShape 11"/>
          <p:cNvSpPr>
            <a:spLocks noChangeArrowheads="1"/>
          </p:cNvSpPr>
          <p:nvPr/>
        </p:nvSpPr>
        <p:spPr bwMode="auto">
          <a:xfrm>
            <a:off x="1766888" y="138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5</a:t>
            </a:r>
          </a:p>
        </p:txBody>
      </p:sp>
      <p:sp>
        <p:nvSpPr>
          <p:cNvPr id="40972" name="AutoShape 12"/>
          <p:cNvSpPr>
            <a:spLocks noChangeArrowheads="1"/>
          </p:cNvSpPr>
          <p:nvPr/>
        </p:nvSpPr>
        <p:spPr bwMode="auto">
          <a:xfrm>
            <a:off x="1781175" y="138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6</a:t>
            </a:r>
          </a:p>
        </p:txBody>
      </p:sp>
      <p:sp>
        <p:nvSpPr>
          <p:cNvPr id="40973" name="AutoShape 13"/>
          <p:cNvSpPr>
            <a:spLocks noChangeArrowheads="1"/>
          </p:cNvSpPr>
          <p:nvPr/>
        </p:nvSpPr>
        <p:spPr bwMode="auto">
          <a:xfrm>
            <a:off x="1785938" y="128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7</a:t>
            </a:r>
          </a:p>
        </p:txBody>
      </p:sp>
      <p:sp>
        <p:nvSpPr>
          <p:cNvPr id="40974" name="AutoShape 14"/>
          <p:cNvSpPr>
            <a:spLocks noChangeArrowheads="1"/>
          </p:cNvSpPr>
          <p:nvPr/>
        </p:nvSpPr>
        <p:spPr bwMode="auto">
          <a:xfrm>
            <a:off x="1785938" y="133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8</a:t>
            </a:r>
          </a:p>
        </p:txBody>
      </p:sp>
      <p:sp>
        <p:nvSpPr>
          <p:cNvPr id="40975" name="AutoShape 15"/>
          <p:cNvSpPr>
            <a:spLocks noChangeArrowheads="1"/>
          </p:cNvSpPr>
          <p:nvPr/>
        </p:nvSpPr>
        <p:spPr bwMode="auto">
          <a:xfrm>
            <a:off x="1781175" y="138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9</a:t>
            </a:r>
          </a:p>
        </p:txBody>
      </p:sp>
      <p:sp>
        <p:nvSpPr>
          <p:cNvPr id="40976" name="AutoShape 16"/>
          <p:cNvSpPr>
            <a:spLocks noChangeArrowheads="1"/>
          </p:cNvSpPr>
          <p:nvPr/>
        </p:nvSpPr>
        <p:spPr bwMode="auto">
          <a:xfrm>
            <a:off x="1766888" y="1238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dirty="0">
                <a:solidFill>
                  <a:srgbClr val="0033CC"/>
                </a:solidFill>
                <a:cs typeface="Arial" pitchFamily="34" charset="0"/>
              </a:rPr>
              <a:t>10</a:t>
            </a:r>
          </a:p>
        </p:txBody>
      </p:sp>
      <p:sp>
        <p:nvSpPr>
          <p:cNvPr id="85006" name="Text Box 14"/>
          <p:cNvSpPr txBox="1">
            <a:spLocks noChangeArrowheads="1"/>
          </p:cNvSpPr>
          <p:nvPr/>
        </p:nvSpPr>
        <p:spPr bwMode="auto">
          <a:xfrm>
            <a:off x="2588217" y="4836579"/>
            <a:ext cx="8589879" cy="630942"/>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3500" b="1" dirty="0">
                <a:solidFill>
                  <a:srgbClr val="FF0000"/>
                </a:solidFill>
              </a:rPr>
              <a:t>  </a:t>
            </a:r>
            <a:r>
              <a:rPr lang="en-US" sz="3500" b="1" dirty="0"/>
              <a:t>There are two…………... In the room</a:t>
            </a:r>
          </a:p>
        </p:txBody>
      </p:sp>
      <p:pic>
        <p:nvPicPr>
          <p:cNvPr id="2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8750" y="267630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 Box 14">
            <a:extLst>
              <a:ext uri="{FF2B5EF4-FFF2-40B4-BE49-F238E27FC236}">
                <a16:creationId xmlns:a16="http://schemas.microsoft.com/office/drawing/2014/main" id="{74C621AB-33F1-4D16-8C97-84BDB8AE8C1D}"/>
              </a:ext>
            </a:extLst>
          </p:cNvPr>
          <p:cNvSpPr txBox="1">
            <a:spLocks noChangeArrowheads="1"/>
          </p:cNvSpPr>
          <p:nvPr/>
        </p:nvSpPr>
        <p:spPr bwMode="auto">
          <a:xfrm>
            <a:off x="6016702" y="4747486"/>
            <a:ext cx="167091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3500" b="1" dirty="0">
                <a:solidFill>
                  <a:srgbClr val="FF0000"/>
                </a:solidFill>
              </a:rPr>
              <a:t>  beds</a:t>
            </a:r>
          </a:p>
        </p:txBody>
      </p:sp>
      <p:sp>
        <p:nvSpPr>
          <p:cNvPr id="2" name="Rectangle 1">
            <a:extLst>
              <a:ext uri="{FF2B5EF4-FFF2-40B4-BE49-F238E27FC236}">
                <a16:creationId xmlns:a16="http://schemas.microsoft.com/office/drawing/2014/main" id="{07EF84CD-7BCA-4F0F-B3B9-26533A799518}"/>
              </a:ext>
            </a:extLst>
          </p:cNvPr>
          <p:cNvSpPr/>
          <p:nvPr/>
        </p:nvSpPr>
        <p:spPr>
          <a:xfrm>
            <a:off x="3724102" y="1494629"/>
            <a:ext cx="2261145" cy="2630413"/>
          </a:xfrm>
          <a:prstGeom prst="rect">
            <a:avLst/>
          </a:prstGeom>
          <a:blipFill>
            <a:blip r:embed="rId9"/>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D4095DC-419C-47DE-B973-4216EF2E6BD4}"/>
              </a:ext>
            </a:extLst>
          </p:cNvPr>
          <p:cNvSpPr/>
          <p:nvPr/>
        </p:nvSpPr>
        <p:spPr>
          <a:xfrm>
            <a:off x="5985247" y="1494628"/>
            <a:ext cx="2261145" cy="2630413"/>
          </a:xfrm>
          <a:prstGeom prst="rect">
            <a:avLst/>
          </a:prstGeom>
          <a:blipFill>
            <a:blip r:embed="rId9"/>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4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xit" presetSubtype="0" decel="100000" fill="hold" grpId="0" nodeType="clickEffect">
                                  <p:stCondLst>
                                    <p:cond delay="0"/>
                                  </p:stCondLst>
                                  <p:childTnLst>
                                    <p:anim calcmode="lin" valueType="num">
                                      <p:cBhvr>
                                        <p:cTn id="6" dur="1000"/>
                                        <p:tgtEl>
                                          <p:spTgt spid="40976"/>
                                        </p:tgtEl>
                                        <p:attrNameLst>
                                          <p:attrName>ppt_w</p:attrName>
                                        </p:attrNameLst>
                                      </p:cBhvr>
                                      <p:tavLst>
                                        <p:tav tm="0">
                                          <p:val>
                                            <p:strVal val="ppt_w"/>
                                          </p:val>
                                        </p:tav>
                                        <p:tav tm="100000">
                                          <p:val>
                                            <p:strVal val="ppt_w*0.05"/>
                                          </p:val>
                                        </p:tav>
                                      </p:tavLst>
                                    </p:anim>
                                    <p:anim calcmode="lin" valueType="num">
                                      <p:cBhvr>
                                        <p:cTn id="7" dur="1000"/>
                                        <p:tgtEl>
                                          <p:spTgt spid="40976"/>
                                        </p:tgtEl>
                                        <p:attrNameLst>
                                          <p:attrName>ppt_h</p:attrName>
                                        </p:attrNameLst>
                                      </p:cBhvr>
                                      <p:tavLst>
                                        <p:tav tm="0">
                                          <p:val>
                                            <p:strVal val="ppt_h"/>
                                          </p:val>
                                        </p:tav>
                                        <p:tav tm="100000">
                                          <p:val>
                                            <p:strVal val="ppt_h"/>
                                          </p:val>
                                        </p:tav>
                                      </p:tavLst>
                                    </p:anim>
                                    <p:anim calcmode="lin" valueType="num">
                                      <p:cBhvr>
                                        <p:cTn id="8" dur="1000"/>
                                        <p:tgtEl>
                                          <p:spTgt spid="40976"/>
                                        </p:tgtEl>
                                        <p:attrNameLst>
                                          <p:attrName>ppt_x</p:attrName>
                                        </p:attrNameLst>
                                      </p:cBhvr>
                                      <p:tavLst>
                                        <p:tav tm="0">
                                          <p:val>
                                            <p:strVal val="ppt_x"/>
                                          </p:val>
                                        </p:tav>
                                        <p:tav tm="100000">
                                          <p:val>
                                            <p:strVal val="ppt_x-.2"/>
                                          </p:val>
                                        </p:tav>
                                      </p:tavLst>
                                    </p:anim>
                                    <p:anim calcmode="lin" valueType="num">
                                      <p:cBhvr>
                                        <p:cTn id="9" dur="1000"/>
                                        <p:tgtEl>
                                          <p:spTgt spid="40976"/>
                                        </p:tgtEl>
                                        <p:attrNameLst>
                                          <p:attrName>ppt_y</p:attrName>
                                        </p:attrNameLst>
                                      </p:cBhvr>
                                      <p:tavLst>
                                        <p:tav tm="0">
                                          <p:val>
                                            <p:strVal val="ppt_y"/>
                                          </p:val>
                                        </p:tav>
                                        <p:tav tm="100000">
                                          <p:val>
                                            <p:strVal val="ppt_y"/>
                                          </p:val>
                                        </p:tav>
                                      </p:tavLst>
                                    </p:anim>
                                    <p:animEffect transition="out" filter="fade">
                                      <p:cBhvr>
                                        <p:cTn id="10" dur="1000"/>
                                        <p:tgtEl>
                                          <p:spTgt spid="40976"/>
                                        </p:tgtEl>
                                      </p:cBhvr>
                                    </p:animEffect>
                                    <p:set>
                                      <p:cBhvr>
                                        <p:cTn id="11" dur="1" fill="hold">
                                          <p:stCondLst>
                                            <p:cond delay="999"/>
                                          </p:stCondLst>
                                        </p:cTn>
                                        <p:tgtEl>
                                          <p:spTgt spid="4097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2" fill="hold">
                            <p:stCondLst>
                              <p:cond delay="1000"/>
                            </p:stCondLst>
                            <p:childTnLst>
                              <p:par>
                                <p:cTn id="13" presetID="54" presetClass="exit" presetSubtype="0" decel="100000" fill="hold" grpId="0" nodeType="afterEffect">
                                  <p:stCondLst>
                                    <p:cond delay="0"/>
                                  </p:stCondLst>
                                  <p:childTnLst>
                                    <p:anim calcmode="lin" valueType="num">
                                      <p:cBhvr>
                                        <p:cTn id="14" dur="1000"/>
                                        <p:tgtEl>
                                          <p:spTgt spid="40975"/>
                                        </p:tgtEl>
                                        <p:attrNameLst>
                                          <p:attrName>ppt_w</p:attrName>
                                        </p:attrNameLst>
                                      </p:cBhvr>
                                      <p:tavLst>
                                        <p:tav tm="0">
                                          <p:val>
                                            <p:strVal val="ppt_w"/>
                                          </p:val>
                                        </p:tav>
                                        <p:tav tm="100000">
                                          <p:val>
                                            <p:strVal val="ppt_w*0.05"/>
                                          </p:val>
                                        </p:tav>
                                      </p:tavLst>
                                    </p:anim>
                                    <p:anim calcmode="lin" valueType="num">
                                      <p:cBhvr>
                                        <p:cTn id="15" dur="1000"/>
                                        <p:tgtEl>
                                          <p:spTgt spid="40975"/>
                                        </p:tgtEl>
                                        <p:attrNameLst>
                                          <p:attrName>ppt_h</p:attrName>
                                        </p:attrNameLst>
                                      </p:cBhvr>
                                      <p:tavLst>
                                        <p:tav tm="0">
                                          <p:val>
                                            <p:strVal val="ppt_h"/>
                                          </p:val>
                                        </p:tav>
                                        <p:tav tm="100000">
                                          <p:val>
                                            <p:strVal val="ppt_h"/>
                                          </p:val>
                                        </p:tav>
                                      </p:tavLst>
                                    </p:anim>
                                    <p:anim calcmode="lin" valueType="num">
                                      <p:cBhvr>
                                        <p:cTn id="16" dur="1000"/>
                                        <p:tgtEl>
                                          <p:spTgt spid="40975"/>
                                        </p:tgtEl>
                                        <p:attrNameLst>
                                          <p:attrName>ppt_x</p:attrName>
                                        </p:attrNameLst>
                                      </p:cBhvr>
                                      <p:tavLst>
                                        <p:tav tm="0">
                                          <p:val>
                                            <p:strVal val="ppt_x"/>
                                          </p:val>
                                        </p:tav>
                                        <p:tav tm="100000">
                                          <p:val>
                                            <p:strVal val="ppt_x-.2"/>
                                          </p:val>
                                        </p:tav>
                                      </p:tavLst>
                                    </p:anim>
                                    <p:anim calcmode="lin" valueType="num">
                                      <p:cBhvr>
                                        <p:cTn id="17" dur="1000"/>
                                        <p:tgtEl>
                                          <p:spTgt spid="40975"/>
                                        </p:tgtEl>
                                        <p:attrNameLst>
                                          <p:attrName>ppt_y</p:attrName>
                                        </p:attrNameLst>
                                      </p:cBhvr>
                                      <p:tavLst>
                                        <p:tav tm="0">
                                          <p:val>
                                            <p:strVal val="ppt_y"/>
                                          </p:val>
                                        </p:tav>
                                        <p:tav tm="100000">
                                          <p:val>
                                            <p:strVal val="ppt_y"/>
                                          </p:val>
                                        </p:tav>
                                      </p:tavLst>
                                    </p:anim>
                                    <p:animEffect transition="out" filter="fade">
                                      <p:cBhvr>
                                        <p:cTn id="18" dur="1000"/>
                                        <p:tgtEl>
                                          <p:spTgt spid="40975"/>
                                        </p:tgtEl>
                                      </p:cBhvr>
                                    </p:animEffect>
                                    <p:set>
                                      <p:cBhvr>
                                        <p:cTn id="19" dur="1" fill="hold">
                                          <p:stCondLst>
                                            <p:cond delay="999"/>
                                          </p:stCondLst>
                                        </p:cTn>
                                        <p:tgtEl>
                                          <p:spTgt spid="4097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40974"/>
                                        </p:tgtEl>
                                        <p:attrNameLst>
                                          <p:attrName>ppt_w</p:attrName>
                                        </p:attrNameLst>
                                      </p:cBhvr>
                                      <p:tavLst>
                                        <p:tav tm="0">
                                          <p:val>
                                            <p:strVal val="ppt_w"/>
                                          </p:val>
                                        </p:tav>
                                        <p:tav tm="100000">
                                          <p:val>
                                            <p:strVal val="ppt_w*0.05"/>
                                          </p:val>
                                        </p:tav>
                                      </p:tavLst>
                                    </p:anim>
                                    <p:anim calcmode="lin" valueType="num">
                                      <p:cBhvr>
                                        <p:cTn id="23" dur="1000"/>
                                        <p:tgtEl>
                                          <p:spTgt spid="40974"/>
                                        </p:tgtEl>
                                        <p:attrNameLst>
                                          <p:attrName>ppt_h</p:attrName>
                                        </p:attrNameLst>
                                      </p:cBhvr>
                                      <p:tavLst>
                                        <p:tav tm="0">
                                          <p:val>
                                            <p:strVal val="ppt_h"/>
                                          </p:val>
                                        </p:tav>
                                        <p:tav tm="100000">
                                          <p:val>
                                            <p:strVal val="ppt_h"/>
                                          </p:val>
                                        </p:tav>
                                      </p:tavLst>
                                    </p:anim>
                                    <p:anim calcmode="lin" valueType="num">
                                      <p:cBhvr>
                                        <p:cTn id="24" dur="1000"/>
                                        <p:tgtEl>
                                          <p:spTgt spid="40974"/>
                                        </p:tgtEl>
                                        <p:attrNameLst>
                                          <p:attrName>ppt_x</p:attrName>
                                        </p:attrNameLst>
                                      </p:cBhvr>
                                      <p:tavLst>
                                        <p:tav tm="0">
                                          <p:val>
                                            <p:strVal val="ppt_x"/>
                                          </p:val>
                                        </p:tav>
                                        <p:tav tm="100000">
                                          <p:val>
                                            <p:strVal val="ppt_x-.2"/>
                                          </p:val>
                                        </p:tav>
                                      </p:tavLst>
                                    </p:anim>
                                    <p:anim calcmode="lin" valueType="num">
                                      <p:cBhvr>
                                        <p:cTn id="25" dur="1000"/>
                                        <p:tgtEl>
                                          <p:spTgt spid="40974"/>
                                        </p:tgtEl>
                                        <p:attrNameLst>
                                          <p:attrName>ppt_y</p:attrName>
                                        </p:attrNameLst>
                                      </p:cBhvr>
                                      <p:tavLst>
                                        <p:tav tm="0">
                                          <p:val>
                                            <p:strVal val="ppt_y"/>
                                          </p:val>
                                        </p:tav>
                                        <p:tav tm="100000">
                                          <p:val>
                                            <p:strVal val="ppt_y"/>
                                          </p:val>
                                        </p:tav>
                                      </p:tavLst>
                                    </p:anim>
                                    <p:animEffect transition="out" filter="fade">
                                      <p:cBhvr>
                                        <p:cTn id="26" dur="1000"/>
                                        <p:tgtEl>
                                          <p:spTgt spid="40974"/>
                                        </p:tgtEl>
                                      </p:cBhvr>
                                    </p:animEffect>
                                    <p:set>
                                      <p:cBhvr>
                                        <p:cTn id="27" dur="1" fill="hold">
                                          <p:stCondLst>
                                            <p:cond delay="999"/>
                                          </p:stCondLst>
                                        </p:cTn>
                                        <p:tgtEl>
                                          <p:spTgt spid="4097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40973"/>
                                        </p:tgtEl>
                                        <p:attrNameLst>
                                          <p:attrName>ppt_w</p:attrName>
                                        </p:attrNameLst>
                                      </p:cBhvr>
                                      <p:tavLst>
                                        <p:tav tm="0">
                                          <p:val>
                                            <p:strVal val="ppt_w"/>
                                          </p:val>
                                        </p:tav>
                                        <p:tav tm="100000">
                                          <p:val>
                                            <p:strVal val="ppt_w*0.05"/>
                                          </p:val>
                                        </p:tav>
                                      </p:tavLst>
                                    </p:anim>
                                    <p:anim calcmode="lin" valueType="num">
                                      <p:cBhvr>
                                        <p:cTn id="31" dur="1000"/>
                                        <p:tgtEl>
                                          <p:spTgt spid="40973"/>
                                        </p:tgtEl>
                                        <p:attrNameLst>
                                          <p:attrName>ppt_h</p:attrName>
                                        </p:attrNameLst>
                                      </p:cBhvr>
                                      <p:tavLst>
                                        <p:tav tm="0">
                                          <p:val>
                                            <p:strVal val="ppt_h"/>
                                          </p:val>
                                        </p:tav>
                                        <p:tav tm="100000">
                                          <p:val>
                                            <p:strVal val="ppt_h"/>
                                          </p:val>
                                        </p:tav>
                                      </p:tavLst>
                                    </p:anim>
                                    <p:anim calcmode="lin" valueType="num">
                                      <p:cBhvr>
                                        <p:cTn id="32" dur="1000"/>
                                        <p:tgtEl>
                                          <p:spTgt spid="40973"/>
                                        </p:tgtEl>
                                        <p:attrNameLst>
                                          <p:attrName>ppt_x</p:attrName>
                                        </p:attrNameLst>
                                      </p:cBhvr>
                                      <p:tavLst>
                                        <p:tav tm="0">
                                          <p:val>
                                            <p:strVal val="ppt_x"/>
                                          </p:val>
                                        </p:tav>
                                        <p:tav tm="100000">
                                          <p:val>
                                            <p:strVal val="ppt_x-.2"/>
                                          </p:val>
                                        </p:tav>
                                      </p:tavLst>
                                    </p:anim>
                                    <p:anim calcmode="lin" valueType="num">
                                      <p:cBhvr>
                                        <p:cTn id="33" dur="1000"/>
                                        <p:tgtEl>
                                          <p:spTgt spid="40973"/>
                                        </p:tgtEl>
                                        <p:attrNameLst>
                                          <p:attrName>ppt_y</p:attrName>
                                        </p:attrNameLst>
                                      </p:cBhvr>
                                      <p:tavLst>
                                        <p:tav tm="0">
                                          <p:val>
                                            <p:strVal val="ppt_y"/>
                                          </p:val>
                                        </p:tav>
                                        <p:tav tm="100000">
                                          <p:val>
                                            <p:strVal val="ppt_y"/>
                                          </p:val>
                                        </p:tav>
                                      </p:tavLst>
                                    </p:anim>
                                    <p:animEffect transition="out" filter="fade">
                                      <p:cBhvr>
                                        <p:cTn id="34" dur="1000"/>
                                        <p:tgtEl>
                                          <p:spTgt spid="40973"/>
                                        </p:tgtEl>
                                      </p:cBhvr>
                                    </p:animEffect>
                                    <p:set>
                                      <p:cBhvr>
                                        <p:cTn id="35" dur="1" fill="hold">
                                          <p:stCondLst>
                                            <p:cond delay="999"/>
                                          </p:stCondLst>
                                        </p:cTn>
                                        <p:tgtEl>
                                          <p:spTgt spid="4097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40972"/>
                                        </p:tgtEl>
                                        <p:attrNameLst>
                                          <p:attrName>ppt_w</p:attrName>
                                        </p:attrNameLst>
                                      </p:cBhvr>
                                      <p:tavLst>
                                        <p:tav tm="0">
                                          <p:val>
                                            <p:strVal val="ppt_w"/>
                                          </p:val>
                                        </p:tav>
                                        <p:tav tm="100000">
                                          <p:val>
                                            <p:strVal val="ppt_w*0.05"/>
                                          </p:val>
                                        </p:tav>
                                      </p:tavLst>
                                    </p:anim>
                                    <p:anim calcmode="lin" valueType="num">
                                      <p:cBhvr>
                                        <p:cTn id="39" dur="1000"/>
                                        <p:tgtEl>
                                          <p:spTgt spid="40972"/>
                                        </p:tgtEl>
                                        <p:attrNameLst>
                                          <p:attrName>ppt_h</p:attrName>
                                        </p:attrNameLst>
                                      </p:cBhvr>
                                      <p:tavLst>
                                        <p:tav tm="0">
                                          <p:val>
                                            <p:strVal val="ppt_h"/>
                                          </p:val>
                                        </p:tav>
                                        <p:tav tm="100000">
                                          <p:val>
                                            <p:strVal val="ppt_h"/>
                                          </p:val>
                                        </p:tav>
                                      </p:tavLst>
                                    </p:anim>
                                    <p:anim calcmode="lin" valueType="num">
                                      <p:cBhvr>
                                        <p:cTn id="40" dur="1000"/>
                                        <p:tgtEl>
                                          <p:spTgt spid="40972"/>
                                        </p:tgtEl>
                                        <p:attrNameLst>
                                          <p:attrName>ppt_x</p:attrName>
                                        </p:attrNameLst>
                                      </p:cBhvr>
                                      <p:tavLst>
                                        <p:tav tm="0">
                                          <p:val>
                                            <p:strVal val="ppt_x"/>
                                          </p:val>
                                        </p:tav>
                                        <p:tav tm="100000">
                                          <p:val>
                                            <p:strVal val="ppt_x-.2"/>
                                          </p:val>
                                        </p:tav>
                                      </p:tavLst>
                                    </p:anim>
                                    <p:anim calcmode="lin" valueType="num">
                                      <p:cBhvr>
                                        <p:cTn id="41" dur="1000"/>
                                        <p:tgtEl>
                                          <p:spTgt spid="40972"/>
                                        </p:tgtEl>
                                        <p:attrNameLst>
                                          <p:attrName>ppt_y</p:attrName>
                                        </p:attrNameLst>
                                      </p:cBhvr>
                                      <p:tavLst>
                                        <p:tav tm="0">
                                          <p:val>
                                            <p:strVal val="ppt_y"/>
                                          </p:val>
                                        </p:tav>
                                        <p:tav tm="100000">
                                          <p:val>
                                            <p:strVal val="ppt_y"/>
                                          </p:val>
                                        </p:tav>
                                      </p:tavLst>
                                    </p:anim>
                                    <p:animEffect transition="out" filter="fade">
                                      <p:cBhvr>
                                        <p:cTn id="42" dur="1000"/>
                                        <p:tgtEl>
                                          <p:spTgt spid="40972"/>
                                        </p:tgtEl>
                                      </p:cBhvr>
                                    </p:animEffect>
                                    <p:set>
                                      <p:cBhvr>
                                        <p:cTn id="43" dur="1" fill="hold">
                                          <p:stCondLst>
                                            <p:cond delay="999"/>
                                          </p:stCondLst>
                                        </p:cTn>
                                        <p:tgtEl>
                                          <p:spTgt spid="4097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40971"/>
                                        </p:tgtEl>
                                        <p:attrNameLst>
                                          <p:attrName>ppt_w</p:attrName>
                                        </p:attrNameLst>
                                      </p:cBhvr>
                                      <p:tavLst>
                                        <p:tav tm="0">
                                          <p:val>
                                            <p:strVal val="ppt_w"/>
                                          </p:val>
                                        </p:tav>
                                        <p:tav tm="100000">
                                          <p:val>
                                            <p:strVal val="ppt_w*0.05"/>
                                          </p:val>
                                        </p:tav>
                                      </p:tavLst>
                                    </p:anim>
                                    <p:anim calcmode="lin" valueType="num">
                                      <p:cBhvr>
                                        <p:cTn id="47" dur="1000"/>
                                        <p:tgtEl>
                                          <p:spTgt spid="40971"/>
                                        </p:tgtEl>
                                        <p:attrNameLst>
                                          <p:attrName>ppt_h</p:attrName>
                                        </p:attrNameLst>
                                      </p:cBhvr>
                                      <p:tavLst>
                                        <p:tav tm="0">
                                          <p:val>
                                            <p:strVal val="ppt_h"/>
                                          </p:val>
                                        </p:tav>
                                        <p:tav tm="100000">
                                          <p:val>
                                            <p:strVal val="ppt_h"/>
                                          </p:val>
                                        </p:tav>
                                      </p:tavLst>
                                    </p:anim>
                                    <p:anim calcmode="lin" valueType="num">
                                      <p:cBhvr>
                                        <p:cTn id="48" dur="1000"/>
                                        <p:tgtEl>
                                          <p:spTgt spid="40971"/>
                                        </p:tgtEl>
                                        <p:attrNameLst>
                                          <p:attrName>ppt_x</p:attrName>
                                        </p:attrNameLst>
                                      </p:cBhvr>
                                      <p:tavLst>
                                        <p:tav tm="0">
                                          <p:val>
                                            <p:strVal val="ppt_x"/>
                                          </p:val>
                                        </p:tav>
                                        <p:tav tm="100000">
                                          <p:val>
                                            <p:strVal val="ppt_x-.2"/>
                                          </p:val>
                                        </p:tav>
                                      </p:tavLst>
                                    </p:anim>
                                    <p:anim calcmode="lin" valueType="num">
                                      <p:cBhvr>
                                        <p:cTn id="49" dur="1000"/>
                                        <p:tgtEl>
                                          <p:spTgt spid="40971"/>
                                        </p:tgtEl>
                                        <p:attrNameLst>
                                          <p:attrName>ppt_y</p:attrName>
                                        </p:attrNameLst>
                                      </p:cBhvr>
                                      <p:tavLst>
                                        <p:tav tm="0">
                                          <p:val>
                                            <p:strVal val="ppt_y"/>
                                          </p:val>
                                        </p:tav>
                                        <p:tav tm="100000">
                                          <p:val>
                                            <p:strVal val="ppt_y"/>
                                          </p:val>
                                        </p:tav>
                                      </p:tavLst>
                                    </p:anim>
                                    <p:animEffect transition="out" filter="fade">
                                      <p:cBhvr>
                                        <p:cTn id="50" dur="1000"/>
                                        <p:tgtEl>
                                          <p:spTgt spid="40971"/>
                                        </p:tgtEl>
                                      </p:cBhvr>
                                    </p:animEffect>
                                    <p:set>
                                      <p:cBhvr>
                                        <p:cTn id="51" dur="1" fill="hold">
                                          <p:stCondLst>
                                            <p:cond delay="999"/>
                                          </p:stCondLst>
                                        </p:cTn>
                                        <p:tgtEl>
                                          <p:spTgt spid="4097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40970"/>
                                        </p:tgtEl>
                                        <p:attrNameLst>
                                          <p:attrName>ppt_w</p:attrName>
                                        </p:attrNameLst>
                                      </p:cBhvr>
                                      <p:tavLst>
                                        <p:tav tm="0">
                                          <p:val>
                                            <p:strVal val="ppt_w"/>
                                          </p:val>
                                        </p:tav>
                                        <p:tav tm="100000">
                                          <p:val>
                                            <p:strVal val="ppt_w*0.05"/>
                                          </p:val>
                                        </p:tav>
                                      </p:tavLst>
                                    </p:anim>
                                    <p:anim calcmode="lin" valueType="num">
                                      <p:cBhvr>
                                        <p:cTn id="55" dur="1000"/>
                                        <p:tgtEl>
                                          <p:spTgt spid="40970"/>
                                        </p:tgtEl>
                                        <p:attrNameLst>
                                          <p:attrName>ppt_h</p:attrName>
                                        </p:attrNameLst>
                                      </p:cBhvr>
                                      <p:tavLst>
                                        <p:tav tm="0">
                                          <p:val>
                                            <p:strVal val="ppt_h"/>
                                          </p:val>
                                        </p:tav>
                                        <p:tav tm="100000">
                                          <p:val>
                                            <p:strVal val="ppt_h"/>
                                          </p:val>
                                        </p:tav>
                                      </p:tavLst>
                                    </p:anim>
                                    <p:anim calcmode="lin" valueType="num">
                                      <p:cBhvr>
                                        <p:cTn id="56" dur="1000"/>
                                        <p:tgtEl>
                                          <p:spTgt spid="40970"/>
                                        </p:tgtEl>
                                        <p:attrNameLst>
                                          <p:attrName>ppt_x</p:attrName>
                                        </p:attrNameLst>
                                      </p:cBhvr>
                                      <p:tavLst>
                                        <p:tav tm="0">
                                          <p:val>
                                            <p:strVal val="ppt_x"/>
                                          </p:val>
                                        </p:tav>
                                        <p:tav tm="100000">
                                          <p:val>
                                            <p:strVal val="ppt_x-.2"/>
                                          </p:val>
                                        </p:tav>
                                      </p:tavLst>
                                    </p:anim>
                                    <p:anim calcmode="lin" valueType="num">
                                      <p:cBhvr>
                                        <p:cTn id="57" dur="1000"/>
                                        <p:tgtEl>
                                          <p:spTgt spid="40970"/>
                                        </p:tgtEl>
                                        <p:attrNameLst>
                                          <p:attrName>ppt_y</p:attrName>
                                        </p:attrNameLst>
                                      </p:cBhvr>
                                      <p:tavLst>
                                        <p:tav tm="0">
                                          <p:val>
                                            <p:strVal val="ppt_y"/>
                                          </p:val>
                                        </p:tav>
                                        <p:tav tm="100000">
                                          <p:val>
                                            <p:strVal val="ppt_y"/>
                                          </p:val>
                                        </p:tav>
                                      </p:tavLst>
                                    </p:anim>
                                    <p:animEffect transition="out" filter="fade">
                                      <p:cBhvr>
                                        <p:cTn id="58" dur="1000"/>
                                        <p:tgtEl>
                                          <p:spTgt spid="40970"/>
                                        </p:tgtEl>
                                      </p:cBhvr>
                                    </p:animEffect>
                                    <p:set>
                                      <p:cBhvr>
                                        <p:cTn id="59" dur="1" fill="hold">
                                          <p:stCondLst>
                                            <p:cond delay="999"/>
                                          </p:stCondLst>
                                        </p:cTn>
                                        <p:tgtEl>
                                          <p:spTgt spid="4097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40969"/>
                                        </p:tgtEl>
                                        <p:attrNameLst>
                                          <p:attrName>ppt_w</p:attrName>
                                        </p:attrNameLst>
                                      </p:cBhvr>
                                      <p:tavLst>
                                        <p:tav tm="0">
                                          <p:val>
                                            <p:strVal val="ppt_w"/>
                                          </p:val>
                                        </p:tav>
                                        <p:tav tm="100000">
                                          <p:val>
                                            <p:strVal val="ppt_w*0.05"/>
                                          </p:val>
                                        </p:tav>
                                      </p:tavLst>
                                    </p:anim>
                                    <p:anim calcmode="lin" valueType="num">
                                      <p:cBhvr>
                                        <p:cTn id="63" dur="1000"/>
                                        <p:tgtEl>
                                          <p:spTgt spid="40969"/>
                                        </p:tgtEl>
                                        <p:attrNameLst>
                                          <p:attrName>ppt_h</p:attrName>
                                        </p:attrNameLst>
                                      </p:cBhvr>
                                      <p:tavLst>
                                        <p:tav tm="0">
                                          <p:val>
                                            <p:strVal val="ppt_h"/>
                                          </p:val>
                                        </p:tav>
                                        <p:tav tm="100000">
                                          <p:val>
                                            <p:strVal val="ppt_h"/>
                                          </p:val>
                                        </p:tav>
                                      </p:tavLst>
                                    </p:anim>
                                    <p:anim calcmode="lin" valueType="num">
                                      <p:cBhvr>
                                        <p:cTn id="64" dur="1000"/>
                                        <p:tgtEl>
                                          <p:spTgt spid="40969"/>
                                        </p:tgtEl>
                                        <p:attrNameLst>
                                          <p:attrName>ppt_x</p:attrName>
                                        </p:attrNameLst>
                                      </p:cBhvr>
                                      <p:tavLst>
                                        <p:tav tm="0">
                                          <p:val>
                                            <p:strVal val="ppt_x"/>
                                          </p:val>
                                        </p:tav>
                                        <p:tav tm="100000">
                                          <p:val>
                                            <p:strVal val="ppt_x-.2"/>
                                          </p:val>
                                        </p:tav>
                                      </p:tavLst>
                                    </p:anim>
                                    <p:anim calcmode="lin" valueType="num">
                                      <p:cBhvr>
                                        <p:cTn id="65" dur="1000"/>
                                        <p:tgtEl>
                                          <p:spTgt spid="40969"/>
                                        </p:tgtEl>
                                        <p:attrNameLst>
                                          <p:attrName>ppt_y</p:attrName>
                                        </p:attrNameLst>
                                      </p:cBhvr>
                                      <p:tavLst>
                                        <p:tav tm="0">
                                          <p:val>
                                            <p:strVal val="ppt_y"/>
                                          </p:val>
                                        </p:tav>
                                        <p:tav tm="100000">
                                          <p:val>
                                            <p:strVal val="ppt_y"/>
                                          </p:val>
                                        </p:tav>
                                      </p:tavLst>
                                    </p:anim>
                                    <p:animEffect transition="out" filter="fade">
                                      <p:cBhvr>
                                        <p:cTn id="66" dur="1000"/>
                                        <p:tgtEl>
                                          <p:spTgt spid="40969"/>
                                        </p:tgtEl>
                                      </p:cBhvr>
                                    </p:animEffect>
                                    <p:set>
                                      <p:cBhvr>
                                        <p:cTn id="67" dur="1" fill="hold">
                                          <p:stCondLst>
                                            <p:cond delay="999"/>
                                          </p:stCondLst>
                                        </p:cTn>
                                        <p:tgtEl>
                                          <p:spTgt spid="4096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40968"/>
                                        </p:tgtEl>
                                        <p:attrNameLst>
                                          <p:attrName>ppt_w</p:attrName>
                                        </p:attrNameLst>
                                      </p:cBhvr>
                                      <p:tavLst>
                                        <p:tav tm="0">
                                          <p:val>
                                            <p:strVal val="ppt_w"/>
                                          </p:val>
                                        </p:tav>
                                        <p:tav tm="100000">
                                          <p:val>
                                            <p:strVal val="ppt_w*0.05"/>
                                          </p:val>
                                        </p:tav>
                                      </p:tavLst>
                                    </p:anim>
                                    <p:anim calcmode="lin" valueType="num">
                                      <p:cBhvr>
                                        <p:cTn id="71" dur="1000"/>
                                        <p:tgtEl>
                                          <p:spTgt spid="40968"/>
                                        </p:tgtEl>
                                        <p:attrNameLst>
                                          <p:attrName>ppt_h</p:attrName>
                                        </p:attrNameLst>
                                      </p:cBhvr>
                                      <p:tavLst>
                                        <p:tav tm="0">
                                          <p:val>
                                            <p:strVal val="ppt_h"/>
                                          </p:val>
                                        </p:tav>
                                        <p:tav tm="100000">
                                          <p:val>
                                            <p:strVal val="ppt_h"/>
                                          </p:val>
                                        </p:tav>
                                      </p:tavLst>
                                    </p:anim>
                                    <p:anim calcmode="lin" valueType="num">
                                      <p:cBhvr>
                                        <p:cTn id="72" dur="1000"/>
                                        <p:tgtEl>
                                          <p:spTgt spid="40968"/>
                                        </p:tgtEl>
                                        <p:attrNameLst>
                                          <p:attrName>ppt_x</p:attrName>
                                        </p:attrNameLst>
                                      </p:cBhvr>
                                      <p:tavLst>
                                        <p:tav tm="0">
                                          <p:val>
                                            <p:strVal val="ppt_x"/>
                                          </p:val>
                                        </p:tav>
                                        <p:tav tm="100000">
                                          <p:val>
                                            <p:strVal val="ppt_x-.2"/>
                                          </p:val>
                                        </p:tav>
                                      </p:tavLst>
                                    </p:anim>
                                    <p:anim calcmode="lin" valueType="num">
                                      <p:cBhvr>
                                        <p:cTn id="73" dur="1000"/>
                                        <p:tgtEl>
                                          <p:spTgt spid="40968"/>
                                        </p:tgtEl>
                                        <p:attrNameLst>
                                          <p:attrName>ppt_y</p:attrName>
                                        </p:attrNameLst>
                                      </p:cBhvr>
                                      <p:tavLst>
                                        <p:tav tm="0">
                                          <p:val>
                                            <p:strVal val="ppt_y"/>
                                          </p:val>
                                        </p:tav>
                                        <p:tav tm="100000">
                                          <p:val>
                                            <p:strVal val="ppt_y"/>
                                          </p:val>
                                        </p:tav>
                                      </p:tavLst>
                                    </p:anim>
                                    <p:animEffect transition="out" filter="fade">
                                      <p:cBhvr>
                                        <p:cTn id="74" dur="1000"/>
                                        <p:tgtEl>
                                          <p:spTgt spid="40968"/>
                                        </p:tgtEl>
                                      </p:cBhvr>
                                    </p:animEffect>
                                    <p:set>
                                      <p:cBhvr>
                                        <p:cTn id="75" dur="1" fill="hold">
                                          <p:stCondLst>
                                            <p:cond delay="999"/>
                                          </p:stCondLst>
                                        </p:cTn>
                                        <p:tgtEl>
                                          <p:spTgt spid="4096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4"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40967"/>
                                        </p:tgtEl>
                                        <p:attrNameLst>
                                          <p:attrName>ppt_w</p:attrName>
                                        </p:attrNameLst>
                                      </p:cBhvr>
                                      <p:tavLst>
                                        <p:tav tm="0">
                                          <p:val>
                                            <p:strVal val="ppt_w"/>
                                          </p:val>
                                        </p:tav>
                                        <p:tav tm="100000">
                                          <p:val>
                                            <p:strVal val="ppt_w*0.05"/>
                                          </p:val>
                                        </p:tav>
                                      </p:tavLst>
                                    </p:anim>
                                    <p:anim calcmode="lin" valueType="num">
                                      <p:cBhvr>
                                        <p:cTn id="79" dur="1000"/>
                                        <p:tgtEl>
                                          <p:spTgt spid="40967"/>
                                        </p:tgtEl>
                                        <p:attrNameLst>
                                          <p:attrName>ppt_h</p:attrName>
                                        </p:attrNameLst>
                                      </p:cBhvr>
                                      <p:tavLst>
                                        <p:tav tm="0">
                                          <p:val>
                                            <p:strVal val="ppt_h"/>
                                          </p:val>
                                        </p:tav>
                                        <p:tav tm="100000">
                                          <p:val>
                                            <p:strVal val="ppt_h"/>
                                          </p:val>
                                        </p:tav>
                                      </p:tavLst>
                                    </p:anim>
                                    <p:anim calcmode="lin" valueType="num">
                                      <p:cBhvr>
                                        <p:cTn id="80" dur="1000"/>
                                        <p:tgtEl>
                                          <p:spTgt spid="40967"/>
                                        </p:tgtEl>
                                        <p:attrNameLst>
                                          <p:attrName>ppt_x</p:attrName>
                                        </p:attrNameLst>
                                      </p:cBhvr>
                                      <p:tavLst>
                                        <p:tav tm="0">
                                          <p:val>
                                            <p:strVal val="ppt_x"/>
                                          </p:val>
                                        </p:tav>
                                        <p:tav tm="100000">
                                          <p:val>
                                            <p:strVal val="ppt_x-.2"/>
                                          </p:val>
                                        </p:tav>
                                      </p:tavLst>
                                    </p:anim>
                                    <p:anim calcmode="lin" valueType="num">
                                      <p:cBhvr>
                                        <p:cTn id="81" dur="1000"/>
                                        <p:tgtEl>
                                          <p:spTgt spid="40967"/>
                                        </p:tgtEl>
                                        <p:attrNameLst>
                                          <p:attrName>ppt_y</p:attrName>
                                        </p:attrNameLst>
                                      </p:cBhvr>
                                      <p:tavLst>
                                        <p:tav tm="0">
                                          <p:val>
                                            <p:strVal val="ppt_y"/>
                                          </p:val>
                                        </p:tav>
                                        <p:tav tm="100000">
                                          <p:val>
                                            <p:strVal val="ppt_y"/>
                                          </p:val>
                                        </p:tav>
                                      </p:tavLst>
                                    </p:anim>
                                    <p:animEffect transition="out" filter="fade">
                                      <p:cBhvr>
                                        <p:cTn id="82" dur="1000"/>
                                        <p:tgtEl>
                                          <p:spTgt spid="40967"/>
                                        </p:tgtEl>
                                      </p:cBhvr>
                                    </p:animEffect>
                                    <p:set>
                                      <p:cBhvr>
                                        <p:cTn id="83" dur="1" fill="hold">
                                          <p:stCondLst>
                                            <p:cond delay="999"/>
                                          </p:stCondLst>
                                        </p:cTn>
                                        <p:tgtEl>
                                          <p:spTgt spid="4096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childTnLst>
                          </p:cTn>
                        </p:par>
                        <p:par>
                          <p:cTn id="84" fill="hold" nodeType="afterGroup">
                            <p:stCondLst>
                              <p:cond delay="10000"/>
                            </p:stCondLst>
                            <p:childTnLst>
                              <p:par>
                                <p:cTn id="85" presetID="6" presetClass="emph" presetSubtype="0" fill="hold" grpId="0" nodeType="afterEffect">
                                  <p:stCondLst>
                                    <p:cond delay="0"/>
                                  </p:stCondLst>
                                  <p:childTnLst>
                                    <p:animScale>
                                      <p:cBhvr>
                                        <p:cTn id="86" dur="1000" fill="hold"/>
                                        <p:tgtEl>
                                          <p:spTgt spid="40966"/>
                                        </p:tgtEl>
                                      </p:cBhvr>
                                      <p:by x="130000" y="130000"/>
                                    </p:animScale>
                                  </p:childTnLst>
                                  <p:subTnLst>
                                    <p:audio>
                                      <p:cMediaNode>
                                        <p:cTn display="0" masterRel="sameClick">
                                          <p:stCondLst>
                                            <p:cond evt="begin" delay="0">
                                              <p:tn val="85"/>
                                            </p:cond>
                                          </p:stCondLst>
                                          <p:endCondLst>
                                            <p:cond evt="onStopAudio" delay="0">
                                              <p:tgtEl>
                                                <p:sldTgt/>
                                              </p:tgtEl>
                                            </p:cond>
                                          </p:endCondLst>
                                        </p:cTn>
                                        <p:tgtEl>
                                          <p:sndTgt r:embed="rId5" name="BELL.WAV"/>
                                        </p:tgtEl>
                                      </p:cMediaNode>
                                    </p:audio>
                                  </p:sub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blinds(horizontal)">
                                      <p:cBhvr>
                                        <p:cTn id="9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2" fill="hold" display="0">
                  <p:stCondLst>
                    <p:cond delay="indefinite"/>
                  </p:stCondLst>
                  <p:endCondLst>
                    <p:cond evt="onNext" delay="0">
                      <p:tgtEl>
                        <p:sldTgt/>
                      </p:tgtEl>
                    </p:cond>
                    <p:cond evt="onPrev" delay="0">
                      <p:tgtEl>
                        <p:sldTgt/>
                      </p:tgtEl>
                    </p:cond>
                    <p:cond evt="onStopAudio" delay="0">
                      <p:tgtEl>
                        <p:sldTgt/>
                      </p:tgtEl>
                    </p:cond>
                  </p:endCondLst>
                </p:cTn>
                <p:tgtEl>
                  <p:spTgt spid="40980"/>
                </p:tgtEl>
              </p:cMediaNode>
            </p:audio>
            <p:seq concurrent="1" nextAc="seek">
              <p:cTn id="93" restart="whenNotActive" fill="hold" evtFilter="cancelBubble" nodeType="interactiveSeq">
                <p:stCondLst>
                  <p:cond evt="onClick" delay="0">
                    <p:tgtEl>
                      <p:spTgt spid="8500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1" presetClass="mediacall" presetSubtype="0" fill="hold" nodeType="clickEffect">
                                  <p:stCondLst>
                                    <p:cond delay="0"/>
                                  </p:stCondLst>
                                  <p:childTnLst>
                                    <p:cmd type="call" cmd="playFrom(0.0)">
                                      <p:cBhvr>
                                        <p:cTn id="97" dur="2264" fill="hold"/>
                                        <p:tgtEl>
                                          <p:spTgt spid="40980"/>
                                        </p:tgtEl>
                                      </p:cBhvr>
                                    </p:cmd>
                                  </p:childTnLst>
                                </p:cTn>
                              </p:par>
                            </p:childTnLst>
                          </p:cTn>
                        </p:par>
                      </p:childTnLst>
                    </p:cTn>
                  </p:par>
                </p:childTnLst>
              </p:cTn>
              <p:nextCondLst>
                <p:cond evt="onClick" delay="0">
                  <p:tgtEl>
                    <p:spTgt spid="85006"/>
                  </p:tgtEl>
                </p:cond>
              </p:nextCondLst>
            </p:seq>
          </p:childTnLst>
        </p:cTn>
      </p:par>
    </p:tnLst>
    <p:bldLst>
      <p:bldP spid="40966" grpId="0" animBg="1"/>
      <p:bldP spid="40967" grpId="0" animBg="1"/>
      <p:bldP spid="40968" grpId="0" animBg="1"/>
      <p:bldP spid="40969" grpId="0" animBg="1"/>
      <p:bldP spid="40970" grpId="0" animBg="1"/>
      <p:bldP spid="40971" grpId="0" animBg="1"/>
      <p:bldP spid="40972" grpId="0" animBg="1"/>
      <p:bldP spid="40973" grpId="0" animBg="1"/>
      <p:bldP spid="40974" grpId="0" animBg="1"/>
      <p:bldP spid="40975" grpId="0" animBg="1"/>
      <p:bldP spid="40976" grpId="0" animBg="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5978DC-1D82-DC3B-7C5E-8B94644CF980}"/>
              </a:ext>
            </a:extLst>
          </p:cNvPr>
          <p:cNvPicPr>
            <a:picLocks noChangeAspect="1"/>
          </p:cNvPicPr>
          <p:nvPr/>
        </p:nvPicPr>
        <p:blipFill>
          <a:blip r:embed="rId2"/>
          <a:stretch>
            <a:fillRect/>
          </a:stretch>
        </p:blipFill>
        <p:spPr>
          <a:xfrm>
            <a:off x="0" y="0"/>
            <a:ext cx="12192000" cy="6836636"/>
          </a:xfrm>
          <a:prstGeom prst="rect">
            <a:avLst/>
          </a:prstGeom>
        </p:spPr>
      </p:pic>
      <p:pic>
        <p:nvPicPr>
          <p:cNvPr id="4" name="Picture 3">
            <a:extLst>
              <a:ext uri="{FF2B5EF4-FFF2-40B4-BE49-F238E27FC236}">
                <a16:creationId xmlns:a16="http://schemas.microsoft.com/office/drawing/2014/main" id="{DCB4AB16-7A95-114E-08A3-A6E0395C6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BB11B68-BE39-2F3A-61A8-913336B3D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F59610D4-F22C-67F8-58A1-DF50BA692E92}"/>
              </a:ext>
            </a:extLst>
          </p:cNvPr>
          <p:cNvSpPr/>
          <p:nvPr/>
        </p:nvSpPr>
        <p:spPr>
          <a:xfrm>
            <a:off x="2931459" y="191024"/>
            <a:ext cx="11201400" cy="12074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0" b="1">
                <a:solidFill>
                  <a:srgbClr val="FF0000"/>
                </a:solidFill>
                <a:latin typeface="Times New Roman" panose="02020603050405020304" pitchFamily="18" charset="0"/>
                <a:cs typeface="Times New Roman" panose="02020603050405020304" pitchFamily="18" charset="0"/>
              </a:rPr>
              <a:t>REVIEW 3</a:t>
            </a:r>
            <a:endParaRPr lang="en-US" sz="7000" b="1" dirty="0">
              <a:solidFill>
                <a:srgbClr val="FF00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2783CB7B-8CA3-C97E-7B8C-9F793C995CAF}"/>
              </a:ext>
            </a:extLst>
          </p:cNvPr>
          <p:cNvSpPr/>
          <p:nvPr/>
        </p:nvSpPr>
        <p:spPr>
          <a:xfrm>
            <a:off x="1924674" y="1208674"/>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rgbClr val="0070C0"/>
                </a:solidFill>
                <a:latin typeface="Times New Roman" panose="02020603050405020304" pitchFamily="18" charset="0"/>
                <a:cs typeface="Times New Roman" panose="02020603050405020304" pitchFamily="18" charset="0"/>
              </a:rPr>
              <a:t>WARM -UP</a:t>
            </a:r>
          </a:p>
        </p:txBody>
      </p:sp>
      <p:sp>
        <p:nvSpPr>
          <p:cNvPr id="8" name="Oval 7">
            <a:extLst>
              <a:ext uri="{FF2B5EF4-FFF2-40B4-BE49-F238E27FC236}">
                <a16:creationId xmlns:a16="http://schemas.microsoft.com/office/drawing/2014/main" id="{2A0ADE66-10BF-A88B-51F5-01F46C7F4185}"/>
              </a:ext>
            </a:extLst>
          </p:cNvPr>
          <p:cNvSpPr/>
          <p:nvPr/>
        </p:nvSpPr>
        <p:spPr>
          <a:xfrm>
            <a:off x="1195655" y="1251536"/>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1</a:t>
            </a:r>
          </a:p>
        </p:txBody>
      </p:sp>
      <p:sp>
        <p:nvSpPr>
          <p:cNvPr id="9" name="Rectangle: Rounded Corners 8">
            <a:extLst>
              <a:ext uri="{FF2B5EF4-FFF2-40B4-BE49-F238E27FC236}">
                <a16:creationId xmlns:a16="http://schemas.microsoft.com/office/drawing/2014/main" id="{550AD0E7-1601-9303-AF70-8CEBE7668D2F}"/>
              </a:ext>
            </a:extLst>
          </p:cNvPr>
          <p:cNvSpPr/>
          <p:nvPr/>
        </p:nvSpPr>
        <p:spPr>
          <a:xfrm>
            <a:off x="2387888" y="2058646"/>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rgbClr val="0070C0"/>
                </a:solidFill>
                <a:latin typeface="Times New Roman" panose="02020603050405020304" pitchFamily="18" charset="0"/>
                <a:cs typeface="Times New Roman" panose="02020603050405020304" pitchFamily="18" charset="0"/>
              </a:rPr>
              <a:t> LISTEN AND TICK</a:t>
            </a:r>
          </a:p>
        </p:txBody>
      </p:sp>
      <p:sp>
        <p:nvSpPr>
          <p:cNvPr id="10" name="Oval 9">
            <a:extLst>
              <a:ext uri="{FF2B5EF4-FFF2-40B4-BE49-F238E27FC236}">
                <a16:creationId xmlns:a16="http://schemas.microsoft.com/office/drawing/2014/main" id="{12853782-9B52-0638-1FCB-33C008A6EFD3}"/>
              </a:ext>
            </a:extLst>
          </p:cNvPr>
          <p:cNvSpPr/>
          <p:nvPr/>
        </p:nvSpPr>
        <p:spPr>
          <a:xfrm>
            <a:off x="1532242" y="2077836"/>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2</a:t>
            </a:r>
          </a:p>
        </p:txBody>
      </p:sp>
      <p:sp>
        <p:nvSpPr>
          <p:cNvPr id="11" name="Rectangle: Rounded Corners 10">
            <a:extLst>
              <a:ext uri="{FF2B5EF4-FFF2-40B4-BE49-F238E27FC236}">
                <a16:creationId xmlns:a16="http://schemas.microsoft.com/office/drawing/2014/main" id="{5DFFD309-FC91-CEF6-B07C-309E076D3EF0}"/>
              </a:ext>
            </a:extLst>
          </p:cNvPr>
          <p:cNvSpPr/>
          <p:nvPr/>
        </p:nvSpPr>
        <p:spPr>
          <a:xfrm>
            <a:off x="2780320" y="2847863"/>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rgbClr val="0070C0"/>
                </a:solidFill>
                <a:latin typeface="Times New Roman" panose="02020603050405020304" pitchFamily="18" charset="0"/>
                <a:cs typeface="Times New Roman" panose="02020603050405020304" pitchFamily="18" charset="0"/>
              </a:rPr>
              <a:t>READ AND NUMBER</a:t>
            </a:r>
          </a:p>
        </p:txBody>
      </p:sp>
      <p:sp>
        <p:nvSpPr>
          <p:cNvPr id="12" name="Oval 11">
            <a:extLst>
              <a:ext uri="{FF2B5EF4-FFF2-40B4-BE49-F238E27FC236}">
                <a16:creationId xmlns:a16="http://schemas.microsoft.com/office/drawing/2014/main" id="{D5ECF8A4-5BEA-B98C-009D-0B9B9B66BDBE}"/>
              </a:ext>
            </a:extLst>
          </p:cNvPr>
          <p:cNvSpPr/>
          <p:nvPr/>
        </p:nvSpPr>
        <p:spPr>
          <a:xfrm>
            <a:off x="1924674" y="2867053"/>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3</a:t>
            </a:r>
          </a:p>
        </p:txBody>
      </p:sp>
      <p:sp>
        <p:nvSpPr>
          <p:cNvPr id="13" name="Rectangle: Rounded Corners 12">
            <a:extLst>
              <a:ext uri="{FF2B5EF4-FFF2-40B4-BE49-F238E27FC236}">
                <a16:creationId xmlns:a16="http://schemas.microsoft.com/office/drawing/2014/main" id="{398BC504-CF72-CA9A-0BCF-5B8FEED92E06}"/>
              </a:ext>
            </a:extLst>
          </p:cNvPr>
          <p:cNvSpPr/>
          <p:nvPr/>
        </p:nvSpPr>
        <p:spPr>
          <a:xfrm>
            <a:off x="4634742" y="5909230"/>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rgbClr val="0070C0"/>
                </a:solidFill>
                <a:latin typeface="Times New Roman" panose="02020603050405020304" pitchFamily="18" charset="0"/>
                <a:cs typeface="Times New Roman" panose="02020603050405020304" pitchFamily="18" charset="0"/>
              </a:rPr>
              <a:t>PLAY GAME</a:t>
            </a:r>
          </a:p>
        </p:txBody>
      </p:sp>
      <p:sp>
        <p:nvSpPr>
          <p:cNvPr id="14" name="Oval 13">
            <a:extLst>
              <a:ext uri="{FF2B5EF4-FFF2-40B4-BE49-F238E27FC236}">
                <a16:creationId xmlns:a16="http://schemas.microsoft.com/office/drawing/2014/main" id="{1474670E-EF48-480E-10EF-E392B66ED399}"/>
              </a:ext>
            </a:extLst>
          </p:cNvPr>
          <p:cNvSpPr/>
          <p:nvPr/>
        </p:nvSpPr>
        <p:spPr>
          <a:xfrm>
            <a:off x="3905723" y="5995235"/>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7</a:t>
            </a:r>
          </a:p>
        </p:txBody>
      </p:sp>
      <p:sp>
        <p:nvSpPr>
          <p:cNvPr id="15" name="Rectangle: Rounded Corners 14">
            <a:extLst>
              <a:ext uri="{FF2B5EF4-FFF2-40B4-BE49-F238E27FC236}">
                <a16:creationId xmlns:a16="http://schemas.microsoft.com/office/drawing/2014/main" id="{A31FD013-A536-4233-AD51-21383A2EA732}"/>
              </a:ext>
            </a:extLst>
          </p:cNvPr>
          <p:cNvSpPr/>
          <p:nvPr/>
        </p:nvSpPr>
        <p:spPr>
          <a:xfrm>
            <a:off x="3570271" y="4319787"/>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rgbClr val="0070C0"/>
                </a:solidFill>
                <a:latin typeface="Times New Roman" panose="02020603050405020304" pitchFamily="18" charset="0"/>
                <a:cs typeface="Times New Roman" panose="02020603050405020304" pitchFamily="18" charset="0"/>
              </a:rPr>
              <a:t>READ AND COMPLETE</a:t>
            </a:r>
          </a:p>
        </p:txBody>
      </p:sp>
      <p:sp>
        <p:nvSpPr>
          <p:cNvPr id="16" name="Oval 15">
            <a:extLst>
              <a:ext uri="{FF2B5EF4-FFF2-40B4-BE49-F238E27FC236}">
                <a16:creationId xmlns:a16="http://schemas.microsoft.com/office/drawing/2014/main" id="{08262DE5-90D8-4FDB-ADFC-FF584BF7B32E}"/>
              </a:ext>
            </a:extLst>
          </p:cNvPr>
          <p:cNvSpPr/>
          <p:nvPr/>
        </p:nvSpPr>
        <p:spPr>
          <a:xfrm>
            <a:off x="2714625" y="4338977"/>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5</a:t>
            </a:r>
          </a:p>
        </p:txBody>
      </p:sp>
      <p:sp>
        <p:nvSpPr>
          <p:cNvPr id="17" name="Rectangle: Rounded Corners 16">
            <a:extLst>
              <a:ext uri="{FF2B5EF4-FFF2-40B4-BE49-F238E27FC236}">
                <a16:creationId xmlns:a16="http://schemas.microsoft.com/office/drawing/2014/main" id="{1969A5C9-551E-45D5-A2B9-8A2C3D960C59}"/>
              </a:ext>
            </a:extLst>
          </p:cNvPr>
          <p:cNvSpPr/>
          <p:nvPr/>
        </p:nvSpPr>
        <p:spPr>
          <a:xfrm>
            <a:off x="3063119" y="3583825"/>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rgbClr val="0070C0"/>
                </a:solidFill>
                <a:latin typeface="Times New Roman" panose="02020603050405020304" pitchFamily="18" charset="0"/>
                <a:cs typeface="Times New Roman" panose="02020603050405020304" pitchFamily="18" charset="0"/>
              </a:rPr>
              <a:t>READ AND MATCH</a:t>
            </a:r>
          </a:p>
        </p:txBody>
      </p:sp>
      <p:sp>
        <p:nvSpPr>
          <p:cNvPr id="18" name="Oval 17">
            <a:extLst>
              <a:ext uri="{FF2B5EF4-FFF2-40B4-BE49-F238E27FC236}">
                <a16:creationId xmlns:a16="http://schemas.microsoft.com/office/drawing/2014/main" id="{CA4BA02A-010F-40C6-88DD-F8B9587EA323}"/>
              </a:ext>
            </a:extLst>
          </p:cNvPr>
          <p:cNvSpPr/>
          <p:nvPr/>
        </p:nvSpPr>
        <p:spPr>
          <a:xfrm>
            <a:off x="2207473" y="3603015"/>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4</a:t>
            </a:r>
          </a:p>
        </p:txBody>
      </p:sp>
      <p:sp>
        <p:nvSpPr>
          <p:cNvPr id="19" name="Rectangle: Rounded Corners 18">
            <a:extLst>
              <a:ext uri="{FF2B5EF4-FFF2-40B4-BE49-F238E27FC236}">
                <a16:creationId xmlns:a16="http://schemas.microsoft.com/office/drawing/2014/main" id="{B16F4E2C-A0E9-48F2-9C9D-182CBE9E5036}"/>
              </a:ext>
            </a:extLst>
          </p:cNvPr>
          <p:cNvSpPr/>
          <p:nvPr/>
        </p:nvSpPr>
        <p:spPr>
          <a:xfrm>
            <a:off x="4181107" y="5156313"/>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rgbClr val="0070C0"/>
                </a:solidFill>
                <a:latin typeface="Times New Roman" panose="02020603050405020304" pitchFamily="18" charset="0"/>
                <a:cs typeface="Times New Roman" panose="02020603050405020304" pitchFamily="18" charset="0"/>
              </a:rPr>
              <a:t>ASK AND ANSWER</a:t>
            </a:r>
          </a:p>
        </p:txBody>
      </p:sp>
      <p:sp>
        <p:nvSpPr>
          <p:cNvPr id="20" name="Oval 19">
            <a:extLst>
              <a:ext uri="{FF2B5EF4-FFF2-40B4-BE49-F238E27FC236}">
                <a16:creationId xmlns:a16="http://schemas.microsoft.com/office/drawing/2014/main" id="{C4416312-F2EE-454D-AE0D-46B2B9FACAFA}"/>
              </a:ext>
            </a:extLst>
          </p:cNvPr>
          <p:cNvSpPr/>
          <p:nvPr/>
        </p:nvSpPr>
        <p:spPr>
          <a:xfrm>
            <a:off x="3325461" y="5175503"/>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2231462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0" name="skip.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9753600" y="228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descr="springtime_sun_hb"/>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434512" y="162445"/>
            <a:ext cx="990600" cy="9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0" name="Group 3"/>
          <p:cNvGrpSpPr>
            <a:grpSpLocks/>
          </p:cNvGrpSpPr>
          <p:nvPr/>
        </p:nvGrpSpPr>
        <p:grpSpPr bwMode="auto">
          <a:xfrm>
            <a:off x="3257290" y="536085"/>
            <a:ext cx="5791200" cy="509587"/>
            <a:chOff x="912" y="258"/>
            <a:chExt cx="4059" cy="447"/>
          </a:xfrm>
        </p:grpSpPr>
        <p:sp>
          <p:nvSpPr>
            <p:cNvPr id="45078" name="WordArt 4"/>
            <p:cNvSpPr>
              <a:spLocks noChangeArrowheads="1" noChangeShapeType="1" noTextEdit="1"/>
            </p:cNvSpPr>
            <p:nvPr/>
          </p:nvSpPr>
          <p:spPr bwMode="auto">
            <a:xfrm>
              <a:off x="2061" y="315"/>
              <a:ext cx="2910" cy="390"/>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99CC00"/>
                    </a:solidFill>
                    <a:round/>
                    <a:headEnd/>
                    <a:tailEnd/>
                  </a:ln>
                  <a:solidFill>
                    <a:srgbClr val="FF6600"/>
                  </a:solidFill>
                  <a:effectLst>
                    <a:outerShdw dist="125724" dir="18900000" algn="ctr" rotWithShape="0">
                      <a:srgbClr val="000099"/>
                    </a:outerShdw>
                  </a:effectLst>
                  <a:latin typeface="Arial"/>
                  <a:cs typeface="Arial"/>
                </a:rPr>
                <a:t>RINGING THE GOLDEN BELL</a:t>
              </a:r>
            </a:p>
          </p:txBody>
        </p:sp>
        <p:sp>
          <p:nvSpPr>
            <p:cNvPr id="45079" name="WordArt 5"/>
            <p:cNvSpPr>
              <a:spLocks noChangeArrowheads="1" noChangeShapeType="1" noTextEdit="1"/>
            </p:cNvSpPr>
            <p:nvPr/>
          </p:nvSpPr>
          <p:spPr bwMode="auto">
            <a:xfrm>
              <a:off x="912" y="258"/>
              <a:ext cx="912" cy="372"/>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a:ln w="9525">
                    <a:round/>
                    <a:headEnd/>
                    <a:tailEnd/>
                  </a:ln>
                  <a:solidFill>
                    <a:srgbClr val="FF6600">
                      <a:alpha val="98822"/>
                    </a:srgbClr>
                  </a:solidFill>
                  <a:latin typeface="Arial"/>
                  <a:cs typeface="Arial"/>
                </a:rPr>
                <a:t>Game</a:t>
              </a:r>
            </a:p>
          </p:txBody>
        </p:sp>
      </p:grpSp>
      <p:sp>
        <p:nvSpPr>
          <p:cNvPr id="40966" name="AutoShape 6"/>
          <p:cNvSpPr>
            <a:spLocks noChangeArrowheads="1"/>
          </p:cNvSpPr>
          <p:nvPr/>
        </p:nvSpPr>
        <p:spPr bwMode="auto">
          <a:xfrm>
            <a:off x="1766888" y="142875"/>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FF0000"/>
                </a:solidFill>
                <a:cs typeface="Arial" pitchFamily="34" charset="0"/>
              </a:rPr>
              <a:t>0</a:t>
            </a:r>
          </a:p>
        </p:txBody>
      </p:sp>
      <p:sp>
        <p:nvSpPr>
          <p:cNvPr id="40967" name="AutoShape 7"/>
          <p:cNvSpPr>
            <a:spLocks noChangeArrowheads="1"/>
          </p:cNvSpPr>
          <p:nvPr/>
        </p:nvSpPr>
        <p:spPr bwMode="auto">
          <a:xfrm>
            <a:off x="1766888" y="142875"/>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800000"/>
                </a:solidFill>
                <a:cs typeface="Arial" pitchFamily="34" charset="0"/>
              </a:rPr>
              <a:t>1</a:t>
            </a:r>
          </a:p>
        </p:txBody>
      </p:sp>
      <p:sp>
        <p:nvSpPr>
          <p:cNvPr id="40968" name="AutoShape 8"/>
          <p:cNvSpPr>
            <a:spLocks noChangeArrowheads="1"/>
          </p:cNvSpPr>
          <p:nvPr/>
        </p:nvSpPr>
        <p:spPr bwMode="auto">
          <a:xfrm>
            <a:off x="1766888" y="128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2</a:t>
            </a:r>
          </a:p>
        </p:txBody>
      </p:sp>
      <p:sp>
        <p:nvSpPr>
          <p:cNvPr id="40969" name="AutoShape 9"/>
          <p:cNvSpPr>
            <a:spLocks noChangeArrowheads="1"/>
          </p:cNvSpPr>
          <p:nvPr/>
        </p:nvSpPr>
        <p:spPr bwMode="auto">
          <a:xfrm>
            <a:off x="1766888" y="128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3</a:t>
            </a:r>
          </a:p>
        </p:txBody>
      </p:sp>
      <p:sp>
        <p:nvSpPr>
          <p:cNvPr id="40970" name="AutoShape 10"/>
          <p:cNvSpPr>
            <a:spLocks noChangeArrowheads="1"/>
          </p:cNvSpPr>
          <p:nvPr/>
        </p:nvSpPr>
        <p:spPr bwMode="auto">
          <a:xfrm>
            <a:off x="1776413" y="128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4</a:t>
            </a:r>
          </a:p>
        </p:txBody>
      </p:sp>
      <p:sp>
        <p:nvSpPr>
          <p:cNvPr id="40971" name="AutoShape 11"/>
          <p:cNvSpPr>
            <a:spLocks noChangeArrowheads="1"/>
          </p:cNvSpPr>
          <p:nvPr/>
        </p:nvSpPr>
        <p:spPr bwMode="auto">
          <a:xfrm>
            <a:off x="1766888" y="138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5</a:t>
            </a:r>
          </a:p>
        </p:txBody>
      </p:sp>
      <p:sp>
        <p:nvSpPr>
          <p:cNvPr id="40972" name="AutoShape 12"/>
          <p:cNvSpPr>
            <a:spLocks noChangeArrowheads="1"/>
          </p:cNvSpPr>
          <p:nvPr/>
        </p:nvSpPr>
        <p:spPr bwMode="auto">
          <a:xfrm>
            <a:off x="1781175" y="138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6</a:t>
            </a:r>
          </a:p>
        </p:txBody>
      </p:sp>
      <p:sp>
        <p:nvSpPr>
          <p:cNvPr id="40973" name="AutoShape 13"/>
          <p:cNvSpPr>
            <a:spLocks noChangeArrowheads="1"/>
          </p:cNvSpPr>
          <p:nvPr/>
        </p:nvSpPr>
        <p:spPr bwMode="auto">
          <a:xfrm>
            <a:off x="1785938" y="128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7</a:t>
            </a:r>
          </a:p>
        </p:txBody>
      </p:sp>
      <p:sp>
        <p:nvSpPr>
          <p:cNvPr id="40974" name="AutoShape 14"/>
          <p:cNvSpPr>
            <a:spLocks noChangeArrowheads="1"/>
          </p:cNvSpPr>
          <p:nvPr/>
        </p:nvSpPr>
        <p:spPr bwMode="auto">
          <a:xfrm>
            <a:off x="1785938" y="133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8</a:t>
            </a:r>
          </a:p>
        </p:txBody>
      </p:sp>
      <p:sp>
        <p:nvSpPr>
          <p:cNvPr id="40975" name="AutoShape 15"/>
          <p:cNvSpPr>
            <a:spLocks noChangeArrowheads="1"/>
          </p:cNvSpPr>
          <p:nvPr/>
        </p:nvSpPr>
        <p:spPr bwMode="auto">
          <a:xfrm>
            <a:off x="1781175" y="138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a:solidFill>
                  <a:srgbClr val="0033CC"/>
                </a:solidFill>
                <a:cs typeface="Arial" pitchFamily="34" charset="0"/>
              </a:rPr>
              <a:t>9</a:t>
            </a:r>
          </a:p>
        </p:txBody>
      </p:sp>
      <p:sp>
        <p:nvSpPr>
          <p:cNvPr id="40976" name="AutoShape 16"/>
          <p:cNvSpPr>
            <a:spLocks noChangeArrowheads="1"/>
          </p:cNvSpPr>
          <p:nvPr/>
        </p:nvSpPr>
        <p:spPr bwMode="auto">
          <a:xfrm>
            <a:off x="1766888" y="1238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p>
            <a:pPr algn="ctr"/>
            <a:r>
              <a:rPr lang="en-US" sz="4400" b="1" dirty="0">
                <a:solidFill>
                  <a:srgbClr val="0033CC"/>
                </a:solidFill>
                <a:cs typeface="Arial" pitchFamily="34" charset="0"/>
              </a:rPr>
              <a:t>10</a:t>
            </a:r>
          </a:p>
        </p:txBody>
      </p:sp>
      <p:sp>
        <p:nvSpPr>
          <p:cNvPr id="85006" name="Text Box 14"/>
          <p:cNvSpPr txBox="1">
            <a:spLocks noChangeArrowheads="1"/>
          </p:cNvSpPr>
          <p:nvPr/>
        </p:nvSpPr>
        <p:spPr bwMode="auto">
          <a:xfrm>
            <a:off x="3293967" y="4836579"/>
            <a:ext cx="7884129" cy="630942"/>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3500" b="1" dirty="0">
                <a:solidFill>
                  <a:srgbClr val="FF0000"/>
                </a:solidFill>
              </a:rPr>
              <a:t>  </a:t>
            </a:r>
            <a:r>
              <a:rPr lang="en-US" sz="3500" b="1" dirty="0"/>
              <a:t>There are three…………... </a:t>
            </a:r>
          </a:p>
        </p:txBody>
      </p:sp>
      <p:pic>
        <p:nvPicPr>
          <p:cNvPr id="2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8750" y="267630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 Box 14">
            <a:extLst>
              <a:ext uri="{FF2B5EF4-FFF2-40B4-BE49-F238E27FC236}">
                <a16:creationId xmlns:a16="http://schemas.microsoft.com/office/drawing/2014/main" id="{74C621AB-33F1-4D16-8C97-84BDB8AE8C1D}"/>
              </a:ext>
            </a:extLst>
          </p:cNvPr>
          <p:cNvSpPr txBox="1">
            <a:spLocks noChangeArrowheads="1"/>
          </p:cNvSpPr>
          <p:nvPr/>
        </p:nvSpPr>
        <p:spPr bwMode="auto">
          <a:xfrm>
            <a:off x="6820705" y="4732429"/>
            <a:ext cx="167091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3500" b="1" dirty="0">
                <a:solidFill>
                  <a:srgbClr val="FF0000"/>
                </a:solidFill>
              </a:rPr>
              <a:t>  doors</a:t>
            </a:r>
          </a:p>
        </p:txBody>
      </p:sp>
      <p:sp>
        <p:nvSpPr>
          <p:cNvPr id="2" name="Rectangle 1">
            <a:extLst>
              <a:ext uri="{FF2B5EF4-FFF2-40B4-BE49-F238E27FC236}">
                <a16:creationId xmlns:a16="http://schemas.microsoft.com/office/drawing/2014/main" id="{07EF84CD-7BCA-4F0F-B3B9-26533A799518}"/>
              </a:ext>
            </a:extLst>
          </p:cNvPr>
          <p:cNvSpPr/>
          <p:nvPr/>
        </p:nvSpPr>
        <p:spPr>
          <a:xfrm>
            <a:off x="5749870" y="1494629"/>
            <a:ext cx="1906293" cy="2630413"/>
          </a:xfrm>
          <a:prstGeom prst="rect">
            <a:avLst/>
          </a:prstGeom>
          <a:blipFill>
            <a:blip r:embed="rId9"/>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62E80AC-686B-4838-BAF3-BC1D0AACCDB1}"/>
              </a:ext>
            </a:extLst>
          </p:cNvPr>
          <p:cNvSpPr/>
          <p:nvPr/>
        </p:nvSpPr>
        <p:spPr>
          <a:xfrm>
            <a:off x="3921071" y="1491945"/>
            <a:ext cx="1839066" cy="2630413"/>
          </a:xfrm>
          <a:prstGeom prst="rect">
            <a:avLst/>
          </a:prstGeom>
          <a:blipFill>
            <a:blip r:embed="rId9"/>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435BC14-9BAE-4F74-BD45-7D6A318EE84B}"/>
              </a:ext>
            </a:extLst>
          </p:cNvPr>
          <p:cNvSpPr/>
          <p:nvPr/>
        </p:nvSpPr>
        <p:spPr>
          <a:xfrm>
            <a:off x="7656163" y="1491945"/>
            <a:ext cx="1906293" cy="2630413"/>
          </a:xfrm>
          <a:prstGeom prst="rect">
            <a:avLst/>
          </a:prstGeom>
          <a:blipFill>
            <a:blip r:embed="rId9"/>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39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xit" presetSubtype="0" decel="100000" fill="hold" grpId="0" nodeType="clickEffect">
                                  <p:stCondLst>
                                    <p:cond delay="0"/>
                                  </p:stCondLst>
                                  <p:childTnLst>
                                    <p:anim calcmode="lin" valueType="num">
                                      <p:cBhvr>
                                        <p:cTn id="6" dur="1000"/>
                                        <p:tgtEl>
                                          <p:spTgt spid="40976"/>
                                        </p:tgtEl>
                                        <p:attrNameLst>
                                          <p:attrName>ppt_w</p:attrName>
                                        </p:attrNameLst>
                                      </p:cBhvr>
                                      <p:tavLst>
                                        <p:tav tm="0">
                                          <p:val>
                                            <p:strVal val="ppt_w"/>
                                          </p:val>
                                        </p:tav>
                                        <p:tav tm="100000">
                                          <p:val>
                                            <p:strVal val="ppt_w*0.05"/>
                                          </p:val>
                                        </p:tav>
                                      </p:tavLst>
                                    </p:anim>
                                    <p:anim calcmode="lin" valueType="num">
                                      <p:cBhvr>
                                        <p:cTn id="7" dur="1000"/>
                                        <p:tgtEl>
                                          <p:spTgt spid="40976"/>
                                        </p:tgtEl>
                                        <p:attrNameLst>
                                          <p:attrName>ppt_h</p:attrName>
                                        </p:attrNameLst>
                                      </p:cBhvr>
                                      <p:tavLst>
                                        <p:tav tm="0">
                                          <p:val>
                                            <p:strVal val="ppt_h"/>
                                          </p:val>
                                        </p:tav>
                                        <p:tav tm="100000">
                                          <p:val>
                                            <p:strVal val="ppt_h"/>
                                          </p:val>
                                        </p:tav>
                                      </p:tavLst>
                                    </p:anim>
                                    <p:anim calcmode="lin" valueType="num">
                                      <p:cBhvr>
                                        <p:cTn id="8" dur="1000"/>
                                        <p:tgtEl>
                                          <p:spTgt spid="40976"/>
                                        </p:tgtEl>
                                        <p:attrNameLst>
                                          <p:attrName>ppt_x</p:attrName>
                                        </p:attrNameLst>
                                      </p:cBhvr>
                                      <p:tavLst>
                                        <p:tav tm="0">
                                          <p:val>
                                            <p:strVal val="ppt_x"/>
                                          </p:val>
                                        </p:tav>
                                        <p:tav tm="100000">
                                          <p:val>
                                            <p:strVal val="ppt_x-.2"/>
                                          </p:val>
                                        </p:tav>
                                      </p:tavLst>
                                    </p:anim>
                                    <p:anim calcmode="lin" valueType="num">
                                      <p:cBhvr>
                                        <p:cTn id="9" dur="1000"/>
                                        <p:tgtEl>
                                          <p:spTgt spid="40976"/>
                                        </p:tgtEl>
                                        <p:attrNameLst>
                                          <p:attrName>ppt_y</p:attrName>
                                        </p:attrNameLst>
                                      </p:cBhvr>
                                      <p:tavLst>
                                        <p:tav tm="0">
                                          <p:val>
                                            <p:strVal val="ppt_y"/>
                                          </p:val>
                                        </p:tav>
                                        <p:tav tm="100000">
                                          <p:val>
                                            <p:strVal val="ppt_y"/>
                                          </p:val>
                                        </p:tav>
                                      </p:tavLst>
                                    </p:anim>
                                    <p:animEffect transition="out" filter="fade">
                                      <p:cBhvr>
                                        <p:cTn id="10" dur="1000"/>
                                        <p:tgtEl>
                                          <p:spTgt spid="40976"/>
                                        </p:tgtEl>
                                      </p:cBhvr>
                                    </p:animEffect>
                                    <p:set>
                                      <p:cBhvr>
                                        <p:cTn id="11" dur="1" fill="hold">
                                          <p:stCondLst>
                                            <p:cond delay="999"/>
                                          </p:stCondLst>
                                        </p:cTn>
                                        <p:tgtEl>
                                          <p:spTgt spid="4097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2" fill="hold">
                            <p:stCondLst>
                              <p:cond delay="1000"/>
                            </p:stCondLst>
                            <p:childTnLst>
                              <p:par>
                                <p:cTn id="13" presetID="54" presetClass="exit" presetSubtype="0" decel="100000" fill="hold" grpId="0" nodeType="afterEffect">
                                  <p:stCondLst>
                                    <p:cond delay="0"/>
                                  </p:stCondLst>
                                  <p:childTnLst>
                                    <p:anim calcmode="lin" valueType="num">
                                      <p:cBhvr>
                                        <p:cTn id="14" dur="1000"/>
                                        <p:tgtEl>
                                          <p:spTgt spid="40975"/>
                                        </p:tgtEl>
                                        <p:attrNameLst>
                                          <p:attrName>ppt_w</p:attrName>
                                        </p:attrNameLst>
                                      </p:cBhvr>
                                      <p:tavLst>
                                        <p:tav tm="0">
                                          <p:val>
                                            <p:strVal val="ppt_w"/>
                                          </p:val>
                                        </p:tav>
                                        <p:tav tm="100000">
                                          <p:val>
                                            <p:strVal val="ppt_w*0.05"/>
                                          </p:val>
                                        </p:tav>
                                      </p:tavLst>
                                    </p:anim>
                                    <p:anim calcmode="lin" valueType="num">
                                      <p:cBhvr>
                                        <p:cTn id="15" dur="1000"/>
                                        <p:tgtEl>
                                          <p:spTgt spid="40975"/>
                                        </p:tgtEl>
                                        <p:attrNameLst>
                                          <p:attrName>ppt_h</p:attrName>
                                        </p:attrNameLst>
                                      </p:cBhvr>
                                      <p:tavLst>
                                        <p:tav tm="0">
                                          <p:val>
                                            <p:strVal val="ppt_h"/>
                                          </p:val>
                                        </p:tav>
                                        <p:tav tm="100000">
                                          <p:val>
                                            <p:strVal val="ppt_h"/>
                                          </p:val>
                                        </p:tav>
                                      </p:tavLst>
                                    </p:anim>
                                    <p:anim calcmode="lin" valueType="num">
                                      <p:cBhvr>
                                        <p:cTn id="16" dur="1000"/>
                                        <p:tgtEl>
                                          <p:spTgt spid="40975"/>
                                        </p:tgtEl>
                                        <p:attrNameLst>
                                          <p:attrName>ppt_x</p:attrName>
                                        </p:attrNameLst>
                                      </p:cBhvr>
                                      <p:tavLst>
                                        <p:tav tm="0">
                                          <p:val>
                                            <p:strVal val="ppt_x"/>
                                          </p:val>
                                        </p:tav>
                                        <p:tav tm="100000">
                                          <p:val>
                                            <p:strVal val="ppt_x-.2"/>
                                          </p:val>
                                        </p:tav>
                                      </p:tavLst>
                                    </p:anim>
                                    <p:anim calcmode="lin" valueType="num">
                                      <p:cBhvr>
                                        <p:cTn id="17" dur="1000"/>
                                        <p:tgtEl>
                                          <p:spTgt spid="40975"/>
                                        </p:tgtEl>
                                        <p:attrNameLst>
                                          <p:attrName>ppt_y</p:attrName>
                                        </p:attrNameLst>
                                      </p:cBhvr>
                                      <p:tavLst>
                                        <p:tav tm="0">
                                          <p:val>
                                            <p:strVal val="ppt_y"/>
                                          </p:val>
                                        </p:tav>
                                        <p:tav tm="100000">
                                          <p:val>
                                            <p:strVal val="ppt_y"/>
                                          </p:val>
                                        </p:tav>
                                      </p:tavLst>
                                    </p:anim>
                                    <p:animEffect transition="out" filter="fade">
                                      <p:cBhvr>
                                        <p:cTn id="18" dur="1000"/>
                                        <p:tgtEl>
                                          <p:spTgt spid="40975"/>
                                        </p:tgtEl>
                                      </p:cBhvr>
                                    </p:animEffect>
                                    <p:set>
                                      <p:cBhvr>
                                        <p:cTn id="19" dur="1" fill="hold">
                                          <p:stCondLst>
                                            <p:cond delay="999"/>
                                          </p:stCondLst>
                                        </p:cTn>
                                        <p:tgtEl>
                                          <p:spTgt spid="4097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40974"/>
                                        </p:tgtEl>
                                        <p:attrNameLst>
                                          <p:attrName>ppt_w</p:attrName>
                                        </p:attrNameLst>
                                      </p:cBhvr>
                                      <p:tavLst>
                                        <p:tav tm="0">
                                          <p:val>
                                            <p:strVal val="ppt_w"/>
                                          </p:val>
                                        </p:tav>
                                        <p:tav tm="100000">
                                          <p:val>
                                            <p:strVal val="ppt_w*0.05"/>
                                          </p:val>
                                        </p:tav>
                                      </p:tavLst>
                                    </p:anim>
                                    <p:anim calcmode="lin" valueType="num">
                                      <p:cBhvr>
                                        <p:cTn id="23" dur="1000"/>
                                        <p:tgtEl>
                                          <p:spTgt spid="40974"/>
                                        </p:tgtEl>
                                        <p:attrNameLst>
                                          <p:attrName>ppt_h</p:attrName>
                                        </p:attrNameLst>
                                      </p:cBhvr>
                                      <p:tavLst>
                                        <p:tav tm="0">
                                          <p:val>
                                            <p:strVal val="ppt_h"/>
                                          </p:val>
                                        </p:tav>
                                        <p:tav tm="100000">
                                          <p:val>
                                            <p:strVal val="ppt_h"/>
                                          </p:val>
                                        </p:tav>
                                      </p:tavLst>
                                    </p:anim>
                                    <p:anim calcmode="lin" valueType="num">
                                      <p:cBhvr>
                                        <p:cTn id="24" dur="1000"/>
                                        <p:tgtEl>
                                          <p:spTgt spid="40974"/>
                                        </p:tgtEl>
                                        <p:attrNameLst>
                                          <p:attrName>ppt_x</p:attrName>
                                        </p:attrNameLst>
                                      </p:cBhvr>
                                      <p:tavLst>
                                        <p:tav tm="0">
                                          <p:val>
                                            <p:strVal val="ppt_x"/>
                                          </p:val>
                                        </p:tav>
                                        <p:tav tm="100000">
                                          <p:val>
                                            <p:strVal val="ppt_x-.2"/>
                                          </p:val>
                                        </p:tav>
                                      </p:tavLst>
                                    </p:anim>
                                    <p:anim calcmode="lin" valueType="num">
                                      <p:cBhvr>
                                        <p:cTn id="25" dur="1000"/>
                                        <p:tgtEl>
                                          <p:spTgt spid="40974"/>
                                        </p:tgtEl>
                                        <p:attrNameLst>
                                          <p:attrName>ppt_y</p:attrName>
                                        </p:attrNameLst>
                                      </p:cBhvr>
                                      <p:tavLst>
                                        <p:tav tm="0">
                                          <p:val>
                                            <p:strVal val="ppt_y"/>
                                          </p:val>
                                        </p:tav>
                                        <p:tav tm="100000">
                                          <p:val>
                                            <p:strVal val="ppt_y"/>
                                          </p:val>
                                        </p:tav>
                                      </p:tavLst>
                                    </p:anim>
                                    <p:animEffect transition="out" filter="fade">
                                      <p:cBhvr>
                                        <p:cTn id="26" dur="1000"/>
                                        <p:tgtEl>
                                          <p:spTgt spid="40974"/>
                                        </p:tgtEl>
                                      </p:cBhvr>
                                    </p:animEffect>
                                    <p:set>
                                      <p:cBhvr>
                                        <p:cTn id="27" dur="1" fill="hold">
                                          <p:stCondLst>
                                            <p:cond delay="999"/>
                                          </p:stCondLst>
                                        </p:cTn>
                                        <p:tgtEl>
                                          <p:spTgt spid="4097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40973"/>
                                        </p:tgtEl>
                                        <p:attrNameLst>
                                          <p:attrName>ppt_w</p:attrName>
                                        </p:attrNameLst>
                                      </p:cBhvr>
                                      <p:tavLst>
                                        <p:tav tm="0">
                                          <p:val>
                                            <p:strVal val="ppt_w"/>
                                          </p:val>
                                        </p:tav>
                                        <p:tav tm="100000">
                                          <p:val>
                                            <p:strVal val="ppt_w*0.05"/>
                                          </p:val>
                                        </p:tav>
                                      </p:tavLst>
                                    </p:anim>
                                    <p:anim calcmode="lin" valueType="num">
                                      <p:cBhvr>
                                        <p:cTn id="31" dur="1000"/>
                                        <p:tgtEl>
                                          <p:spTgt spid="40973"/>
                                        </p:tgtEl>
                                        <p:attrNameLst>
                                          <p:attrName>ppt_h</p:attrName>
                                        </p:attrNameLst>
                                      </p:cBhvr>
                                      <p:tavLst>
                                        <p:tav tm="0">
                                          <p:val>
                                            <p:strVal val="ppt_h"/>
                                          </p:val>
                                        </p:tav>
                                        <p:tav tm="100000">
                                          <p:val>
                                            <p:strVal val="ppt_h"/>
                                          </p:val>
                                        </p:tav>
                                      </p:tavLst>
                                    </p:anim>
                                    <p:anim calcmode="lin" valueType="num">
                                      <p:cBhvr>
                                        <p:cTn id="32" dur="1000"/>
                                        <p:tgtEl>
                                          <p:spTgt spid="40973"/>
                                        </p:tgtEl>
                                        <p:attrNameLst>
                                          <p:attrName>ppt_x</p:attrName>
                                        </p:attrNameLst>
                                      </p:cBhvr>
                                      <p:tavLst>
                                        <p:tav tm="0">
                                          <p:val>
                                            <p:strVal val="ppt_x"/>
                                          </p:val>
                                        </p:tav>
                                        <p:tav tm="100000">
                                          <p:val>
                                            <p:strVal val="ppt_x-.2"/>
                                          </p:val>
                                        </p:tav>
                                      </p:tavLst>
                                    </p:anim>
                                    <p:anim calcmode="lin" valueType="num">
                                      <p:cBhvr>
                                        <p:cTn id="33" dur="1000"/>
                                        <p:tgtEl>
                                          <p:spTgt spid="40973"/>
                                        </p:tgtEl>
                                        <p:attrNameLst>
                                          <p:attrName>ppt_y</p:attrName>
                                        </p:attrNameLst>
                                      </p:cBhvr>
                                      <p:tavLst>
                                        <p:tav tm="0">
                                          <p:val>
                                            <p:strVal val="ppt_y"/>
                                          </p:val>
                                        </p:tav>
                                        <p:tav tm="100000">
                                          <p:val>
                                            <p:strVal val="ppt_y"/>
                                          </p:val>
                                        </p:tav>
                                      </p:tavLst>
                                    </p:anim>
                                    <p:animEffect transition="out" filter="fade">
                                      <p:cBhvr>
                                        <p:cTn id="34" dur="1000"/>
                                        <p:tgtEl>
                                          <p:spTgt spid="40973"/>
                                        </p:tgtEl>
                                      </p:cBhvr>
                                    </p:animEffect>
                                    <p:set>
                                      <p:cBhvr>
                                        <p:cTn id="35" dur="1" fill="hold">
                                          <p:stCondLst>
                                            <p:cond delay="999"/>
                                          </p:stCondLst>
                                        </p:cTn>
                                        <p:tgtEl>
                                          <p:spTgt spid="4097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40972"/>
                                        </p:tgtEl>
                                        <p:attrNameLst>
                                          <p:attrName>ppt_w</p:attrName>
                                        </p:attrNameLst>
                                      </p:cBhvr>
                                      <p:tavLst>
                                        <p:tav tm="0">
                                          <p:val>
                                            <p:strVal val="ppt_w"/>
                                          </p:val>
                                        </p:tav>
                                        <p:tav tm="100000">
                                          <p:val>
                                            <p:strVal val="ppt_w*0.05"/>
                                          </p:val>
                                        </p:tav>
                                      </p:tavLst>
                                    </p:anim>
                                    <p:anim calcmode="lin" valueType="num">
                                      <p:cBhvr>
                                        <p:cTn id="39" dur="1000"/>
                                        <p:tgtEl>
                                          <p:spTgt spid="40972"/>
                                        </p:tgtEl>
                                        <p:attrNameLst>
                                          <p:attrName>ppt_h</p:attrName>
                                        </p:attrNameLst>
                                      </p:cBhvr>
                                      <p:tavLst>
                                        <p:tav tm="0">
                                          <p:val>
                                            <p:strVal val="ppt_h"/>
                                          </p:val>
                                        </p:tav>
                                        <p:tav tm="100000">
                                          <p:val>
                                            <p:strVal val="ppt_h"/>
                                          </p:val>
                                        </p:tav>
                                      </p:tavLst>
                                    </p:anim>
                                    <p:anim calcmode="lin" valueType="num">
                                      <p:cBhvr>
                                        <p:cTn id="40" dur="1000"/>
                                        <p:tgtEl>
                                          <p:spTgt spid="40972"/>
                                        </p:tgtEl>
                                        <p:attrNameLst>
                                          <p:attrName>ppt_x</p:attrName>
                                        </p:attrNameLst>
                                      </p:cBhvr>
                                      <p:tavLst>
                                        <p:tav tm="0">
                                          <p:val>
                                            <p:strVal val="ppt_x"/>
                                          </p:val>
                                        </p:tav>
                                        <p:tav tm="100000">
                                          <p:val>
                                            <p:strVal val="ppt_x-.2"/>
                                          </p:val>
                                        </p:tav>
                                      </p:tavLst>
                                    </p:anim>
                                    <p:anim calcmode="lin" valueType="num">
                                      <p:cBhvr>
                                        <p:cTn id="41" dur="1000"/>
                                        <p:tgtEl>
                                          <p:spTgt spid="40972"/>
                                        </p:tgtEl>
                                        <p:attrNameLst>
                                          <p:attrName>ppt_y</p:attrName>
                                        </p:attrNameLst>
                                      </p:cBhvr>
                                      <p:tavLst>
                                        <p:tav tm="0">
                                          <p:val>
                                            <p:strVal val="ppt_y"/>
                                          </p:val>
                                        </p:tav>
                                        <p:tav tm="100000">
                                          <p:val>
                                            <p:strVal val="ppt_y"/>
                                          </p:val>
                                        </p:tav>
                                      </p:tavLst>
                                    </p:anim>
                                    <p:animEffect transition="out" filter="fade">
                                      <p:cBhvr>
                                        <p:cTn id="42" dur="1000"/>
                                        <p:tgtEl>
                                          <p:spTgt spid="40972"/>
                                        </p:tgtEl>
                                      </p:cBhvr>
                                    </p:animEffect>
                                    <p:set>
                                      <p:cBhvr>
                                        <p:cTn id="43" dur="1" fill="hold">
                                          <p:stCondLst>
                                            <p:cond delay="999"/>
                                          </p:stCondLst>
                                        </p:cTn>
                                        <p:tgtEl>
                                          <p:spTgt spid="4097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40971"/>
                                        </p:tgtEl>
                                        <p:attrNameLst>
                                          <p:attrName>ppt_w</p:attrName>
                                        </p:attrNameLst>
                                      </p:cBhvr>
                                      <p:tavLst>
                                        <p:tav tm="0">
                                          <p:val>
                                            <p:strVal val="ppt_w"/>
                                          </p:val>
                                        </p:tav>
                                        <p:tav tm="100000">
                                          <p:val>
                                            <p:strVal val="ppt_w*0.05"/>
                                          </p:val>
                                        </p:tav>
                                      </p:tavLst>
                                    </p:anim>
                                    <p:anim calcmode="lin" valueType="num">
                                      <p:cBhvr>
                                        <p:cTn id="47" dur="1000"/>
                                        <p:tgtEl>
                                          <p:spTgt spid="40971"/>
                                        </p:tgtEl>
                                        <p:attrNameLst>
                                          <p:attrName>ppt_h</p:attrName>
                                        </p:attrNameLst>
                                      </p:cBhvr>
                                      <p:tavLst>
                                        <p:tav tm="0">
                                          <p:val>
                                            <p:strVal val="ppt_h"/>
                                          </p:val>
                                        </p:tav>
                                        <p:tav tm="100000">
                                          <p:val>
                                            <p:strVal val="ppt_h"/>
                                          </p:val>
                                        </p:tav>
                                      </p:tavLst>
                                    </p:anim>
                                    <p:anim calcmode="lin" valueType="num">
                                      <p:cBhvr>
                                        <p:cTn id="48" dur="1000"/>
                                        <p:tgtEl>
                                          <p:spTgt spid="40971"/>
                                        </p:tgtEl>
                                        <p:attrNameLst>
                                          <p:attrName>ppt_x</p:attrName>
                                        </p:attrNameLst>
                                      </p:cBhvr>
                                      <p:tavLst>
                                        <p:tav tm="0">
                                          <p:val>
                                            <p:strVal val="ppt_x"/>
                                          </p:val>
                                        </p:tav>
                                        <p:tav tm="100000">
                                          <p:val>
                                            <p:strVal val="ppt_x-.2"/>
                                          </p:val>
                                        </p:tav>
                                      </p:tavLst>
                                    </p:anim>
                                    <p:anim calcmode="lin" valueType="num">
                                      <p:cBhvr>
                                        <p:cTn id="49" dur="1000"/>
                                        <p:tgtEl>
                                          <p:spTgt spid="40971"/>
                                        </p:tgtEl>
                                        <p:attrNameLst>
                                          <p:attrName>ppt_y</p:attrName>
                                        </p:attrNameLst>
                                      </p:cBhvr>
                                      <p:tavLst>
                                        <p:tav tm="0">
                                          <p:val>
                                            <p:strVal val="ppt_y"/>
                                          </p:val>
                                        </p:tav>
                                        <p:tav tm="100000">
                                          <p:val>
                                            <p:strVal val="ppt_y"/>
                                          </p:val>
                                        </p:tav>
                                      </p:tavLst>
                                    </p:anim>
                                    <p:animEffect transition="out" filter="fade">
                                      <p:cBhvr>
                                        <p:cTn id="50" dur="1000"/>
                                        <p:tgtEl>
                                          <p:spTgt spid="40971"/>
                                        </p:tgtEl>
                                      </p:cBhvr>
                                    </p:animEffect>
                                    <p:set>
                                      <p:cBhvr>
                                        <p:cTn id="51" dur="1" fill="hold">
                                          <p:stCondLst>
                                            <p:cond delay="999"/>
                                          </p:stCondLst>
                                        </p:cTn>
                                        <p:tgtEl>
                                          <p:spTgt spid="4097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40970"/>
                                        </p:tgtEl>
                                        <p:attrNameLst>
                                          <p:attrName>ppt_w</p:attrName>
                                        </p:attrNameLst>
                                      </p:cBhvr>
                                      <p:tavLst>
                                        <p:tav tm="0">
                                          <p:val>
                                            <p:strVal val="ppt_w"/>
                                          </p:val>
                                        </p:tav>
                                        <p:tav tm="100000">
                                          <p:val>
                                            <p:strVal val="ppt_w*0.05"/>
                                          </p:val>
                                        </p:tav>
                                      </p:tavLst>
                                    </p:anim>
                                    <p:anim calcmode="lin" valueType="num">
                                      <p:cBhvr>
                                        <p:cTn id="55" dur="1000"/>
                                        <p:tgtEl>
                                          <p:spTgt spid="40970"/>
                                        </p:tgtEl>
                                        <p:attrNameLst>
                                          <p:attrName>ppt_h</p:attrName>
                                        </p:attrNameLst>
                                      </p:cBhvr>
                                      <p:tavLst>
                                        <p:tav tm="0">
                                          <p:val>
                                            <p:strVal val="ppt_h"/>
                                          </p:val>
                                        </p:tav>
                                        <p:tav tm="100000">
                                          <p:val>
                                            <p:strVal val="ppt_h"/>
                                          </p:val>
                                        </p:tav>
                                      </p:tavLst>
                                    </p:anim>
                                    <p:anim calcmode="lin" valueType="num">
                                      <p:cBhvr>
                                        <p:cTn id="56" dur="1000"/>
                                        <p:tgtEl>
                                          <p:spTgt spid="40970"/>
                                        </p:tgtEl>
                                        <p:attrNameLst>
                                          <p:attrName>ppt_x</p:attrName>
                                        </p:attrNameLst>
                                      </p:cBhvr>
                                      <p:tavLst>
                                        <p:tav tm="0">
                                          <p:val>
                                            <p:strVal val="ppt_x"/>
                                          </p:val>
                                        </p:tav>
                                        <p:tav tm="100000">
                                          <p:val>
                                            <p:strVal val="ppt_x-.2"/>
                                          </p:val>
                                        </p:tav>
                                      </p:tavLst>
                                    </p:anim>
                                    <p:anim calcmode="lin" valueType="num">
                                      <p:cBhvr>
                                        <p:cTn id="57" dur="1000"/>
                                        <p:tgtEl>
                                          <p:spTgt spid="40970"/>
                                        </p:tgtEl>
                                        <p:attrNameLst>
                                          <p:attrName>ppt_y</p:attrName>
                                        </p:attrNameLst>
                                      </p:cBhvr>
                                      <p:tavLst>
                                        <p:tav tm="0">
                                          <p:val>
                                            <p:strVal val="ppt_y"/>
                                          </p:val>
                                        </p:tav>
                                        <p:tav tm="100000">
                                          <p:val>
                                            <p:strVal val="ppt_y"/>
                                          </p:val>
                                        </p:tav>
                                      </p:tavLst>
                                    </p:anim>
                                    <p:animEffect transition="out" filter="fade">
                                      <p:cBhvr>
                                        <p:cTn id="58" dur="1000"/>
                                        <p:tgtEl>
                                          <p:spTgt spid="40970"/>
                                        </p:tgtEl>
                                      </p:cBhvr>
                                    </p:animEffect>
                                    <p:set>
                                      <p:cBhvr>
                                        <p:cTn id="59" dur="1" fill="hold">
                                          <p:stCondLst>
                                            <p:cond delay="999"/>
                                          </p:stCondLst>
                                        </p:cTn>
                                        <p:tgtEl>
                                          <p:spTgt spid="4097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40969"/>
                                        </p:tgtEl>
                                        <p:attrNameLst>
                                          <p:attrName>ppt_w</p:attrName>
                                        </p:attrNameLst>
                                      </p:cBhvr>
                                      <p:tavLst>
                                        <p:tav tm="0">
                                          <p:val>
                                            <p:strVal val="ppt_w"/>
                                          </p:val>
                                        </p:tav>
                                        <p:tav tm="100000">
                                          <p:val>
                                            <p:strVal val="ppt_w*0.05"/>
                                          </p:val>
                                        </p:tav>
                                      </p:tavLst>
                                    </p:anim>
                                    <p:anim calcmode="lin" valueType="num">
                                      <p:cBhvr>
                                        <p:cTn id="63" dur="1000"/>
                                        <p:tgtEl>
                                          <p:spTgt spid="40969"/>
                                        </p:tgtEl>
                                        <p:attrNameLst>
                                          <p:attrName>ppt_h</p:attrName>
                                        </p:attrNameLst>
                                      </p:cBhvr>
                                      <p:tavLst>
                                        <p:tav tm="0">
                                          <p:val>
                                            <p:strVal val="ppt_h"/>
                                          </p:val>
                                        </p:tav>
                                        <p:tav tm="100000">
                                          <p:val>
                                            <p:strVal val="ppt_h"/>
                                          </p:val>
                                        </p:tav>
                                      </p:tavLst>
                                    </p:anim>
                                    <p:anim calcmode="lin" valueType="num">
                                      <p:cBhvr>
                                        <p:cTn id="64" dur="1000"/>
                                        <p:tgtEl>
                                          <p:spTgt spid="40969"/>
                                        </p:tgtEl>
                                        <p:attrNameLst>
                                          <p:attrName>ppt_x</p:attrName>
                                        </p:attrNameLst>
                                      </p:cBhvr>
                                      <p:tavLst>
                                        <p:tav tm="0">
                                          <p:val>
                                            <p:strVal val="ppt_x"/>
                                          </p:val>
                                        </p:tav>
                                        <p:tav tm="100000">
                                          <p:val>
                                            <p:strVal val="ppt_x-.2"/>
                                          </p:val>
                                        </p:tav>
                                      </p:tavLst>
                                    </p:anim>
                                    <p:anim calcmode="lin" valueType="num">
                                      <p:cBhvr>
                                        <p:cTn id="65" dur="1000"/>
                                        <p:tgtEl>
                                          <p:spTgt spid="40969"/>
                                        </p:tgtEl>
                                        <p:attrNameLst>
                                          <p:attrName>ppt_y</p:attrName>
                                        </p:attrNameLst>
                                      </p:cBhvr>
                                      <p:tavLst>
                                        <p:tav tm="0">
                                          <p:val>
                                            <p:strVal val="ppt_y"/>
                                          </p:val>
                                        </p:tav>
                                        <p:tav tm="100000">
                                          <p:val>
                                            <p:strVal val="ppt_y"/>
                                          </p:val>
                                        </p:tav>
                                      </p:tavLst>
                                    </p:anim>
                                    <p:animEffect transition="out" filter="fade">
                                      <p:cBhvr>
                                        <p:cTn id="66" dur="1000"/>
                                        <p:tgtEl>
                                          <p:spTgt spid="40969"/>
                                        </p:tgtEl>
                                      </p:cBhvr>
                                    </p:animEffect>
                                    <p:set>
                                      <p:cBhvr>
                                        <p:cTn id="67" dur="1" fill="hold">
                                          <p:stCondLst>
                                            <p:cond delay="999"/>
                                          </p:stCondLst>
                                        </p:cTn>
                                        <p:tgtEl>
                                          <p:spTgt spid="4096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40968"/>
                                        </p:tgtEl>
                                        <p:attrNameLst>
                                          <p:attrName>ppt_w</p:attrName>
                                        </p:attrNameLst>
                                      </p:cBhvr>
                                      <p:tavLst>
                                        <p:tav tm="0">
                                          <p:val>
                                            <p:strVal val="ppt_w"/>
                                          </p:val>
                                        </p:tav>
                                        <p:tav tm="100000">
                                          <p:val>
                                            <p:strVal val="ppt_w*0.05"/>
                                          </p:val>
                                        </p:tav>
                                      </p:tavLst>
                                    </p:anim>
                                    <p:anim calcmode="lin" valueType="num">
                                      <p:cBhvr>
                                        <p:cTn id="71" dur="1000"/>
                                        <p:tgtEl>
                                          <p:spTgt spid="40968"/>
                                        </p:tgtEl>
                                        <p:attrNameLst>
                                          <p:attrName>ppt_h</p:attrName>
                                        </p:attrNameLst>
                                      </p:cBhvr>
                                      <p:tavLst>
                                        <p:tav tm="0">
                                          <p:val>
                                            <p:strVal val="ppt_h"/>
                                          </p:val>
                                        </p:tav>
                                        <p:tav tm="100000">
                                          <p:val>
                                            <p:strVal val="ppt_h"/>
                                          </p:val>
                                        </p:tav>
                                      </p:tavLst>
                                    </p:anim>
                                    <p:anim calcmode="lin" valueType="num">
                                      <p:cBhvr>
                                        <p:cTn id="72" dur="1000"/>
                                        <p:tgtEl>
                                          <p:spTgt spid="40968"/>
                                        </p:tgtEl>
                                        <p:attrNameLst>
                                          <p:attrName>ppt_x</p:attrName>
                                        </p:attrNameLst>
                                      </p:cBhvr>
                                      <p:tavLst>
                                        <p:tav tm="0">
                                          <p:val>
                                            <p:strVal val="ppt_x"/>
                                          </p:val>
                                        </p:tav>
                                        <p:tav tm="100000">
                                          <p:val>
                                            <p:strVal val="ppt_x-.2"/>
                                          </p:val>
                                        </p:tav>
                                      </p:tavLst>
                                    </p:anim>
                                    <p:anim calcmode="lin" valueType="num">
                                      <p:cBhvr>
                                        <p:cTn id="73" dur="1000"/>
                                        <p:tgtEl>
                                          <p:spTgt spid="40968"/>
                                        </p:tgtEl>
                                        <p:attrNameLst>
                                          <p:attrName>ppt_y</p:attrName>
                                        </p:attrNameLst>
                                      </p:cBhvr>
                                      <p:tavLst>
                                        <p:tav tm="0">
                                          <p:val>
                                            <p:strVal val="ppt_y"/>
                                          </p:val>
                                        </p:tav>
                                        <p:tav tm="100000">
                                          <p:val>
                                            <p:strVal val="ppt_y"/>
                                          </p:val>
                                        </p:tav>
                                      </p:tavLst>
                                    </p:anim>
                                    <p:animEffect transition="out" filter="fade">
                                      <p:cBhvr>
                                        <p:cTn id="74" dur="1000"/>
                                        <p:tgtEl>
                                          <p:spTgt spid="40968"/>
                                        </p:tgtEl>
                                      </p:cBhvr>
                                    </p:animEffect>
                                    <p:set>
                                      <p:cBhvr>
                                        <p:cTn id="75" dur="1" fill="hold">
                                          <p:stCondLst>
                                            <p:cond delay="999"/>
                                          </p:stCondLst>
                                        </p:cTn>
                                        <p:tgtEl>
                                          <p:spTgt spid="4096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4"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40967"/>
                                        </p:tgtEl>
                                        <p:attrNameLst>
                                          <p:attrName>ppt_w</p:attrName>
                                        </p:attrNameLst>
                                      </p:cBhvr>
                                      <p:tavLst>
                                        <p:tav tm="0">
                                          <p:val>
                                            <p:strVal val="ppt_w"/>
                                          </p:val>
                                        </p:tav>
                                        <p:tav tm="100000">
                                          <p:val>
                                            <p:strVal val="ppt_w*0.05"/>
                                          </p:val>
                                        </p:tav>
                                      </p:tavLst>
                                    </p:anim>
                                    <p:anim calcmode="lin" valueType="num">
                                      <p:cBhvr>
                                        <p:cTn id="79" dur="1000"/>
                                        <p:tgtEl>
                                          <p:spTgt spid="40967"/>
                                        </p:tgtEl>
                                        <p:attrNameLst>
                                          <p:attrName>ppt_h</p:attrName>
                                        </p:attrNameLst>
                                      </p:cBhvr>
                                      <p:tavLst>
                                        <p:tav tm="0">
                                          <p:val>
                                            <p:strVal val="ppt_h"/>
                                          </p:val>
                                        </p:tav>
                                        <p:tav tm="100000">
                                          <p:val>
                                            <p:strVal val="ppt_h"/>
                                          </p:val>
                                        </p:tav>
                                      </p:tavLst>
                                    </p:anim>
                                    <p:anim calcmode="lin" valueType="num">
                                      <p:cBhvr>
                                        <p:cTn id="80" dur="1000"/>
                                        <p:tgtEl>
                                          <p:spTgt spid="40967"/>
                                        </p:tgtEl>
                                        <p:attrNameLst>
                                          <p:attrName>ppt_x</p:attrName>
                                        </p:attrNameLst>
                                      </p:cBhvr>
                                      <p:tavLst>
                                        <p:tav tm="0">
                                          <p:val>
                                            <p:strVal val="ppt_x"/>
                                          </p:val>
                                        </p:tav>
                                        <p:tav tm="100000">
                                          <p:val>
                                            <p:strVal val="ppt_x-.2"/>
                                          </p:val>
                                        </p:tav>
                                      </p:tavLst>
                                    </p:anim>
                                    <p:anim calcmode="lin" valueType="num">
                                      <p:cBhvr>
                                        <p:cTn id="81" dur="1000"/>
                                        <p:tgtEl>
                                          <p:spTgt spid="40967"/>
                                        </p:tgtEl>
                                        <p:attrNameLst>
                                          <p:attrName>ppt_y</p:attrName>
                                        </p:attrNameLst>
                                      </p:cBhvr>
                                      <p:tavLst>
                                        <p:tav tm="0">
                                          <p:val>
                                            <p:strVal val="ppt_y"/>
                                          </p:val>
                                        </p:tav>
                                        <p:tav tm="100000">
                                          <p:val>
                                            <p:strVal val="ppt_y"/>
                                          </p:val>
                                        </p:tav>
                                      </p:tavLst>
                                    </p:anim>
                                    <p:animEffect transition="out" filter="fade">
                                      <p:cBhvr>
                                        <p:cTn id="82" dur="1000"/>
                                        <p:tgtEl>
                                          <p:spTgt spid="40967"/>
                                        </p:tgtEl>
                                      </p:cBhvr>
                                    </p:animEffect>
                                    <p:set>
                                      <p:cBhvr>
                                        <p:cTn id="83" dur="1" fill="hold">
                                          <p:stCondLst>
                                            <p:cond delay="999"/>
                                          </p:stCondLst>
                                        </p:cTn>
                                        <p:tgtEl>
                                          <p:spTgt spid="4096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childTnLst>
                          </p:cTn>
                        </p:par>
                        <p:par>
                          <p:cTn id="84" fill="hold" nodeType="afterGroup">
                            <p:stCondLst>
                              <p:cond delay="10000"/>
                            </p:stCondLst>
                            <p:childTnLst>
                              <p:par>
                                <p:cTn id="85" presetID="6" presetClass="emph" presetSubtype="0" fill="hold" grpId="0" nodeType="afterEffect">
                                  <p:stCondLst>
                                    <p:cond delay="0"/>
                                  </p:stCondLst>
                                  <p:childTnLst>
                                    <p:animScale>
                                      <p:cBhvr>
                                        <p:cTn id="86" dur="1000" fill="hold"/>
                                        <p:tgtEl>
                                          <p:spTgt spid="40966"/>
                                        </p:tgtEl>
                                      </p:cBhvr>
                                      <p:by x="130000" y="130000"/>
                                    </p:animScale>
                                  </p:childTnLst>
                                  <p:subTnLst>
                                    <p:audio>
                                      <p:cMediaNode>
                                        <p:cTn display="0" masterRel="sameClick">
                                          <p:stCondLst>
                                            <p:cond evt="begin" delay="0">
                                              <p:tn val="85"/>
                                            </p:cond>
                                          </p:stCondLst>
                                          <p:endCondLst>
                                            <p:cond evt="onStopAudio" delay="0">
                                              <p:tgtEl>
                                                <p:sldTgt/>
                                              </p:tgtEl>
                                            </p:cond>
                                          </p:endCondLst>
                                        </p:cTn>
                                        <p:tgtEl>
                                          <p:sndTgt r:embed="rId5" name="BELL.WAV"/>
                                        </p:tgtEl>
                                      </p:cMediaNode>
                                    </p:audio>
                                  </p:sub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blinds(horizontal)">
                                      <p:cBhvr>
                                        <p:cTn id="9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2" fill="hold" display="0">
                  <p:stCondLst>
                    <p:cond delay="indefinite"/>
                  </p:stCondLst>
                  <p:endCondLst>
                    <p:cond evt="onNext" delay="0">
                      <p:tgtEl>
                        <p:sldTgt/>
                      </p:tgtEl>
                    </p:cond>
                    <p:cond evt="onPrev" delay="0">
                      <p:tgtEl>
                        <p:sldTgt/>
                      </p:tgtEl>
                    </p:cond>
                    <p:cond evt="onStopAudio" delay="0">
                      <p:tgtEl>
                        <p:sldTgt/>
                      </p:tgtEl>
                    </p:cond>
                  </p:endCondLst>
                </p:cTn>
                <p:tgtEl>
                  <p:spTgt spid="40980"/>
                </p:tgtEl>
              </p:cMediaNode>
            </p:audio>
            <p:seq concurrent="1" nextAc="seek">
              <p:cTn id="93" restart="whenNotActive" fill="hold" evtFilter="cancelBubble" nodeType="interactiveSeq">
                <p:stCondLst>
                  <p:cond evt="onClick" delay="0">
                    <p:tgtEl>
                      <p:spTgt spid="8500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1" presetClass="mediacall" presetSubtype="0" fill="hold" nodeType="clickEffect">
                                  <p:stCondLst>
                                    <p:cond delay="0"/>
                                  </p:stCondLst>
                                  <p:childTnLst>
                                    <p:cmd type="call" cmd="playFrom(0.0)">
                                      <p:cBhvr>
                                        <p:cTn id="97" dur="2264" fill="hold"/>
                                        <p:tgtEl>
                                          <p:spTgt spid="40980"/>
                                        </p:tgtEl>
                                      </p:cBhvr>
                                    </p:cmd>
                                  </p:childTnLst>
                                </p:cTn>
                              </p:par>
                            </p:childTnLst>
                          </p:cTn>
                        </p:par>
                      </p:childTnLst>
                    </p:cTn>
                  </p:par>
                </p:childTnLst>
              </p:cTn>
              <p:nextCondLst>
                <p:cond evt="onClick" delay="0">
                  <p:tgtEl>
                    <p:spTgt spid="85006"/>
                  </p:tgtEl>
                </p:cond>
              </p:nextCondLst>
            </p:seq>
          </p:childTnLst>
        </p:cTn>
      </p:par>
    </p:tnLst>
    <p:bldLst>
      <p:bldP spid="40966" grpId="0" animBg="1"/>
      <p:bldP spid="40967" grpId="0" animBg="1"/>
      <p:bldP spid="40968" grpId="0" animBg="1"/>
      <p:bldP spid="40969" grpId="0" animBg="1"/>
      <p:bldP spid="40970" grpId="0" animBg="1"/>
      <p:bldP spid="40971" grpId="0" animBg="1"/>
      <p:bldP spid="40972" grpId="0" animBg="1"/>
      <p:bldP spid="40973" grpId="0" animBg="1"/>
      <p:bldP spid="40974" grpId="0" animBg="1"/>
      <p:bldP spid="40975" grpId="0" animBg="1"/>
      <p:bldP spid="40976" grpId="0" animBg="1"/>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373EA7-E675-3E7E-ABE1-6E1BC7BE8428}"/>
              </a:ext>
            </a:extLst>
          </p:cNvPr>
          <p:cNvPicPr>
            <a:picLocks noChangeAspect="1"/>
          </p:cNvPicPr>
          <p:nvPr/>
        </p:nvPicPr>
        <p:blipFill>
          <a:blip r:embed="rId2"/>
          <a:stretch>
            <a:fillRect/>
          </a:stretch>
        </p:blipFill>
        <p:spPr>
          <a:xfrm>
            <a:off x="-19051" y="0"/>
            <a:ext cx="12460077" cy="6858000"/>
          </a:xfrm>
          <a:prstGeom prst="rect">
            <a:avLst/>
          </a:prstGeom>
        </p:spPr>
      </p:pic>
      <p:pic>
        <p:nvPicPr>
          <p:cNvPr id="4" name="Picture 3">
            <a:extLst>
              <a:ext uri="{FF2B5EF4-FFF2-40B4-BE49-F238E27FC236}">
                <a16:creationId xmlns:a16="http://schemas.microsoft.com/office/drawing/2014/main" id="{D977D49E-3802-20E6-85A7-F445BB8F1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4DC7193-6FCF-E48A-03B4-5AE8EB9EA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a:extLst>
              <a:ext uri="{FF2B5EF4-FFF2-40B4-BE49-F238E27FC236}">
                <a16:creationId xmlns:a16="http://schemas.microsoft.com/office/drawing/2014/main" id="{FBFCF039-BD27-B253-387C-DAA5FDC4D4C5}"/>
              </a:ext>
            </a:extLst>
          </p:cNvPr>
          <p:cNvSpPr>
            <a:spLocks noChangeArrowheads="1"/>
          </p:cNvSpPr>
          <p:nvPr/>
        </p:nvSpPr>
        <p:spPr bwMode="auto">
          <a:xfrm>
            <a:off x="2893383" y="903366"/>
            <a:ext cx="663520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7000" b="1" u="sng" dirty="0">
                <a:solidFill>
                  <a:srgbClr val="FF0000"/>
                </a:solidFill>
                <a:latin typeface="Times New Roman" pitchFamily="18" charset="0"/>
              </a:rPr>
              <a:t>Homework:</a:t>
            </a:r>
          </a:p>
        </p:txBody>
      </p:sp>
      <p:sp>
        <p:nvSpPr>
          <p:cNvPr id="7" name="Rectangle 4">
            <a:extLst>
              <a:ext uri="{FF2B5EF4-FFF2-40B4-BE49-F238E27FC236}">
                <a16:creationId xmlns:a16="http://schemas.microsoft.com/office/drawing/2014/main" id="{48561721-D2AE-9B78-0F53-1B202C5AF6FE}"/>
              </a:ext>
            </a:extLst>
          </p:cNvPr>
          <p:cNvSpPr>
            <a:spLocks noChangeArrowheads="1"/>
          </p:cNvSpPr>
          <p:nvPr/>
        </p:nvSpPr>
        <p:spPr bwMode="auto">
          <a:xfrm>
            <a:off x="3104882" y="2709862"/>
            <a:ext cx="723685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4000" b="1" dirty="0">
                <a:solidFill>
                  <a:srgbClr val="FF0066"/>
                </a:solidFill>
                <a:latin typeface="Times New Roman" pitchFamily="18" charset="0"/>
              </a:rPr>
              <a:t>- </a:t>
            </a:r>
            <a:r>
              <a:rPr lang="en-US" sz="4000" b="1" dirty="0">
                <a:solidFill>
                  <a:srgbClr val="0000FF"/>
                </a:solidFill>
                <a:latin typeface="Times New Roman" pitchFamily="18" charset="0"/>
              </a:rPr>
              <a:t>Practice more at home</a:t>
            </a:r>
          </a:p>
          <a:p>
            <a:endParaRPr lang="en-US" sz="4000" b="1" dirty="0">
              <a:solidFill>
                <a:srgbClr val="0000FF"/>
              </a:solidFill>
              <a:latin typeface="Times New Roman" pitchFamily="18" charset="0"/>
            </a:endParaRPr>
          </a:p>
          <a:p>
            <a:r>
              <a:rPr lang="en-US" sz="4000" b="1" dirty="0">
                <a:solidFill>
                  <a:srgbClr val="FF0066"/>
                </a:solidFill>
                <a:latin typeface="Times New Roman" pitchFamily="18" charset="0"/>
              </a:rPr>
              <a:t>-</a:t>
            </a:r>
            <a:r>
              <a:rPr lang="en-US" sz="4000" b="1" dirty="0">
                <a:solidFill>
                  <a:srgbClr val="0000FF"/>
                </a:solidFill>
                <a:latin typeface="Times New Roman" pitchFamily="18" charset="0"/>
              </a:rPr>
              <a:t> Prepare FUN TIME 3</a:t>
            </a:r>
          </a:p>
        </p:txBody>
      </p:sp>
    </p:spTree>
    <p:extLst>
      <p:ext uri="{BB962C8B-B14F-4D97-AF65-F5344CB8AC3E}">
        <p14:creationId xmlns:p14="http://schemas.microsoft.com/office/powerpoint/2010/main" val="3402328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8915" name="TextBox 6"/>
          <p:cNvSpPr txBox="1">
            <a:spLocks noChangeArrowheads="1"/>
          </p:cNvSpPr>
          <p:nvPr/>
        </p:nvSpPr>
        <p:spPr bwMode="auto">
          <a:xfrm>
            <a:off x="1524000" y="6319838"/>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b="1" dirty="0">
                <a:solidFill>
                  <a:srgbClr val="FF0000"/>
                </a:solidFill>
              </a:rPr>
              <a:t>Made by Thanh Tam</a:t>
            </a:r>
          </a:p>
        </p:txBody>
      </p:sp>
      <p:pic>
        <p:nvPicPr>
          <p:cNvPr id="389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ngo nghinh">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723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7347" name="Picture 5" descr="KITTY">
            <a:hlinkHover r:id="" action="ppaction://noaction" highlightClick="1"/>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68600" y="2902349"/>
            <a:ext cx="13716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6" descr="DUCK4_~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534650" y="-73511"/>
            <a:ext cx="146050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7" descr="MOUSE">
            <a:hlinkClick r:id="rId3" action="ppaction://hlinkfil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20669" y="3523635"/>
            <a:ext cx="162083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8" descr="BEA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31813" y="4918869"/>
            <a:ext cx="145415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9" descr="CATRUN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421938" y="5113337"/>
            <a:ext cx="170815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11" descr="mouse3"/>
          <p:cNvPicPr>
            <a:picLocks noChangeAspect="1" noChangeArrowheads="1" noCrop="1"/>
          </p:cNvPicPr>
          <p:nvPr/>
        </p:nvPicPr>
        <p:blipFill>
          <a:blip r:embed="rId10">
            <a:lum bright="24000" contrast="48000"/>
            <a:extLst>
              <a:ext uri="{28A0092B-C50C-407E-A947-70E740481C1C}">
                <a14:useLocalDpi xmlns:a14="http://schemas.microsoft.com/office/drawing/2010/main" val="0"/>
              </a:ext>
            </a:extLst>
          </a:blip>
          <a:srcRect/>
          <a:stretch>
            <a:fillRect/>
          </a:stretch>
        </p:blipFill>
        <p:spPr bwMode="auto">
          <a:xfrm>
            <a:off x="-57150" y="53669"/>
            <a:ext cx="1752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HAT.mp3">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990600" y="1219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TextBox 1"/>
          <p:cNvSpPr txBox="1">
            <a:spLocks noChangeArrowheads="1"/>
          </p:cNvSpPr>
          <p:nvPr/>
        </p:nvSpPr>
        <p:spPr bwMode="auto">
          <a:xfrm>
            <a:off x="196850" y="831851"/>
            <a:ext cx="112014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6000" b="1" dirty="0">
                <a:latin typeface="Cooper Std Black"/>
              </a:rPr>
              <a:t>    </a:t>
            </a:r>
            <a:r>
              <a:rPr lang="en-US" sz="7500" b="1" dirty="0">
                <a:solidFill>
                  <a:srgbClr val="00B0F0"/>
                </a:solidFill>
                <a:latin typeface="Cooper Std Black"/>
              </a:rPr>
              <a:t>GOODBYE, </a:t>
            </a:r>
          </a:p>
          <a:p>
            <a:pPr algn="ctr" eaLnBrk="1" hangingPunct="1"/>
            <a:r>
              <a:rPr lang="en-US" sz="7500" b="1" dirty="0">
                <a:solidFill>
                  <a:srgbClr val="00B0F0"/>
                </a:solidFill>
                <a:latin typeface="Cooper Std Black"/>
              </a:rPr>
              <a:t>SEE YOU AGAIN !</a:t>
            </a:r>
          </a:p>
        </p:txBody>
      </p:sp>
      <p:sp>
        <p:nvSpPr>
          <p:cNvPr id="57355" name="TextBox 10"/>
          <p:cNvSpPr txBox="1">
            <a:spLocks noChangeArrowheads="1"/>
          </p:cNvSpPr>
          <p:nvPr/>
        </p:nvSpPr>
        <p:spPr bwMode="auto">
          <a:xfrm>
            <a:off x="38100" y="6510338"/>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b="1" dirty="0">
                <a:solidFill>
                  <a:srgbClr val="FF0000"/>
                </a:solidFill>
              </a:rPr>
              <a:t>Made by Thanh Tam</a:t>
            </a:r>
          </a:p>
        </p:txBody>
      </p:sp>
      <p:pic>
        <p:nvPicPr>
          <p:cNvPr id="57356"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7"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247" fill="hold"/>
                                        <p:tgtEl>
                                          <p:spTgt spid="522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223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29C1B-C6CC-AB15-56A7-C04167020039}"/>
              </a:ext>
            </a:extLst>
          </p:cNvPr>
          <p:cNvPicPr>
            <a:picLocks noChangeAspect="1"/>
          </p:cNvPicPr>
          <p:nvPr/>
        </p:nvPicPr>
        <p:blipFill>
          <a:blip r:embed="rId2"/>
          <a:stretch>
            <a:fillRect/>
          </a:stretch>
        </p:blipFill>
        <p:spPr>
          <a:xfrm>
            <a:off x="28574" y="0"/>
            <a:ext cx="12144376" cy="6858000"/>
          </a:xfrm>
          <a:prstGeom prst="rect">
            <a:avLst/>
          </a:prstGeom>
        </p:spPr>
      </p:pic>
      <p:pic>
        <p:nvPicPr>
          <p:cNvPr id="4" name="Picture 3">
            <a:extLst>
              <a:ext uri="{FF2B5EF4-FFF2-40B4-BE49-F238E27FC236}">
                <a16:creationId xmlns:a16="http://schemas.microsoft.com/office/drawing/2014/main" id="{08F3BA8C-EB85-B862-6043-175034538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E72506D9-A035-2D52-74E8-912254CBD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WordArt 3">
            <a:extLst>
              <a:ext uri="{FF2B5EF4-FFF2-40B4-BE49-F238E27FC236}">
                <a16:creationId xmlns:a16="http://schemas.microsoft.com/office/drawing/2014/main" id="{D672632B-E3A0-9973-FD27-44A9E5FA566B}"/>
              </a:ext>
            </a:extLst>
          </p:cNvPr>
          <p:cNvSpPr>
            <a:spLocks noChangeArrowheads="1" noChangeShapeType="1" noTextEdit="1"/>
          </p:cNvSpPr>
          <p:nvPr/>
        </p:nvSpPr>
        <p:spPr bwMode="auto">
          <a:xfrm>
            <a:off x="1990165" y="1492624"/>
            <a:ext cx="8861611" cy="316902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Warm -up</a:t>
            </a:r>
          </a:p>
        </p:txBody>
      </p:sp>
    </p:spTree>
    <p:extLst>
      <p:ext uri="{BB962C8B-B14F-4D97-AF65-F5344CB8AC3E}">
        <p14:creationId xmlns:p14="http://schemas.microsoft.com/office/powerpoint/2010/main" val="4024515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2"/>
          <a:stretch>
            <a:fillRect/>
          </a:stretch>
        </p:blipFill>
        <p:spPr>
          <a:xfrm>
            <a:off x="76200" y="1"/>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Rounded Corners 7">
            <a:extLst>
              <a:ext uri="{FF2B5EF4-FFF2-40B4-BE49-F238E27FC236}">
                <a16:creationId xmlns:a16="http://schemas.microsoft.com/office/drawing/2014/main" id="{51D5E815-ECEA-7195-9520-07675E902976}"/>
              </a:ext>
            </a:extLst>
          </p:cNvPr>
          <p:cNvSpPr/>
          <p:nvPr/>
        </p:nvSpPr>
        <p:spPr>
          <a:xfrm>
            <a:off x="2398213" y="133350"/>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Times New Roman" panose="02020603050405020304" pitchFamily="18" charset="0"/>
                <a:cs typeface="Times New Roman" panose="02020603050405020304" pitchFamily="18" charset="0"/>
              </a:rPr>
              <a:t>SING THE NUMBERS SONG</a:t>
            </a:r>
          </a:p>
        </p:txBody>
      </p:sp>
    </p:spTree>
    <p:extLst>
      <p:ext uri="{BB962C8B-B14F-4D97-AF65-F5344CB8AC3E}">
        <p14:creationId xmlns:p14="http://schemas.microsoft.com/office/powerpoint/2010/main" val="248047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endParaRPr lang="en-US"/>
          </a:p>
        </p:txBody>
      </p:sp>
      <p:sp>
        <p:nvSpPr>
          <p:cNvPr id="16387" name="Content Placeholder 2"/>
          <p:cNvSpPr>
            <a:spLocks noGrp="1"/>
          </p:cNvSpPr>
          <p:nvPr>
            <p:ph idx="1"/>
          </p:nvPr>
        </p:nvSpPr>
        <p:spPr/>
        <p:txBody>
          <a:bodyPr/>
          <a:lstStyle/>
          <a:p>
            <a:pPr eaLnBrk="1" hangingPunct="1"/>
            <a:endParaRPr lang="en-US"/>
          </a:p>
        </p:txBody>
      </p:sp>
      <p:pic>
        <p:nvPicPr>
          <p:cNvPr id="16388" name="Picture 2" descr="C:\Users\Administrator\Documents\HINH NEN POWER POINT\hinh-nen-powerpoint-hoa-la-canh_0927212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WordArt 2"/>
          <p:cNvSpPr>
            <a:spLocks noChangeArrowheads="1" noChangeShapeType="1" noTextEdit="1"/>
          </p:cNvSpPr>
          <p:nvPr/>
        </p:nvSpPr>
        <p:spPr bwMode="auto">
          <a:xfrm>
            <a:off x="3000375" y="3200400"/>
            <a:ext cx="6191250" cy="2160588"/>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Impact"/>
              </a:rPr>
              <a:t>Let's play</a:t>
            </a:r>
          </a:p>
        </p:txBody>
      </p:sp>
      <p:pic>
        <p:nvPicPr>
          <p:cNvPr id="163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3696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endParaRPr lang="en-US"/>
          </a:p>
        </p:txBody>
      </p:sp>
      <p:sp>
        <p:nvSpPr>
          <p:cNvPr id="16387" name="Content Placeholder 2"/>
          <p:cNvSpPr>
            <a:spLocks noGrp="1"/>
          </p:cNvSpPr>
          <p:nvPr>
            <p:ph idx="1"/>
          </p:nvPr>
        </p:nvSpPr>
        <p:spPr/>
        <p:txBody>
          <a:bodyPr/>
          <a:lstStyle/>
          <a:p>
            <a:pPr eaLnBrk="1" hangingPunct="1"/>
            <a:endParaRPr lang="en-US"/>
          </a:p>
        </p:txBody>
      </p:sp>
      <p:pic>
        <p:nvPicPr>
          <p:cNvPr id="16388" name="Picture 2" descr="C:\Users\Administrator\Documents\HINH NEN POWER POINT\hinh-nen-powerpoint-hoa-la-canh_0927212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WordArt 2"/>
          <p:cNvSpPr>
            <a:spLocks noChangeArrowheads="1" noChangeShapeType="1" noTextEdit="1"/>
          </p:cNvSpPr>
          <p:nvPr/>
        </p:nvSpPr>
        <p:spPr bwMode="auto">
          <a:xfrm>
            <a:off x="3000375" y="3200400"/>
            <a:ext cx="6191250" cy="2160588"/>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Let's play</a:t>
            </a:r>
          </a:p>
        </p:txBody>
      </p:sp>
      <p:pic>
        <p:nvPicPr>
          <p:cNvPr id="1639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829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nk Cartoon">
            <a:extLst>
              <a:ext uri="{FF2B5EF4-FFF2-40B4-BE49-F238E27FC236}">
                <a16:creationId xmlns:a16="http://schemas.microsoft.com/office/drawing/2014/main" id="{F6E42E98-9EE1-4397-A8DF-2CB6D46C229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76" b="90000" l="6556" r="93556">
                        <a14:foregroundMark x1="19333" y1="17759" x2="11889" y2="18793"/>
                        <a14:foregroundMark x1="11889" y1="18793" x2="8444" y2="28276"/>
                        <a14:foregroundMark x1="8444" y1="28276" x2="10889" y2="41552"/>
                        <a14:foregroundMark x1="12889" y1="46724" x2="14667" y2="66897"/>
                        <a14:foregroundMark x1="14667" y1="66897" x2="13222" y2="79138"/>
                        <a14:foregroundMark x1="19667" y1="71897" x2="19667" y2="71897"/>
                        <a14:foregroundMark x1="6556" y1="33448" x2="6556" y2="33448"/>
                        <a14:foregroundMark x1="7889" y1="25000" x2="7889" y2="25000"/>
                        <a14:foregroundMark x1="8222" y1="25345" x2="8222" y2="25345"/>
                        <a14:foregroundMark x1="8111" y1="26552" x2="6556" y2="32241"/>
                        <a14:foregroundMark x1="6778" y1="28448" x2="6778" y2="28448"/>
                        <a14:foregroundMark x1="44556" y1="7241" x2="54222" y2="8448"/>
                        <a14:foregroundMark x1="54222" y1="8448" x2="60889" y2="8448"/>
                        <a14:foregroundMark x1="60889" y1="8448" x2="62111" y2="10000"/>
                        <a14:foregroundMark x1="87333" y1="60517" x2="84778" y2="52241"/>
                        <a14:foregroundMark x1="91778" y1="30000" x2="91778" y2="30000"/>
                        <a14:foregroundMark x1="48778" y1="20690" x2="57444" y2="27759"/>
                        <a14:foregroundMark x1="57444" y1="27759" x2="55889" y2="36207"/>
                        <a14:foregroundMark x1="46111" y1="17586" x2="58667" y2="20172"/>
                        <a14:foregroundMark x1="46889" y1="25517" x2="46111" y2="30517"/>
                        <a14:foregroundMark x1="55889" y1="35862" x2="53889" y2="46552"/>
                        <a14:foregroundMark x1="53889" y1="46552" x2="53667" y2="37069"/>
                        <a14:foregroundMark x1="53667" y1="37069" x2="52556" y2="39828"/>
                        <a14:foregroundMark x1="52222" y1="46552" x2="52222" y2="46552"/>
                        <a14:foregroundMark x1="49778" y1="38276" x2="49778" y2="38276"/>
                        <a14:foregroundMark x1="52778" y1="34483" x2="52778" y2="34483"/>
                        <a14:foregroundMark x1="77192" y1="63276" x2="76111" y2="66897"/>
                        <a14:foregroundMark x1="78222" y1="59828" x2="77192" y2="63276"/>
                        <a14:foregroundMark x1="78778" y1="59138" x2="80645" y2="62759"/>
                        <a14:foregroundMark x1="80299" y1="74145" x2="79889" y2="75345"/>
                        <a14:foregroundMark x1="78721" y1="74229" x2="77930" y2="73474"/>
                        <a14:foregroundMark x1="79889" y1="75345" x2="79484" y2="74958"/>
                        <a14:foregroundMark x1="73444" y1="15517" x2="73444" y2="15517"/>
                        <a14:foregroundMark x1="73444" y1="15517" x2="73444" y2="15517"/>
                        <a14:foregroundMark x1="73667" y1="17586" x2="73111" y2="21724"/>
                        <a14:foregroundMark x1="74444" y1="16897" x2="70667" y2="15690"/>
                        <a14:foregroundMark x1="75000" y1="17759" x2="69000" y2="17069"/>
                        <a14:foregroundMark x1="69000" y1="17069" x2="69000" y2="17069"/>
                        <a14:foregroundMark x1="75556" y1="17241" x2="68667" y2="14310"/>
                        <a14:foregroundMark x1="71333" y1="15345" x2="73667" y2="15345"/>
                        <a14:foregroundMark x1="88000" y1="25690" x2="93000" y2="24483"/>
                        <a14:foregroundMark x1="93556" y1="24138" x2="88333" y2="25000"/>
                        <a14:foregroundMark x1="42778" y1="67241" x2="53222" y2="69138"/>
                        <a14:foregroundMark x1="53222" y1="69138" x2="58333" y2="67414"/>
                        <a14:foregroundMark x1="58889" y1="30345" x2="66222" y2="32069"/>
                        <a14:foregroundMark x1="66222" y1="32069" x2="72111" y2="39310"/>
                        <a14:foregroundMark x1="72111" y1="39310" x2="69889" y2="53621"/>
                        <a14:foregroundMark x1="69889" y1="53621" x2="66889" y2="60690"/>
                        <a14:foregroundMark x1="16444" y1="58276" x2="15778" y2="76379"/>
                        <a14:foregroundMark x1="66444" y1="58966" x2="61506" y2="65690"/>
                        <a14:foregroundMark x1="62481" y1="73276" x2="63333" y2="77241"/>
                        <a14:foregroundMark x1="63333" y1="77241" x2="67667" y2="78793"/>
                        <a14:backgroundMark x1="79111" y1="66207" x2="79222" y2="69310"/>
                        <a14:backgroundMark x1="79222" y1="67931" x2="82222" y2="67069"/>
                        <a14:backgroundMark x1="80444" y1="63276" x2="80444" y2="63276"/>
                        <a14:backgroundMark x1="80667" y1="62759" x2="80667" y2="62759"/>
                        <a14:backgroundMark x1="81000" y1="62759" x2="79667" y2="73966"/>
                        <a14:backgroundMark x1="78889" y1="73793" x2="80000" y2="73621"/>
                        <a14:backgroundMark x1="79778" y1="63276" x2="79778" y2="63276"/>
                        <a14:backgroundMark x1="83556" y1="48276" x2="86111" y2="50172"/>
                        <a14:backgroundMark x1="46889" y1="55862" x2="49556" y2="62414"/>
                        <a14:backgroundMark x1="63889" y1="65172" x2="67222" y2="65690"/>
                        <a14:backgroundMark x1="63444" y1="65690" x2="63444" y2="73276"/>
                        <a14:backgroundMark x1="27889" y1="60517" x2="27889" y2="60517"/>
                        <a14:backgroundMark x1="27889" y1="60517" x2="27889" y2="60517"/>
                        <a14:backgroundMark x1="27889" y1="60517" x2="27889" y2="60517"/>
                        <a14:backgroundMark x1="27889" y1="59310" x2="28333" y2="61207"/>
                      </a14:backgroundRemoval>
                    </a14:imgEffect>
                  </a14:imgLayer>
                </a14:imgProps>
              </a:ext>
              <a:ext uri="{28A0092B-C50C-407E-A947-70E740481C1C}">
                <a14:useLocalDpi xmlns:a14="http://schemas.microsoft.com/office/drawing/2010/main" val="0"/>
              </a:ext>
            </a:extLst>
          </a:blip>
          <a:srcRect/>
          <a:stretch>
            <a:fillRect/>
          </a:stretch>
        </p:blipFill>
        <p:spPr bwMode="auto">
          <a:xfrm>
            <a:off x="2426244" y="2021841"/>
            <a:ext cx="7339512" cy="4729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30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E89275-2417-9654-93C9-096365A6A9E2}"/>
              </a:ext>
            </a:extLst>
          </p:cNvPr>
          <p:cNvPicPr>
            <a:picLocks noChangeAspect="1"/>
          </p:cNvPicPr>
          <p:nvPr/>
        </p:nvPicPr>
        <p:blipFill>
          <a:blip r:embed="rId4"/>
          <a:stretch>
            <a:fillRect/>
          </a:stretch>
        </p:blipFill>
        <p:spPr>
          <a:xfrm>
            <a:off x="0" y="0"/>
            <a:ext cx="12266209" cy="6858000"/>
          </a:xfrm>
          <a:prstGeom prst="rect">
            <a:avLst/>
          </a:prstGeom>
        </p:spPr>
      </p:pic>
      <p:pic>
        <p:nvPicPr>
          <p:cNvPr id="4" name="Picture 3">
            <a:extLst>
              <a:ext uri="{FF2B5EF4-FFF2-40B4-BE49-F238E27FC236}">
                <a16:creationId xmlns:a16="http://schemas.microsoft.com/office/drawing/2014/main" id="{2F20B651-6266-5F1B-0421-054AD9E66B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6870D8A3-C3C8-EC46-4052-DE2005017A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CE17F719-2E3A-4DAA-9281-2EE639ACD736}"/>
              </a:ext>
            </a:extLst>
          </p:cNvPr>
          <p:cNvSpPr/>
          <p:nvPr/>
        </p:nvSpPr>
        <p:spPr>
          <a:xfrm>
            <a:off x="3220586" y="738560"/>
            <a:ext cx="7219244" cy="5686775"/>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p>
        </p:txBody>
      </p:sp>
      <p:cxnSp>
        <p:nvCxnSpPr>
          <p:cNvPr id="7" name="Straight Connector 6">
            <a:extLst>
              <a:ext uri="{FF2B5EF4-FFF2-40B4-BE49-F238E27FC236}">
                <a16:creationId xmlns:a16="http://schemas.microsoft.com/office/drawing/2014/main" id="{F8047CE9-4173-4B2B-AABD-8A0A8A54202D}"/>
              </a:ext>
            </a:extLst>
          </p:cNvPr>
          <p:cNvCxnSpPr>
            <a:cxnSpLocks/>
          </p:cNvCxnSpPr>
          <p:nvPr/>
        </p:nvCxnSpPr>
        <p:spPr>
          <a:xfrm>
            <a:off x="8100208" y="738560"/>
            <a:ext cx="0" cy="56867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3511EE-0A99-4E50-9D6A-CD34267AFE58}"/>
              </a:ext>
            </a:extLst>
          </p:cNvPr>
          <p:cNvCxnSpPr>
            <a:cxnSpLocks/>
          </p:cNvCxnSpPr>
          <p:nvPr/>
        </p:nvCxnSpPr>
        <p:spPr>
          <a:xfrm>
            <a:off x="5664631" y="738561"/>
            <a:ext cx="0" cy="568677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1EC5C07-A0F9-4052-9FF3-34EA49FA4045}"/>
              </a:ext>
            </a:extLst>
          </p:cNvPr>
          <p:cNvCxnSpPr>
            <a:cxnSpLocks/>
          </p:cNvCxnSpPr>
          <p:nvPr/>
        </p:nvCxnSpPr>
        <p:spPr>
          <a:xfrm flipH="1">
            <a:off x="3220586" y="4571139"/>
            <a:ext cx="721924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3DC3A44-0C69-44AF-9B38-F69503B58366}"/>
              </a:ext>
            </a:extLst>
          </p:cNvPr>
          <p:cNvCxnSpPr>
            <a:cxnSpLocks/>
          </p:cNvCxnSpPr>
          <p:nvPr/>
        </p:nvCxnSpPr>
        <p:spPr>
          <a:xfrm flipH="1">
            <a:off x="3220586" y="2615339"/>
            <a:ext cx="7219244"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479234C-1178-4860-9B74-39E1CFD4EAE9}"/>
              </a:ext>
            </a:extLst>
          </p:cNvPr>
          <p:cNvSpPr/>
          <p:nvPr/>
        </p:nvSpPr>
        <p:spPr>
          <a:xfrm>
            <a:off x="3910732" y="1206553"/>
            <a:ext cx="1063753" cy="861774"/>
          </a:xfrm>
          <a:prstGeom prst="rect">
            <a:avLst/>
          </a:prstGeom>
          <a:noFill/>
        </p:spPr>
        <p:txBody>
          <a:bodyPr wrap="none" lIns="121920" tIns="60960" rIns="121920" bIns="60960">
            <a:spAutoFit/>
          </a:bodyPr>
          <a:lstStyle/>
          <a:p>
            <a:pPr algn="ctr"/>
            <a:r>
              <a:rPr lang="en-US" sz="4800" b="1" dirty="0">
                <a:ln w="0">
                  <a:solidFill>
                    <a:srgbClr val="FF0000"/>
                  </a:solidFill>
                </a:ln>
                <a:solidFill>
                  <a:srgbClr val="FF0000"/>
                </a:solidFill>
                <a:effectLst>
                  <a:outerShdw blurRad="50800" dist="38100" algn="l" rotWithShape="0">
                    <a:prstClr val="black">
                      <a:alpha val="40000"/>
                    </a:prstClr>
                  </a:outerShdw>
                </a:effectLst>
                <a:sym typeface="Wingdings" panose="05000000000000000000" pitchFamily="2" charset="2"/>
              </a:rPr>
              <a:t>job</a:t>
            </a:r>
            <a:endParaRPr lang="en-US" sz="4800" b="1" dirty="0">
              <a:ln w="0">
                <a:solidFill>
                  <a:srgbClr val="FF0000"/>
                </a:solidFill>
              </a:ln>
              <a:solidFill>
                <a:srgbClr val="FF0000"/>
              </a:solidFill>
              <a:effectLst>
                <a:outerShdw blurRad="50800" dist="38100" algn="l" rotWithShape="0">
                  <a:prstClr val="black">
                    <a:alpha val="40000"/>
                  </a:prstClr>
                </a:outerShdw>
              </a:effectLst>
            </a:endParaRPr>
          </a:p>
        </p:txBody>
      </p:sp>
      <p:sp>
        <p:nvSpPr>
          <p:cNvPr id="12" name="Rectangle 11">
            <a:extLst>
              <a:ext uri="{FF2B5EF4-FFF2-40B4-BE49-F238E27FC236}">
                <a16:creationId xmlns:a16="http://schemas.microsoft.com/office/drawing/2014/main" id="{733C698C-725E-4D14-AEA4-3B40F42BC8DC}"/>
              </a:ext>
            </a:extLst>
          </p:cNvPr>
          <p:cNvSpPr/>
          <p:nvPr/>
        </p:nvSpPr>
        <p:spPr>
          <a:xfrm>
            <a:off x="5618383" y="1014901"/>
            <a:ext cx="2324078" cy="1600438"/>
          </a:xfrm>
          <a:prstGeom prst="rect">
            <a:avLst/>
          </a:prstGeom>
          <a:noFill/>
        </p:spPr>
        <p:txBody>
          <a:bodyPr wrap="square" lIns="121920" tIns="60960" rIns="121920" bIns="60960">
            <a:spAutoFit/>
          </a:bodyPr>
          <a:lstStyle/>
          <a:p>
            <a:pPr algn="ctr"/>
            <a:r>
              <a:rPr lang="en-US" sz="4800" b="1" dirty="0">
                <a:ln w="0">
                  <a:solidFill>
                    <a:srgbClr val="FF0000"/>
                  </a:solidFill>
                </a:ln>
                <a:solidFill>
                  <a:srgbClr val="FF0000"/>
                </a:solidFill>
                <a:effectLst>
                  <a:outerShdw blurRad="50800" dist="38100" algn="l" rotWithShape="0">
                    <a:prstClr val="black">
                      <a:alpha val="40000"/>
                    </a:prstClr>
                  </a:outerShdw>
                </a:effectLst>
              </a:rPr>
              <a:t>Living room</a:t>
            </a:r>
          </a:p>
        </p:txBody>
      </p:sp>
      <p:sp>
        <p:nvSpPr>
          <p:cNvPr id="13" name="Rectangle 12">
            <a:extLst>
              <a:ext uri="{FF2B5EF4-FFF2-40B4-BE49-F238E27FC236}">
                <a16:creationId xmlns:a16="http://schemas.microsoft.com/office/drawing/2014/main" id="{FEC45EB3-B034-42C1-ABC0-A4ED0813F95E}"/>
              </a:ext>
            </a:extLst>
          </p:cNvPr>
          <p:cNvSpPr/>
          <p:nvPr/>
        </p:nvSpPr>
        <p:spPr>
          <a:xfrm>
            <a:off x="8277442" y="1206553"/>
            <a:ext cx="1985159" cy="861774"/>
          </a:xfrm>
          <a:prstGeom prst="rect">
            <a:avLst/>
          </a:prstGeom>
          <a:noFill/>
        </p:spPr>
        <p:txBody>
          <a:bodyPr wrap="none" lIns="121920" tIns="60960" rIns="121920" bIns="60960">
            <a:spAutoFit/>
          </a:bodyPr>
          <a:lstStyle/>
          <a:p>
            <a:pPr algn="ctr"/>
            <a:r>
              <a:rPr lang="en-US" sz="4800" b="1" dirty="0">
                <a:ln w="0">
                  <a:solidFill>
                    <a:srgbClr val="FF0000"/>
                  </a:solidFill>
                </a:ln>
                <a:solidFill>
                  <a:srgbClr val="FF0000"/>
                </a:solidFill>
                <a:effectLst>
                  <a:outerShdw blurRad="50800" dist="38100" algn="l" rotWithShape="0">
                    <a:prstClr val="black">
                      <a:alpha val="40000"/>
                    </a:prstClr>
                  </a:outerShdw>
                </a:effectLst>
              </a:rPr>
              <a:t>farmer</a:t>
            </a:r>
          </a:p>
        </p:txBody>
      </p:sp>
      <p:sp>
        <p:nvSpPr>
          <p:cNvPr id="14" name="Rectangle 13">
            <a:extLst>
              <a:ext uri="{FF2B5EF4-FFF2-40B4-BE49-F238E27FC236}">
                <a16:creationId xmlns:a16="http://schemas.microsoft.com/office/drawing/2014/main" id="{1698937F-D913-44FD-983E-2D786E73C50E}"/>
              </a:ext>
            </a:extLst>
          </p:cNvPr>
          <p:cNvSpPr/>
          <p:nvPr/>
        </p:nvSpPr>
        <p:spPr>
          <a:xfrm>
            <a:off x="3720891" y="3213352"/>
            <a:ext cx="1342676" cy="861774"/>
          </a:xfrm>
          <a:prstGeom prst="rect">
            <a:avLst/>
          </a:prstGeom>
          <a:noFill/>
        </p:spPr>
        <p:txBody>
          <a:bodyPr wrap="none" lIns="121920" tIns="60960" rIns="121920" bIns="60960">
            <a:spAutoFit/>
          </a:bodyPr>
          <a:lstStyle/>
          <a:p>
            <a:pPr algn="ctr"/>
            <a:r>
              <a:rPr lang="en-US" sz="4800" b="1" dirty="0">
                <a:ln w="0">
                  <a:solidFill>
                    <a:srgbClr val="FF0000"/>
                  </a:solidFill>
                </a:ln>
                <a:solidFill>
                  <a:srgbClr val="FF0000"/>
                </a:solidFill>
                <a:effectLst>
                  <a:outerShdw blurRad="50800" dist="38100" algn="l" rotWithShape="0">
                    <a:prstClr val="black">
                      <a:alpha val="40000"/>
                    </a:prstClr>
                  </a:outerShdw>
                </a:effectLst>
              </a:rPr>
              <a:t>milk</a:t>
            </a:r>
          </a:p>
        </p:txBody>
      </p:sp>
      <p:sp>
        <p:nvSpPr>
          <p:cNvPr id="15" name="Rectangle 14">
            <a:extLst>
              <a:ext uri="{FF2B5EF4-FFF2-40B4-BE49-F238E27FC236}">
                <a16:creationId xmlns:a16="http://schemas.microsoft.com/office/drawing/2014/main" id="{5113541D-22D5-4544-8B4D-5DB6ABA8F2DE}"/>
              </a:ext>
            </a:extLst>
          </p:cNvPr>
          <p:cNvSpPr/>
          <p:nvPr/>
        </p:nvSpPr>
        <p:spPr>
          <a:xfrm>
            <a:off x="8241791" y="3213352"/>
            <a:ext cx="2056460" cy="861774"/>
          </a:xfrm>
          <a:prstGeom prst="rect">
            <a:avLst/>
          </a:prstGeom>
          <a:noFill/>
        </p:spPr>
        <p:txBody>
          <a:bodyPr wrap="none" lIns="121920" tIns="60960" rIns="121920" bIns="60960">
            <a:spAutoFit/>
          </a:bodyPr>
          <a:lstStyle/>
          <a:p>
            <a:pPr algn="ctr"/>
            <a:r>
              <a:rPr lang="en-US" sz="4800" b="1" dirty="0">
                <a:ln w="0">
                  <a:solidFill>
                    <a:srgbClr val="FF0000"/>
                  </a:solidFill>
                </a:ln>
                <a:solidFill>
                  <a:srgbClr val="FF0000"/>
                </a:solidFill>
                <a:effectLst>
                  <a:outerShdw blurRad="50800" dist="38100" algn="l" rotWithShape="0">
                    <a:prstClr val="black">
                      <a:alpha val="40000"/>
                    </a:prstClr>
                  </a:outerShdw>
                </a:effectLst>
              </a:rPr>
              <a:t>worker</a:t>
            </a:r>
          </a:p>
        </p:txBody>
      </p:sp>
      <p:sp>
        <p:nvSpPr>
          <p:cNvPr id="16" name="Rectangle 15">
            <a:extLst>
              <a:ext uri="{FF2B5EF4-FFF2-40B4-BE49-F238E27FC236}">
                <a16:creationId xmlns:a16="http://schemas.microsoft.com/office/drawing/2014/main" id="{45D2075A-F613-4B98-AC57-D1DD3047B205}"/>
              </a:ext>
            </a:extLst>
          </p:cNvPr>
          <p:cNvSpPr/>
          <p:nvPr/>
        </p:nvSpPr>
        <p:spPr>
          <a:xfrm>
            <a:off x="3677311" y="5093882"/>
            <a:ext cx="1456681" cy="861774"/>
          </a:xfrm>
          <a:prstGeom prst="rect">
            <a:avLst/>
          </a:prstGeom>
          <a:noFill/>
        </p:spPr>
        <p:txBody>
          <a:bodyPr wrap="none" lIns="121920" tIns="60960" rIns="121920" bIns="60960">
            <a:spAutoFit/>
          </a:bodyPr>
          <a:lstStyle/>
          <a:p>
            <a:pPr algn="ctr"/>
            <a:r>
              <a:rPr lang="en-US" sz="4800" b="1" dirty="0">
                <a:ln w="0">
                  <a:solidFill>
                    <a:srgbClr val="FF0000"/>
                  </a:solidFill>
                </a:ln>
                <a:solidFill>
                  <a:srgbClr val="FF0000"/>
                </a:solidFill>
                <a:effectLst>
                  <a:outerShdw blurRad="50800" dist="38100" algn="l" rotWithShape="0">
                    <a:prstClr val="black">
                      <a:alpha val="40000"/>
                    </a:prstClr>
                  </a:outerShdw>
                </a:effectLst>
              </a:rPr>
              <a:t>cook</a:t>
            </a:r>
          </a:p>
        </p:txBody>
      </p:sp>
      <p:sp>
        <p:nvSpPr>
          <p:cNvPr id="17" name="Rectangle 16">
            <a:extLst>
              <a:ext uri="{FF2B5EF4-FFF2-40B4-BE49-F238E27FC236}">
                <a16:creationId xmlns:a16="http://schemas.microsoft.com/office/drawing/2014/main" id="{93BB84F7-A76E-4E09-97C2-3D043B4083C6}"/>
              </a:ext>
            </a:extLst>
          </p:cNvPr>
          <p:cNvSpPr/>
          <p:nvPr/>
        </p:nvSpPr>
        <p:spPr>
          <a:xfrm>
            <a:off x="5611681" y="5132673"/>
            <a:ext cx="2588722" cy="861774"/>
          </a:xfrm>
          <a:prstGeom prst="rect">
            <a:avLst/>
          </a:prstGeom>
          <a:noFill/>
        </p:spPr>
        <p:txBody>
          <a:bodyPr wrap="none" lIns="121920" tIns="60960" rIns="121920" bIns="60960">
            <a:spAutoFit/>
          </a:bodyPr>
          <a:lstStyle/>
          <a:p>
            <a:pPr algn="ctr"/>
            <a:r>
              <a:rPr lang="en-US" sz="4800" b="1" dirty="0">
                <a:ln w="0">
                  <a:solidFill>
                    <a:srgbClr val="FF0000"/>
                  </a:solidFill>
                </a:ln>
                <a:solidFill>
                  <a:srgbClr val="FF0000"/>
                </a:solidFill>
                <a:effectLst>
                  <a:outerShdw blurRad="50800" dist="38100" algn="l" rotWithShape="0">
                    <a:prstClr val="black">
                      <a:alpha val="40000"/>
                    </a:prstClr>
                  </a:outerShdw>
                </a:effectLst>
              </a:rPr>
              <a:t>bedroom</a:t>
            </a:r>
          </a:p>
        </p:txBody>
      </p:sp>
      <p:sp>
        <p:nvSpPr>
          <p:cNvPr id="18" name="Rectangle 17">
            <a:extLst>
              <a:ext uri="{FF2B5EF4-FFF2-40B4-BE49-F238E27FC236}">
                <a16:creationId xmlns:a16="http://schemas.microsoft.com/office/drawing/2014/main" id="{64CC7A1E-968D-4CAE-93D8-9E963D3B240C}"/>
              </a:ext>
            </a:extLst>
          </p:cNvPr>
          <p:cNvSpPr/>
          <p:nvPr/>
        </p:nvSpPr>
        <p:spPr>
          <a:xfrm>
            <a:off x="8229740" y="5113265"/>
            <a:ext cx="2183162" cy="861774"/>
          </a:xfrm>
          <a:prstGeom prst="rect">
            <a:avLst/>
          </a:prstGeom>
          <a:noFill/>
        </p:spPr>
        <p:txBody>
          <a:bodyPr wrap="none" lIns="121920" tIns="60960" rIns="121920" bIns="60960">
            <a:spAutoFit/>
          </a:bodyPr>
          <a:lstStyle/>
          <a:p>
            <a:pPr algn="ctr"/>
            <a:r>
              <a:rPr lang="en-US" sz="4800" b="1" dirty="0">
                <a:ln w="0">
                  <a:solidFill>
                    <a:srgbClr val="FF0000"/>
                  </a:solidFill>
                </a:ln>
                <a:solidFill>
                  <a:srgbClr val="FF0000"/>
                </a:solidFill>
                <a:effectLst>
                  <a:outerShdw blurRad="50800" dist="38100" algn="l" rotWithShape="0">
                    <a:prstClr val="black">
                      <a:alpha val="40000"/>
                    </a:prstClr>
                  </a:outerShdw>
                </a:effectLst>
              </a:rPr>
              <a:t>teacher</a:t>
            </a:r>
          </a:p>
        </p:txBody>
      </p:sp>
      <p:sp>
        <p:nvSpPr>
          <p:cNvPr id="19" name="Rectangle 18">
            <a:extLst>
              <a:ext uri="{FF2B5EF4-FFF2-40B4-BE49-F238E27FC236}">
                <a16:creationId xmlns:a16="http://schemas.microsoft.com/office/drawing/2014/main" id="{B09A3505-52C7-43A1-97B3-CE8C4E300A1E}"/>
              </a:ext>
            </a:extLst>
          </p:cNvPr>
          <p:cNvSpPr/>
          <p:nvPr/>
        </p:nvSpPr>
        <p:spPr>
          <a:xfrm>
            <a:off x="5763891" y="3187972"/>
            <a:ext cx="2132635" cy="954107"/>
          </a:xfrm>
          <a:prstGeom prst="rect">
            <a:avLst/>
          </a:prstGeom>
          <a:noFill/>
        </p:spPr>
        <p:txBody>
          <a:bodyPr wrap="none" lIns="121920" tIns="60960" rIns="121920" bIns="60960">
            <a:spAutoFit/>
          </a:bodyPr>
          <a:lstStyle/>
          <a:p>
            <a:pPr algn="ctr"/>
            <a:r>
              <a:rPr lang="en-US" sz="5400" b="1" dirty="0">
                <a:ln w="0">
                  <a:solidFill>
                    <a:srgbClr val="FF0000"/>
                  </a:solidFill>
                </a:ln>
                <a:solidFill>
                  <a:srgbClr val="FF0000"/>
                </a:solidFill>
                <a:effectLst>
                  <a:outerShdw blurRad="50800" dist="38100" algn="l" rotWithShape="0">
                    <a:prstClr val="black">
                      <a:alpha val="40000"/>
                    </a:prstClr>
                  </a:outerShdw>
                </a:effectLst>
              </a:rPr>
              <a:t>doctor</a:t>
            </a:r>
          </a:p>
        </p:txBody>
      </p:sp>
    </p:spTree>
    <p:extLst>
      <p:ext uri="{BB962C8B-B14F-4D97-AF65-F5344CB8AC3E}">
        <p14:creationId xmlns:p14="http://schemas.microsoft.com/office/powerpoint/2010/main" val="98361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65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7000"/>
                            </p:stCondLst>
                            <p:childTnLst>
                              <p:par>
                                <p:cTn id="49" presetID="10"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7500"/>
                            </p:stCondLst>
                            <p:childTnLst>
                              <p:par>
                                <p:cTn id="53" presetID="10"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8000"/>
                            </p:stCondLst>
                            <p:childTnLst>
                              <p:par>
                                <p:cTn id="57" presetID="10"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subTnLst>
                                    <p:audio>
                                      <p:cMediaNode>
                                        <p:cTn display="0" masterRel="sameClick">
                                          <p:stCondLst>
                                            <p:cond evt="begin" delay="0">
                                              <p:tn val="57"/>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p:bldP spid="14" grpId="0"/>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2"/>
          <a:stretch>
            <a:fillRect/>
          </a:stretch>
        </p:blipFill>
        <p:spPr>
          <a:xfrm>
            <a:off x="76200" y="1"/>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1823EA25-613D-499E-ADAC-BAE1972E2D94}"/>
              </a:ext>
            </a:extLst>
          </p:cNvPr>
          <p:cNvPicPr/>
          <p:nvPr/>
        </p:nvPicPr>
        <p:blipFill>
          <a:blip r:embed="rId4"/>
          <a:stretch>
            <a:fillRect/>
          </a:stretch>
        </p:blipFill>
        <p:spPr>
          <a:xfrm>
            <a:off x="856512" y="335052"/>
            <a:ext cx="10464018" cy="6001354"/>
          </a:xfrm>
          <a:prstGeom prst="rect">
            <a:avLst/>
          </a:prstGeom>
        </p:spPr>
      </p:pic>
    </p:spTree>
    <p:extLst>
      <p:ext uri="{BB962C8B-B14F-4D97-AF65-F5344CB8AC3E}">
        <p14:creationId xmlns:p14="http://schemas.microsoft.com/office/powerpoint/2010/main" val="8203401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527204049"/>
</p:tagLst>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2204</TotalTime>
  <Words>444</Words>
  <Application>Microsoft Office PowerPoint</Application>
  <PresentationFormat>Widescreen</PresentationFormat>
  <Paragraphs>130</Paragraphs>
  <Slides>23</Slides>
  <Notes>9</Notes>
  <HiddenSlides>0</HiddenSlides>
  <MMClips>18</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A3.OpenSansBold-San</vt:lpstr>
      <vt:lpstr>A3.OpenSans-San</vt:lpstr>
      <vt:lpstr>Arial</vt:lpstr>
      <vt:lpstr>Calibri</vt:lpstr>
      <vt:lpstr>Calibri Light</vt:lpstr>
      <vt:lpstr>Cooper Std Black</vt:lpstr>
      <vt:lpstr>Impact</vt:lpstr>
      <vt:lpstr>Muli Regular Bold</vt:lpstr>
      <vt:lpstr>Times New Roman</vt:lpstr>
      <vt:lpstr>ไอติม</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131</cp:revision>
  <dcterms:created xsi:type="dcterms:W3CDTF">2021-11-11T15:46:46Z</dcterms:created>
  <dcterms:modified xsi:type="dcterms:W3CDTF">2025-05-07T00:42:07Z</dcterms:modified>
</cp:coreProperties>
</file>