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609" r:id="rId3"/>
    <p:sldId id="264" r:id="rId4"/>
    <p:sldId id="672" r:id="rId5"/>
    <p:sldId id="673" r:id="rId6"/>
    <p:sldId id="691" r:id="rId7"/>
    <p:sldId id="692" r:id="rId8"/>
    <p:sldId id="693" r:id="rId9"/>
    <p:sldId id="462" r:id="rId10"/>
    <p:sldId id="436" r:id="rId11"/>
    <p:sldId id="464" r:id="rId12"/>
    <p:sldId id="465" r:id="rId13"/>
    <p:sldId id="466" r:id="rId14"/>
    <p:sldId id="467" r:id="rId15"/>
    <p:sldId id="573" r:id="rId16"/>
    <p:sldId id="266" r:id="rId17"/>
    <p:sldId id="574" r:id="rId18"/>
    <p:sldId id="612" r:id="rId19"/>
    <p:sldId id="613" r:id="rId20"/>
    <p:sldId id="614" r:id="rId21"/>
    <p:sldId id="560" r:id="rId22"/>
    <p:sldId id="340" r:id="rId23"/>
    <p:sldId id="40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E8C"/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microsoft.com/office/2007/relationships/hdphoto" Target="../media/hdphoto5.wdp"/><Relationship Id="rId23" Type="http://schemas.openxmlformats.org/officeDocument/2006/relationships/image" Target="../media/image35.png"/><Relationship Id="rId10" Type="http://schemas.openxmlformats.org/officeDocument/2006/relationships/image" Target="../media/image28.png"/><Relationship Id="rId19" Type="http://schemas.microsoft.com/office/2007/relationships/hdphoto" Target="../media/hdphoto7.wdp"/><Relationship Id="rId4" Type="http://schemas.openxmlformats.org/officeDocument/2006/relationships/image" Target="../media/image24.jpeg"/><Relationship Id="rId9" Type="http://schemas.microsoft.com/office/2007/relationships/hdphoto" Target="../media/hdphoto2.wdp"/><Relationship Id="rId14" Type="http://schemas.openxmlformats.org/officeDocument/2006/relationships/image" Target="../media/image30.png"/><Relationship Id="rId22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5.jpe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48.png"/><Relationship Id="rId7" Type="http://schemas.openxmlformats.org/officeDocument/2006/relationships/image" Target="../media/image38.gif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2.png"/><Relationship Id="rId2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5.jpe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48.png"/><Relationship Id="rId7" Type="http://schemas.openxmlformats.org/officeDocument/2006/relationships/image" Target="../media/image38.gif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2.png"/><Relationship Id="rId2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5.jpe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48.png"/><Relationship Id="rId7" Type="http://schemas.openxmlformats.org/officeDocument/2006/relationships/image" Target="../media/image38.gif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2.png"/><Relationship Id="rId2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48.png"/><Relationship Id="rId7" Type="http://schemas.openxmlformats.org/officeDocument/2006/relationships/image" Target="../media/image38.gif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2.png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55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54.gif"/><Relationship Id="rId11" Type="http://schemas.openxmlformats.org/officeDocument/2006/relationships/image" Target="../media/image23.png"/><Relationship Id="rId5" Type="http://schemas.openxmlformats.org/officeDocument/2006/relationships/image" Target="../media/image53.gif"/><Relationship Id="rId10" Type="http://schemas.openxmlformats.org/officeDocument/2006/relationships/image" Target="../media/image58.gif"/><Relationship Id="rId4" Type="http://schemas.openxmlformats.org/officeDocument/2006/relationships/image" Target="../media/image52.jpeg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78DC-1D82-DC3B-7C5E-8B94644C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4AB16-7A95-114E-08A3-A6E0395C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11B68-BE39-2F3A-61A8-913336B3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9610D4-F22C-67F8-58A1-DF50BA692E92}"/>
              </a:ext>
            </a:extLst>
          </p:cNvPr>
          <p:cNvSpPr/>
          <p:nvPr/>
        </p:nvSpPr>
        <p:spPr>
          <a:xfrm>
            <a:off x="2931459" y="191024"/>
            <a:ext cx="11201400" cy="1207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83CB7B-8CA3-C97E-7B8C-9F793C995CAF}"/>
              </a:ext>
            </a:extLst>
          </p:cNvPr>
          <p:cNvSpPr/>
          <p:nvPr/>
        </p:nvSpPr>
        <p:spPr>
          <a:xfrm>
            <a:off x="1924674" y="120867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0ADE66-10BF-A88B-51F5-01F46C7F4185}"/>
              </a:ext>
            </a:extLst>
          </p:cNvPr>
          <p:cNvSpPr/>
          <p:nvPr/>
        </p:nvSpPr>
        <p:spPr>
          <a:xfrm>
            <a:off x="1195655" y="125153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AD0E7-1601-9303-AF70-8CEBE7668D2F}"/>
              </a:ext>
            </a:extLst>
          </p:cNvPr>
          <p:cNvSpPr/>
          <p:nvPr/>
        </p:nvSpPr>
        <p:spPr>
          <a:xfrm>
            <a:off x="2387888" y="205864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LISTEN AND TICK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853782-9B52-0638-1FCB-33C008A6EFD3}"/>
              </a:ext>
            </a:extLst>
          </p:cNvPr>
          <p:cNvSpPr/>
          <p:nvPr/>
        </p:nvSpPr>
        <p:spPr>
          <a:xfrm>
            <a:off x="1532242" y="207783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FFD309-FC91-CEF6-B07C-309E076D3EF0}"/>
              </a:ext>
            </a:extLst>
          </p:cNvPr>
          <p:cNvSpPr/>
          <p:nvPr/>
        </p:nvSpPr>
        <p:spPr>
          <a:xfrm>
            <a:off x="2780320" y="284786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NUMBER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ECF8A4-5BEA-B98C-009D-0B9B9B66BDBE}"/>
              </a:ext>
            </a:extLst>
          </p:cNvPr>
          <p:cNvSpPr/>
          <p:nvPr/>
        </p:nvSpPr>
        <p:spPr>
          <a:xfrm>
            <a:off x="1924674" y="286705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8BC504-CF72-CA9A-0BCF-5B8FEED92E06}"/>
              </a:ext>
            </a:extLst>
          </p:cNvPr>
          <p:cNvSpPr/>
          <p:nvPr/>
        </p:nvSpPr>
        <p:spPr>
          <a:xfrm>
            <a:off x="4634742" y="590923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4670E-EF48-480E-10EF-E392B66ED399}"/>
              </a:ext>
            </a:extLst>
          </p:cNvPr>
          <p:cNvSpPr/>
          <p:nvPr/>
        </p:nvSpPr>
        <p:spPr>
          <a:xfrm>
            <a:off x="3905723" y="599523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1FD013-A536-4233-AD51-21383A2EA732}"/>
              </a:ext>
            </a:extLst>
          </p:cNvPr>
          <p:cNvSpPr/>
          <p:nvPr/>
        </p:nvSpPr>
        <p:spPr>
          <a:xfrm>
            <a:off x="3570271" y="4319787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262DE5-90D8-4FDB-ADFC-FF584BF7B32E}"/>
              </a:ext>
            </a:extLst>
          </p:cNvPr>
          <p:cNvSpPr/>
          <p:nvPr/>
        </p:nvSpPr>
        <p:spPr>
          <a:xfrm>
            <a:off x="2714625" y="4338977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69A5C9-551E-45D5-A2B9-8A2C3D960C59}"/>
              </a:ext>
            </a:extLst>
          </p:cNvPr>
          <p:cNvSpPr/>
          <p:nvPr/>
        </p:nvSpPr>
        <p:spPr>
          <a:xfrm>
            <a:off x="3063119" y="3583825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4BA02A-010F-40C6-88DD-F8B9587EA323}"/>
              </a:ext>
            </a:extLst>
          </p:cNvPr>
          <p:cNvSpPr/>
          <p:nvPr/>
        </p:nvSpPr>
        <p:spPr>
          <a:xfrm>
            <a:off x="2207473" y="36030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6F4E2C-A0E9-48F2-9C9D-182CBE9E5036}"/>
              </a:ext>
            </a:extLst>
          </p:cNvPr>
          <p:cNvSpPr/>
          <p:nvPr/>
        </p:nvSpPr>
        <p:spPr>
          <a:xfrm>
            <a:off x="4181107" y="51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416312-F2EE-454D-AE0D-46B2B9FACAFA}"/>
              </a:ext>
            </a:extLst>
          </p:cNvPr>
          <p:cNvSpPr/>
          <p:nvPr/>
        </p:nvSpPr>
        <p:spPr>
          <a:xfrm>
            <a:off x="3325461" y="517550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3146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94B06-4BF9-43E4-B450-B2D0D8A8C6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6" t="32740" r="3417" b="11379"/>
          <a:stretch/>
        </p:blipFill>
        <p:spPr>
          <a:xfrm>
            <a:off x="793170" y="624626"/>
            <a:ext cx="10605660" cy="5603919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00BAA2A-6582-432C-AD71-2D1C86C672CA}"/>
              </a:ext>
            </a:extLst>
          </p:cNvPr>
          <p:cNvSpPr txBox="1">
            <a:spLocks/>
          </p:cNvSpPr>
          <p:nvPr/>
        </p:nvSpPr>
        <p:spPr>
          <a:xfrm>
            <a:off x="8367075" y="4211366"/>
            <a:ext cx="726852" cy="1754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45422EDF-EF89-4F0F-9387-200EF05BAD51}"/>
              </a:ext>
            </a:extLst>
          </p:cNvPr>
          <p:cNvSpPr txBox="1">
            <a:spLocks/>
          </p:cNvSpPr>
          <p:nvPr/>
        </p:nvSpPr>
        <p:spPr>
          <a:xfrm>
            <a:off x="10788469" y="4243387"/>
            <a:ext cx="964644" cy="16959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4A90F2C-9351-476A-9A4E-57911A81702A}"/>
              </a:ext>
            </a:extLst>
          </p:cNvPr>
          <p:cNvSpPr txBox="1">
            <a:spLocks/>
          </p:cNvSpPr>
          <p:nvPr/>
        </p:nvSpPr>
        <p:spPr>
          <a:xfrm>
            <a:off x="5955879" y="4243387"/>
            <a:ext cx="890591" cy="179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5EF4C9A4-F497-4694-AB15-5941D1539411}"/>
              </a:ext>
            </a:extLst>
          </p:cNvPr>
          <p:cNvSpPr txBox="1">
            <a:spLocks/>
          </p:cNvSpPr>
          <p:nvPr/>
        </p:nvSpPr>
        <p:spPr>
          <a:xfrm>
            <a:off x="3643911" y="4211366"/>
            <a:ext cx="890591" cy="1657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Track 105">
            <a:hlinkClick r:id="" action="ppaction://media"/>
            <a:extLst>
              <a:ext uri="{FF2B5EF4-FFF2-40B4-BE49-F238E27FC236}">
                <a16:creationId xmlns:a16="http://schemas.microsoft.com/office/drawing/2014/main" id="{201C7D28-AA01-47EE-A582-FA2965EB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1922" y="624626"/>
            <a:ext cx="469714" cy="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7C86-9BF8-49DA-AE8E-C55FF84B6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0296" r="2303" b="20271"/>
          <a:stretch/>
        </p:blipFill>
        <p:spPr>
          <a:xfrm>
            <a:off x="888643" y="545442"/>
            <a:ext cx="10457644" cy="57652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2445D-874B-4F48-BB48-FE580F20E9B8}"/>
              </a:ext>
            </a:extLst>
          </p:cNvPr>
          <p:cNvCxnSpPr>
            <a:cxnSpLocks/>
          </p:cNvCxnSpPr>
          <p:nvPr/>
        </p:nvCxnSpPr>
        <p:spPr>
          <a:xfrm flipV="1">
            <a:off x="6809142" y="4019627"/>
            <a:ext cx="829645" cy="17811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998FF1-063D-4898-A497-2ECF204BD1A8}"/>
              </a:ext>
            </a:extLst>
          </p:cNvPr>
          <p:cNvCxnSpPr>
            <a:cxnSpLocks/>
          </p:cNvCxnSpPr>
          <p:nvPr/>
        </p:nvCxnSpPr>
        <p:spPr>
          <a:xfrm>
            <a:off x="6850609" y="2264474"/>
            <a:ext cx="729712" cy="593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1AA3A8-0283-44C3-84C8-54649D7C9F9C}"/>
              </a:ext>
            </a:extLst>
          </p:cNvPr>
          <p:cNvCxnSpPr>
            <a:cxnSpLocks/>
          </p:cNvCxnSpPr>
          <p:nvPr/>
        </p:nvCxnSpPr>
        <p:spPr>
          <a:xfrm>
            <a:off x="6554248" y="3921521"/>
            <a:ext cx="943139" cy="7929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0076FA-BE52-44DD-BC03-FC843FD8C9F6}"/>
              </a:ext>
            </a:extLst>
          </p:cNvPr>
          <p:cNvCxnSpPr>
            <a:cxnSpLocks/>
          </p:cNvCxnSpPr>
          <p:nvPr/>
        </p:nvCxnSpPr>
        <p:spPr>
          <a:xfrm>
            <a:off x="6850609" y="2956158"/>
            <a:ext cx="646778" cy="2815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115C2-815A-4F25-AEC9-12061722A582}"/>
              </a:ext>
            </a:extLst>
          </p:cNvPr>
          <p:cNvCxnSpPr>
            <a:cxnSpLocks/>
          </p:cNvCxnSpPr>
          <p:nvPr/>
        </p:nvCxnSpPr>
        <p:spPr>
          <a:xfrm flipV="1">
            <a:off x="6909075" y="2327897"/>
            <a:ext cx="729712" cy="2297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987267-EFCE-4D4E-8EDD-F316669A7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66" r="1917" b="9037"/>
          <a:stretch/>
        </p:blipFill>
        <p:spPr>
          <a:xfrm>
            <a:off x="940158" y="661922"/>
            <a:ext cx="10534918" cy="5648726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80871118-93DA-4522-A947-C657025D4FF7}"/>
              </a:ext>
            </a:extLst>
          </p:cNvPr>
          <p:cNvSpPr txBox="1">
            <a:spLocks/>
          </p:cNvSpPr>
          <p:nvPr/>
        </p:nvSpPr>
        <p:spPr>
          <a:xfrm>
            <a:off x="3176687" y="3764467"/>
            <a:ext cx="2431810" cy="663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97F18F0-A846-422E-8367-34903ADE1BD1}"/>
              </a:ext>
            </a:extLst>
          </p:cNvPr>
          <p:cNvSpPr txBox="1">
            <a:spLocks/>
          </p:cNvSpPr>
          <p:nvPr/>
        </p:nvSpPr>
        <p:spPr>
          <a:xfrm>
            <a:off x="3096612" y="5314412"/>
            <a:ext cx="2901250" cy="607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2A890C9B-F528-4793-930C-C5467E0BD9C3}"/>
              </a:ext>
            </a:extLst>
          </p:cNvPr>
          <p:cNvSpPr txBox="1">
            <a:spLocks/>
          </p:cNvSpPr>
          <p:nvPr/>
        </p:nvSpPr>
        <p:spPr>
          <a:xfrm>
            <a:off x="7782009" y="4523239"/>
            <a:ext cx="843850" cy="1281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9D360C9B-F3E0-4E57-A3EF-5603FE6B9F14}"/>
              </a:ext>
            </a:extLst>
          </p:cNvPr>
          <p:cNvSpPr txBox="1">
            <a:spLocks/>
          </p:cNvSpPr>
          <p:nvPr/>
        </p:nvSpPr>
        <p:spPr>
          <a:xfrm>
            <a:off x="3514151" y="4533200"/>
            <a:ext cx="1879795" cy="8032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53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727D7-6155-4843-ABF3-65B214A51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8" t="17778" r="22166" b="6518"/>
          <a:stretch/>
        </p:blipFill>
        <p:spPr>
          <a:xfrm>
            <a:off x="863046" y="501628"/>
            <a:ext cx="10586272" cy="56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27362" y="603901"/>
            <a:ext cx="751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She’s </a:t>
            </a:r>
            <a:r>
              <a:rPr lang="en-US" sz="3733" b="1" u="sng" dirty="0">
                <a:solidFill>
                  <a:srgbClr val="FF0000"/>
                </a:solidFill>
              </a:rPr>
              <a:t>painting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990655" y="508680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450048" y="197881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He’s </a:t>
            </a:r>
            <a:r>
              <a:rPr lang="en-US" sz="3733" b="1" u="sng" dirty="0">
                <a:solidFill>
                  <a:srgbClr val="FF0000"/>
                </a:solidFill>
              </a:rPr>
              <a:t>running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521139" y="4949732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980532" y="1841740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She’s </a:t>
            </a:r>
            <a:r>
              <a:rPr lang="en-US" sz="3733" b="1" u="sng" dirty="0">
                <a:solidFill>
                  <a:srgbClr val="FF0000"/>
                </a:solidFill>
              </a:rPr>
              <a:t>playing badminton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8584892" y="4980775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8044285" y="1872783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She’s </a:t>
            </a:r>
            <a:r>
              <a:rPr lang="en-US" sz="3733" b="1" u="sng" dirty="0">
                <a:solidFill>
                  <a:srgbClr val="FF0000"/>
                </a:solidFill>
              </a:rPr>
              <a:t>walking.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169933" y="4922078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629326" y="1814086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D672632B-E3A0-9973-FD27-44A9E5FA56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0165" y="1492624"/>
            <a:ext cx="8861611" cy="31690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-up</a:t>
            </a:r>
          </a:p>
        </p:txBody>
      </p:sp>
    </p:spTree>
    <p:extLst>
      <p:ext uri="{BB962C8B-B14F-4D97-AF65-F5344CB8AC3E}">
        <p14:creationId xmlns:p14="http://schemas.microsoft.com/office/powerpoint/2010/main" val="4024515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6" y="2709862"/>
            <a:ext cx="76629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FUN TIME 4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1524000" y="63198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Who’s the faster?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53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lvl="0" algn="ctr">
              <a:defRPr/>
            </a:pPr>
            <a:r>
              <a:rPr lang="es-ES_tradnl" kern="0" dirty="0" err="1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I’m</a:t>
            </a:r>
            <a:r>
              <a:rPr lang="es-ES_tradnl" kern="0" dirty="0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_____________.</a:t>
            </a:r>
            <a:endParaRPr lang="es-ES" kern="0" dirty="0">
              <a:solidFill>
                <a:srgbClr val="33CC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Oval 25">
            <a:hlinkClick r:id="" action="ppaction://noaction"/>
            <a:extLst>
              <a:ext uri="{FF2B5EF4-FFF2-40B4-BE49-F238E27FC236}">
                <a16:creationId xmlns:a16="http://schemas.microsoft.com/office/drawing/2014/main" id="{63EFF43F-58B2-4070-B745-904D59181599}"/>
              </a:ext>
            </a:extLst>
          </p:cNvPr>
          <p:cNvSpPr/>
          <p:nvPr/>
        </p:nvSpPr>
        <p:spPr>
          <a:xfrm>
            <a:off x="3273730" y="5035587"/>
            <a:ext cx="998854" cy="9233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Oval 28">
            <a:hlinkClick r:id="" action="ppaction://noaction"/>
            <a:extLst>
              <a:ext uri="{FF2B5EF4-FFF2-40B4-BE49-F238E27FC236}">
                <a16:creationId xmlns:a16="http://schemas.microsoft.com/office/drawing/2014/main" id="{779A2DFE-BF0C-4B87-87F7-C1DB7AF13AF3}"/>
              </a:ext>
            </a:extLst>
          </p:cNvPr>
          <p:cNvSpPr/>
          <p:nvPr/>
        </p:nvSpPr>
        <p:spPr>
          <a:xfrm>
            <a:off x="9370276" y="5670064"/>
            <a:ext cx="998854" cy="923330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E3A5-D804-4ACF-8E39-A5EDE5B1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658" y="594989"/>
            <a:ext cx="5029157" cy="50291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97A930-DAA5-4D21-92DA-9D6C6DE9CADC}"/>
              </a:ext>
            </a:extLst>
          </p:cNvPr>
          <p:cNvSpPr/>
          <p:nvPr/>
        </p:nvSpPr>
        <p:spPr>
          <a:xfrm>
            <a:off x="1997308" y="3182646"/>
            <a:ext cx="3084357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</p:txBody>
      </p:sp>
      <p:pic>
        <p:nvPicPr>
          <p:cNvPr id="14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D1C5E29B-6C19-4F14-915C-8130C7F38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718639" y="2809428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EC55519-8CC9-4623-A62E-9DE8FA8F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300544" y="952879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lvl="0" algn="ctr">
              <a:defRPr/>
            </a:pPr>
            <a:r>
              <a:rPr lang="es-ES_tradnl" kern="0" dirty="0" err="1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I’m</a:t>
            </a:r>
            <a:r>
              <a:rPr lang="es-ES_tradnl" kern="0" dirty="0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_____________.</a:t>
            </a:r>
            <a:endParaRPr lang="es-ES" kern="0" dirty="0">
              <a:solidFill>
                <a:srgbClr val="33CC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Oval 25">
            <a:hlinkClick r:id="" action="ppaction://noaction"/>
            <a:extLst>
              <a:ext uri="{FF2B5EF4-FFF2-40B4-BE49-F238E27FC236}">
                <a16:creationId xmlns:a16="http://schemas.microsoft.com/office/drawing/2014/main" id="{63EFF43F-58B2-4070-B745-904D59181599}"/>
              </a:ext>
            </a:extLst>
          </p:cNvPr>
          <p:cNvSpPr/>
          <p:nvPr/>
        </p:nvSpPr>
        <p:spPr>
          <a:xfrm>
            <a:off x="2844679" y="4968557"/>
            <a:ext cx="998854" cy="9233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Oval 28">
            <a:hlinkClick r:id="" action="ppaction://noaction"/>
            <a:extLst>
              <a:ext uri="{FF2B5EF4-FFF2-40B4-BE49-F238E27FC236}">
                <a16:creationId xmlns:a16="http://schemas.microsoft.com/office/drawing/2014/main" id="{779A2DFE-BF0C-4B87-87F7-C1DB7AF13AF3}"/>
              </a:ext>
            </a:extLst>
          </p:cNvPr>
          <p:cNvSpPr/>
          <p:nvPr/>
        </p:nvSpPr>
        <p:spPr>
          <a:xfrm>
            <a:off x="9370276" y="5670064"/>
            <a:ext cx="998854" cy="923330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E3A5-D804-4ACF-8E39-A5EDE5B1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658" y="957171"/>
            <a:ext cx="5029157" cy="43047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97A930-DAA5-4D21-92DA-9D6C6DE9CADC}"/>
              </a:ext>
            </a:extLst>
          </p:cNvPr>
          <p:cNvSpPr/>
          <p:nvPr/>
        </p:nvSpPr>
        <p:spPr>
          <a:xfrm>
            <a:off x="1997308" y="3182646"/>
            <a:ext cx="3084357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</a:p>
        </p:txBody>
      </p:sp>
      <p:pic>
        <p:nvPicPr>
          <p:cNvPr id="14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793FE68A-5DBE-4747-A93F-1FE29A879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1163943" y="1340799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B6457C6B-797B-4493-A7E9-8317A3CCC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3021922" y="176691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lvl="0" algn="ctr">
              <a:defRPr/>
            </a:pPr>
            <a:r>
              <a:rPr lang="es-ES_tradnl" kern="0" dirty="0" err="1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I’m</a:t>
            </a:r>
            <a:r>
              <a:rPr lang="es-ES_tradnl" kern="0" dirty="0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_____________.</a:t>
            </a:r>
            <a:endParaRPr lang="es-ES" kern="0" dirty="0">
              <a:solidFill>
                <a:srgbClr val="33CC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Oval 25">
            <a:hlinkClick r:id="" action="ppaction://noaction"/>
            <a:extLst>
              <a:ext uri="{FF2B5EF4-FFF2-40B4-BE49-F238E27FC236}">
                <a16:creationId xmlns:a16="http://schemas.microsoft.com/office/drawing/2014/main" id="{63EFF43F-58B2-4070-B745-904D59181599}"/>
              </a:ext>
            </a:extLst>
          </p:cNvPr>
          <p:cNvSpPr/>
          <p:nvPr/>
        </p:nvSpPr>
        <p:spPr>
          <a:xfrm>
            <a:off x="3236277" y="763390"/>
            <a:ext cx="998854" cy="9233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Oval 28">
            <a:hlinkClick r:id="" action="ppaction://noaction"/>
            <a:extLst>
              <a:ext uri="{FF2B5EF4-FFF2-40B4-BE49-F238E27FC236}">
                <a16:creationId xmlns:a16="http://schemas.microsoft.com/office/drawing/2014/main" id="{779A2DFE-BF0C-4B87-87F7-C1DB7AF13AF3}"/>
              </a:ext>
            </a:extLst>
          </p:cNvPr>
          <p:cNvSpPr/>
          <p:nvPr/>
        </p:nvSpPr>
        <p:spPr>
          <a:xfrm>
            <a:off x="7136742" y="5565132"/>
            <a:ext cx="998854" cy="923330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97A930-DAA5-4D21-92DA-9D6C6DE9CADC}"/>
              </a:ext>
            </a:extLst>
          </p:cNvPr>
          <p:cNvSpPr/>
          <p:nvPr/>
        </p:nvSpPr>
        <p:spPr>
          <a:xfrm>
            <a:off x="1997308" y="3182646"/>
            <a:ext cx="3084357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C8B9D-5266-4453-AD84-944C7F67F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787" y="974291"/>
            <a:ext cx="3424121" cy="3874006"/>
          </a:xfrm>
          <a:prstGeom prst="rect">
            <a:avLst/>
          </a:prstGeom>
        </p:spPr>
      </p:pic>
      <p:pic>
        <p:nvPicPr>
          <p:cNvPr id="14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94DF0C7-18E3-4883-9C56-4AC78DE23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718639" y="2809428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B63C6802-2600-4BAE-84AF-B18F1367B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2665331" y="4304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lvl="0" algn="ctr">
              <a:defRPr/>
            </a:pPr>
            <a:r>
              <a:rPr lang="es-ES_tradnl" kern="0" dirty="0" err="1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I’m</a:t>
            </a:r>
            <a:r>
              <a:rPr lang="es-ES_tradnl" kern="0" dirty="0">
                <a:solidFill>
                  <a:srgbClr val="33CC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_____________.</a:t>
            </a:r>
            <a:endParaRPr lang="es-ES" kern="0" dirty="0">
              <a:solidFill>
                <a:srgbClr val="33CC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Oval 25">
            <a:hlinkClick r:id="" action="ppaction://noaction"/>
            <a:extLst>
              <a:ext uri="{FF2B5EF4-FFF2-40B4-BE49-F238E27FC236}">
                <a16:creationId xmlns:a16="http://schemas.microsoft.com/office/drawing/2014/main" id="{63EFF43F-58B2-4070-B745-904D59181599}"/>
              </a:ext>
            </a:extLst>
          </p:cNvPr>
          <p:cNvSpPr/>
          <p:nvPr/>
        </p:nvSpPr>
        <p:spPr>
          <a:xfrm>
            <a:off x="3561949" y="616123"/>
            <a:ext cx="998854" cy="9233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Oval 28">
            <a:hlinkClick r:id="" action="ppaction://noaction"/>
            <a:extLst>
              <a:ext uri="{FF2B5EF4-FFF2-40B4-BE49-F238E27FC236}">
                <a16:creationId xmlns:a16="http://schemas.microsoft.com/office/drawing/2014/main" id="{779A2DFE-BF0C-4B87-87F7-C1DB7AF13AF3}"/>
              </a:ext>
            </a:extLst>
          </p:cNvPr>
          <p:cNvSpPr/>
          <p:nvPr/>
        </p:nvSpPr>
        <p:spPr>
          <a:xfrm>
            <a:off x="7946210" y="5430222"/>
            <a:ext cx="998854" cy="923330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E3A5-D804-4ACF-8E39-A5EDE5B1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658" y="1077788"/>
            <a:ext cx="5029157" cy="40635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97A930-DAA5-4D21-92DA-9D6C6DE9CADC}"/>
              </a:ext>
            </a:extLst>
          </p:cNvPr>
          <p:cNvSpPr/>
          <p:nvPr/>
        </p:nvSpPr>
        <p:spPr>
          <a:xfrm>
            <a:off x="1997308" y="3182646"/>
            <a:ext cx="3084357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</a:p>
        </p:txBody>
      </p:sp>
      <p:pic>
        <p:nvPicPr>
          <p:cNvPr id="14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AC61687-B31F-49D4-947C-B94C4AB63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718639" y="2809428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C5B8D7E-7277-4D41-8FAD-729700926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2422117" y="416970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04920944-971C-4665-3402-AEC9D7B21C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7172" y="650691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4AE00-14C2-D2F7-BCD4-1DD312615A22}"/>
              </a:ext>
            </a:extLst>
          </p:cNvPr>
          <p:cNvSpPr/>
          <p:nvPr/>
        </p:nvSpPr>
        <p:spPr>
          <a:xfrm>
            <a:off x="1346947" y="3127192"/>
            <a:ext cx="97917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85351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C40AF-35BA-46B1-944A-FB7CF3D093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69" t="19555" r="15957" b="39680"/>
          <a:stretch/>
        </p:blipFill>
        <p:spPr>
          <a:xfrm>
            <a:off x="585320" y="496941"/>
            <a:ext cx="5510680" cy="1979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074C7-4D44-460F-98ED-1867C83A4C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91" t="61611" r="15449" b="9038"/>
          <a:stretch/>
        </p:blipFill>
        <p:spPr>
          <a:xfrm>
            <a:off x="6239486" y="539370"/>
            <a:ext cx="5280535" cy="1979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054EC-0D92-4D73-9BC0-5AFB470A02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95" t="17629" r="16001" b="53934"/>
          <a:stretch/>
        </p:blipFill>
        <p:spPr>
          <a:xfrm>
            <a:off x="501120" y="2844260"/>
            <a:ext cx="5466743" cy="1634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C0646-103B-4AE2-8293-730B528BBF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95" t="49950" r="16001" b="21185"/>
          <a:stretch/>
        </p:blipFill>
        <p:spPr>
          <a:xfrm>
            <a:off x="6134100" y="2846231"/>
            <a:ext cx="5385921" cy="1634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0A5F3-DA46-484F-9F9D-43E08351A9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410" t="54546" r="16796" b="16444"/>
          <a:stretch/>
        </p:blipFill>
        <p:spPr>
          <a:xfrm>
            <a:off x="1764562" y="4853895"/>
            <a:ext cx="8170345" cy="1473645"/>
          </a:xfrm>
          <a:prstGeom prst="rect">
            <a:avLst/>
          </a:prstGeom>
        </p:spPr>
      </p:pic>
      <p:pic>
        <p:nvPicPr>
          <p:cNvPr id="13" name="Track 104">
            <a:hlinkClick r:id="" action="ppaction://media"/>
            <a:extLst>
              <a:ext uri="{FF2B5EF4-FFF2-40B4-BE49-F238E27FC236}">
                <a16:creationId xmlns:a16="http://schemas.microsoft.com/office/drawing/2014/main" id="{551CF460-E24E-48E7-BE8E-776E4098C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72373" y="106287"/>
            <a:ext cx="477891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0814F-387A-4D55-A3A3-B7DCA4C19F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1" y="1899552"/>
            <a:ext cx="515284" cy="536667"/>
          </a:xfrm>
          <a:prstGeom prst="rect">
            <a:avLst/>
          </a:prstGeom>
        </p:spPr>
      </p:pic>
      <p:pic>
        <p:nvPicPr>
          <p:cNvPr id="15" name="Track 104">
            <a:hlinkClick r:id="" action="ppaction://media"/>
            <a:extLst>
              <a:ext uri="{FF2B5EF4-FFF2-40B4-BE49-F238E27FC236}">
                <a16:creationId xmlns:a16="http://schemas.microsoft.com/office/drawing/2014/main" id="{D41683B2-2CA2-4005-9C92-55DB59C9E6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75" end="40637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831" y="1162333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4E3CBD-ED91-4705-AE9C-91FEB659C4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493" y="1828516"/>
            <a:ext cx="484345" cy="504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6D7F6D-64B5-476D-AB9F-46A158798B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07" y="3879544"/>
            <a:ext cx="515284" cy="536667"/>
          </a:xfrm>
          <a:prstGeom prst="rect">
            <a:avLst/>
          </a:prstGeom>
        </p:spPr>
      </p:pic>
      <p:pic>
        <p:nvPicPr>
          <p:cNvPr id="19" name="Track 104">
            <a:hlinkClick r:id="" action="ppaction://media"/>
            <a:extLst>
              <a:ext uri="{FF2B5EF4-FFF2-40B4-BE49-F238E27FC236}">
                <a16:creationId xmlns:a16="http://schemas.microsoft.com/office/drawing/2014/main" id="{F2DCAA30-AE3A-4736-8594-0CC4FF2C91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144" end="2041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417" y="3152416"/>
            <a:ext cx="561405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AB1EAD-F401-4355-9672-F33A297A2B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50" y="3879544"/>
            <a:ext cx="515284" cy="536667"/>
          </a:xfrm>
          <a:prstGeom prst="rect">
            <a:avLst/>
          </a:prstGeom>
        </p:spPr>
      </p:pic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499A6994-A9D8-45C0-B493-B6B3938116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322" end="1109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7863" y="3281098"/>
            <a:ext cx="561405" cy="40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AD25A4-059F-4199-AB4E-E96E290BEA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36" y="5758676"/>
            <a:ext cx="515284" cy="536667"/>
          </a:xfrm>
          <a:prstGeom prst="rect">
            <a:avLst/>
          </a:prstGeom>
        </p:spPr>
      </p:pic>
      <p:pic>
        <p:nvPicPr>
          <p:cNvPr id="23" name="Track 104">
            <a:hlinkClick r:id="" action="ppaction://media"/>
            <a:extLst>
              <a:ext uri="{FF2B5EF4-FFF2-40B4-BE49-F238E27FC236}">
                <a16:creationId xmlns:a16="http://schemas.microsoft.com/office/drawing/2014/main" id="{3315C1CA-07F9-401C-A1C6-BB95C79896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369" end="125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3859" y="5279112"/>
            <a:ext cx="561405" cy="406400"/>
          </a:xfrm>
          <a:prstGeom prst="rect">
            <a:avLst/>
          </a:prstGeom>
        </p:spPr>
      </p:pic>
      <p:pic>
        <p:nvPicPr>
          <p:cNvPr id="24" name="Track 104">
            <a:hlinkClick r:id="" action="ppaction://media"/>
            <a:extLst>
              <a:ext uri="{FF2B5EF4-FFF2-40B4-BE49-F238E27FC236}">
                <a16:creationId xmlns:a16="http://schemas.microsoft.com/office/drawing/2014/main" id="{93260450-A77D-488A-BE9F-91B6A10546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499" end="2946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2515" y="7559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2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4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2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2199</TotalTime>
  <Words>120</Words>
  <Application>Microsoft Office PowerPoint</Application>
  <PresentationFormat>Widescreen</PresentationFormat>
  <Paragraphs>57</Paragraphs>
  <Slides>22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A3.OpenSansBold-San</vt:lpstr>
      <vt:lpstr>A3.OpenSans-San</vt:lpstr>
      <vt:lpstr>Aharoni</vt:lpstr>
      <vt:lpstr>Arial</vt:lpstr>
      <vt:lpstr>Calibri</vt:lpstr>
      <vt:lpstr>Calibri Light</vt:lpstr>
      <vt:lpstr>Cooper Std Black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130</cp:revision>
  <dcterms:created xsi:type="dcterms:W3CDTF">2021-11-11T15:46:46Z</dcterms:created>
  <dcterms:modified xsi:type="dcterms:W3CDTF">2025-05-07T00:43:45Z</dcterms:modified>
</cp:coreProperties>
</file>