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1.wav" ContentType="audio/wav"/>
  <Override PartName="/ppt/media/audio2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4.wav" ContentType="audio/wav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ppt/notesSlides/notesSlide26.xml" ContentType="application/vnd.openxmlformats-officedocument.presentationml.notesSlide+xml"/>
  <Override PartName="/ppt/media/audio5.wav" ContentType="audio/wav"/>
  <Override PartName="/ppt/notesSlides/notesSlide27.xml" ContentType="application/vnd.openxmlformats-officedocument.presentationml.notesSlid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9"/>
  </p:notesMasterIdLst>
  <p:sldIdLst>
    <p:sldId id="438" r:id="rId3"/>
    <p:sldId id="562" r:id="rId4"/>
    <p:sldId id="432" r:id="rId5"/>
    <p:sldId id="610" r:id="rId6"/>
    <p:sldId id="256" r:id="rId7"/>
    <p:sldId id="427" r:id="rId8"/>
    <p:sldId id="440" r:id="rId9"/>
    <p:sldId id="454" r:id="rId10"/>
    <p:sldId id="455" r:id="rId11"/>
    <p:sldId id="456" r:id="rId12"/>
    <p:sldId id="595" r:id="rId13"/>
    <p:sldId id="565" r:id="rId14"/>
    <p:sldId id="429" r:id="rId15"/>
    <p:sldId id="419" r:id="rId16"/>
    <p:sldId id="435" r:id="rId17"/>
    <p:sldId id="434" r:id="rId18"/>
    <p:sldId id="447" r:id="rId19"/>
    <p:sldId id="590" r:id="rId20"/>
    <p:sldId id="607" r:id="rId21"/>
    <p:sldId id="608" r:id="rId22"/>
    <p:sldId id="609" r:id="rId23"/>
    <p:sldId id="448" r:id="rId24"/>
    <p:sldId id="519" r:id="rId25"/>
    <p:sldId id="522" r:id="rId26"/>
    <p:sldId id="523" r:id="rId27"/>
    <p:sldId id="611" r:id="rId28"/>
    <p:sldId id="612" r:id="rId29"/>
    <p:sldId id="613" r:id="rId30"/>
    <p:sldId id="526" r:id="rId31"/>
    <p:sldId id="527" r:id="rId32"/>
    <p:sldId id="528" r:id="rId33"/>
    <p:sldId id="601" r:id="rId34"/>
    <p:sldId id="602" r:id="rId35"/>
    <p:sldId id="572" r:id="rId36"/>
    <p:sldId id="535" r:id="rId37"/>
    <p:sldId id="600" r:id="rId38"/>
    <p:sldId id="604" r:id="rId39"/>
    <p:sldId id="563" r:id="rId40"/>
    <p:sldId id="606" r:id="rId41"/>
    <p:sldId id="585" r:id="rId42"/>
    <p:sldId id="586" r:id="rId43"/>
    <p:sldId id="587" r:id="rId44"/>
    <p:sldId id="588" r:id="rId45"/>
    <p:sldId id="589" r:id="rId46"/>
    <p:sldId id="449" r:id="rId47"/>
    <p:sldId id="450" r:id="rId48"/>
    <p:sldId id="451" r:id="rId49"/>
    <p:sldId id="584" r:id="rId50"/>
    <p:sldId id="327" r:id="rId51"/>
    <p:sldId id="338" r:id="rId52"/>
    <p:sldId id="479" r:id="rId53"/>
    <p:sldId id="480" r:id="rId54"/>
    <p:sldId id="481" r:id="rId55"/>
    <p:sldId id="560" r:id="rId56"/>
    <p:sldId id="280" r:id="rId57"/>
    <p:sldId id="344" r:id="rId58"/>
  </p:sldIdLst>
  <p:sldSz cx="12192000" cy="6858000"/>
  <p:notesSz cx="6858000" cy="9144000"/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FFCC"/>
    <a:srgbClr val="FFFF99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66" d="100"/>
          <a:sy n="66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41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61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07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34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1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54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7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22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77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8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48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65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9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32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92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03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66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98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798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66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F5A16451-F13B-4F6B-B2C6-0570C5508279}" type="slidenum">
              <a:rPr lang="en-US" smtClean="0"/>
              <a:pPr eaLnBrk="1" hangingPunct="1">
                <a:defRPr/>
              </a:pPr>
              <a:t>12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96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50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17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6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39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5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775C-BF45-477D-808F-180D01B1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0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36CD-9DF6-4B71-AC77-4A609C0C8FA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3715-EA8C-4BC9-9C3C-E87B470C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3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4" r:id="rId6"/>
    <p:sldLayoutId id="2147483675" r:id="rId7"/>
    <p:sldLayoutId id="2147483676" r:id="rId8"/>
    <p:sldLayoutId id="214748367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2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2.xml"/><Relationship Id="rId5" Type="http://schemas.microsoft.com/office/2007/relationships/media" Target="../media/media9.mp3"/><Relationship Id="rId15" Type="http://schemas.openxmlformats.org/officeDocument/2006/relationships/image" Target="../media/image10.png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Nhac%20nen.mp3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THAO%20GIANG%202018\chuyen\skip.mp3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1.jpeg"/><Relationship Id="rId4" Type="http://schemas.openxmlformats.org/officeDocument/2006/relationships/audio" Target="../media/audio1.wav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THAO%20GIANG%202018\chuyen\skip.mp3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2.jpeg"/><Relationship Id="rId4" Type="http://schemas.openxmlformats.org/officeDocument/2006/relationships/audio" Target="../media/audio1.wav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THAO%20GIANG%202018\chuyen\skip.mp3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THAO%20GIANG%202018\chuyen\skip.mp3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3.jpeg"/><Relationship Id="rId4" Type="http://schemas.openxmlformats.org/officeDocument/2006/relationships/audio" Target="../media/audio1.wav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9.mp3"/><Relationship Id="rId11" Type="http://schemas.openxmlformats.org/officeDocument/2006/relationships/image" Target="../media/image10.png"/><Relationship Id="rId5" Type="http://schemas.microsoft.com/office/2007/relationships/media" Target="../media/media9.mp3"/><Relationship Id="rId10" Type="http://schemas.openxmlformats.org/officeDocument/2006/relationships/image" Target="../media/image40.png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microsoft.com/office/2007/relationships/media" Target="../media/media22.mp3"/><Relationship Id="rId18" Type="http://schemas.openxmlformats.org/officeDocument/2006/relationships/audio" Target="../media/media24.mp3"/><Relationship Id="rId3" Type="http://schemas.microsoft.com/office/2007/relationships/media" Target="../media/media17.mp3"/><Relationship Id="rId21" Type="http://schemas.openxmlformats.org/officeDocument/2006/relationships/image" Target="../media/image2.png"/><Relationship Id="rId7" Type="http://schemas.microsoft.com/office/2007/relationships/media" Target="../media/media19.mp3"/><Relationship Id="rId12" Type="http://schemas.openxmlformats.org/officeDocument/2006/relationships/audio" Target="../media/media21.mp3"/><Relationship Id="rId17" Type="http://schemas.microsoft.com/office/2007/relationships/media" Target="../media/media24.mp3"/><Relationship Id="rId2" Type="http://schemas.openxmlformats.org/officeDocument/2006/relationships/audio" Target="../media/media16.mp3"/><Relationship Id="rId16" Type="http://schemas.openxmlformats.org/officeDocument/2006/relationships/audio" Target="../media/media23.mp3"/><Relationship Id="rId20" Type="http://schemas.openxmlformats.org/officeDocument/2006/relationships/image" Target="../media/image5.png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microsoft.com/office/2007/relationships/media" Target="../media/media21.mp3"/><Relationship Id="rId5" Type="http://schemas.microsoft.com/office/2007/relationships/media" Target="../media/media18.mp3"/><Relationship Id="rId15" Type="http://schemas.microsoft.com/office/2007/relationships/media" Target="../media/media23.mp3"/><Relationship Id="rId23" Type="http://schemas.openxmlformats.org/officeDocument/2006/relationships/image" Target="../media/image10.png"/><Relationship Id="rId10" Type="http://schemas.openxmlformats.org/officeDocument/2006/relationships/audio" Target="../media/media20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audio" Target="../media/media22.mp3"/><Relationship Id="rId2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openxmlformats.org/officeDocument/2006/relationships/audio" Target="file:///F:\RUNG%20CHUONG%20VANG\New%20Folder\Neu%20Em%20La%20-%20bupbebaby_thuytrang%20(YeuCaHat.com)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43.jpeg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43.jpeg"/><Relationship Id="rId4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43.jpeg"/><Relationship Id="rId4" Type="http://schemas.openxmlformats.org/officeDocument/2006/relationships/image" Target="../media/image4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43.jpeg"/><Relationship Id="rId4" Type="http://schemas.openxmlformats.org/officeDocument/2006/relationships/image" Target="../media/image4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6.wav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gif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361" y="2709862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1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252" y="173453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11: MY FAMILY</a:t>
            </a:r>
          </a:p>
        </p:txBody>
      </p:sp>
    </p:spTree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758484"/>
            <a:ext cx="5576552" cy="37104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216FC-B639-4B50-BF50-AE204939525C}"/>
              </a:ext>
            </a:extLst>
          </p:cNvPr>
          <p:cNvSpPr txBox="1"/>
          <p:nvPr/>
        </p:nvSpPr>
        <p:spPr>
          <a:xfrm>
            <a:off x="2498502" y="4678928"/>
            <a:ext cx="8641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Brother: /ˈbrʌð.ər/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anh(em) trai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E9DF35-BCAF-4F17-9D06-5B867500E4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13" y="887273"/>
            <a:ext cx="4062413" cy="335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rother">
            <a:hlinkClick r:id="" action="ppaction://media"/>
            <a:extLst>
              <a:ext uri="{FF2B5EF4-FFF2-40B4-BE49-F238E27FC236}">
                <a16:creationId xmlns:a16="http://schemas.microsoft.com/office/drawing/2014/main" id="{8A2B253F-E17A-4B63-A2C0-85C0AAF06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4925" y="11096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1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556A9DF4-DE7D-4972-A335-E43EAC6E7B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0375" y="710407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7" name="WordArt 2">
            <a:extLst>
              <a:ext uri="{FF2B5EF4-FFF2-40B4-BE49-F238E27FC236}">
                <a16:creationId xmlns:a16="http://schemas.microsoft.com/office/drawing/2014/main" id="{46C8E6A4-D1E4-4884-95FC-72985ECD7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00224" y="3163093"/>
            <a:ext cx="8943975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1086147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487888" y="5206999"/>
            <a:ext cx="3092450" cy="363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</a:rPr>
              <a:t>                  family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152400"/>
            <a:ext cx="60960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CHECK VOCABULARY: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MATCHING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97118" y="3265392"/>
            <a:ext cx="384492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  mother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6568" y="1385094"/>
            <a:ext cx="39354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brother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1969088" y="1807768"/>
            <a:ext cx="1922771" cy="339923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40" idx="3"/>
          </p:cNvCxnSpPr>
          <p:nvPr/>
        </p:nvCxnSpPr>
        <p:spPr>
          <a:xfrm flipV="1">
            <a:off x="1821656" y="1923259"/>
            <a:ext cx="2317853" cy="145375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1751218" y="3864968"/>
            <a:ext cx="2140641" cy="1504749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2F23890-56E6-4DA6-8238-10410991BA56}"/>
              </a:ext>
            </a:extLst>
          </p:cNvPr>
          <p:cNvSpPr/>
          <p:nvPr/>
        </p:nvSpPr>
        <p:spPr>
          <a:xfrm>
            <a:off x="8134937" y="3286522"/>
            <a:ext cx="384492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father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B70C56-6A67-43E3-B4FD-365D3851B236}"/>
              </a:ext>
            </a:extLst>
          </p:cNvPr>
          <p:cNvSpPr/>
          <p:nvPr/>
        </p:nvSpPr>
        <p:spPr>
          <a:xfrm>
            <a:off x="7942468" y="1404144"/>
            <a:ext cx="39354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sister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0339921-4182-4D9F-9903-78663B28BC70}"/>
              </a:ext>
            </a:extLst>
          </p:cNvPr>
          <p:cNvCxnSpPr>
            <a:cxnSpLocks/>
          </p:cNvCxnSpPr>
          <p:nvPr/>
        </p:nvCxnSpPr>
        <p:spPr>
          <a:xfrm>
            <a:off x="7140416" y="1614863"/>
            <a:ext cx="2281775" cy="181413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F437EF4-02E5-444D-9DB6-9F65F57B3746}"/>
              </a:ext>
            </a:extLst>
          </p:cNvPr>
          <p:cNvCxnSpPr>
            <a:cxnSpLocks/>
          </p:cNvCxnSpPr>
          <p:nvPr/>
        </p:nvCxnSpPr>
        <p:spPr>
          <a:xfrm flipV="1">
            <a:off x="7194550" y="1807768"/>
            <a:ext cx="2227641" cy="197286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C0DA906-1A7C-4F31-BC91-0AEE13F39826}"/>
              </a:ext>
            </a:extLst>
          </p:cNvPr>
          <p:cNvSpPr/>
          <p:nvPr/>
        </p:nvSpPr>
        <p:spPr>
          <a:xfrm>
            <a:off x="400050" y="1085850"/>
            <a:ext cx="1460500" cy="103822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965316-2960-4CEF-9C5A-BD40ED1F72C7}"/>
              </a:ext>
            </a:extLst>
          </p:cNvPr>
          <p:cNvSpPr/>
          <p:nvPr/>
        </p:nvSpPr>
        <p:spPr>
          <a:xfrm>
            <a:off x="361156" y="2857896"/>
            <a:ext cx="1460500" cy="10382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B458A0C-80A5-4F9C-B011-6F670D5F6C18}"/>
              </a:ext>
            </a:extLst>
          </p:cNvPr>
          <p:cNvSpPr/>
          <p:nvPr/>
        </p:nvSpPr>
        <p:spPr>
          <a:xfrm>
            <a:off x="328127" y="4583709"/>
            <a:ext cx="1460500" cy="10382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A1A7E6-E46A-4C27-A1F9-9D704CAF1CC0}"/>
              </a:ext>
            </a:extLst>
          </p:cNvPr>
          <p:cNvSpPr/>
          <p:nvPr/>
        </p:nvSpPr>
        <p:spPr>
          <a:xfrm>
            <a:off x="5636969" y="1117599"/>
            <a:ext cx="1460500" cy="103822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51C08F5-5FF7-4250-BA7C-7CB176B5149D}"/>
              </a:ext>
            </a:extLst>
          </p:cNvPr>
          <p:cNvSpPr/>
          <p:nvPr/>
        </p:nvSpPr>
        <p:spPr>
          <a:xfrm>
            <a:off x="5598075" y="2889645"/>
            <a:ext cx="1460500" cy="103822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9971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A637C-7009-41B6-BD1B-55F047F0F4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7279" y="476518"/>
            <a:ext cx="10547798" cy="6091707"/>
          </a:xfrm>
          <a:prstGeom prst="rect">
            <a:avLst/>
          </a:prstGeom>
        </p:spPr>
      </p:pic>
      <p:pic>
        <p:nvPicPr>
          <p:cNvPr id="9" name="Track 2">
            <a:hlinkClick r:id="" action="ppaction://media"/>
            <a:extLst>
              <a:ext uri="{FF2B5EF4-FFF2-40B4-BE49-F238E27FC236}">
                <a16:creationId xmlns:a16="http://schemas.microsoft.com/office/drawing/2014/main" id="{AD6B0D0C-BC41-43FB-A418-0815B9730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7063" y="730290"/>
            <a:ext cx="609600" cy="609600"/>
          </a:xfrm>
          <a:prstGeom prst="rect">
            <a:avLst/>
          </a:prstGeom>
        </p:spPr>
      </p:pic>
      <p:pic>
        <p:nvPicPr>
          <p:cNvPr id="2" name="U 11 L 1. 1. A 1">
            <a:hlinkClick r:id="" action="ppaction://media"/>
            <a:extLst>
              <a:ext uri="{FF2B5EF4-FFF2-40B4-BE49-F238E27FC236}">
                <a16:creationId xmlns:a16="http://schemas.microsoft.com/office/drawing/2014/main" id="{1C5CADE7-1DA7-47ED-A4D1-F6E4BF04DB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43448" y="2214562"/>
            <a:ext cx="609600" cy="609600"/>
          </a:xfrm>
          <a:prstGeom prst="rect">
            <a:avLst/>
          </a:prstGeom>
        </p:spPr>
      </p:pic>
      <p:pic>
        <p:nvPicPr>
          <p:cNvPr id="3" name="U 11 L 1. 1. A 2">
            <a:hlinkClick r:id="" action="ppaction://media"/>
            <a:extLst>
              <a:ext uri="{FF2B5EF4-FFF2-40B4-BE49-F238E27FC236}">
                <a16:creationId xmlns:a16="http://schemas.microsoft.com/office/drawing/2014/main" id="{58FADF96-6C8F-4B59-8785-A4E61D2B4FD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10130" y="2848377"/>
            <a:ext cx="609600" cy="609600"/>
          </a:xfrm>
          <a:prstGeom prst="rect">
            <a:avLst/>
          </a:prstGeom>
        </p:spPr>
      </p:pic>
      <p:pic>
        <p:nvPicPr>
          <p:cNvPr id="4" name="U 11 L 1. 1. B 1">
            <a:hlinkClick r:id="" action="ppaction://media"/>
            <a:extLst>
              <a:ext uri="{FF2B5EF4-FFF2-40B4-BE49-F238E27FC236}">
                <a16:creationId xmlns:a16="http://schemas.microsoft.com/office/drawing/2014/main" id="{E4943E9B-4EBF-4CBF-B41F-F9EF13D7F42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96663" y="2543577"/>
            <a:ext cx="609600" cy="609600"/>
          </a:xfrm>
          <a:prstGeom prst="rect">
            <a:avLst/>
          </a:prstGeom>
        </p:spPr>
      </p:pic>
      <p:pic>
        <p:nvPicPr>
          <p:cNvPr id="10" name="U 11 L 1. 1.  B2">
            <a:hlinkClick r:id="" action="ppaction://media"/>
            <a:extLst>
              <a:ext uri="{FF2B5EF4-FFF2-40B4-BE49-F238E27FC236}">
                <a16:creationId xmlns:a16="http://schemas.microsoft.com/office/drawing/2014/main" id="{12B2BAE8-FA98-46E6-AD50-07A3BE0749E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02505" y="3057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3070052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821098" y="471259"/>
            <a:ext cx="10496282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251278" y="1792343"/>
            <a:ext cx="7292521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Who’s this?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ai?)</a:t>
            </a:r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2AF3505-A383-AA21-2BA7-B0D8B157CE0A}"/>
              </a:ext>
            </a:extLst>
          </p:cNvPr>
          <p:cNvSpPr/>
          <p:nvPr/>
        </p:nvSpPr>
        <p:spPr>
          <a:xfrm>
            <a:off x="4191000" y="3686173"/>
            <a:ext cx="7581900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She’s my mother.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8936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FDEA2B-A547-8AB6-5894-21241B261F4B}"/>
              </a:ext>
            </a:extLst>
          </p:cNvPr>
          <p:cNvSpPr/>
          <p:nvPr/>
        </p:nvSpPr>
        <p:spPr>
          <a:xfrm>
            <a:off x="2438400" y="306236"/>
            <a:ext cx="9277350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D9AEA7-5BA8-2D2E-C3AE-2D3277F99D1B}"/>
              </a:ext>
            </a:extLst>
          </p:cNvPr>
          <p:cNvSpPr/>
          <p:nvPr/>
        </p:nvSpPr>
        <p:spPr>
          <a:xfrm>
            <a:off x="2103659" y="1681256"/>
            <a:ext cx="7211941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Who’s that?    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ai?)</a:t>
            </a:r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6BDD71B-DB15-DA0E-31DE-F9CADFF25BAE}"/>
              </a:ext>
            </a:extLst>
          </p:cNvPr>
          <p:cNvSpPr/>
          <p:nvPr/>
        </p:nvSpPr>
        <p:spPr>
          <a:xfrm>
            <a:off x="3962400" y="4243387"/>
            <a:ext cx="7470636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He’s my 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father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458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3F3EC-E76E-41AC-9648-9A14EAC6AF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07" y="463811"/>
            <a:ext cx="10422385" cy="5949868"/>
          </a:xfrm>
          <a:prstGeom prst="rect">
            <a:avLst/>
          </a:prstGeom>
        </p:spPr>
      </p:pic>
      <p:pic>
        <p:nvPicPr>
          <p:cNvPr id="9" name="Track 3">
            <a:hlinkClick r:id="" action="ppaction://media"/>
            <a:extLst>
              <a:ext uri="{FF2B5EF4-FFF2-40B4-BE49-F238E27FC236}">
                <a16:creationId xmlns:a16="http://schemas.microsoft.com/office/drawing/2014/main" id="{A4613D98-210F-483E-86A8-B6157D674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17328" y="768679"/>
            <a:ext cx="609600" cy="80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AE1321BD-8C2A-4D2D-A4F7-95FC167651BD}"/>
              </a:ext>
            </a:extLst>
          </p:cNvPr>
          <p:cNvSpPr/>
          <p:nvPr/>
        </p:nvSpPr>
        <p:spPr>
          <a:xfrm>
            <a:off x="3445936" y="653259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Who’s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………….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F1B8242F-EBB3-4760-8682-0FA2110598DF}"/>
              </a:ext>
            </a:extLst>
          </p:cNvPr>
          <p:cNvSpPr/>
          <p:nvPr/>
        </p:nvSpPr>
        <p:spPr>
          <a:xfrm>
            <a:off x="4393359" y="5081975"/>
            <a:ext cx="4599017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It’s my……….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8848B-59CE-49FD-8B78-667A76C70035}"/>
              </a:ext>
            </a:extLst>
          </p:cNvPr>
          <p:cNvSpPr/>
          <p:nvPr/>
        </p:nvSpPr>
        <p:spPr>
          <a:xfrm>
            <a:off x="6572203" y="5081975"/>
            <a:ext cx="17812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mother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1D42CC-F1EC-433C-AD95-E296BADB4D20}"/>
              </a:ext>
            </a:extLst>
          </p:cNvPr>
          <p:cNvSpPr/>
          <p:nvPr/>
        </p:nvSpPr>
        <p:spPr>
          <a:xfrm>
            <a:off x="5598342" y="653259"/>
            <a:ext cx="10695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4B0C60-5B36-4C6B-B8A8-61CB12416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414" y="2170769"/>
            <a:ext cx="3065171" cy="223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9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AE1321BD-8C2A-4D2D-A4F7-95FC167651BD}"/>
              </a:ext>
            </a:extLst>
          </p:cNvPr>
          <p:cNvSpPr/>
          <p:nvPr/>
        </p:nvSpPr>
        <p:spPr>
          <a:xfrm>
            <a:off x="3445936" y="653259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Who’s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………….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F1B8242F-EBB3-4760-8682-0FA2110598DF}"/>
              </a:ext>
            </a:extLst>
          </p:cNvPr>
          <p:cNvSpPr/>
          <p:nvPr/>
        </p:nvSpPr>
        <p:spPr>
          <a:xfrm>
            <a:off x="4393359" y="5081975"/>
            <a:ext cx="4599017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It’s my……….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8848B-59CE-49FD-8B78-667A76C70035}"/>
              </a:ext>
            </a:extLst>
          </p:cNvPr>
          <p:cNvSpPr/>
          <p:nvPr/>
        </p:nvSpPr>
        <p:spPr>
          <a:xfrm>
            <a:off x="6700445" y="5081975"/>
            <a:ext cx="15247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father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1D42CC-F1EC-433C-AD95-E296BADB4D20}"/>
              </a:ext>
            </a:extLst>
          </p:cNvPr>
          <p:cNvSpPr/>
          <p:nvPr/>
        </p:nvSpPr>
        <p:spPr>
          <a:xfrm>
            <a:off x="5640822" y="653259"/>
            <a:ext cx="9845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0D7B7B-9A41-45D8-BCE8-80984C0C1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752" y="2370794"/>
            <a:ext cx="2767295" cy="221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EAF48B-2775-C453-F4F9-B0352FB57702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268956-2D95-4ECF-5198-6FFA5F787C90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15749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AE1321BD-8C2A-4D2D-A4F7-95FC167651BD}"/>
              </a:ext>
            </a:extLst>
          </p:cNvPr>
          <p:cNvSpPr/>
          <p:nvPr/>
        </p:nvSpPr>
        <p:spPr>
          <a:xfrm>
            <a:off x="3445936" y="653259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Who’s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………….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F1B8242F-EBB3-4760-8682-0FA2110598DF}"/>
              </a:ext>
            </a:extLst>
          </p:cNvPr>
          <p:cNvSpPr/>
          <p:nvPr/>
        </p:nvSpPr>
        <p:spPr>
          <a:xfrm>
            <a:off x="4393359" y="5081975"/>
            <a:ext cx="4599017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It’s my……….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8848B-59CE-49FD-8B78-667A76C70035}"/>
              </a:ext>
            </a:extLst>
          </p:cNvPr>
          <p:cNvSpPr/>
          <p:nvPr/>
        </p:nvSpPr>
        <p:spPr>
          <a:xfrm>
            <a:off x="6585888" y="5081975"/>
            <a:ext cx="18569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brother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1D42CC-F1EC-433C-AD95-E296BADB4D20}"/>
              </a:ext>
            </a:extLst>
          </p:cNvPr>
          <p:cNvSpPr/>
          <p:nvPr/>
        </p:nvSpPr>
        <p:spPr>
          <a:xfrm>
            <a:off x="5640823" y="653259"/>
            <a:ext cx="9845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4E6BE9-628A-4E91-8FFB-F4F76C561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780" y="2136278"/>
            <a:ext cx="2910089" cy="23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AE1321BD-8C2A-4D2D-A4F7-95FC167651BD}"/>
              </a:ext>
            </a:extLst>
          </p:cNvPr>
          <p:cNvSpPr/>
          <p:nvPr/>
        </p:nvSpPr>
        <p:spPr>
          <a:xfrm>
            <a:off x="3445936" y="653259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Who’s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………….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F1B8242F-EBB3-4760-8682-0FA2110598DF}"/>
              </a:ext>
            </a:extLst>
          </p:cNvPr>
          <p:cNvSpPr/>
          <p:nvPr/>
        </p:nvSpPr>
        <p:spPr>
          <a:xfrm>
            <a:off x="4393359" y="5081975"/>
            <a:ext cx="4599017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It’s my……….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8848B-59CE-49FD-8B78-667A76C70035}"/>
              </a:ext>
            </a:extLst>
          </p:cNvPr>
          <p:cNvSpPr/>
          <p:nvPr/>
        </p:nvSpPr>
        <p:spPr>
          <a:xfrm>
            <a:off x="6785402" y="5081975"/>
            <a:ext cx="13548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1D42CC-F1EC-433C-AD95-E296BADB4D20}"/>
              </a:ext>
            </a:extLst>
          </p:cNvPr>
          <p:cNvSpPr/>
          <p:nvPr/>
        </p:nvSpPr>
        <p:spPr>
          <a:xfrm>
            <a:off x="5598342" y="653259"/>
            <a:ext cx="10695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973A4-8D02-4CF5-BB4D-2409CF9A5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950" y="2256815"/>
            <a:ext cx="2728980" cy="205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0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D996AF-CBAA-4055-9996-7F5FC5FC2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88" y="502276"/>
            <a:ext cx="10523415" cy="595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4188"/>
          </a:xfrm>
        </p:spPr>
      </p:pic>
      <p:sp>
        <p:nvSpPr>
          <p:cNvPr id="46083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97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1600200" y="63754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31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cuments\HINH NEN POWER POINT\hinh-nen-powerpoint-hai-chu-chim-canh-cut-de-thuong_0927208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6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04800"/>
            <a:ext cx="68580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301875" y="3708738"/>
            <a:ext cx="7747634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RING THE GOLDEN BELL</a:t>
            </a:r>
          </a:p>
        </p:txBody>
      </p:sp>
      <p:pic>
        <p:nvPicPr>
          <p:cNvPr id="5" name="Nhac n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585946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88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0" name="ski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springtime_sun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2" y="162445"/>
            <a:ext cx="990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3257290" y="536085"/>
            <a:ext cx="5791200" cy="509587"/>
            <a:chOff x="912" y="258"/>
            <a:chExt cx="4059" cy="447"/>
          </a:xfrm>
        </p:grpSpPr>
        <p:sp>
          <p:nvSpPr>
            <p:cNvPr id="4507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61" y="315"/>
              <a:ext cx="2910" cy="390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spc="-360" dirty="0">
                  <a:ln w="12700">
                    <a:solidFill>
                      <a:srgbClr val="99CC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Arial"/>
                  <a:cs typeface="Arial"/>
                </a:rPr>
                <a:t>RINGING THE GOLDEN BELL</a:t>
              </a:r>
            </a:p>
          </p:txBody>
        </p:sp>
        <p:sp>
          <p:nvSpPr>
            <p:cNvPr id="4507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12" y="258"/>
              <a:ext cx="912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6600">
                      <a:alpha val="98822"/>
                    </a:srgbClr>
                  </a:solidFill>
                  <a:latin typeface="Arial"/>
                  <a:cs typeface="Arial"/>
                </a:rPr>
                <a:t>Game</a:t>
              </a: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1776413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1766888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5</a:t>
            </a: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6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178593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7</a:t>
            </a: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785938" y="133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8</a:t>
            </a: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9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1766888" y="123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cs typeface="Arial" pitchFamily="34" charset="0"/>
              </a:rPr>
              <a:t>10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EF84CD-7BCA-4F0F-B3B9-26533A799518}"/>
              </a:ext>
            </a:extLst>
          </p:cNvPr>
          <p:cNvSpPr/>
          <p:nvPr/>
        </p:nvSpPr>
        <p:spPr>
          <a:xfrm>
            <a:off x="3724102" y="1494629"/>
            <a:ext cx="4856968" cy="263041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13">
            <a:extLst>
              <a:ext uri="{FF2B5EF4-FFF2-40B4-BE49-F238E27FC236}">
                <a16:creationId xmlns:a16="http://schemas.microsoft.com/office/drawing/2014/main" id="{C1CABC66-7260-4BF7-959A-CEC9D4C45385}"/>
              </a:ext>
            </a:extLst>
          </p:cNvPr>
          <p:cNvSpPr/>
          <p:nvPr/>
        </p:nvSpPr>
        <p:spPr>
          <a:xfrm>
            <a:off x="964712" y="4258500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" name="Rounded Rectangular Callout 14">
            <a:extLst>
              <a:ext uri="{FF2B5EF4-FFF2-40B4-BE49-F238E27FC236}">
                <a16:creationId xmlns:a16="http://schemas.microsoft.com/office/drawing/2014/main" id="{B692CB37-5BEA-4C12-937A-F67EA8DCF6DA}"/>
              </a:ext>
            </a:extLst>
          </p:cNvPr>
          <p:cNvSpPr/>
          <p:nvPr/>
        </p:nvSpPr>
        <p:spPr>
          <a:xfrm>
            <a:off x="5669746" y="4945721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my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father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0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409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264" fill="hold"/>
                                        <p:tgtEl>
                                          <p:spTgt spid="40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0"/>
                </p:tgtEl>
              </p:cMediaNode>
            </p:audio>
          </p:childTnLst>
        </p:cTn>
      </p:par>
    </p:tnLst>
    <p:bldLst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0" name="ski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springtime_sun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2" y="162445"/>
            <a:ext cx="990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3257290" y="536085"/>
            <a:ext cx="5791200" cy="509587"/>
            <a:chOff x="912" y="258"/>
            <a:chExt cx="4059" cy="447"/>
          </a:xfrm>
        </p:grpSpPr>
        <p:sp>
          <p:nvSpPr>
            <p:cNvPr id="4507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61" y="315"/>
              <a:ext cx="2910" cy="390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spc="-360" dirty="0">
                  <a:ln w="12700">
                    <a:solidFill>
                      <a:srgbClr val="99CC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Arial"/>
                  <a:cs typeface="Arial"/>
                </a:rPr>
                <a:t>RINGING THE GOLDEN BELL</a:t>
              </a:r>
            </a:p>
          </p:txBody>
        </p:sp>
        <p:sp>
          <p:nvSpPr>
            <p:cNvPr id="4507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12" y="258"/>
              <a:ext cx="912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6600">
                      <a:alpha val="98822"/>
                    </a:srgbClr>
                  </a:solidFill>
                  <a:latin typeface="Arial"/>
                  <a:cs typeface="Arial"/>
                </a:rPr>
                <a:t>Game</a:t>
              </a: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1776413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1766888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5</a:t>
            </a: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6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178593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7</a:t>
            </a: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785938" y="133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8</a:t>
            </a: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9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1766888" y="123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cs typeface="Arial" pitchFamily="34" charset="0"/>
              </a:rPr>
              <a:t>10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EF84CD-7BCA-4F0F-B3B9-26533A799518}"/>
              </a:ext>
            </a:extLst>
          </p:cNvPr>
          <p:cNvSpPr/>
          <p:nvPr/>
        </p:nvSpPr>
        <p:spPr>
          <a:xfrm>
            <a:off x="4793226" y="1504194"/>
            <a:ext cx="3448222" cy="263041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13">
            <a:extLst>
              <a:ext uri="{FF2B5EF4-FFF2-40B4-BE49-F238E27FC236}">
                <a16:creationId xmlns:a16="http://schemas.microsoft.com/office/drawing/2014/main" id="{C1CABC66-7260-4BF7-959A-CEC9D4C45385}"/>
              </a:ext>
            </a:extLst>
          </p:cNvPr>
          <p:cNvSpPr/>
          <p:nvPr/>
        </p:nvSpPr>
        <p:spPr>
          <a:xfrm>
            <a:off x="964712" y="4258500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" name="Rounded Rectangular Callout 14">
            <a:extLst>
              <a:ext uri="{FF2B5EF4-FFF2-40B4-BE49-F238E27FC236}">
                <a16:creationId xmlns:a16="http://schemas.microsoft.com/office/drawing/2014/main" id="{B692CB37-5BEA-4C12-937A-F67EA8DCF6DA}"/>
              </a:ext>
            </a:extLst>
          </p:cNvPr>
          <p:cNvSpPr/>
          <p:nvPr/>
        </p:nvSpPr>
        <p:spPr>
          <a:xfrm>
            <a:off x="5669746" y="4945721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my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mother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428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409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264" fill="hold"/>
                                        <p:tgtEl>
                                          <p:spTgt spid="40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0"/>
                </p:tgtEl>
              </p:cMediaNode>
            </p:audio>
          </p:childTnLst>
        </p:cTn>
      </p:par>
    </p:tnLst>
    <p:bldLst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0" name="ski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springtime_sun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2" y="162445"/>
            <a:ext cx="990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3257290" y="536085"/>
            <a:ext cx="5791200" cy="509587"/>
            <a:chOff x="912" y="258"/>
            <a:chExt cx="4059" cy="447"/>
          </a:xfrm>
        </p:grpSpPr>
        <p:sp>
          <p:nvSpPr>
            <p:cNvPr id="4507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61" y="315"/>
              <a:ext cx="2910" cy="390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spc="-360" dirty="0">
                  <a:ln w="12700">
                    <a:solidFill>
                      <a:srgbClr val="99CC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Arial"/>
                  <a:cs typeface="Arial"/>
                </a:rPr>
                <a:t>RINGING THE GOLDEN BELL</a:t>
              </a:r>
            </a:p>
          </p:txBody>
        </p:sp>
        <p:sp>
          <p:nvSpPr>
            <p:cNvPr id="4507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12" y="258"/>
              <a:ext cx="912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6600">
                      <a:alpha val="98822"/>
                    </a:srgbClr>
                  </a:solidFill>
                  <a:latin typeface="Arial"/>
                  <a:cs typeface="Arial"/>
                </a:rPr>
                <a:t>Game</a:t>
              </a: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1776413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1766888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5</a:t>
            </a: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6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178593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7</a:t>
            </a: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785938" y="133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8</a:t>
            </a: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9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1766888" y="123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cs typeface="Arial" pitchFamily="34" charset="0"/>
              </a:rPr>
              <a:t>10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EF84CD-7BCA-4F0F-B3B9-26533A799518}"/>
              </a:ext>
            </a:extLst>
          </p:cNvPr>
          <p:cNvSpPr/>
          <p:nvPr/>
        </p:nvSpPr>
        <p:spPr>
          <a:xfrm>
            <a:off x="4896632" y="1494629"/>
            <a:ext cx="3684438" cy="263041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13">
            <a:extLst>
              <a:ext uri="{FF2B5EF4-FFF2-40B4-BE49-F238E27FC236}">
                <a16:creationId xmlns:a16="http://schemas.microsoft.com/office/drawing/2014/main" id="{C1CABC66-7260-4BF7-959A-CEC9D4C45385}"/>
              </a:ext>
            </a:extLst>
          </p:cNvPr>
          <p:cNvSpPr/>
          <p:nvPr/>
        </p:nvSpPr>
        <p:spPr>
          <a:xfrm>
            <a:off x="964712" y="4258500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" name="Rounded Rectangular Callout 14">
            <a:extLst>
              <a:ext uri="{FF2B5EF4-FFF2-40B4-BE49-F238E27FC236}">
                <a16:creationId xmlns:a16="http://schemas.microsoft.com/office/drawing/2014/main" id="{B692CB37-5BEA-4C12-937A-F67EA8DCF6DA}"/>
              </a:ext>
            </a:extLst>
          </p:cNvPr>
          <p:cNvSpPr/>
          <p:nvPr/>
        </p:nvSpPr>
        <p:spPr>
          <a:xfrm>
            <a:off x="5669746" y="4945721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my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brother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673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409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264" fill="hold"/>
                                        <p:tgtEl>
                                          <p:spTgt spid="40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0"/>
                </p:tgtEl>
              </p:cMediaNode>
            </p:audio>
          </p:childTnLst>
        </p:cTn>
      </p:par>
    </p:tnLst>
    <p:bldLst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0" name="ski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springtime_sun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2" y="162445"/>
            <a:ext cx="990600" cy="99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3257290" y="536085"/>
            <a:ext cx="5791200" cy="509587"/>
            <a:chOff x="912" y="258"/>
            <a:chExt cx="4059" cy="447"/>
          </a:xfrm>
        </p:grpSpPr>
        <p:sp>
          <p:nvSpPr>
            <p:cNvPr id="4507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061" y="315"/>
              <a:ext cx="2910" cy="390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spc="-360" dirty="0">
                  <a:ln w="12700">
                    <a:solidFill>
                      <a:srgbClr val="99CC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latin typeface="Arial"/>
                  <a:cs typeface="Arial"/>
                </a:rPr>
                <a:t>RINGING THE GOLDEN BELL</a:t>
              </a:r>
            </a:p>
          </p:txBody>
        </p:sp>
        <p:sp>
          <p:nvSpPr>
            <p:cNvPr id="4507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912" y="258"/>
              <a:ext cx="912" cy="3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6600">
                      <a:alpha val="98822"/>
                    </a:srgbClr>
                  </a:solidFill>
                  <a:latin typeface="Arial"/>
                  <a:cs typeface="Arial"/>
                </a:rPr>
                <a:t>Game</a:t>
              </a:r>
            </a:p>
          </p:txBody>
        </p:sp>
      </p:grp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1766888" y="142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800000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176688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1776413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1766888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5</a:t>
            </a:r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6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1785938" y="128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7</a:t>
            </a:r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1785938" y="133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8</a:t>
            </a: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1781175" y="138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33CC"/>
                </a:solidFill>
                <a:cs typeface="Arial" pitchFamily="34" charset="0"/>
              </a:rPr>
              <a:t>9</a:t>
            </a:r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1766888" y="123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cs typeface="Arial" pitchFamily="34" charset="0"/>
              </a:rPr>
              <a:t>10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EF84CD-7BCA-4F0F-B3B9-26533A799518}"/>
              </a:ext>
            </a:extLst>
          </p:cNvPr>
          <p:cNvSpPr/>
          <p:nvPr/>
        </p:nvSpPr>
        <p:spPr>
          <a:xfrm>
            <a:off x="4712244" y="1361099"/>
            <a:ext cx="3133898" cy="263041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13">
            <a:extLst>
              <a:ext uri="{FF2B5EF4-FFF2-40B4-BE49-F238E27FC236}">
                <a16:creationId xmlns:a16="http://schemas.microsoft.com/office/drawing/2014/main" id="{C1CABC66-7260-4BF7-959A-CEC9D4C45385}"/>
              </a:ext>
            </a:extLst>
          </p:cNvPr>
          <p:cNvSpPr/>
          <p:nvPr/>
        </p:nvSpPr>
        <p:spPr>
          <a:xfrm>
            <a:off x="964712" y="4258500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" name="Rounded Rectangular Callout 14">
            <a:extLst>
              <a:ext uri="{FF2B5EF4-FFF2-40B4-BE49-F238E27FC236}">
                <a16:creationId xmlns:a16="http://schemas.microsoft.com/office/drawing/2014/main" id="{B692CB37-5BEA-4C12-937A-F67EA8DCF6DA}"/>
              </a:ext>
            </a:extLst>
          </p:cNvPr>
          <p:cNvSpPr/>
          <p:nvPr/>
        </p:nvSpPr>
        <p:spPr>
          <a:xfrm>
            <a:off x="5669746" y="4945721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my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sister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743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4096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264" fill="hold"/>
                                        <p:tgtEl>
                                          <p:spTgt spid="40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0"/>
                </p:tgtEl>
              </p:cMediaNode>
            </p:audio>
          </p:childTnLst>
        </p:cTn>
      </p:par>
    </p:tnLst>
    <p:bldLst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0048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9A502E-D1FB-4309-86A3-4AE430C14623}"/>
              </a:ext>
            </a:extLst>
          </p:cNvPr>
          <p:cNvSpPr/>
          <p:nvPr/>
        </p:nvSpPr>
        <p:spPr>
          <a:xfrm>
            <a:off x="3134591" y="2480570"/>
            <a:ext cx="6317673" cy="2211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505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16834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2C3078-1DB7-4AE3-B780-9E6896329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796" y="412123"/>
            <a:ext cx="10045521" cy="57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60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3983265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821098" y="471259"/>
            <a:ext cx="10496282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251278" y="1792343"/>
            <a:ext cx="7292521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Who’s this?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ai?)</a:t>
            </a:r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2AF3505-A383-AA21-2BA7-B0D8B157CE0A}"/>
              </a:ext>
            </a:extLst>
          </p:cNvPr>
          <p:cNvSpPr/>
          <p:nvPr/>
        </p:nvSpPr>
        <p:spPr>
          <a:xfrm>
            <a:off x="4191000" y="3686173"/>
            <a:ext cx="7581900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She’s my mother.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5228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FDEA2B-A547-8AB6-5894-21241B261F4B}"/>
              </a:ext>
            </a:extLst>
          </p:cNvPr>
          <p:cNvSpPr/>
          <p:nvPr/>
        </p:nvSpPr>
        <p:spPr>
          <a:xfrm>
            <a:off x="2438400" y="306236"/>
            <a:ext cx="9277350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D9AEA7-5BA8-2D2E-C3AE-2D3277F99D1B}"/>
              </a:ext>
            </a:extLst>
          </p:cNvPr>
          <p:cNvSpPr/>
          <p:nvPr/>
        </p:nvSpPr>
        <p:spPr>
          <a:xfrm>
            <a:off x="2103659" y="1681256"/>
            <a:ext cx="7211941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Who’s that?    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ai?)</a:t>
            </a:r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6BDD71B-DB15-DA0E-31DE-F9CADFF25BAE}"/>
              </a:ext>
            </a:extLst>
          </p:cNvPr>
          <p:cNvSpPr/>
          <p:nvPr/>
        </p:nvSpPr>
        <p:spPr>
          <a:xfrm>
            <a:off x="3962400" y="4243387"/>
            <a:ext cx="7470636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He’s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father.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76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68D98-65F5-F46F-EA65-3A92BE8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" y="0"/>
            <a:ext cx="121737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818496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Learn vocabulary and sentence pattern by heart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11- lesson 1 ( 4, 5, 6)</a:t>
            </a:r>
          </a:p>
        </p:txBody>
      </p:sp>
    </p:spTree>
    <p:extLst>
      <p:ext uri="{BB962C8B-B14F-4D97-AF65-F5344CB8AC3E}">
        <p14:creationId xmlns:p14="http://schemas.microsoft.com/office/powerpoint/2010/main" val="2982585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495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6FE979-320A-BCC7-D4C9-83DF498286ED}"/>
              </a:ext>
            </a:extLst>
          </p:cNvPr>
          <p:cNvSpPr/>
          <p:nvPr/>
        </p:nvSpPr>
        <p:spPr>
          <a:xfrm>
            <a:off x="11144250" y="6267450"/>
            <a:ext cx="104775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Made by Thanh Tam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361" y="2709862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1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252" y="173453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11: MY FAMILY</a:t>
            </a:r>
          </a:p>
        </p:txBody>
      </p:sp>
    </p:spTree>
    <p:extLst>
      <p:ext uri="{BB962C8B-B14F-4D97-AF65-F5344CB8AC3E}">
        <p14:creationId xmlns:p14="http://schemas.microsoft.com/office/powerpoint/2010/main" val="161295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READ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SING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TICK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9929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2704860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3F42E0-9C5C-85C5-0389-629E69F8023A}"/>
              </a:ext>
            </a:extLst>
          </p:cNvPr>
          <p:cNvSpPr/>
          <p:nvPr/>
        </p:nvSpPr>
        <p:spPr>
          <a:xfrm>
            <a:off x="2381761" y="227678"/>
            <a:ext cx="8414058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THE SONG: FAMILY MEMBERS</a:t>
            </a:r>
          </a:p>
        </p:txBody>
      </p:sp>
      <p:pic>
        <p:nvPicPr>
          <p:cNvPr id="2" name="Family Members Song">
            <a:hlinkClick r:id="" action="ppaction://media"/>
            <a:extLst>
              <a:ext uri="{FF2B5EF4-FFF2-40B4-BE49-F238E27FC236}">
                <a16:creationId xmlns:a16="http://schemas.microsoft.com/office/drawing/2014/main" id="{B9230AC2-9FF2-43CF-B5E7-AE64A8DFEF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884" y="1084005"/>
            <a:ext cx="10427111" cy="505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6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029871" y="1825624"/>
            <a:ext cx="7647961" cy="42064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394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5109450" y="5705736"/>
            <a:ext cx="22352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mother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5BA011-DBBC-4566-8B2C-0717E23A74F8}"/>
              </a:ext>
            </a:extLst>
          </p:cNvPr>
          <p:cNvSpPr/>
          <p:nvPr/>
        </p:nvSpPr>
        <p:spPr>
          <a:xfrm>
            <a:off x="4332584" y="1612974"/>
            <a:ext cx="4427958" cy="409276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4401041" y="2389239"/>
            <a:ext cx="4291043" cy="218810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427844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4770237" y="5571724"/>
            <a:ext cx="35773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father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95D8C-63F3-454C-AEE2-4F8EDF00CCA4}"/>
              </a:ext>
            </a:extLst>
          </p:cNvPr>
          <p:cNvSpPr/>
          <p:nvPr/>
        </p:nvSpPr>
        <p:spPr>
          <a:xfrm>
            <a:off x="4130428" y="2005781"/>
            <a:ext cx="4856968" cy="31978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847709" y="2564102"/>
            <a:ext cx="4950542" cy="21516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3414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5109450" y="5705736"/>
            <a:ext cx="22352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sister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C8364D-33C4-4F01-B8DE-00B78463DDB3}"/>
              </a:ext>
            </a:extLst>
          </p:cNvPr>
          <p:cNvSpPr/>
          <p:nvPr/>
        </p:nvSpPr>
        <p:spPr>
          <a:xfrm>
            <a:off x="4529051" y="1814052"/>
            <a:ext cx="3133898" cy="377558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620729" y="2530115"/>
            <a:ext cx="4950542" cy="21516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314735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4755489" y="5445914"/>
            <a:ext cx="31791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brother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623205-6E74-4252-9415-3B2F57D03E2E}"/>
              </a:ext>
            </a:extLst>
          </p:cNvPr>
          <p:cNvSpPr/>
          <p:nvPr/>
        </p:nvSpPr>
        <p:spPr>
          <a:xfrm>
            <a:off x="4336026" y="1494629"/>
            <a:ext cx="3967316" cy="395128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751786" y="2709862"/>
            <a:ext cx="4950542" cy="19911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208664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D30FEB-951A-45D0-BE4A-102497DEC4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950" y="609457"/>
            <a:ext cx="10668000" cy="5467493"/>
          </a:xfrm>
          <a:prstGeom prst="rect">
            <a:avLst/>
          </a:prstGeom>
        </p:spPr>
      </p:pic>
      <p:pic>
        <p:nvPicPr>
          <p:cNvPr id="9" name="Track 4">
            <a:hlinkClick r:id="" action="ppaction://media"/>
            <a:extLst>
              <a:ext uri="{FF2B5EF4-FFF2-40B4-BE49-F238E27FC236}">
                <a16:creationId xmlns:a16="http://schemas.microsoft.com/office/drawing/2014/main" id="{2FCAFD23-92D3-4FEE-B2A3-5CBCC2642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76950" y="552307"/>
            <a:ext cx="788259" cy="793415"/>
          </a:xfrm>
          <a:prstGeom prst="rect">
            <a:avLst/>
          </a:prstGeom>
        </p:spPr>
      </p:pic>
      <p:sp>
        <p:nvSpPr>
          <p:cNvPr id="10" name="Half Frame 9">
            <a:extLst>
              <a:ext uri="{FF2B5EF4-FFF2-40B4-BE49-F238E27FC236}">
                <a16:creationId xmlns:a16="http://schemas.microsoft.com/office/drawing/2014/main" id="{338EED34-7562-4C06-A346-1A8904C2555C}"/>
              </a:ext>
            </a:extLst>
          </p:cNvPr>
          <p:cNvSpPr/>
          <p:nvPr/>
        </p:nvSpPr>
        <p:spPr>
          <a:xfrm rot="13541945">
            <a:off x="5664789" y="3164798"/>
            <a:ext cx="211412" cy="528402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>
            <a:extLst>
              <a:ext uri="{FF2B5EF4-FFF2-40B4-BE49-F238E27FC236}">
                <a16:creationId xmlns:a16="http://schemas.microsoft.com/office/drawing/2014/main" id="{DD4094E5-E16F-4382-B207-C4490878A1A5}"/>
              </a:ext>
            </a:extLst>
          </p:cNvPr>
          <p:cNvSpPr/>
          <p:nvPr/>
        </p:nvSpPr>
        <p:spPr>
          <a:xfrm rot="13541945">
            <a:off x="10955651" y="4812822"/>
            <a:ext cx="211412" cy="528402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U 11. L 1. 4. 1">
            <a:hlinkClick r:id="" action="ppaction://media"/>
            <a:extLst>
              <a:ext uri="{FF2B5EF4-FFF2-40B4-BE49-F238E27FC236}">
                <a16:creationId xmlns:a16="http://schemas.microsoft.com/office/drawing/2014/main" id="{16CBCD29-AAD5-4705-8D8F-4F9336CCCF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2950" y="1578735"/>
            <a:ext cx="609600" cy="609600"/>
          </a:xfrm>
          <a:prstGeom prst="rect">
            <a:avLst/>
          </a:prstGeom>
        </p:spPr>
      </p:pic>
      <p:pic>
        <p:nvPicPr>
          <p:cNvPr id="3" name="U 11 L 1. 1. A 2">
            <a:hlinkClick r:id="" action="ppaction://media"/>
            <a:extLst>
              <a:ext uri="{FF2B5EF4-FFF2-40B4-BE49-F238E27FC236}">
                <a16:creationId xmlns:a16="http://schemas.microsoft.com/office/drawing/2014/main" id="{CE195DE4-C9E1-432E-875D-EFD77239F1E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2950" y="3748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75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E95E19-A13C-44B9-B0CD-0DFC39451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6" y="701288"/>
            <a:ext cx="11005787" cy="54817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4A222F-BAE2-4881-BE18-C651B98E086E}"/>
              </a:ext>
            </a:extLst>
          </p:cNvPr>
          <p:cNvSpPr/>
          <p:nvPr/>
        </p:nvSpPr>
        <p:spPr>
          <a:xfrm>
            <a:off x="1930309" y="5604464"/>
            <a:ext cx="1295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mother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756393-4A95-4E7C-A70F-0D7A5F13A96F}"/>
              </a:ext>
            </a:extLst>
          </p:cNvPr>
          <p:cNvSpPr/>
          <p:nvPr/>
        </p:nvSpPr>
        <p:spPr>
          <a:xfrm>
            <a:off x="4439056" y="5604464"/>
            <a:ext cx="10940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</a:t>
            </a:r>
            <a:r>
              <a:rPr lang="en-US" sz="2800" b="1" cap="none" spc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EDB06E-90DE-4FB7-B358-226745CD9059}"/>
              </a:ext>
            </a:extLst>
          </p:cNvPr>
          <p:cNvSpPr/>
          <p:nvPr/>
        </p:nvSpPr>
        <p:spPr>
          <a:xfrm>
            <a:off x="7085282" y="5600695"/>
            <a:ext cx="9841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sis</a:t>
            </a:r>
            <a:r>
              <a:rPr lang="en-US" sz="2800" b="1" cap="none" spc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8DF736-3D9D-423D-B3E1-4BAF43095A56}"/>
              </a:ext>
            </a:extLst>
          </p:cNvPr>
          <p:cNvSpPr/>
          <p:nvPr/>
        </p:nvSpPr>
        <p:spPr>
          <a:xfrm>
            <a:off x="9491093" y="5618978"/>
            <a:ext cx="1320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bro</a:t>
            </a:r>
            <a:r>
              <a:rPr lang="en-US" sz="2800" b="1" cap="none" spc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ther</a:t>
            </a:r>
          </a:p>
        </p:txBody>
      </p:sp>
    </p:spTree>
    <p:extLst>
      <p:ext uri="{BB962C8B-B14F-4D97-AF65-F5344CB8AC3E}">
        <p14:creationId xmlns:p14="http://schemas.microsoft.com/office/powerpoint/2010/main" val="39851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865ED8-7AA7-40B8-AFC6-8376C76139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8629" y="625572"/>
            <a:ext cx="11001827" cy="5557513"/>
          </a:xfrm>
          <a:prstGeom prst="rect">
            <a:avLst/>
          </a:prstGeom>
        </p:spPr>
      </p:pic>
      <p:pic>
        <p:nvPicPr>
          <p:cNvPr id="9" name="Track 5">
            <a:hlinkClick r:id="" action="ppaction://media"/>
            <a:extLst>
              <a:ext uri="{FF2B5EF4-FFF2-40B4-BE49-F238E27FC236}">
                <a16:creationId xmlns:a16="http://schemas.microsoft.com/office/drawing/2014/main" id="{959E0B0E-1A59-4D11-AB22-0979BF6D9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8141" y="480430"/>
            <a:ext cx="639201" cy="666199"/>
          </a:xfrm>
          <a:prstGeom prst="rect">
            <a:avLst/>
          </a:prstGeom>
        </p:spPr>
      </p:pic>
      <p:pic>
        <p:nvPicPr>
          <p:cNvPr id="2" name="U 11 L 1. 6. 1-3">
            <a:hlinkClick r:id="" action="ppaction://media"/>
            <a:extLst>
              <a:ext uri="{FF2B5EF4-FFF2-40B4-BE49-F238E27FC236}">
                <a16:creationId xmlns:a16="http://schemas.microsoft.com/office/drawing/2014/main" id="{B0194D39-B4DA-4D07-916B-3D46E8C1E7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45341" y="1852693"/>
            <a:ext cx="304800" cy="304800"/>
          </a:xfrm>
          <a:prstGeom prst="rect">
            <a:avLst/>
          </a:prstGeom>
        </p:spPr>
      </p:pic>
      <p:pic>
        <p:nvPicPr>
          <p:cNvPr id="10" name="U 11 L 1. 6. 1-3">
            <a:hlinkClick r:id="" action="ppaction://media"/>
            <a:extLst>
              <a:ext uri="{FF2B5EF4-FFF2-40B4-BE49-F238E27FC236}">
                <a16:creationId xmlns:a16="http://schemas.microsoft.com/office/drawing/2014/main" id="{E9E29E19-A1B0-4DAC-BA72-63000095A8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45341" y="2558757"/>
            <a:ext cx="304800" cy="304800"/>
          </a:xfrm>
          <a:prstGeom prst="rect">
            <a:avLst/>
          </a:prstGeom>
        </p:spPr>
      </p:pic>
      <p:pic>
        <p:nvPicPr>
          <p:cNvPr id="3" name="U 11 L 1. 6.2">
            <a:hlinkClick r:id="" action="ppaction://media"/>
            <a:extLst>
              <a:ext uri="{FF2B5EF4-FFF2-40B4-BE49-F238E27FC236}">
                <a16:creationId xmlns:a16="http://schemas.microsoft.com/office/drawing/2014/main" id="{2E5172AB-49FC-451E-80F2-8F3648663E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45341" y="2214562"/>
            <a:ext cx="304800" cy="304800"/>
          </a:xfrm>
          <a:prstGeom prst="rect">
            <a:avLst/>
          </a:prstGeom>
        </p:spPr>
      </p:pic>
      <p:pic>
        <p:nvPicPr>
          <p:cNvPr id="4" name="U 11 L 1. 6.4">
            <a:hlinkClick r:id="" action="ppaction://media"/>
            <a:extLst>
              <a:ext uri="{FF2B5EF4-FFF2-40B4-BE49-F238E27FC236}">
                <a16:creationId xmlns:a16="http://schemas.microsoft.com/office/drawing/2014/main" id="{A79E83E8-6C61-447D-871A-441B1BD7E80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45341" y="2915831"/>
            <a:ext cx="304800" cy="304800"/>
          </a:xfrm>
          <a:prstGeom prst="rect">
            <a:avLst/>
          </a:prstGeom>
        </p:spPr>
      </p:pic>
      <p:pic>
        <p:nvPicPr>
          <p:cNvPr id="11" name="U 11 L 1. 6.5">
            <a:hlinkClick r:id="" action="ppaction://media"/>
            <a:extLst>
              <a:ext uri="{FF2B5EF4-FFF2-40B4-BE49-F238E27FC236}">
                <a16:creationId xmlns:a16="http://schemas.microsoft.com/office/drawing/2014/main" id="{18EDC86B-E1ED-4EE8-B5D7-B74189CBF48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58220" y="3340015"/>
            <a:ext cx="304800" cy="304800"/>
          </a:xfrm>
          <a:prstGeom prst="rect">
            <a:avLst/>
          </a:prstGeom>
        </p:spPr>
      </p:pic>
      <p:pic>
        <p:nvPicPr>
          <p:cNvPr id="12" name="U 11 L 1. 6.6-8">
            <a:hlinkClick r:id="" action="ppaction://media"/>
            <a:extLst>
              <a:ext uri="{FF2B5EF4-FFF2-40B4-BE49-F238E27FC236}">
                <a16:creationId xmlns:a16="http://schemas.microsoft.com/office/drawing/2014/main" id="{1A8F3B38-F0E6-47F4-9939-2428E782857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58220" y="3900487"/>
            <a:ext cx="304800" cy="304800"/>
          </a:xfrm>
          <a:prstGeom prst="rect">
            <a:avLst/>
          </a:prstGeom>
        </p:spPr>
      </p:pic>
      <p:pic>
        <p:nvPicPr>
          <p:cNvPr id="13" name="U 11 L 1. 6.6-8">
            <a:hlinkClick r:id="" action="ppaction://media"/>
            <a:extLst>
              <a:ext uri="{FF2B5EF4-FFF2-40B4-BE49-F238E27FC236}">
                <a16:creationId xmlns:a16="http://schemas.microsoft.com/office/drawing/2014/main" id="{6FA9638D-D91B-4639-BC1E-3C9FFBAF9D4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58220" y="4581966"/>
            <a:ext cx="304800" cy="304800"/>
          </a:xfrm>
          <a:prstGeom prst="rect">
            <a:avLst/>
          </a:prstGeom>
        </p:spPr>
      </p:pic>
      <p:pic>
        <p:nvPicPr>
          <p:cNvPr id="14" name="U 11 L 1. 6.7">
            <a:hlinkClick r:id="" action="ppaction://media"/>
            <a:extLst>
              <a:ext uri="{FF2B5EF4-FFF2-40B4-BE49-F238E27FC236}">
                <a16:creationId xmlns:a16="http://schemas.microsoft.com/office/drawing/2014/main" id="{340CB44D-8AFD-4884-8511-7A8D05FCA71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45341" y="4235407"/>
            <a:ext cx="304800" cy="304800"/>
          </a:xfrm>
          <a:prstGeom prst="rect">
            <a:avLst/>
          </a:prstGeom>
        </p:spPr>
      </p:pic>
      <p:pic>
        <p:nvPicPr>
          <p:cNvPr id="15" name="U 11 L 1. 6.9">
            <a:hlinkClick r:id="" action="ppaction://media"/>
            <a:extLst>
              <a:ext uri="{FF2B5EF4-FFF2-40B4-BE49-F238E27FC236}">
                <a16:creationId xmlns:a16="http://schemas.microsoft.com/office/drawing/2014/main" id="{EBBA6B4C-C0D4-46B3-B29E-DC7B5A46A45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58220" y="5013378"/>
            <a:ext cx="304800" cy="304800"/>
          </a:xfrm>
          <a:prstGeom prst="rect">
            <a:avLst/>
          </a:prstGeom>
        </p:spPr>
      </p:pic>
      <p:pic>
        <p:nvPicPr>
          <p:cNvPr id="16" name="U 11 L 1. 6.10">
            <a:hlinkClick r:id="" action="ppaction://media"/>
            <a:extLst>
              <a:ext uri="{FF2B5EF4-FFF2-40B4-BE49-F238E27FC236}">
                <a16:creationId xmlns:a16="http://schemas.microsoft.com/office/drawing/2014/main" id="{EC023525-5B76-4CE6-AFAC-C5C5C751623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58220" y="546173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2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51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4188"/>
          </a:xfrm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7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52400" y="63373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6166" y="2457585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>
            <a:extLst>
              <a:ext uri="{FF2B5EF4-FFF2-40B4-BE49-F238E27FC236}">
                <a16:creationId xmlns:a16="http://schemas.microsoft.com/office/drawing/2014/main" id="{D8EC0A1A-334C-4B76-9219-811AD7D0C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559" name="WordArt 7">
            <a:extLst>
              <a:ext uri="{FF2B5EF4-FFF2-40B4-BE49-F238E27FC236}">
                <a16:creationId xmlns:a16="http://schemas.microsoft.com/office/drawing/2014/main" id="{0AE5EB3A-47D1-4BD2-952A-6675441054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95736" y="1357298"/>
            <a:ext cx="4286280" cy="4071966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  <p:txBody>
          <a:bodyPr spcFirstLastPara="1" wrap="none" fromWordArt="1">
            <a:prstTxWarp prst="textCircle">
              <a:avLst/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3300"/>
              </a:extrusionClr>
            </a:sp3d>
          </a:bodyPr>
          <a:lstStyle/>
          <a:p>
            <a:pPr algn="ctr">
              <a:defRPr/>
            </a:pPr>
            <a:r>
              <a:rPr lang="en-US" sz="1400" b="1" kern="10" dirty="0">
                <a:ln w="9525">
                  <a:round/>
                  <a:headEnd/>
                  <a:tailEnd/>
                </a:ln>
                <a:solidFill>
                  <a:srgbClr val="FFFF00">
                    <a:alpha val="83920"/>
                  </a:srgbClr>
                </a:solidFill>
                <a:latin typeface="Arial"/>
                <a:cs typeface="Arial"/>
              </a:rPr>
              <a:t>WHEEL FORTUNE</a:t>
            </a:r>
          </a:p>
        </p:txBody>
      </p:sp>
      <p:pic>
        <p:nvPicPr>
          <p:cNvPr id="56332" name="Neu Em La - bupbebaby_thuytrang (YeuCaHat.com).mp3">
            <a:hlinkClick r:id="" action="ppaction://media"/>
            <a:extLst>
              <a:ext uri="{FF2B5EF4-FFF2-40B4-BE49-F238E27FC236}">
                <a16:creationId xmlns:a16="http://schemas.microsoft.com/office/drawing/2014/main" id="{A4E7AE1B-8651-4D3A-A448-C02BC161C294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63817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hiec non.jpg">
            <a:extLst>
              <a:ext uri="{FF2B5EF4-FFF2-40B4-BE49-F238E27FC236}">
                <a16:creationId xmlns:a16="http://schemas.microsoft.com/office/drawing/2014/main" id="{923ADAB4-AE38-4148-8742-D0C0E9BDC12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1606551"/>
            <a:ext cx="356076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928" fill="hold"/>
                                        <p:tgtEl>
                                          <p:spTgt spid="56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3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1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brother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family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sister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604" y="2209819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   A. sister</a:t>
            </a: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1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brother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mother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sister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50" y="3048727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B. brother</a:t>
            </a: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938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1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mother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father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A. family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50" y="3931996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C. father</a:t>
            </a: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350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1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father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family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mother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58" y="2230940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   A. mother</a:t>
            </a: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53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383" y="903366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805" y="2709862"/>
            <a:ext cx="817600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11- lesson 2 ( 1, 2, 3)</a:t>
            </a:r>
          </a:p>
        </p:txBody>
      </p:sp>
    </p:spTree>
    <p:extLst>
      <p:ext uri="{BB962C8B-B14F-4D97-AF65-F5344CB8AC3E}">
        <p14:creationId xmlns:p14="http://schemas.microsoft.com/office/powerpoint/2010/main" val="26802983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4091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  <p:sp>
        <p:nvSpPr>
          <p:cNvPr id="39946" name="TextBox 6"/>
          <p:cNvSpPr txBox="1">
            <a:spLocks noChangeArrowheads="1"/>
          </p:cNvSpPr>
          <p:nvPr/>
        </p:nvSpPr>
        <p:spPr bwMode="auto">
          <a:xfrm>
            <a:off x="11239500" y="6276183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399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030310"/>
            <a:ext cx="5576552" cy="34386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1C7E1-49A9-4866-B414-443E07D0596F}"/>
              </a:ext>
            </a:extLst>
          </p:cNvPr>
          <p:cNvSpPr txBox="1"/>
          <p:nvPr/>
        </p:nvSpPr>
        <p:spPr>
          <a:xfrm>
            <a:off x="2822620" y="4641268"/>
            <a:ext cx="82143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Family:/ˈfæməli/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đình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01FF40-2404-47A6-A138-179134957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752" y="1202609"/>
            <a:ext cx="5009882" cy="304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Family">
            <a:hlinkClick r:id="" action="ppaction://media"/>
            <a:extLst>
              <a:ext uri="{FF2B5EF4-FFF2-40B4-BE49-F238E27FC236}">
                <a16:creationId xmlns:a16="http://schemas.microsoft.com/office/drawing/2014/main" id="{081575A6-9D5D-468D-A058-E75661135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1066" y="786628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8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056068"/>
            <a:ext cx="5576552" cy="341290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440FF-B560-4067-8373-F044D1413DBD}"/>
              </a:ext>
            </a:extLst>
          </p:cNvPr>
          <p:cNvSpPr txBox="1"/>
          <p:nvPr/>
        </p:nvSpPr>
        <p:spPr>
          <a:xfrm>
            <a:off x="3574160" y="4661749"/>
            <a:ext cx="8610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Father: /ˈ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fɑ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ː.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ðər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0882CC-2BDF-41BC-9116-9C65A3EFF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99" y="1248848"/>
            <a:ext cx="4713667" cy="2994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Father">
            <a:hlinkClick r:id="" action="ppaction://media"/>
            <a:extLst>
              <a:ext uri="{FF2B5EF4-FFF2-40B4-BE49-F238E27FC236}">
                <a16:creationId xmlns:a16="http://schemas.microsoft.com/office/drawing/2014/main" id="{27461BFF-4063-4CB6-B218-207EF1CA6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4278" y="812387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3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948800"/>
            <a:ext cx="5576552" cy="352017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7CE35-3356-4460-A40B-14D4E691EB90}"/>
              </a:ext>
            </a:extLst>
          </p:cNvPr>
          <p:cNvSpPr txBox="1"/>
          <p:nvPr/>
        </p:nvSpPr>
        <p:spPr>
          <a:xfrm>
            <a:off x="3641228" y="4601656"/>
            <a:ext cx="4902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Mother: /ˈ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mʌð.ər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8490C-7ECC-48C0-8AF5-72E57BB6D2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53" y="1252598"/>
            <a:ext cx="3696237" cy="2990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Mother">
            <a:hlinkClick r:id="" action="ppaction://media"/>
            <a:extLst>
              <a:ext uri="{FF2B5EF4-FFF2-40B4-BE49-F238E27FC236}">
                <a16:creationId xmlns:a16="http://schemas.microsoft.com/office/drawing/2014/main" id="{1D40EC2C-20A8-44B6-85FC-90D6850F5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7800" y="81291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3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124712"/>
            <a:ext cx="5576552" cy="334425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E0725-EED8-44B2-B657-9C524C5A7C4D}"/>
              </a:ext>
            </a:extLst>
          </p:cNvPr>
          <p:cNvSpPr txBox="1"/>
          <p:nvPr/>
        </p:nvSpPr>
        <p:spPr>
          <a:xfrm>
            <a:off x="3464691" y="4693988"/>
            <a:ext cx="5472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Sister: /ˈsɪs.tər/ chị(em) gái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0E1A43-F12F-4F33-B1F5-B456E9809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81" y="1210664"/>
            <a:ext cx="3721994" cy="305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ister">
            <a:hlinkClick r:id="" action="ppaction://media"/>
            <a:extLst>
              <a:ext uri="{FF2B5EF4-FFF2-40B4-BE49-F238E27FC236}">
                <a16:creationId xmlns:a16="http://schemas.microsoft.com/office/drawing/2014/main" id="{8A2449DD-D29C-43AC-B276-DBFFE46EB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4278" y="966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6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|0.8|2.6|5.6|3.2|3.4|5.1|3.9|3.8|3.8|2.9|2.9|3.1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2084</TotalTime>
  <Words>894</Words>
  <Application>Microsoft Office PowerPoint</Application>
  <PresentationFormat>Widescreen</PresentationFormat>
  <Paragraphs>285</Paragraphs>
  <Slides>56</Slides>
  <Notes>27</Notes>
  <HiddenSlides>0</HiddenSlides>
  <MMClips>34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71" baseType="lpstr">
      <vt:lpstr>.VnBahamasB</vt:lpstr>
      <vt:lpstr>.VnShelley Allegro</vt:lpstr>
      <vt:lpstr>.VnTime</vt:lpstr>
      <vt:lpstr>.VnTimeH</vt:lpstr>
      <vt:lpstr>A3.OpenSansBold-San</vt:lpstr>
      <vt:lpstr>A3.OpenSans-San</vt:lpstr>
      <vt:lpstr>Arial</vt:lpstr>
      <vt:lpstr>Calibri</vt:lpstr>
      <vt:lpstr>Calibri Light</vt:lpstr>
      <vt:lpstr>Cambria</vt:lpstr>
      <vt:lpstr>Impact</vt:lpstr>
      <vt:lpstr>Times New Roman</vt:lpstr>
      <vt:lpstr>VNI-Baybuom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127</cp:revision>
  <dcterms:created xsi:type="dcterms:W3CDTF">2021-11-11T15:46:46Z</dcterms:created>
  <dcterms:modified xsi:type="dcterms:W3CDTF">2025-05-07T00:44:45Z</dcterms:modified>
</cp:coreProperties>
</file>