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2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3.wav" ContentType="audio/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2"/>
  </p:notesMasterIdLst>
  <p:sldIdLst>
    <p:sldId id="443" r:id="rId3"/>
    <p:sldId id="728" r:id="rId4"/>
    <p:sldId id="360" r:id="rId5"/>
    <p:sldId id="256" r:id="rId6"/>
    <p:sldId id="444" r:id="rId7"/>
    <p:sldId id="456" r:id="rId8"/>
    <p:sldId id="457" r:id="rId9"/>
    <p:sldId id="458" r:id="rId10"/>
    <p:sldId id="459" r:id="rId11"/>
    <p:sldId id="460" r:id="rId12"/>
    <p:sldId id="461" r:id="rId13"/>
    <p:sldId id="462" r:id="rId14"/>
    <p:sldId id="463" r:id="rId15"/>
    <p:sldId id="464" r:id="rId16"/>
    <p:sldId id="433" r:id="rId17"/>
    <p:sldId id="429" r:id="rId18"/>
    <p:sldId id="439" r:id="rId19"/>
    <p:sldId id="435" r:id="rId20"/>
    <p:sldId id="451" r:id="rId21"/>
    <p:sldId id="590" r:id="rId22"/>
    <p:sldId id="607" r:id="rId23"/>
    <p:sldId id="608" r:id="rId24"/>
    <p:sldId id="609" r:id="rId25"/>
    <p:sldId id="452" r:id="rId26"/>
    <p:sldId id="584" r:id="rId27"/>
    <p:sldId id="585" r:id="rId28"/>
    <p:sldId id="330" r:id="rId29"/>
    <p:sldId id="431" r:id="rId30"/>
    <p:sldId id="611" r:id="rId31"/>
    <p:sldId id="430" r:id="rId32"/>
    <p:sldId id="612" r:id="rId33"/>
    <p:sldId id="436" r:id="rId34"/>
    <p:sldId id="613" r:id="rId35"/>
    <p:sldId id="432" r:id="rId36"/>
    <p:sldId id="614" r:id="rId37"/>
    <p:sldId id="526" r:id="rId38"/>
    <p:sldId id="605" r:id="rId39"/>
    <p:sldId id="528" r:id="rId40"/>
    <p:sldId id="606" r:id="rId41"/>
    <p:sldId id="572" r:id="rId42"/>
    <p:sldId id="535" r:id="rId43"/>
    <p:sldId id="600" r:id="rId44"/>
    <p:sldId id="602" r:id="rId45"/>
    <p:sldId id="729" r:id="rId46"/>
    <p:sldId id="604" r:id="rId47"/>
    <p:sldId id="548" r:id="rId48"/>
    <p:sldId id="546" r:id="rId49"/>
    <p:sldId id="547" r:id="rId50"/>
    <p:sldId id="453" r:id="rId51"/>
    <p:sldId id="454" r:id="rId52"/>
    <p:sldId id="434" r:id="rId53"/>
    <p:sldId id="421" r:id="rId54"/>
    <p:sldId id="264" r:id="rId55"/>
    <p:sldId id="616" r:id="rId56"/>
    <p:sldId id="615" r:id="rId57"/>
    <p:sldId id="617" r:id="rId58"/>
    <p:sldId id="573" r:id="rId59"/>
    <p:sldId id="344" r:id="rId60"/>
    <p:sldId id="407" r:id="rId61"/>
  </p:sldIdLst>
  <p:sldSz cx="12192000" cy="6858000"/>
  <p:notesSz cx="6858000" cy="9144000"/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FF99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0" d="100"/>
          <a:sy n="70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30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61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88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7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82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47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3450931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48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1508831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7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80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70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53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96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76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4B524-B2BE-4E8C-83F8-C5FB7E179F3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4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89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44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5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32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.vn/search?q=girl+cartoon&amp;tbm=isch&amp;ved=2ahUKEwjw7IaEiNT1AhUa6HMBHUsPAbMQ2-cCegQIABAA&amp;oq=girl+cartoon&amp;gs_lcp=CgNpbWcQAzIHCCMQ7wMQJzIECAAQQzIFCAAQgAQyBQgAEIAEMgUIABCABDIFCAAQgAQyBQgAEIAEMgUIABCABDIFCAAQgAQyBQgAEIAEOgYIABAHEB46BAgAEBM6CAgAEAcQHhATUMwNWOoYYLkjaABwAHgAgAFjiAHKA5IBATWYAQCgAQGqAQtnd3Mtd2l6LWltZ8ABAQ&amp;sclient=img&amp;ei=6q3zYfDPJ5rQz7sPy56EmAs&amp;bih=937&amp;biw=1920#imgrc=pDfztIaqF0nHY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7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CC67A-4E8A-48AC-A7AE-E4404B12D0D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38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74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775C-BF45-477D-808F-180D01B1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47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image" Target="../media/image20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image" Target="../media/image2.png"/><Relationship Id="rId2" Type="http://schemas.openxmlformats.org/officeDocument/2006/relationships/audio" Target="../media/media10.mp3"/><Relationship Id="rId16" Type="http://schemas.openxmlformats.org/officeDocument/2006/relationships/image" Target="../media/image19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4.mp3"/><Relationship Id="rId19" Type="http://schemas.openxmlformats.org/officeDocument/2006/relationships/image" Target="../media/image8.png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slide" Target="slide34.xml"/><Relationship Id="rId12" Type="http://schemas.openxmlformats.org/officeDocument/2006/relationships/image" Target="../media/image32.png"/><Relationship Id="rId17" Type="http://schemas.openxmlformats.org/officeDocument/2006/relationships/slide" Target="slide3.xml"/><Relationship Id="rId2" Type="http://schemas.openxmlformats.org/officeDocument/2006/relationships/audio" Target="../media/audio1.wav"/><Relationship Id="rId16" Type="http://schemas.openxmlformats.org/officeDocument/2006/relationships/slide" Target="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8.xml"/><Relationship Id="rId11" Type="http://schemas.openxmlformats.org/officeDocument/2006/relationships/slide" Target="slide32.xml"/><Relationship Id="rId5" Type="http://schemas.openxmlformats.org/officeDocument/2006/relationships/slide" Target="slide30.xml"/><Relationship Id="rId15" Type="http://schemas.microsoft.com/office/2007/relationships/hdphoto" Target="../media/hdphoto2.wdp"/><Relationship Id="rId10" Type="http://schemas.openxmlformats.org/officeDocument/2006/relationships/slide" Target="slide35.xml"/><Relationship Id="rId4" Type="http://schemas.openxmlformats.org/officeDocument/2006/relationships/slide" Target="slide29.xml"/><Relationship Id="rId9" Type="http://schemas.openxmlformats.org/officeDocument/2006/relationships/slide" Target="slide33.xml"/><Relationship Id="rId1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slide" Target="slide3.xml"/><Relationship Id="rId5" Type="http://schemas.microsoft.com/office/2007/relationships/hdphoto" Target="../media/hdphoto3.wdp"/><Relationship Id="rId10" Type="http://schemas.openxmlformats.org/officeDocument/2006/relationships/slide" Target="slide27.xml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10" Type="http://schemas.openxmlformats.org/officeDocument/2006/relationships/slide" Target="slide27.xml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10" Type="http://schemas.openxmlformats.org/officeDocument/2006/relationships/slide" Target="slide27.xml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slide" Target="slide3.xml"/><Relationship Id="rId5" Type="http://schemas.microsoft.com/office/2007/relationships/hdphoto" Target="../media/hdphoto3.wdp"/><Relationship Id="rId10" Type="http://schemas.openxmlformats.org/officeDocument/2006/relationships/slide" Target="slide27.xml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slide" Target="slide2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slide" Target="slide27.xml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1.png"/><Relationship Id="rId7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slide" Target="slide3.xml"/><Relationship Id="rId5" Type="http://schemas.microsoft.com/office/2007/relationships/hdphoto" Target="../media/hdphoto3.wdp"/><Relationship Id="rId10" Type="http://schemas.openxmlformats.org/officeDocument/2006/relationships/slide" Target="slide27.xml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mp3"/><Relationship Id="rId13" Type="http://schemas.openxmlformats.org/officeDocument/2006/relationships/image" Target="../media/image2.png"/><Relationship Id="rId3" Type="http://schemas.microsoft.com/office/2007/relationships/media" Target="../media/media20.mp3"/><Relationship Id="rId7" Type="http://schemas.microsoft.com/office/2007/relationships/media" Target="../media/media22.mp3"/><Relationship Id="rId12" Type="http://schemas.openxmlformats.org/officeDocument/2006/relationships/image" Target="../media/image19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openxmlformats.org/officeDocument/2006/relationships/slideLayout" Target="../slideLayouts/slideLayout2.xml"/><Relationship Id="rId5" Type="http://schemas.microsoft.com/office/2007/relationships/media" Target="../media/media21.mp3"/><Relationship Id="rId15" Type="http://schemas.openxmlformats.org/officeDocument/2006/relationships/image" Target="../media/image8.png"/><Relationship Id="rId10" Type="http://schemas.openxmlformats.org/officeDocument/2006/relationships/audio" Target="../media/media23.mp3"/><Relationship Id="rId4" Type="http://schemas.openxmlformats.org/officeDocument/2006/relationships/audio" Target="../media/media20.mp3"/><Relationship Id="rId9" Type="http://schemas.microsoft.com/office/2007/relationships/media" Target="../media/media23.mp3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0.gi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4.wav"/><Relationship Id="rId7" Type="http://schemas.openxmlformats.org/officeDocument/2006/relationships/image" Target="../media/image6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gif"/><Relationship Id="rId5" Type="http://schemas.openxmlformats.org/officeDocument/2006/relationships/image" Target="../media/image62.jpeg"/><Relationship Id="rId4" Type="http://schemas.openxmlformats.org/officeDocument/2006/relationships/image" Target="../media/image61.gi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hyperlink" Target="BAI%20%20GIANG/HAT+2.wav" TargetMode="External"/><Relationship Id="rId7" Type="http://schemas.openxmlformats.org/officeDocument/2006/relationships/image" Target="../media/image68.gif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BAI%20GIANG%20DIEN%20TU%20LOP%204%20MOI%20CHUAN\BOOK%201\Unit2\HAT.mp3" TargetMode="External"/><Relationship Id="rId6" Type="http://schemas.openxmlformats.org/officeDocument/2006/relationships/image" Target="../media/image67.gif"/><Relationship Id="rId11" Type="http://schemas.openxmlformats.org/officeDocument/2006/relationships/image" Target="../media/image30.png"/><Relationship Id="rId5" Type="http://schemas.openxmlformats.org/officeDocument/2006/relationships/image" Target="../media/image66.gif"/><Relationship Id="rId10" Type="http://schemas.openxmlformats.org/officeDocument/2006/relationships/image" Target="../media/image71.gif"/><Relationship Id="rId4" Type="http://schemas.openxmlformats.org/officeDocument/2006/relationships/image" Target="../media/image65.jpeg"/><Relationship Id="rId9" Type="http://schemas.openxmlformats.org/officeDocument/2006/relationships/image" Target="../media/image7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BE0C81B-9374-0F41-AE6F-4F55A9257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1841" y="2709862"/>
            <a:ext cx="62219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2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89CE7DE-2614-2507-AAFB-81ACA56A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441" y="1546224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11: MY FAMILY</a:t>
            </a:r>
          </a:p>
        </p:txBody>
      </p:sp>
    </p:spTree>
    <p:extLst>
      <p:ext uri="{BB962C8B-B14F-4D97-AF65-F5344CB8AC3E}">
        <p14:creationId xmlns:p14="http://schemas.microsoft.com/office/powerpoint/2010/main" val="479905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A6F8A-4E15-46DE-AABD-5012F87CA626}"/>
              </a:ext>
            </a:extLst>
          </p:cNvPr>
          <p:cNvSpPr txBox="1"/>
          <p:nvPr/>
        </p:nvSpPr>
        <p:spPr>
          <a:xfrm>
            <a:off x="2570610" y="4880190"/>
            <a:ext cx="6037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Sixteen: /ˌ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sɪkˈstiːn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9105E7-234E-40FA-8CB5-9ED1D7E8A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1208369"/>
            <a:ext cx="3159987" cy="303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ixteen">
            <a:hlinkClick r:id="" action="ppaction://media"/>
            <a:extLst>
              <a:ext uri="{FF2B5EF4-FFF2-40B4-BE49-F238E27FC236}">
                <a16:creationId xmlns:a16="http://schemas.microsoft.com/office/drawing/2014/main" id="{757AA233-B6E3-4FC1-9890-A947F5408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4525" y="13414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F2AA79-7145-40A5-827D-6D715438E5C6}"/>
              </a:ext>
            </a:extLst>
          </p:cNvPr>
          <p:cNvSpPr txBox="1"/>
          <p:nvPr/>
        </p:nvSpPr>
        <p:spPr>
          <a:xfrm>
            <a:off x="2099459" y="4765863"/>
            <a:ext cx="73663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Seventeen: /ˌsev.ənˈtiːn/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 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5F2DBC-46A7-43A2-86BD-B43F4DEF8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90" y="1171574"/>
            <a:ext cx="3524250" cy="307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eventeen">
            <a:hlinkClick r:id="" action="ppaction://media"/>
            <a:extLst>
              <a:ext uri="{FF2B5EF4-FFF2-40B4-BE49-F238E27FC236}">
                <a16:creationId xmlns:a16="http://schemas.microsoft.com/office/drawing/2014/main" id="{9AC143DC-0A97-4F29-B939-B745E1E0D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0788" y="14890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EFE58-DB3E-4049-BBFD-9A7C9D2A0DF7}"/>
              </a:ext>
            </a:extLst>
          </p:cNvPr>
          <p:cNvSpPr txBox="1"/>
          <p:nvPr/>
        </p:nvSpPr>
        <p:spPr>
          <a:xfrm>
            <a:off x="2573550" y="4912685"/>
            <a:ext cx="618630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Eighteen: /ˌ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eɪˈtiːn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645C3D-7084-4C1A-9E84-4850A04D5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176" y="1152234"/>
            <a:ext cx="3284113" cy="3213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92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4D829F-6B7A-4859-8E5E-90FE919CAD1F}"/>
              </a:ext>
            </a:extLst>
          </p:cNvPr>
          <p:cNvSpPr txBox="1"/>
          <p:nvPr/>
        </p:nvSpPr>
        <p:spPr>
          <a:xfrm>
            <a:off x="2497901" y="4781252"/>
            <a:ext cx="65694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Nineteen: /ˌ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naɪnˈtiːn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612E7-7171-456F-B1D5-4AED4FB287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97" y="1052512"/>
            <a:ext cx="3527939" cy="31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Nineteen">
            <a:hlinkClick r:id="" action="ppaction://media"/>
            <a:extLst>
              <a:ext uri="{FF2B5EF4-FFF2-40B4-BE49-F238E27FC236}">
                <a16:creationId xmlns:a16="http://schemas.microsoft.com/office/drawing/2014/main" id="{43C46B35-69CB-4C32-80A7-418EC9841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0650" y="17684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3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DCCFF2-F280-4DEB-8FC0-50BD180476D9}"/>
              </a:ext>
            </a:extLst>
          </p:cNvPr>
          <p:cNvSpPr txBox="1"/>
          <p:nvPr/>
        </p:nvSpPr>
        <p:spPr>
          <a:xfrm>
            <a:off x="2678906" y="4726931"/>
            <a:ext cx="59126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Twenty: /ˈtwen.ti/ số 20</a:t>
            </a:r>
          </a:p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F24C7-2917-4AFA-804F-E13FA3B1D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34" y="1212773"/>
            <a:ext cx="3786188" cy="317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Twenty">
            <a:hlinkClick r:id="" action="ppaction://media"/>
            <a:extLst>
              <a:ext uri="{FF2B5EF4-FFF2-40B4-BE49-F238E27FC236}">
                <a16:creationId xmlns:a16="http://schemas.microsoft.com/office/drawing/2014/main" id="{7C7F8A91-229A-4254-9CA7-1188DCB27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9075" y="16589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000375" y="32004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829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2019C2-BE2F-4D9C-9F0D-BAA8866292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0879" y="489397"/>
            <a:ext cx="10565408" cy="5962917"/>
          </a:xfrm>
          <a:prstGeom prst="rect">
            <a:avLst/>
          </a:prstGeom>
        </p:spPr>
      </p:pic>
      <p:pic>
        <p:nvPicPr>
          <p:cNvPr id="9" name="Track 6">
            <a:hlinkClick r:id="" action="ppaction://media"/>
            <a:extLst>
              <a:ext uri="{FF2B5EF4-FFF2-40B4-BE49-F238E27FC236}">
                <a16:creationId xmlns:a16="http://schemas.microsoft.com/office/drawing/2014/main" id="{C4C5B4A9-BDBD-4F05-8E37-7D3415539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61292" y="489397"/>
            <a:ext cx="624360" cy="738413"/>
          </a:xfrm>
          <a:prstGeom prst="rect">
            <a:avLst/>
          </a:prstGeom>
        </p:spPr>
      </p:pic>
      <p:pic>
        <p:nvPicPr>
          <p:cNvPr id="2" name="U 11 L 2. 1. A 1">
            <a:hlinkClick r:id="" action="ppaction://media"/>
            <a:extLst>
              <a:ext uri="{FF2B5EF4-FFF2-40B4-BE49-F238E27FC236}">
                <a16:creationId xmlns:a16="http://schemas.microsoft.com/office/drawing/2014/main" id="{8EE6661D-C2C1-4E42-A7A2-689C7B23F9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85871" y="1334037"/>
            <a:ext cx="609600" cy="609600"/>
          </a:xfrm>
          <a:prstGeom prst="rect">
            <a:avLst/>
          </a:prstGeom>
        </p:spPr>
      </p:pic>
      <p:pic>
        <p:nvPicPr>
          <p:cNvPr id="3" name="U 11 L 2. 1. A2">
            <a:hlinkClick r:id="" action="ppaction://media"/>
            <a:extLst>
              <a:ext uri="{FF2B5EF4-FFF2-40B4-BE49-F238E27FC236}">
                <a16:creationId xmlns:a16="http://schemas.microsoft.com/office/drawing/2014/main" id="{B3B9C91F-8A1B-43C1-B013-D3ED4C72A1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90434" y="2500042"/>
            <a:ext cx="609600" cy="609600"/>
          </a:xfrm>
          <a:prstGeom prst="rect">
            <a:avLst/>
          </a:prstGeom>
        </p:spPr>
      </p:pic>
      <p:pic>
        <p:nvPicPr>
          <p:cNvPr id="4" name="U 11 L 2. 1. A 3">
            <a:hlinkClick r:id="" action="ppaction://media"/>
            <a:extLst>
              <a:ext uri="{FF2B5EF4-FFF2-40B4-BE49-F238E27FC236}">
                <a16:creationId xmlns:a16="http://schemas.microsoft.com/office/drawing/2014/main" id="{6CC3ADEF-8EC5-448B-88E3-6BF7B82673C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85871" y="5545428"/>
            <a:ext cx="609600" cy="609600"/>
          </a:xfrm>
          <a:prstGeom prst="rect">
            <a:avLst/>
          </a:prstGeom>
        </p:spPr>
      </p:pic>
      <p:pic>
        <p:nvPicPr>
          <p:cNvPr id="10" name="U 11 L 2. 1. B 1">
            <a:hlinkClick r:id="" action="ppaction://media"/>
            <a:extLst>
              <a:ext uri="{FF2B5EF4-FFF2-40B4-BE49-F238E27FC236}">
                <a16:creationId xmlns:a16="http://schemas.microsoft.com/office/drawing/2014/main" id="{D27B07F5-15F9-4DB4-B21F-D7E933A9AEF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550767" y="2195242"/>
            <a:ext cx="609600" cy="609600"/>
          </a:xfrm>
          <a:prstGeom prst="rect">
            <a:avLst/>
          </a:prstGeom>
        </p:spPr>
      </p:pic>
      <p:pic>
        <p:nvPicPr>
          <p:cNvPr id="11" name="U 11 L 2. 1. B 2">
            <a:hlinkClick r:id="" action="ppaction://media"/>
            <a:extLst>
              <a:ext uri="{FF2B5EF4-FFF2-40B4-BE49-F238E27FC236}">
                <a16:creationId xmlns:a16="http://schemas.microsoft.com/office/drawing/2014/main" id="{950ED9C7-70AA-4B49-9C13-D67C13443B6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18360" y="2792902"/>
            <a:ext cx="609600" cy="609600"/>
          </a:xfrm>
          <a:prstGeom prst="rect">
            <a:avLst/>
          </a:prstGeom>
        </p:spPr>
      </p:pic>
      <p:pic>
        <p:nvPicPr>
          <p:cNvPr id="12" name="U 11 L 2. 1. B 3">
            <a:hlinkClick r:id="" action="ppaction://media"/>
            <a:extLst>
              <a:ext uri="{FF2B5EF4-FFF2-40B4-BE49-F238E27FC236}">
                <a16:creationId xmlns:a16="http://schemas.microsoft.com/office/drawing/2014/main" id="{0BAA4E2C-5A4B-409D-844F-685153800CE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245967" y="6099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74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318025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821098" y="471259"/>
            <a:ext cx="10496282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rgbClr val="FF0000"/>
                </a:solidFill>
              </a:rPr>
              <a:t>Hỏi tuổi của ai đó</a:t>
            </a:r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251278" y="1792343"/>
            <a:ext cx="7292521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How old is he ?</a:t>
            </a:r>
            <a:endParaRPr lang="en-US" sz="3200" b="1" kern="1200" dirty="0">
              <a:solidFill>
                <a:srgbClr val="FF505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2AF3505-A383-AA21-2BA7-B0D8B157CE0A}"/>
              </a:ext>
            </a:extLst>
          </p:cNvPr>
          <p:cNvSpPr/>
          <p:nvPr/>
        </p:nvSpPr>
        <p:spPr>
          <a:xfrm>
            <a:off x="4191000" y="3686173"/>
            <a:ext cx="7581900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He’s 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forty- five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kern="1200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0393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5B6BB-4D58-47D4-9AEA-6AB92B272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564" y="502276"/>
            <a:ext cx="10584871" cy="5898524"/>
          </a:xfrm>
          <a:prstGeom prst="rect">
            <a:avLst/>
          </a:prstGeom>
        </p:spPr>
      </p:pic>
      <p:pic>
        <p:nvPicPr>
          <p:cNvPr id="9" name="Track 7">
            <a:hlinkClick r:id="" action="ppaction://media"/>
            <a:extLst>
              <a:ext uri="{FF2B5EF4-FFF2-40B4-BE49-F238E27FC236}">
                <a16:creationId xmlns:a16="http://schemas.microsoft.com/office/drawing/2014/main" id="{DF3006E5-5837-4096-BB95-C44F0B09E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63231" y="742872"/>
            <a:ext cx="609600" cy="79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672D4-5503-709D-F85A-E26C35BE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D67BC-6105-A2CC-FB40-9607D2A5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2FA4-2485-DBB0-E222-C00A9AD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4F44603-3FF7-4B0D-9CAB-759EFB868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A3EEEA-0FF0-4A27-A165-C59839383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001CD6E-D8BC-494E-8C89-CF256B3A0AA2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992064E-9F9C-4809-B065-1DDCC1B9A067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05E3DA9-9D39-487E-B4BB-8AD46C2694A6}"/>
              </a:ext>
            </a:extLst>
          </p:cNvPr>
          <p:cNvSpPr/>
          <p:nvPr/>
        </p:nvSpPr>
        <p:spPr>
          <a:xfrm>
            <a:off x="4045491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A910A0D-C72D-48DA-AC0E-69B25AD06FFD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43B12DE-6654-4CB7-8387-AFBE877C217E}"/>
              </a:ext>
            </a:extLst>
          </p:cNvPr>
          <p:cNvSpPr/>
          <p:nvPr/>
        </p:nvSpPr>
        <p:spPr>
          <a:xfrm>
            <a:off x="4653944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512732E-3B77-488C-9952-4CE442082156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D2A48ED-79C3-401F-8ED7-BE1E19C0B2C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3A11446-7BEF-4A4E-84DF-134AF2AECBB8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FAC5CE2-68EA-4465-9553-F874CE413D67}"/>
              </a:ext>
            </a:extLst>
          </p:cNvPr>
          <p:cNvSpPr/>
          <p:nvPr/>
        </p:nvSpPr>
        <p:spPr>
          <a:xfrm>
            <a:off x="3081790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07F67F5-2D0E-46F4-AA12-C747D1DEFBC6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9B402D-410E-4943-8416-4C64618C953E}"/>
              </a:ext>
            </a:extLst>
          </p:cNvPr>
          <p:cNvSpPr/>
          <p:nvPr/>
        </p:nvSpPr>
        <p:spPr>
          <a:xfrm>
            <a:off x="3516577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D1C6DDA-9D50-46FF-AC41-0A6EA2A6197C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383F1E1-B205-4A6A-AD66-D2CE0269B576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93560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AE1321BD-8C2A-4D2D-A4F7-95FC167651BD}"/>
              </a:ext>
            </a:extLst>
          </p:cNvPr>
          <p:cNvSpPr/>
          <p:nvPr/>
        </p:nvSpPr>
        <p:spPr>
          <a:xfrm>
            <a:off x="3445936" y="653259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How old is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………….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F1B8242F-EBB3-4760-8682-0FA2110598DF}"/>
              </a:ext>
            </a:extLst>
          </p:cNvPr>
          <p:cNvSpPr/>
          <p:nvPr/>
        </p:nvSpPr>
        <p:spPr>
          <a:xfrm>
            <a:off x="4393359" y="5081975"/>
            <a:ext cx="4599017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She’s…….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8848B-59CE-49FD-8B78-667A76C70035}"/>
              </a:ext>
            </a:extLst>
          </p:cNvPr>
          <p:cNvSpPr/>
          <p:nvPr/>
        </p:nvSpPr>
        <p:spPr>
          <a:xfrm>
            <a:off x="6218819" y="5096265"/>
            <a:ext cx="15808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twelve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1D42CC-F1EC-433C-AD95-E296BADB4D20}"/>
              </a:ext>
            </a:extLst>
          </p:cNvPr>
          <p:cNvSpPr/>
          <p:nvPr/>
        </p:nvSpPr>
        <p:spPr>
          <a:xfrm>
            <a:off x="6706908" y="617974"/>
            <a:ext cx="8980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9D3626-61D7-49A3-8E45-808FF9A9C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525" y="2374106"/>
            <a:ext cx="3274588" cy="222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9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AE1321BD-8C2A-4D2D-A4F7-95FC167651BD}"/>
              </a:ext>
            </a:extLst>
          </p:cNvPr>
          <p:cNvSpPr/>
          <p:nvPr/>
        </p:nvSpPr>
        <p:spPr>
          <a:xfrm>
            <a:off x="3445936" y="653259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How old is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………….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F1B8242F-EBB3-4760-8682-0FA2110598DF}"/>
              </a:ext>
            </a:extLst>
          </p:cNvPr>
          <p:cNvSpPr/>
          <p:nvPr/>
        </p:nvSpPr>
        <p:spPr>
          <a:xfrm>
            <a:off x="4393359" y="5081975"/>
            <a:ext cx="4599017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He’s……….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8848B-59CE-49FD-8B78-667A76C70035}"/>
              </a:ext>
            </a:extLst>
          </p:cNvPr>
          <p:cNvSpPr/>
          <p:nvPr/>
        </p:nvSpPr>
        <p:spPr>
          <a:xfrm>
            <a:off x="6096000" y="5081975"/>
            <a:ext cx="24006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fourteen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1D42CC-F1EC-433C-AD95-E296BADB4D20}"/>
              </a:ext>
            </a:extLst>
          </p:cNvPr>
          <p:cNvSpPr/>
          <p:nvPr/>
        </p:nvSpPr>
        <p:spPr>
          <a:xfrm>
            <a:off x="6807096" y="617974"/>
            <a:ext cx="6976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CE1CC6-649A-4E71-B310-7DA6BD55C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359" y="2254959"/>
            <a:ext cx="3102145" cy="21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1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AE1321BD-8C2A-4D2D-A4F7-95FC167651BD}"/>
              </a:ext>
            </a:extLst>
          </p:cNvPr>
          <p:cNvSpPr/>
          <p:nvPr/>
        </p:nvSpPr>
        <p:spPr>
          <a:xfrm>
            <a:off x="3445936" y="653259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How old is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………….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F1B8242F-EBB3-4760-8682-0FA2110598DF}"/>
              </a:ext>
            </a:extLst>
          </p:cNvPr>
          <p:cNvSpPr/>
          <p:nvPr/>
        </p:nvSpPr>
        <p:spPr>
          <a:xfrm>
            <a:off x="4393359" y="5081975"/>
            <a:ext cx="4599017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She’s…….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8848B-59CE-49FD-8B78-667A76C70035}"/>
              </a:ext>
            </a:extLst>
          </p:cNvPr>
          <p:cNvSpPr/>
          <p:nvPr/>
        </p:nvSpPr>
        <p:spPr>
          <a:xfrm>
            <a:off x="6218260" y="5104275"/>
            <a:ext cx="20088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eighteen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1D42CC-F1EC-433C-AD95-E296BADB4D20}"/>
              </a:ext>
            </a:extLst>
          </p:cNvPr>
          <p:cNvSpPr/>
          <p:nvPr/>
        </p:nvSpPr>
        <p:spPr>
          <a:xfrm>
            <a:off x="6706908" y="617974"/>
            <a:ext cx="8980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F43B4D-0480-4862-A6AF-A36A9D266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544" y="2269331"/>
            <a:ext cx="3019157" cy="23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AE1321BD-8C2A-4D2D-A4F7-95FC167651BD}"/>
              </a:ext>
            </a:extLst>
          </p:cNvPr>
          <p:cNvSpPr/>
          <p:nvPr/>
        </p:nvSpPr>
        <p:spPr>
          <a:xfrm>
            <a:off x="3445936" y="653259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How old is</a:t>
            </a:r>
            <a:r>
              <a:rPr kumimoji="0" lang="en-US" sz="48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………….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F1B8242F-EBB3-4760-8682-0FA2110598DF}"/>
              </a:ext>
            </a:extLst>
          </p:cNvPr>
          <p:cNvSpPr/>
          <p:nvPr/>
        </p:nvSpPr>
        <p:spPr>
          <a:xfrm>
            <a:off x="4393359" y="5081975"/>
            <a:ext cx="4599017" cy="829760"/>
          </a:xfrm>
          <a:prstGeom prst="wedgeRoundRectCallout">
            <a:avLst>
              <a:gd name="adj1" fmla="val 46625"/>
              <a:gd name="adj2" fmla="val 11580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kern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He’s…….</a:t>
            </a:r>
            <a:r>
              <a:rPr lang="en-US" sz="48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8848B-59CE-49FD-8B78-667A76C70035}"/>
              </a:ext>
            </a:extLst>
          </p:cNvPr>
          <p:cNvSpPr/>
          <p:nvPr/>
        </p:nvSpPr>
        <p:spPr>
          <a:xfrm>
            <a:off x="6247973" y="5096265"/>
            <a:ext cx="20377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nineteen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1D42CC-F1EC-433C-AD95-E296BADB4D20}"/>
              </a:ext>
            </a:extLst>
          </p:cNvPr>
          <p:cNvSpPr/>
          <p:nvPr/>
        </p:nvSpPr>
        <p:spPr>
          <a:xfrm>
            <a:off x="6807096" y="617974"/>
            <a:ext cx="6976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01755B-FACC-4371-9C4D-6FC8B8062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25" y="2262187"/>
            <a:ext cx="2778684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9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4A628-C196-40FD-8A9D-4D31609CE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560" y="355554"/>
            <a:ext cx="10318880" cy="61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4188"/>
          </a:xfrm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7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52400" y="63373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6166" y="2457585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712891" y="1825624"/>
            <a:ext cx="8964942" cy="42064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Who’s the winner?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394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Dice0">
            <a:extLst>
              <a:ext uri="{FF2B5EF4-FFF2-40B4-BE49-F238E27FC236}">
                <a16:creationId xmlns:a16="http://schemas.microsoft.com/office/drawing/2014/main" id="{2D94A500-02D2-4EB4-8ECB-DAC1BDD0372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81" name="Dice1">
            <a:extLst>
              <a:ext uri="{FF2B5EF4-FFF2-40B4-BE49-F238E27FC236}">
                <a16:creationId xmlns:a16="http://schemas.microsoft.com/office/drawing/2014/main" id="{A110DD05-2C7D-4E33-B203-82D297DAEED8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82" name="Dice2">
            <a:extLst>
              <a:ext uri="{FF2B5EF4-FFF2-40B4-BE49-F238E27FC236}">
                <a16:creationId xmlns:a16="http://schemas.microsoft.com/office/drawing/2014/main" id="{AD13761B-3A67-406E-B7A7-6199554A16A0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83" name="Dice3">
            <a:extLst>
              <a:ext uri="{FF2B5EF4-FFF2-40B4-BE49-F238E27FC236}">
                <a16:creationId xmlns:a16="http://schemas.microsoft.com/office/drawing/2014/main" id="{4AD63CDF-4A96-4048-9514-3FC86C8EB5A6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84" name="Dice4">
            <a:extLst>
              <a:ext uri="{FF2B5EF4-FFF2-40B4-BE49-F238E27FC236}">
                <a16:creationId xmlns:a16="http://schemas.microsoft.com/office/drawing/2014/main" id="{5D2842B4-9245-432D-ACEF-6F4087E782C3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85" name="Dice5">
            <a:extLst>
              <a:ext uri="{FF2B5EF4-FFF2-40B4-BE49-F238E27FC236}">
                <a16:creationId xmlns:a16="http://schemas.microsoft.com/office/drawing/2014/main" id="{80774BE2-B0FF-4572-A57B-0E1AFEC91E12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86" name="Dice6">
            <a:extLst>
              <a:ext uri="{FF2B5EF4-FFF2-40B4-BE49-F238E27FC236}">
                <a16:creationId xmlns:a16="http://schemas.microsoft.com/office/drawing/2014/main" id="{AD52FDF0-1D82-44E5-B267-5F8CC36A66C5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87" name="Dice7">
            <a:extLst>
              <a:ext uri="{FF2B5EF4-FFF2-40B4-BE49-F238E27FC236}">
                <a16:creationId xmlns:a16="http://schemas.microsoft.com/office/drawing/2014/main" id="{3EA48CDA-AF49-4043-A429-010DE7C773C4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88" name="Dice8">
            <a:extLst>
              <a:ext uri="{FF2B5EF4-FFF2-40B4-BE49-F238E27FC236}">
                <a16:creationId xmlns:a16="http://schemas.microsoft.com/office/drawing/2014/main" id="{23FDD363-AB91-49E3-8E04-71CD52F1F5B1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89" name="Dice9">
            <a:extLst>
              <a:ext uri="{FF2B5EF4-FFF2-40B4-BE49-F238E27FC236}">
                <a16:creationId xmlns:a16="http://schemas.microsoft.com/office/drawing/2014/main" id="{5790E802-A301-4B9E-86F2-0AE1F2C411E7}"/>
              </a:ext>
            </a:extLst>
          </p:cNvPr>
          <p:cNvSpPr>
            <a:spLocks noChangeAspect="1"/>
          </p:cNvSpPr>
          <p:nvPr/>
        </p:nvSpPr>
        <p:spPr>
          <a:xfrm>
            <a:off x="6735998" y="3227072"/>
            <a:ext cx="690604" cy="690604"/>
          </a:xfrm>
          <a:prstGeom prst="cub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90" name="Dice0">
            <a:extLst>
              <a:ext uri="{FF2B5EF4-FFF2-40B4-BE49-F238E27FC236}">
                <a16:creationId xmlns:a16="http://schemas.microsoft.com/office/drawing/2014/main" id="{161750EC-76BA-442F-9C51-4203B38C871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91" name="Dice1">
            <a:extLst>
              <a:ext uri="{FF2B5EF4-FFF2-40B4-BE49-F238E27FC236}">
                <a16:creationId xmlns:a16="http://schemas.microsoft.com/office/drawing/2014/main" id="{269C8F3C-D7E8-4EF1-A753-569A27426562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92" name="Dice2">
            <a:extLst>
              <a:ext uri="{FF2B5EF4-FFF2-40B4-BE49-F238E27FC236}">
                <a16:creationId xmlns:a16="http://schemas.microsoft.com/office/drawing/2014/main" id="{E4CEE2B3-3BE4-4455-89BD-27AF10AE3B03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93" name="Dice3">
            <a:extLst>
              <a:ext uri="{FF2B5EF4-FFF2-40B4-BE49-F238E27FC236}">
                <a16:creationId xmlns:a16="http://schemas.microsoft.com/office/drawing/2014/main" id="{75746941-87E3-45EE-98B8-48D64E2761D6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94" name="Dice4">
            <a:extLst>
              <a:ext uri="{FF2B5EF4-FFF2-40B4-BE49-F238E27FC236}">
                <a16:creationId xmlns:a16="http://schemas.microsoft.com/office/drawing/2014/main" id="{E55665B6-81D7-46F1-A013-886D8668554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95" name="Dice5">
            <a:extLst>
              <a:ext uri="{FF2B5EF4-FFF2-40B4-BE49-F238E27FC236}">
                <a16:creationId xmlns:a16="http://schemas.microsoft.com/office/drawing/2014/main" id="{88890C67-D763-4D31-A63C-03447F3934AC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96" name="Dice6">
            <a:extLst>
              <a:ext uri="{FF2B5EF4-FFF2-40B4-BE49-F238E27FC236}">
                <a16:creationId xmlns:a16="http://schemas.microsoft.com/office/drawing/2014/main" id="{EA8A1D8F-82BB-4B04-9E5E-0E2A53410C6D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97" name="Dice7">
            <a:extLst>
              <a:ext uri="{FF2B5EF4-FFF2-40B4-BE49-F238E27FC236}">
                <a16:creationId xmlns:a16="http://schemas.microsoft.com/office/drawing/2014/main" id="{0D87A998-6227-46A3-B210-FFE2E89223D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98" name="Dice8">
            <a:extLst>
              <a:ext uri="{FF2B5EF4-FFF2-40B4-BE49-F238E27FC236}">
                <a16:creationId xmlns:a16="http://schemas.microsoft.com/office/drawing/2014/main" id="{02B32CDB-88E4-4219-A0C6-B89D08113338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99" name="Dice9">
            <a:extLst>
              <a:ext uri="{FF2B5EF4-FFF2-40B4-BE49-F238E27FC236}">
                <a16:creationId xmlns:a16="http://schemas.microsoft.com/office/drawing/2014/main" id="{83E996CB-5DBA-46B8-8AAC-CBF4940CE2C1}"/>
              </a:ext>
            </a:extLst>
          </p:cNvPr>
          <p:cNvSpPr>
            <a:spLocks noChangeAspect="1"/>
          </p:cNvSpPr>
          <p:nvPr/>
        </p:nvSpPr>
        <p:spPr>
          <a:xfrm>
            <a:off x="5573755" y="3257527"/>
            <a:ext cx="690604" cy="690604"/>
          </a:xfrm>
          <a:prstGeom prst="cub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100" name="Dice0">
            <a:extLst>
              <a:ext uri="{FF2B5EF4-FFF2-40B4-BE49-F238E27FC236}">
                <a16:creationId xmlns:a16="http://schemas.microsoft.com/office/drawing/2014/main" id="{5A568036-58DC-46CE-88BB-1D8EDE13DF7A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101" name="Dice1">
            <a:extLst>
              <a:ext uri="{FF2B5EF4-FFF2-40B4-BE49-F238E27FC236}">
                <a16:creationId xmlns:a16="http://schemas.microsoft.com/office/drawing/2014/main" id="{6C25A7D3-83D1-45DB-871A-1D5BD787168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102" name="Dice2">
            <a:extLst>
              <a:ext uri="{FF2B5EF4-FFF2-40B4-BE49-F238E27FC236}">
                <a16:creationId xmlns:a16="http://schemas.microsoft.com/office/drawing/2014/main" id="{C9EA4BD4-FF6B-4BCC-8BBE-03BF9EE0A837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103" name="Dice3">
            <a:extLst>
              <a:ext uri="{FF2B5EF4-FFF2-40B4-BE49-F238E27FC236}">
                <a16:creationId xmlns:a16="http://schemas.microsoft.com/office/drawing/2014/main" id="{43C6E7E9-F510-4AC6-9EDA-1E57DF75D3D2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104" name="Dice4">
            <a:extLst>
              <a:ext uri="{FF2B5EF4-FFF2-40B4-BE49-F238E27FC236}">
                <a16:creationId xmlns:a16="http://schemas.microsoft.com/office/drawing/2014/main" id="{F1E5B1CC-9B6C-4048-AF5B-69E1B9FCFBEB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105" name="Dice5">
            <a:extLst>
              <a:ext uri="{FF2B5EF4-FFF2-40B4-BE49-F238E27FC236}">
                <a16:creationId xmlns:a16="http://schemas.microsoft.com/office/drawing/2014/main" id="{EEED6A27-928F-4060-B608-24991250C1BE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106" name="Dice6">
            <a:extLst>
              <a:ext uri="{FF2B5EF4-FFF2-40B4-BE49-F238E27FC236}">
                <a16:creationId xmlns:a16="http://schemas.microsoft.com/office/drawing/2014/main" id="{0321B4B4-3C26-4076-9322-A450390E1406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107" name="Dice7">
            <a:extLst>
              <a:ext uri="{FF2B5EF4-FFF2-40B4-BE49-F238E27FC236}">
                <a16:creationId xmlns:a16="http://schemas.microsoft.com/office/drawing/2014/main" id="{BFBA10D5-C576-4809-BE35-A89F60C765E3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108" name="Dice8">
            <a:extLst>
              <a:ext uri="{FF2B5EF4-FFF2-40B4-BE49-F238E27FC236}">
                <a16:creationId xmlns:a16="http://schemas.microsoft.com/office/drawing/2014/main" id="{BE4858F1-C60E-4DD1-A3D1-AFF17128B6E5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109" name="Dice9">
            <a:extLst>
              <a:ext uri="{FF2B5EF4-FFF2-40B4-BE49-F238E27FC236}">
                <a16:creationId xmlns:a16="http://schemas.microsoft.com/office/drawing/2014/main" id="{EB08E984-A72A-459F-B536-6F4F15E41129}"/>
              </a:ext>
            </a:extLst>
          </p:cNvPr>
          <p:cNvSpPr>
            <a:spLocks noChangeAspect="1"/>
          </p:cNvSpPr>
          <p:nvPr/>
        </p:nvSpPr>
        <p:spPr>
          <a:xfrm>
            <a:off x="4422772" y="3273612"/>
            <a:ext cx="690604" cy="690604"/>
          </a:xfrm>
          <a:prstGeom prst="cub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110" name="Dice0">
            <a:extLst>
              <a:ext uri="{FF2B5EF4-FFF2-40B4-BE49-F238E27FC236}">
                <a16:creationId xmlns:a16="http://schemas.microsoft.com/office/drawing/2014/main" id="{4937B94D-7ABD-4F83-BEB2-A2E75DC0DD96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111" name="Dice1">
            <a:extLst>
              <a:ext uri="{FF2B5EF4-FFF2-40B4-BE49-F238E27FC236}">
                <a16:creationId xmlns:a16="http://schemas.microsoft.com/office/drawing/2014/main" id="{2E6AB372-5DBE-438A-A77C-4860B48D5F1C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112" name="Dice2">
            <a:extLst>
              <a:ext uri="{FF2B5EF4-FFF2-40B4-BE49-F238E27FC236}">
                <a16:creationId xmlns:a16="http://schemas.microsoft.com/office/drawing/2014/main" id="{D4A45B3B-7741-4C3E-B743-43388A482F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113" name="Dice3">
            <a:extLst>
              <a:ext uri="{FF2B5EF4-FFF2-40B4-BE49-F238E27FC236}">
                <a16:creationId xmlns:a16="http://schemas.microsoft.com/office/drawing/2014/main" id="{2D3946A3-FA67-4786-B8F8-22380CC19268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114" name="Dice4">
            <a:extLst>
              <a:ext uri="{FF2B5EF4-FFF2-40B4-BE49-F238E27FC236}">
                <a16:creationId xmlns:a16="http://schemas.microsoft.com/office/drawing/2014/main" id="{5250E8B3-0677-4A34-8707-B646DE47A172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115" name="Dice5">
            <a:extLst>
              <a:ext uri="{FF2B5EF4-FFF2-40B4-BE49-F238E27FC236}">
                <a16:creationId xmlns:a16="http://schemas.microsoft.com/office/drawing/2014/main" id="{A17D0CF9-FEAC-4E68-818B-67A69102F293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116" name="Dice6">
            <a:extLst>
              <a:ext uri="{FF2B5EF4-FFF2-40B4-BE49-F238E27FC236}">
                <a16:creationId xmlns:a16="http://schemas.microsoft.com/office/drawing/2014/main" id="{61102A53-5617-4DF4-9E6D-F9886C837B27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117" name="Dice7">
            <a:extLst>
              <a:ext uri="{FF2B5EF4-FFF2-40B4-BE49-F238E27FC236}">
                <a16:creationId xmlns:a16="http://schemas.microsoft.com/office/drawing/2014/main" id="{6FC7F8E8-8BB4-4DE7-B8B2-4239B523095D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118" name="Dice8">
            <a:extLst>
              <a:ext uri="{FF2B5EF4-FFF2-40B4-BE49-F238E27FC236}">
                <a16:creationId xmlns:a16="http://schemas.microsoft.com/office/drawing/2014/main" id="{6EA66AA6-53FE-4C4C-AB7C-70780C87A0C9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119" name="Dice9">
            <a:extLst>
              <a:ext uri="{FF2B5EF4-FFF2-40B4-BE49-F238E27FC236}">
                <a16:creationId xmlns:a16="http://schemas.microsoft.com/office/drawing/2014/main" id="{2DBF8D53-BB5B-4DDD-92F4-4C87E661D814}"/>
              </a:ext>
            </a:extLst>
          </p:cNvPr>
          <p:cNvSpPr>
            <a:spLocks noChangeAspect="1"/>
          </p:cNvSpPr>
          <p:nvPr/>
        </p:nvSpPr>
        <p:spPr>
          <a:xfrm>
            <a:off x="6844762" y="2155122"/>
            <a:ext cx="690604" cy="690604"/>
          </a:xfrm>
          <a:prstGeom prst="cube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120" name="Dice0">
            <a:extLst>
              <a:ext uri="{FF2B5EF4-FFF2-40B4-BE49-F238E27FC236}">
                <a16:creationId xmlns:a16="http://schemas.microsoft.com/office/drawing/2014/main" id="{9AC95BB2-60DD-4671-B02D-A25E046A1BE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121" name="Dice1">
            <a:extLst>
              <a:ext uri="{FF2B5EF4-FFF2-40B4-BE49-F238E27FC236}">
                <a16:creationId xmlns:a16="http://schemas.microsoft.com/office/drawing/2014/main" id="{18816F4F-DFA5-4FB2-9470-648B39F2A4C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122" name="Dice2">
            <a:extLst>
              <a:ext uri="{FF2B5EF4-FFF2-40B4-BE49-F238E27FC236}">
                <a16:creationId xmlns:a16="http://schemas.microsoft.com/office/drawing/2014/main" id="{01473D76-BE8E-43D5-B46B-B39E800100AF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123" name="Dice3">
            <a:extLst>
              <a:ext uri="{FF2B5EF4-FFF2-40B4-BE49-F238E27FC236}">
                <a16:creationId xmlns:a16="http://schemas.microsoft.com/office/drawing/2014/main" id="{EC222ECA-5739-4E44-A6C8-244AEB6386E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124" name="Dice4">
            <a:extLst>
              <a:ext uri="{FF2B5EF4-FFF2-40B4-BE49-F238E27FC236}">
                <a16:creationId xmlns:a16="http://schemas.microsoft.com/office/drawing/2014/main" id="{722B77AA-DD2B-48B9-B913-B85C61A3DC4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125" name="Dice5">
            <a:extLst>
              <a:ext uri="{FF2B5EF4-FFF2-40B4-BE49-F238E27FC236}">
                <a16:creationId xmlns:a16="http://schemas.microsoft.com/office/drawing/2014/main" id="{2F9D1039-027E-45B0-A0DF-420850F7B18C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126" name="Dice6">
            <a:extLst>
              <a:ext uri="{FF2B5EF4-FFF2-40B4-BE49-F238E27FC236}">
                <a16:creationId xmlns:a16="http://schemas.microsoft.com/office/drawing/2014/main" id="{B42C8B3F-09EC-462D-930A-98A4458F9329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127" name="Dice7">
            <a:extLst>
              <a:ext uri="{FF2B5EF4-FFF2-40B4-BE49-F238E27FC236}">
                <a16:creationId xmlns:a16="http://schemas.microsoft.com/office/drawing/2014/main" id="{D038DAA0-A350-4F2B-AE0B-F24E04AC270A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128" name="Dice8">
            <a:extLst>
              <a:ext uri="{FF2B5EF4-FFF2-40B4-BE49-F238E27FC236}">
                <a16:creationId xmlns:a16="http://schemas.microsoft.com/office/drawing/2014/main" id="{DBAD546C-3756-460F-9942-404627928E9D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129" name="Dice9">
            <a:extLst>
              <a:ext uri="{FF2B5EF4-FFF2-40B4-BE49-F238E27FC236}">
                <a16:creationId xmlns:a16="http://schemas.microsoft.com/office/drawing/2014/main" id="{4E926821-6789-4DE7-9D01-ECD7399AE9FB}"/>
              </a:ext>
            </a:extLst>
          </p:cNvPr>
          <p:cNvSpPr>
            <a:spLocks noChangeAspect="1"/>
          </p:cNvSpPr>
          <p:nvPr/>
        </p:nvSpPr>
        <p:spPr>
          <a:xfrm>
            <a:off x="5682519" y="2185577"/>
            <a:ext cx="690604" cy="690604"/>
          </a:xfrm>
          <a:prstGeom prst="cube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130" name="Dice0">
            <a:extLst>
              <a:ext uri="{FF2B5EF4-FFF2-40B4-BE49-F238E27FC236}">
                <a16:creationId xmlns:a16="http://schemas.microsoft.com/office/drawing/2014/main" id="{CDC8625F-5126-4425-A9CD-655A5D03734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131" name="Dice1">
            <a:extLst>
              <a:ext uri="{FF2B5EF4-FFF2-40B4-BE49-F238E27FC236}">
                <a16:creationId xmlns:a16="http://schemas.microsoft.com/office/drawing/2014/main" id="{83ECE8A3-F337-4431-95BD-5BE3E94FFE8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132" name="Dice2">
            <a:extLst>
              <a:ext uri="{FF2B5EF4-FFF2-40B4-BE49-F238E27FC236}">
                <a16:creationId xmlns:a16="http://schemas.microsoft.com/office/drawing/2014/main" id="{941EF81C-9C33-4C1F-8A6F-94D170548B3F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133" name="Dice3">
            <a:extLst>
              <a:ext uri="{FF2B5EF4-FFF2-40B4-BE49-F238E27FC236}">
                <a16:creationId xmlns:a16="http://schemas.microsoft.com/office/drawing/2014/main" id="{847B6455-EAF5-496D-B3F0-F5FA26FA583B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134" name="Dice4">
            <a:extLst>
              <a:ext uri="{FF2B5EF4-FFF2-40B4-BE49-F238E27FC236}">
                <a16:creationId xmlns:a16="http://schemas.microsoft.com/office/drawing/2014/main" id="{248826D7-DA1F-419C-BA97-1E13A9F02C0D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135" name="Dice5">
            <a:extLst>
              <a:ext uri="{FF2B5EF4-FFF2-40B4-BE49-F238E27FC236}">
                <a16:creationId xmlns:a16="http://schemas.microsoft.com/office/drawing/2014/main" id="{A45588B9-1E82-413B-89B8-72C7B18795E2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136" name="Dice6">
            <a:extLst>
              <a:ext uri="{FF2B5EF4-FFF2-40B4-BE49-F238E27FC236}">
                <a16:creationId xmlns:a16="http://schemas.microsoft.com/office/drawing/2014/main" id="{F36B93BC-CCD8-43D0-824F-C94E76A4640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137" name="Dice7">
            <a:extLst>
              <a:ext uri="{FF2B5EF4-FFF2-40B4-BE49-F238E27FC236}">
                <a16:creationId xmlns:a16="http://schemas.microsoft.com/office/drawing/2014/main" id="{86B48A58-C13F-4EF4-B37B-50A9283EEB65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138" name="Dice8">
            <a:extLst>
              <a:ext uri="{FF2B5EF4-FFF2-40B4-BE49-F238E27FC236}">
                <a16:creationId xmlns:a16="http://schemas.microsoft.com/office/drawing/2014/main" id="{C2328D1A-673C-4F7B-AFC0-620204075416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139" name="Dice9">
            <a:extLst>
              <a:ext uri="{FF2B5EF4-FFF2-40B4-BE49-F238E27FC236}">
                <a16:creationId xmlns:a16="http://schemas.microsoft.com/office/drawing/2014/main" id="{610D5BD0-A9EC-426D-9D16-AB91B794817C}"/>
              </a:ext>
            </a:extLst>
          </p:cNvPr>
          <p:cNvSpPr>
            <a:spLocks noChangeAspect="1"/>
          </p:cNvSpPr>
          <p:nvPr/>
        </p:nvSpPr>
        <p:spPr>
          <a:xfrm>
            <a:off x="4531536" y="2201662"/>
            <a:ext cx="690604" cy="690604"/>
          </a:xfrm>
          <a:prstGeom prst="cube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04E63D-2A79-48C4-8380-4ECFFD6CAC09}"/>
              </a:ext>
            </a:extLst>
          </p:cNvPr>
          <p:cNvSpPr/>
          <p:nvPr/>
        </p:nvSpPr>
        <p:spPr>
          <a:xfrm>
            <a:off x="1686477" y="2113681"/>
            <a:ext cx="24604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TEAM 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505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1" name="Rectangle 140">
            <a:hlinkClick r:id="rId4" action="ppaction://hlinksldjump"/>
            <a:extLst>
              <a:ext uri="{FF2B5EF4-FFF2-40B4-BE49-F238E27FC236}">
                <a16:creationId xmlns:a16="http://schemas.microsoft.com/office/drawing/2014/main" id="{85D76530-B90A-4902-B832-4EF755DF912E}"/>
              </a:ext>
            </a:extLst>
          </p:cNvPr>
          <p:cNvSpPr/>
          <p:nvPr/>
        </p:nvSpPr>
        <p:spPr>
          <a:xfrm>
            <a:off x="4330849" y="4298699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B05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</a:rPr>
              <a:t>1</a:t>
            </a:r>
          </a:p>
        </p:txBody>
      </p:sp>
      <p:sp>
        <p:nvSpPr>
          <p:cNvPr id="142" name="Rectangle 141">
            <a:hlinkClick r:id="rId5" action="ppaction://hlinksldjump"/>
            <a:extLst>
              <a:ext uri="{FF2B5EF4-FFF2-40B4-BE49-F238E27FC236}">
                <a16:creationId xmlns:a16="http://schemas.microsoft.com/office/drawing/2014/main" id="{1537BAA0-CF04-4659-A647-89B2D83C571E}"/>
              </a:ext>
            </a:extLst>
          </p:cNvPr>
          <p:cNvSpPr/>
          <p:nvPr/>
        </p:nvSpPr>
        <p:spPr>
          <a:xfrm>
            <a:off x="5248974" y="428144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B05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</a:rPr>
              <a:t>2</a:t>
            </a:r>
          </a:p>
        </p:txBody>
      </p:sp>
      <p:sp>
        <p:nvSpPr>
          <p:cNvPr id="143" name="Rectangle 142">
            <a:hlinkClick r:id="rId6" action="ppaction://hlinksldjump"/>
            <a:extLst>
              <a:ext uri="{FF2B5EF4-FFF2-40B4-BE49-F238E27FC236}">
                <a16:creationId xmlns:a16="http://schemas.microsoft.com/office/drawing/2014/main" id="{EBDA56B5-4EAD-45C7-8379-5B85E67AE79D}"/>
              </a:ext>
            </a:extLst>
          </p:cNvPr>
          <p:cNvSpPr/>
          <p:nvPr/>
        </p:nvSpPr>
        <p:spPr>
          <a:xfrm>
            <a:off x="6100864" y="4273404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B05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</a:rPr>
              <a:t>3</a:t>
            </a:r>
          </a:p>
        </p:txBody>
      </p:sp>
      <p:sp>
        <p:nvSpPr>
          <p:cNvPr id="144" name="Rectangle 143">
            <a:hlinkClick r:id="rId7" action="ppaction://hlinksldjump"/>
            <a:extLst>
              <a:ext uri="{FF2B5EF4-FFF2-40B4-BE49-F238E27FC236}">
                <a16:creationId xmlns:a16="http://schemas.microsoft.com/office/drawing/2014/main" id="{37BD66E0-22C6-4D89-94C0-811A846F07F8}"/>
              </a:ext>
            </a:extLst>
          </p:cNvPr>
          <p:cNvSpPr/>
          <p:nvPr/>
        </p:nvSpPr>
        <p:spPr>
          <a:xfrm>
            <a:off x="7079388" y="427340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B05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</a:rPr>
              <a:t>4</a:t>
            </a:r>
          </a:p>
        </p:txBody>
      </p:sp>
      <p:sp>
        <p:nvSpPr>
          <p:cNvPr id="145" name="Rectangle 144">
            <a:hlinkClick r:id="rId8" action="ppaction://hlinksldjump"/>
            <a:extLst>
              <a:ext uri="{FF2B5EF4-FFF2-40B4-BE49-F238E27FC236}">
                <a16:creationId xmlns:a16="http://schemas.microsoft.com/office/drawing/2014/main" id="{9C7456B8-9212-4257-89FD-5291D0DD6FF9}"/>
              </a:ext>
            </a:extLst>
          </p:cNvPr>
          <p:cNvSpPr/>
          <p:nvPr/>
        </p:nvSpPr>
        <p:spPr>
          <a:xfrm>
            <a:off x="4322833" y="519673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FF0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</a:rPr>
              <a:t>5</a:t>
            </a:r>
          </a:p>
        </p:txBody>
      </p:sp>
      <p:sp>
        <p:nvSpPr>
          <p:cNvPr id="146" name="Rectangle 145">
            <a:hlinkClick r:id="rId9" action="ppaction://hlinksldjump"/>
            <a:extLst>
              <a:ext uri="{FF2B5EF4-FFF2-40B4-BE49-F238E27FC236}">
                <a16:creationId xmlns:a16="http://schemas.microsoft.com/office/drawing/2014/main" id="{72EE6032-01BB-4B26-A3FA-3EE4E1251D92}"/>
              </a:ext>
            </a:extLst>
          </p:cNvPr>
          <p:cNvSpPr/>
          <p:nvPr/>
        </p:nvSpPr>
        <p:spPr>
          <a:xfrm>
            <a:off x="5224928" y="522202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FF0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</a:rPr>
              <a:t>6</a:t>
            </a:r>
          </a:p>
        </p:txBody>
      </p:sp>
      <p:sp>
        <p:nvSpPr>
          <p:cNvPr id="147" name="Rectangle 146">
            <a:hlinkClick r:id="rId10" action="ppaction://hlinksldjump"/>
            <a:extLst>
              <a:ext uri="{FF2B5EF4-FFF2-40B4-BE49-F238E27FC236}">
                <a16:creationId xmlns:a16="http://schemas.microsoft.com/office/drawing/2014/main" id="{CC241B5E-BAED-485F-AC86-1561E6BC2D1D}"/>
              </a:ext>
            </a:extLst>
          </p:cNvPr>
          <p:cNvSpPr/>
          <p:nvPr/>
        </p:nvSpPr>
        <p:spPr>
          <a:xfrm>
            <a:off x="6187745" y="522202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FF0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</a:rPr>
              <a:t>7</a:t>
            </a:r>
            <a:endParaRPr lang="en-US" sz="5400" b="1" cap="none" spc="0" dirty="0">
              <a:ln/>
              <a:solidFill>
                <a:srgbClr val="FFFF00"/>
              </a:solidFill>
              <a:effectLst>
                <a:glow rad="101600">
                  <a:srgbClr val="EA16CC">
                    <a:alpha val="60000"/>
                  </a:srgbClr>
                </a:glow>
              </a:effectLst>
            </a:endParaRPr>
          </a:p>
        </p:txBody>
      </p:sp>
      <p:sp>
        <p:nvSpPr>
          <p:cNvPr id="148" name="Rectangle 147">
            <a:hlinkClick r:id="rId11" action="ppaction://hlinksldjump"/>
            <a:extLst>
              <a:ext uri="{FF2B5EF4-FFF2-40B4-BE49-F238E27FC236}">
                <a16:creationId xmlns:a16="http://schemas.microsoft.com/office/drawing/2014/main" id="{2BDB1275-824B-46BA-8573-CF81B801585B}"/>
              </a:ext>
            </a:extLst>
          </p:cNvPr>
          <p:cNvSpPr/>
          <p:nvPr/>
        </p:nvSpPr>
        <p:spPr>
          <a:xfrm>
            <a:off x="7055601" y="522334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FF00"/>
                </a:solidFill>
                <a:effectLst>
                  <a:glow rad="101600">
                    <a:srgbClr val="EA16CC">
                      <a:alpha val="60000"/>
                    </a:srgbClr>
                  </a:glow>
                </a:effectLst>
              </a:rPr>
              <a:t>8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9C6FD4AB-1627-4FEE-8EAD-31524F241AC7}"/>
              </a:ext>
            </a:extLst>
          </p:cNvPr>
          <p:cNvSpPr/>
          <p:nvPr/>
        </p:nvSpPr>
        <p:spPr>
          <a:xfrm>
            <a:off x="1626729" y="3157249"/>
            <a:ext cx="2428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TEAM B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A6FB9F6-B455-4033-A8BE-0916A3972C65}"/>
              </a:ext>
            </a:extLst>
          </p:cNvPr>
          <p:cNvSpPr/>
          <p:nvPr/>
        </p:nvSpPr>
        <p:spPr>
          <a:xfrm>
            <a:off x="2705140" y="476512"/>
            <a:ext cx="61959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n-GB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Who’s the winner?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505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D06F0BD2-AEC2-42C7-95E1-E9BB75166428}"/>
              </a:ext>
            </a:extLst>
          </p:cNvPr>
          <p:cNvGrpSpPr/>
          <p:nvPr/>
        </p:nvGrpSpPr>
        <p:grpSpPr>
          <a:xfrm>
            <a:off x="8374375" y="1374136"/>
            <a:ext cx="3117735" cy="3566226"/>
            <a:chOff x="5870895" y="410895"/>
            <a:chExt cx="3117735" cy="3566226"/>
          </a:xfrm>
        </p:grpSpPr>
        <p:grpSp>
          <p:nvGrpSpPr>
            <p:cNvPr id="153" name="3 Grupo">
              <a:extLst>
                <a:ext uri="{FF2B5EF4-FFF2-40B4-BE49-F238E27FC236}">
                  <a16:creationId xmlns:a16="http://schemas.microsoft.com/office/drawing/2014/main" id="{A3E0A632-4B41-4448-A39B-56AE37980D44}"/>
                </a:ext>
              </a:extLst>
            </p:cNvPr>
            <p:cNvGrpSpPr/>
            <p:nvPr/>
          </p:nvGrpSpPr>
          <p:grpSpPr>
            <a:xfrm>
              <a:off x="5870895" y="1256375"/>
              <a:ext cx="3117735" cy="2720746"/>
              <a:chOff x="902327" y="2216727"/>
              <a:chExt cx="3885697" cy="3920046"/>
            </a:xfrm>
          </p:grpSpPr>
          <p:pic>
            <p:nvPicPr>
              <p:cNvPr id="156" name="Picture 2" descr="http://www.cartoonclipartworld.com/freepartyclipart/images/71021_300.gif">
                <a:extLst>
                  <a:ext uri="{FF2B5EF4-FFF2-40B4-BE49-F238E27FC236}">
                    <a16:creationId xmlns:a16="http://schemas.microsoft.com/office/drawing/2014/main" id="{EF0242AF-0474-4628-BE44-4EF397914A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100000" l="0" r="100000">
                            <a14:backgroundMark x1="51439" y1="19571" x2="49281" y2="30000"/>
                            <a14:backgroundMark x1="52518" y1="30571" x2="52518" y2="305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69"/>
              <a:stretch/>
            </p:blipFill>
            <p:spPr bwMode="auto">
              <a:xfrm>
                <a:off x="902327" y="2216727"/>
                <a:ext cx="3885697" cy="39200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7" name="2 Elipse">
                <a:extLst>
                  <a:ext uri="{FF2B5EF4-FFF2-40B4-BE49-F238E27FC236}">
                    <a16:creationId xmlns:a16="http://schemas.microsoft.com/office/drawing/2014/main" id="{E88B185E-9B1C-4265-8E27-99B5F86BD22A}"/>
                  </a:ext>
                </a:extLst>
              </p:cNvPr>
              <p:cNvSpPr/>
              <p:nvPr/>
            </p:nvSpPr>
            <p:spPr>
              <a:xfrm>
                <a:off x="2123728" y="2369644"/>
                <a:ext cx="1440160" cy="879051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4" name="Picture 153" descr="http://bestclipartblog.com/clipart-pics/candle-clip-art-11.png">
              <a:extLst>
                <a:ext uri="{FF2B5EF4-FFF2-40B4-BE49-F238E27FC236}">
                  <a16:creationId xmlns:a16="http://schemas.microsoft.com/office/drawing/2014/main" id="{F82C7D81-FFAB-4E25-8072-86640CDC80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65210" l="10000" r="90000">
                          <a14:foregroundMark x1="30741" y1="1849" x2="40741" y2="1344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3"/>
            <a:stretch/>
          </p:blipFill>
          <p:spPr bwMode="auto">
            <a:xfrm>
              <a:off x="7278343" y="410895"/>
              <a:ext cx="382962" cy="55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46756E89-6A76-468A-9CEE-4C1FF278E85B}"/>
                </a:ext>
              </a:extLst>
            </p:cNvPr>
            <p:cNvSpPr/>
            <p:nvPr/>
          </p:nvSpPr>
          <p:spPr>
            <a:xfrm>
              <a:off x="6933351" y="703999"/>
              <a:ext cx="1072946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72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Arial Black" panose="020B0A04020102020204" pitchFamily="34" charset="0"/>
                </a:rPr>
                <a:t>8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6CFF2D-4DED-45E2-A48E-95FC40A55E11}"/>
              </a:ext>
            </a:extLst>
          </p:cNvPr>
          <p:cNvGrpSpPr/>
          <p:nvPr/>
        </p:nvGrpSpPr>
        <p:grpSpPr>
          <a:xfrm>
            <a:off x="82147" y="5797926"/>
            <a:ext cx="998854" cy="923330"/>
            <a:chOff x="651680" y="3572374"/>
            <a:chExt cx="998854" cy="923330"/>
          </a:xfrm>
        </p:grpSpPr>
        <p:sp>
          <p:nvSpPr>
            <p:cNvPr id="5" name="Oval 4">
              <a:hlinkClick r:id="rId16" action="ppaction://hlinksldjump"/>
              <a:extLst>
                <a:ext uri="{FF2B5EF4-FFF2-40B4-BE49-F238E27FC236}">
                  <a16:creationId xmlns:a16="http://schemas.microsoft.com/office/drawing/2014/main" id="{35A2CA44-3CF6-4E3C-B045-5401B28B8A3A}"/>
                </a:ext>
              </a:extLst>
            </p:cNvPr>
            <p:cNvSpPr/>
            <p:nvPr/>
          </p:nvSpPr>
          <p:spPr>
            <a:xfrm>
              <a:off x="651680" y="3572374"/>
              <a:ext cx="998854" cy="92333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58" name="60 CuadroTexto">
              <a:hlinkClick r:id="rId17" action="ppaction://hlinksldjump"/>
              <a:extLst>
                <a:ext uri="{FF2B5EF4-FFF2-40B4-BE49-F238E27FC236}">
                  <a16:creationId xmlns:a16="http://schemas.microsoft.com/office/drawing/2014/main" id="{3F273819-83D1-473E-93B5-2FAE2111D9D5}"/>
                </a:ext>
              </a:extLst>
            </p:cNvPr>
            <p:cNvSpPr txBox="1"/>
            <p:nvPr/>
          </p:nvSpPr>
          <p:spPr>
            <a:xfrm>
              <a:off x="716232" y="3619257"/>
              <a:ext cx="8910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276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20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1" fill="hold">
                      <p:stCondLst>
                        <p:cond delay="0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8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58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6" fill="hold">
                      <p:stCondLst>
                        <p:cond delay="0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6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9" fill="hold">
                      <p:stCondLst>
                        <p:cond delay="0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8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1" fill="hold">
                      <p:stCondLst>
                        <p:cond delay="0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686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7" fill="hold">
                      <p:stCondLst>
                        <p:cond delay="0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69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9" fill="hold">
                      <p:stCondLst>
                        <p:cond delay="0"/>
                      </p:stCondLst>
                      <p:childTnLst>
                        <p:par>
                          <p:cTn id="700" fill="hold">
                            <p:stCondLst>
                              <p:cond delay="0"/>
                            </p:stCondLst>
                            <p:childTnLst>
                              <p:par>
                                <p:cTn id="7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0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5" fill="hold">
                      <p:stCondLst>
                        <p:cond delay="0"/>
                      </p:stCondLst>
                      <p:childTnLst>
                        <p:par>
                          <p:cTn id="706" fill="hold">
                            <p:stCondLst>
                              <p:cond delay="0"/>
                            </p:stCondLst>
                            <p:childTnLst>
                              <p:par>
                                <p:cTn id="70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1112042" y="2110428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303839" y="2234160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He’s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itchFamily="66" charset="0"/>
              </a:rPr>
              <a:t>sixteeen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old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.</a:t>
            </a:r>
            <a:endParaRPr lang="es-E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C15D13-BC6E-4BD9-971E-6A97A623EF4B}"/>
              </a:ext>
            </a:extLst>
          </p:cNvPr>
          <p:cNvSpPr/>
          <p:nvPr/>
        </p:nvSpPr>
        <p:spPr>
          <a:xfrm>
            <a:off x="376568" y="780219"/>
            <a:ext cx="62231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masis MT Pro Black" panose="02040A04050005020304" pitchFamily="18" charset="0"/>
              </a:rPr>
              <a:t>How old is your brother?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0910DA-3C9F-4665-9564-C51F079D0883}"/>
              </a:ext>
            </a:extLst>
          </p:cNvPr>
          <p:cNvGrpSpPr/>
          <p:nvPr/>
        </p:nvGrpSpPr>
        <p:grpSpPr>
          <a:xfrm>
            <a:off x="8262781" y="522224"/>
            <a:ext cx="2284838" cy="4321058"/>
            <a:chOff x="9431289" y="2176724"/>
            <a:chExt cx="2284838" cy="34343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BD0574-9ABA-4FA8-8472-7B2373D32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09" t="15651" r="64748" b="47378"/>
            <a:stretch/>
          </p:blipFill>
          <p:spPr>
            <a:xfrm flipH="1">
              <a:off x="9431289" y="3131993"/>
              <a:ext cx="2284838" cy="2479098"/>
            </a:xfrm>
            <a:prstGeom prst="rect">
              <a:avLst/>
            </a:prstGeom>
          </p:spPr>
        </p:pic>
        <p:pic>
          <p:nvPicPr>
            <p:cNvPr id="13" name="Picture 10" descr="http://sfc.c-ij.com/es/contents/3161/10216/images/h-birthday_thl.jpg">
              <a:extLst>
                <a:ext uri="{FF2B5EF4-FFF2-40B4-BE49-F238E27FC236}">
                  <a16:creationId xmlns:a16="http://schemas.microsoft.com/office/drawing/2014/main" id="{296E6F40-35DE-4E4F-A346-8C8C39E52E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6" r="18220"/>
            <a:stretch/>
          </p:blipFill>
          <p:spPr bwMode="auto">
            <a:xfrm rot="338597">
              <a:off x="9922748" y="2176724"/>
              <a:ext cx="1413417" cy="131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ED3105-6856-4655-835F-9F1F21765401}"/>
              </a:ext>
            </a:extLst>
          </p:cNvPr>
          <p:cNvGrpSpPr/>
          <p:nvPr/>
        </p:nvGrpSpPr>
        <p:grpSpPr>
          <a:xfrm>
            <a:off x="3796819" y="2817322"/>
            <a:ext cx="3117735" cy="3382132"/>
            <a:chOff x="6038574" y="594989"/>
            <a:chExt cx="3117735" cy="3382132"/>
          </a:xfrm>
        </p:grpSpPr>
        <p:grpSp>
          <p:nvGrpSpPr>
            <p:cNvPr id="4" name="3 Grupo">
              <a:extLst>
                <a:ext uri="{FF2B5EF4-FFF2-40B4-BE49-F238E27FC236}">
                  <a16:creationId xmlns:a16="http://schemas.microsoft.com/office/drawing/2014/main" id="{A3A36A85-7800-4826-8D75-4F735222D490}"/>
                </a:ext>
              </a:extLst>
            </p:cNvPr>
            <p:cNvGrpSpPr/>
            <p:nvPr/>
          </p:nvGrpSpPr>
          <p:grpSpPr>
            <a:xfrm>
              <a:off x="6038574" y="1256375"/>
              <a:ext cx="3117735" cy="2720746"/>
              <a:chOff x="902327" y="2216727"/>
              <a:chExt cx="3885697" cy="3920046"/>
            </a:xfrm>
          </p:grpSpPr>
          <p:pic>
            <p:nvPicPr>
              <p:cNvPr id="5" name="Picture 2" descr="http://www.cartoonclipartworld.com/freepartyclipart/images/71021_300.gif">
                <a:extLst>
                  <a:ext uri="{FF2B5EF4-FFF2-40B4-BE49-F238E27FC236}">
                    <a16:creationId xmlns:a16="http://schemas.microsoft.com/office/drawing/2014/main" id="{472A956B-A086-49B6-AF9C-9B6F508C36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100000" l="0" r="100000">
                            <a14:backgroundMark x1="51439" y1="19571" x2="49281" y2="30000"/>
                            <a14:backgroundMark x1="52518" y1="30571" x2="52518" y2="305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69"/>
              <a:stretch/>
            </p:blipFill>
            <p:spPr bwMode="auto">
              <a:xfrm>
                <a:off x="902327" y="2216727"/>
                <a:ext cx="3885697" cy="39200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2 Elipse">
                <a:extLst>
                  <a:ext uri="{FF2B5EF4-FFF2-40B4-BE49-F238E27FC236}">
                    <a16:creationId xmlns:a16="http://schemas.microsoft.com/office/drawing/2014/main" id="{2B2A14F5-EAFF-41C7-867B-165E87B24459}"/>
                  </a:ext>
                </a:extLst>
              </p:cNvPr>
              <p:cNvSpPr/>
              <p:nvPr/>
            </p:nvSpPr>
            <p:spPr>
              <a:xfrm>
                <a:off x="2123728" y="2369644"/>
                <a:ext cx="1440160" cy="879051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A01D2F-29CF-4B71-8E8E-297CD0A38367}"/>
                </a:ext>
              </a:extLst>
            </p:cNvPr>
            <p:cNvSpPr/>
            <p:nvPr/>
          </p:nvSpPr>
          <p:spPr>
            <a:xfrm>
              <a:off x="6844310" y="939486"/>
              <a:ext cx="150406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60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Arial Black" panose="020B0A04020102020204" pitchFamily="34" charset="0"/>
                </a:rPr>
                <a:t>16</a:t>
              </a:r>
            </a:p>
          </p:txBody>
        </p:sp>
        <p:pic>
          <p:nvPicPr>
            <p:cNvPr id="23" name="Picture 22" descr="http://bestclipartblog.com/clipart-pics/candle-clip-art-11.png">
              <a:extLst>
                <a:ext uri="{FF2B5EF4-FFF2-40B4-BE49-F238E27FC236}">
                  <a16:creationId xmlns:a16="http://schemas.microsoft.com/office/drawing/2014/main" id="{0AAFF20C-237F-460F-917A-8A55377736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65210" l="10000" r="90000">
                          <a14:foregroundMark x1="30741" y1="1849" x2="40741" y2="1344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3"/>
            <a:stretch/>
          </p:blipFill>
          <p:spPr bwMode="auto">
            <a:xfrm>
              <a:off x="7213381" y="594989"/>
              <a:ext cx="382962" cy="55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http://bestclipartblog.com/clipart-pics/candle-clip-art-11.png">
              <a:extLst>
                <a:ext uri="{FF2B5EF4-FFF2-40B4-BE49-F238E27FC236}">
                  <a16:creationId xmlns:a16="http://schemas.microsoft.com/office/drawing/2014/main" id="{0AAFF20C-237F-460F-917A-8A55377736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65210" l="10000" r="90000">
                          <a14:foregroundMark x1="30741" y1="1849" x2="40741" y2="1344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3"/>
            <a:stretch/>
          </p:blipFill>
          <p:spPr bwMode="auto">
            <a:xfrm>
              <a:off x="7660895" y="640439"/>
              <a:ext cx="382962" cy="55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B33A8B-A6B4-4C54-BD2E-93FAF81AEFD6}"/>
              </a:ext>
            </a:extLst>
          </p:cNvPr>
          <p:cNvGrpSpPr/>
          <p:nvPr/>
        </p:nvGrpSpPr>
        <p:grpSpPr>
          <a:xfrm>
            <a:off x="11110433" y="178774"/>
            <a:ext cx="998854" cy="923330"/>
            <a:chOff x="11110433" y="178774"/>
            <a:chExt cx="998854" cy="923330"/>
          </a:xfrm>
        </p:grpSpPr>
        <p:sp>
          <p:nvSpPr>
            <p:cNvPr id="26" name="Oval 25">
              <a:hlinkClick r:id="rId10" action="ppaction://hlinksldjump"/>
              <a:extLst>
                <a:ext uri="{FF2B5EF4-FFF2-40B4-BE49-F238E27FC236}">
                  <a16:creationId xmlns:a16="http://schemas.microsoft.com/office/drawing/2014/main" id="{63EFF43F-58B2-4070-B745-904D59181599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60 CuadroTexto">
              <a:hlinkClick r:id="rId11" action="ppaction://hlinksldjump"/>
              <a:extLst>
                <a:ext uri="{FF2B5EF4-FFF2-40B4-BE49-F238E27FC236}">
                  <a16:creationId xmlns:a16="http://schemas.microsoft.com/office/drawing/2014/main" id="{3683383C-8187-4F7F-AE6A-63B2EF5FF6E2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CF2808-EFBF-47C7-BB0C-7849898DBC7B}"/>
              </a:ext>
            </a:extLst>
          </p:cNvPr>
          <p:cNvGrpSpPr/>
          <p:nvPr/>
        </p:nvGrpSpPr>
        <p:grpSpPr>
          <a:xfrm>
            <a:off x="9370276" y="5670064"/>
            <a:ext cx="998854" cy="923330"/>
            <a:chOff x="11110433" y="178774"/>
            <a:chExt cx="998854" cy="923330"/>
          </a:xfrm>
          <a:solidFill>
            <a:srgbClr val="FF5050"/>
          </a:solidFill>
        </p:grpSpPr>
        <p:sp>
          <p:nvSpPr>
            <p:cNvPr id="29" name="Oval 28">
              <a:hlinkClick r:id="rId10" action="ppaction://hlinksldjump"/>
              <a:extLst>
                <a:ext uri="{FF2B5EF4-FFF2-40B4-BE49-F238E27FC236}">
                  <a16:creationId xmlns:a16="http://schemas.microsoft.com/office/drawing/2014/main" id="{779A2DFE-BF0C-4B87-87F7-C1DB7AF13AF3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0" name="60 CuadroTexto">
              <a:hlinkClick r:id="rId10" action="ppaction://hlinksldjump"/>
              <a:extLst>
                <a:ext uri="{FF2B5EF4-FFF2-40B4-BE49-F238E27FC236}">
                  <a16:creationId xmlns:a16="http://schemas.microsoft.com/office/drawing/2014/main" id="{5261A610-0D39-44EA-8D58-B88B1B559044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657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1112042" y="2110428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303839" y="2234160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She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is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itchFamily="66" charset="0"/>
              </a:rPr>
              <a:t>fifteen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itchFamily="66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E05B1D-B37C-4A41-93C8-44C4BB458A92}"/>
              </a:ext>
            </a:extLst>
          </p:cNvPr>
          <p:cNvGrpSpPr/>
          <p:nvPr/>
        </p:nvGrpSpPr>
        <p:grpSpPr>
          <a:xfrm>
            <a:off x="9053182" y="780219"/>
            <a:ext cx="2631896" cy="4521271"/>
            <a:chOff x="9750162" y="2038064"/>
            <a:chExt cx="2042958" cy="39563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C99B782-FB74-46DD-A7C9-9ED0B48A1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94" t="17453" r="8337" b="49195"/>
            <a:stretch/>
          </p:blipFill>
          <p:spPr>
            <a:xfrm>
              <a:off x="9750162" y="3137589"/>
              <a:ext cx="2042958" cy="28568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0" descr="http://sfc.c-ij.com/es/contents/3161/10216/images/h-birthday_thl.jpg">
              <a:extLst>
                <a:ext uri="{FF2B5EF4-FFF2-40B4-BE49-F238E27FC236}">
                  <a16:creationId xmlns:a16="http://schemas.microsoft.com/office/drawing/2014/main" id="{296E6F40-35DE-4E4F-A346-8C8C39E52E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6" r="18220"/>
            <a:stretch/>
          </p:blipFill>
          <p:spPr bwMode="auto">
            <a:xfrm rot="693412">
              <a:off x="10205730" y="2038064"/>
              <a:ext cx="993673" cy="151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726FC3-C495-424E-BE03-23506EEC89C4}"/>
              </a:ext>
            </a:extLst>
          </p:cNvPr>
          <p:cNvGrpSpPr/>
          <p:nvPr/>
        </p:nvGrpSpPr>
        <p:grpSpPr>
          <a:xfrm>
            <a:off x="5870895" y="548678"/>
            <a:ext cx="3117735" cy="3428443"/>
            <a:chOff x="5870895" y="548678"/>
            <a:chExt cx="3117735" cy="3428443"/>
          </a:xfrm>
        </p:grpSpPr>
        <p:grpSp>
          <p:nvGrpSpPr>
            <p:cNvPr id="4" name="3 Grupo">
              <a:extLst>
                <a:ext uri="{FF2B5EF4-FFF2-40B4-BE49-F238E27FC236}">
                  <a16:creationId xmlns:a16="http://schemas.microsoft.com/office/drawing/2014/main" id="{A3A36A85-7800-4826-8D75-4F735222D490}"/>
                </a:ext>
              </a:extLst>
            </p:cNvPr>
            <p:cNvGrpSpPr/>
            <p:nvPr/>
          </p:nvGrpSpPr>
          <p:grpSpPr>
            <a:xfrm>
              <a:off x="5870895" y="1256375"/>
              <a:ext cx="3117735" cy="2720746"/>
              <a:chOff x="902327" y="2216727"/>
              <a:chExt cx="3885697" cy="3920046"/>
            </a:xfrm>
          </p:grpSpPr>
          <p:pic>
            <p:nvPicPr>
              <p:cNvPr id="5" name="Picture 2" descr="http://www.cartoonclipartworld.com/freepartyclipart/images/71021_300.gif">
                <a:extLst>
                  <a:ext uri="{FF2B5EF4-FFF2-40B4-BE49-F238E27FC236}">
                    <a16:creationId xmlns:a16="http://schemas.microsoft.com/office/drawing/2014/main" id="{472A956B-A086-49B6-AF9C-9B6F508C36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100000" l="0" r="100000">
                            <a14:backgroundMark x1="51439" y1="19571" x2="49281" y2="30000"/>
                            <a14:backgroundMark x1="52518" y1="30571" x2="52518" y2="305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69"/>
              <a:stretch/>
            </p:blipFill>
            <p:spPr bwMode="auto">
              <a:xfrm>
                <a:off x="902327" y="2216727"/>
                <a:ext cx="3885697" cy="39200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2 Elipse">
                <a:extLst>
                  <a:ext uri="{FF2B5EF4-FFF2-40B4-BE49-F238E27FC236}">
                    <a16:creationId xmlns:a16="http://schemas.microsoft.com/office/drawing/2014/main" id="{2B2A14F5-EAFF-41C7-867B-165E87B24459}"/>
                  </a:ext>
                </a:extLst>
              </p:cNvPr>
              <p:cNvSpPr/>
              <p:nvPr/>
            </p:nvSpPr>
            <p:spPr>
              <a:xfrm>
                <a:off x="2123728" y="2369644"/>
                <a:ext cx="1440160" cy="879051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6" descr="http://bestclipartblog.com/clipart-pics/candle-clip-art-11.png">
              <a:extLst>
                <a:ext uri="{FF2B5EF4-FFF2-40B4-BE49-F238E27FC236}">
                  <a16:creationId xmlns:a16="http://schemas.microsoft.com/office/drawing/2014/main" id="{D8881CCF-8B16-488F-AA20-04B5F1ECBB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65210" l="10000" r="90000">
                          <a14:foregroundMark x1="30741" y1="1849" x2="40741" y2="1344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3"/>
            <a:stretch/>
          </p:blipFill>
          <p:spPr bwMode="auto">
            <a:xfrm>
              <a:off x="7447758" y="548678"/>
              <a:ext cx="382962" cy="55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18FBF69-6B6A-487D-A1AB-4CBD96B4612B}"/>
                </a:ext>
              </a:extLst>
            </p:cNvPr>
            <p:cNvSpPr/>
            <p:nvPr/>
          </p:nvSpPr>
          <p:spPr>
            <a:xfrm>
              <a:off x="6458364" y="840312"/>
              <a:ext cx="1753448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72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Arial Black" panose="020B0A04020102020204" pitchFamily="34" charset="0"/>
                </a:rPr>
                <a:t>15</a:t>
              </a:r>
            </a:p>
          </p:txBody>
        </p:sp>
        <p:pic>
          <p:nvPicPr>
            <p:cNvPr id="26" name="Picture 25" descr="http://bestclipartblog.com/clipart-pics/candle-clip-art-11.png">
              <a:extLst>
                <a:ext uri="{FF2B5EF4-FFF2-40B4-BE49-F238E27FC236}">
                  <a16:creationId xmlns:a16="http://schemas.microsoft.com/office/drawing/2014/main" id="{D8881CCF-8B16-488F-AA20-04B5F1ECBB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65210" l="10000" r="90000">
                          <a14:foregroundMark x1="30741" y1="1849" x2="40741" y2="1344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3"/>
            <a:stretch/>
          </p:blipFill>
          <p:spPr bwMode="auto">
            <a:xfrm>
              <a:off x="6867868" y="563599"/>
              <a:ext cx="382962" cy="55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2CBB8B2-9348-488E-89B2-384987B8B01C}"/>
              </a:ext>
            </a:extLst>
          </p:cNvPr>
          <p:cNvSpPr/>
          <p:nvPr/>
        </p:nvSpPr>
        <p:spPr>
          <a:xfrm>
            <a:off x="615415" y="780219"/>
            <a:ext cx="57454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masis MT Pro Black" panose="02040A04050005020304" pitchFamily="18" charset="0"/>
              </a:rPr>
              <a:t>How old is your sister?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459EE0-A3A1-4D2E-A0DF-231E92A9FB3D}"/>
              </a:ext>
            </a:extLst>
          </p:cNvPr>
          <p:cNvGrpSpPr/>
          <p:nvPr/>
        </p:nvGrpSpPr>
        <p:grpSpPr>
          <a:xfrm>
            <a:off x="3748071" y="4839825"/>
            <a:ext cx="998854" cy="923330"/>
            <a:chOff x="5488228" y="-651465"/>
            <a:chExt cx="998854" cy="923330"/>
          </a:xfrm>
          <a:solidFill>
            <a:srgbClr val="FF5050"/>
          </a:solidFill>
        </p:grpSpPr>
        <p:sp>
          <p:nvSpPr>
            <p:cNvPr id="30" name="Oval 29">
              <a:hlinkClick r:id="rId10" action="ppaction://hlinksldjump"/>
              <a:extLst>
                <a:ext uri="{FF2B5EF4-FFF2-40B4-BE49-F238E27FC236}">
                  <a16:creationId xmlns:a16="http://schemas.microsoft.com/office/drawing/2014/main" id="{2F6AA7CF-91B9-400A-A340-59F0C51CBC70}"/>
                </a:ext>
              </a:extLst>
            </p:cNvPr>
            <p:cNvSpPr/>
            <p:nvPr/>
          </p:nvSpPr>
          <p:spPr>
            <a:xfrm>
              <a:off x="5488228" y="-651465"/>
              <a:ext cx="998854" cy="923330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1" name="60 CuadroTexto">
              <a:hlinkClick r:id="rId10" action="ppaction://hlinksldjump"/>
              <a:extLst>
                <a:ext uri="{FF2B5EF4-FFF2-40B4-BE49-F238E27FC236}">
                  <a16:creationId xmlns:a16="http://schemas.microsoft.com/office/drawing/2014/main" id="{B32FC250-1498-411C-ACCC-D773F04EC0C4}"/>
                </a:ext>
              </a:extLst>
            </p:cNvPr>
            <p:cNvSpPr txBox="1"/>
            <p:nvPr/>
          </p:nvSpPr>
          <p:spPr>
            <a:xfrm>
              <a:off x="5542115" y="-559132"/>
              <a:ext cx="891081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64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5604" name="Picture 2" descr="C:\Users\Administrator\Documents\HINH NEN POWER POINT\hinh-nen-cho-powerpoint-nen-trang-va-cac-kep-du-loai-mau_092717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2"/>
          <p:cNvSpPr>
            <a:spLocks noChangeArrowheads="1" noChangeShapeType="1" noTextEdit="1"/>
          </p:cNvSpPr>
          <p:nvPr/>
        </p:nvSpPr>
        <p:spPr bwMode="auto">
          <a:xfrm>
            <a:off x="2286000" y="1524000"/>
            <a:ext cx="7620000" cy="403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968026" y="2136289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303839" y="2234160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He’s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itchFamily="66" charset="0"/>
              </a:rPr>
              <a:t>twenty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D3D038-98F6-445D-8946-D2D8815B5BAA}"/>
              </a:ext>
            </a:extLst>
          </p:cNvPr>
          <p:cNvSpPr/>
          <p:nvPr/>
        </p:nvSpPr>
        <p:spPr>
          <a:xfrm>
            <a:off x="376569" y="780219"/>
            <a:ext cx="62231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masis MT Pro Black" panose="02040A04050005020304" pitchFamily="18" charset="0"/>
              </a:rPr>
              <a:t>How old is your brother?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A0C166B-3F35-4A15-9E2E-4153A742D10B}"/>
              </a:ext>
            </a:extLst>
          </p:cNvPr>
          <p:cNvGrpSpPr/>
          <p:nvPr/>
        </p:nvGrpSpPr>
        <p:grpSpPr>
          <a:xfrm>
            <a:off x="9156309" y="1477325"/>
            <a:ext cx="3407398" cy="3903349"/>
            <a:chOff x="8784602" y="2889486"/>
            <a:chExt cx="3407398" cy="39033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0C0D11-165D-4B28-8BEA-2F16F3A7D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4602" y="3179296"/>
              <a:ext cx="3407398" cy="36135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0" descr="http://sfc.c-ij.com/es/contents/3161/10216/images/h-birthday_thl.jpg">
              <a:extLst>
                <a:ext uri="{FF2B5EF4-FFF2-40B4-BE49-F238E27FC236}">
                  <a16:creationId xmlns:a16="http://schemas.microsoft.com/office/drawing/2014/main" id="{296E6F40-35DE-4E4F-A346-8C8C39E52E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6" r="18220"/>
            <a:stretch/>
          </p:blipFill>
          <p:spPr bwMode="auto">
            <a:xfrm rot="20531318">
              <a:off x="8814009" y="2889486"/>
              <a:ext cx="684598" cy="104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DD1320-770C-447A-9C6B-8DD0EA5F4F27}"/>
              </a:ext>
            </a:extLst>
          </p:cNvPr>
          <p:cNvGrpSpPr/>
          <p:nvPr/>
        </p:nvGrpSpPr>
        <p:grpSpPr>
          <a:xfrm>
            <a:off x="3945662" y="3124025"/>
            <a:ext cx="3117735" cy="3379413"/>
            <a:chOff x="6038574" y="597708"/>
            <a:chExt cx="3117735" cy="3379413"/>
          </a:xfrm>
        </p:grpSpPr>
        <p:grpSp>
          <p:nvGrpSpPr>
            <p:cNvPr id="4" name="3 Grupo">
              <a:extLst>
                <a:ext uri="{FF2B5EF4-FFF2-40B4-BE49-F238E27FC236}">
                  <a16:creationId xmlns:a16="http://schemas.microsoft.com/office/drawing/2014/main" id="{A3A36A85-7800-4826-8D75-4F735222D490}"/>
                </a:ext>
              </a:extLst>
            </p:cNvPr>
            <p:cNvGrpSpPr/>
            <p:nvPr/>
          </p:nvGrpSpPr>
          <p:grpSpPr>
            <a:xfrm>
              <a:off x="6038574" y="1256375"/>
              <a:ext cx="3117735" cy="2720746"/>
              <a:chOff x="902327" y="2216727"/>
              <a:chExt cx="3885697" cy="3920046"/>
            </a:xfrm>
          </p:grpSpPr>
          <p:pic>
            <p:nvPicPr>
              <p:cNvPr id="5" name="Picture 2" descr="http://www.cartoonclipartworld.com/freepartyclipart/images/71021_300.gif">
                <a:extLst>
                  <a:ext uri="{FF2B5EF4-FFF2-40B4-BE49-F238E27FC236}">
                    <a16:creationId xmlns:a16="http://schemas.microsoft.com/office/drawing/2014/main" id="{472A956B-A086-49B6-AF9C-9B6F508C36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100000" l="0" r="100000">
                            <a14:backgroundMark x1="51439" y1="19571" x2="49281" y2="30000"/>
                            <a14:backgroundMark x1="52518" y1="30571" x2="52518" y2="305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69"/>
              <a:stretch/>
            </p:blipFill>
            <p:spPr bwMode="auto">
              <a:xfrm>
                <a:off x="902327" y="2216727"/>
                <a:ext cx="3885697" cy="39200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2 Elipse">
                <a:extLst>
                  <a:ext uri="{FF2B5EF4-FFF2-40B4-BE49-F238E27FC236}">
                    <a16:creationId xmlns:a16="http://schemas.microsoft.com/office/drawing/2014/main" id="{2B2A14F5-EAFF-41C7-867B-165E87B24459}"/>
                  </a:ext>
                </a:extLst>
              </p:cNvPr>
              <p:cNvSpPr/>
              <p:nvPr/>
            </p:nvSpPr>
            <p:spPr>
              <a:xfrm>
                <a:off x="2123728" y="2369644"/>
                <a:ext cx="1440160" cy="879051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6" descr="http://bestclipartblog.com/clipart-pics/candle-clip-art-11.png">
              <a:extLst>
                <a:ext uri="{FF2B5EF4-FFF2-40B4-BE49-F238E27FC236}">
                  <a16:creationId xmlns:a16="http://schemas.microsoft.com/office/drawing/2014/main" id="{D8881CCF-8B16-488F-AA20-04B5F1ECBB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65210" l="10000" r="90000">
                          <a14:foregroundMark x1="30741" y1="1849" x2="40741" y2="1344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3"/>
            <a:stretch/>
          </p:blipFill>
          <p:spPr bwMode="auto">
            <a:xfrm>
              <a:off x="7225123" y="597708"/>
              <a:ext cx="382962" cy="55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22A4A1A-D8BD-42E4-A0F5-7BC6760FAF29}"/>
                </a:ext>
              </a:extLst>
            </p:cNvPr>
            <p:cNvSpPr/>
            <p:nvPr/>
          </p:nvSpPr>
          <p:spPr>
            <a:xfrm>
              <a:off x="6902799" y="931619"/>
              <a:ext cx="150406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60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Arial Black" panose="020B0A04020102020204" pitchFamily="34" charset="0"/>
                </a:rPr>
                <a:t>20</a:t>
              </a:r>
            </a:p>
          </p:txBody>
        </p:sp>
        <p:pic>
          <p:nvPicPr>
            <p:cNvPr id="22" name="Picture 21" descr="http://bestclipartblog.com/clipart-pics/candle-clip-art-11.png">
              <a:extLst>
                <a:ext uri="{FF2B5EF4-FFF2-40B4-BE49-F238E27FC236}">
                  <a16:creationId xmlns:a16="http://schemas.microsoft.com/office/drawing/2014/main" id="{BBA2594A-2AB7-4907-9863-85C5E3E79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65210" l="10000" r="90000">
                          <a14:foregroundMark x1="30741" y1="1849" x2="40741" y2="1344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3"/>
            <a:stretch/>
          </p:blipFill>
          <p:spPr bwMode="auto">
            <a:xfrm>
              <a:off x="7738180" y="597708"/>
              <a:ext cx="382962" cy="55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02917E-F35B-4E8A-94BC-CD641DDA528D}"/>
              </a:ext>
            </a:extLst>
          </p:cNvPr>
          <p:cNvGrpSpPr/>
          <p:nvPr/>
        </p:nvGrpSpPr>
        <p:grpSpPr>
          <a:xfrm>
            <a:off x="9370276" y="5670064"/>
            <a:ext cx="998854" cy="923330"/>
            <a:chOff x="11110433" y="178774"/>
            <a:chExt cx="998854" cy="923330"/>
          </a:xfrm>
          <a:solidFill>
            <a:srgbClr val="FF5050"/>
          </a:solidFill>
        </p:grpSpPr>
        <p:sp>
          <p:nvSpPr>
            <p:cNvPr id="29" name="Oval 28">
              <a:hlinkClick r:id="rId10" action="ppaction://hlinksldjump"/>
              <a:extLst>
                <a:ext uri="{FF2B5EF4-FFF2-40B4-BE49-F238E27FC236}">
                  <a16:creationId xmlns:a16="http://schemas.microsoft.com/office/drawing/2014/main" id="{92C6B462-7DCE-4C09-8A94-C03593264AD4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30" name="60 CuadroTexto">
              <a:hlinkClick r:id="rId10" action="ppaction://hlinksldjump"/>
              <a:extLst>
                <a:ext uri="{FF2B5EF4-FFF2-40B4-BE49-F238E27FC236}">
                  <a16:creationId xmlns:a16="http://schemas.microsoft.com/office/drawing/2014/main" id="{71C742D2-44FF-4908-A0EE-DAAD8FA0E7CA}"/>
                </a:ext>
              </a:extLst>
            </p:cNvPr>
            <p:cNvSpPr txBox="1"/>
            <p:nvPr/>
          </p:nvSpPr>
          <p:spPr>
            <a:xfrm>
              <a:off x="11134766" y="271107"/>
              <a:ext cx="891081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1112042" y="2110428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303839" y="2234160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She’s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itchFamily="66" charset="0"/>
              </a:rPr>
              <a:t>eighteen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4F4CF-8B82-4615-B27E-470085E095E0}"/>
              </a:ext>
            </a:extLst>
          </p:cNvPr>
          <p:cNvSpPr/>
          <p:nvPr/>
        </p:nvSpPr>
        <p:spPr>
          <a:xfrm>
            <a:off x="1503479" y="780219"/>
            <a:ext cx="39693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masis MT Pro Black" panose="02040A04050005020304" pitchFamily="18" charset="0"/>
              </a:rPr>
              <a:t>How old is she?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FC0AE5-92ED-41BE-81C7-201B7707371E}"/>
              </a:ext>
            </a:extLst>
          </p:cNvPr>
          <p:cNvGrpSpPr/>
          <p:nvPr/>
        </p:nvGrpSpPr>
        <p:grpSpPr>
          <a:xfrm>
            <a:off x="3162914" y="2971481"/>
            <a:ext cx="2485632" cy="3264469"/>
            <a:chOff x="9280336" y="2267811"/>
            <a:chExt cx="2575572" cy="40240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4309DF3-A831-45BE-A1DF-31FBD3D7A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0336" y="3087753"/>
              <a:ext cx="2575572" cy="3204135"/>
            </a:xfrm>
            <a:prstGeom prst="rect">
              <a:avLst/>
            </a:prstGeom>
          </p:spPr>
        </p:pic>
        <p:pic>
          <p:nvPicPr>
            <p:cNvPr id="13" name="Picture 10" descr="http://sfc.c-ij.com/es/contents/3161/10216/images/h-birthday_thl.jpg">
              <a:extLst>
                <a:ext uri="{FF2B5EF4-FFF2-40B4-BE49-F238E27FC236}">
                  <a16:creationId xmlns:a16="http://schemas.microsoft.com/office/drawing/2014/main" id="{296E6F40-35DE-4E4F-A346-8C8C39E52E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6" r="18220"/>
            <a:stretch/>
          </p:blipFill>
          <p:spPr bwMode="auto">
            <a:xfrm rot="693412">
              <a:off x="10217291" y="2267811"/>
              <a:ext cx="867915" cy="131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71CD37-D3B2-4537-96C2-6675D1499F61}"/>
              </a:ext>
            </a:extLst>
          </p:cNvPr>
          <p:cNvGrpSpPr/>
          <p:nvPr/>
        </p:nvGrpSpPr>
        <p:grpSpPr>
          <a:xfrm>
            <a:off x="7188489" y="803757"/>
            <a:ext cx="3117735" cy="3439568"/>
            <a:chOff x="6038574" y="537553"/>
            <a:chExt cx="3117735" cy="3439568"/>
          </a:xfrm>
        </p:grpSpPr>
        <p:grpSp>
          <p:nvGrpSpPr>
            <p:cNvPr id="4" name="3 Grupo">
              <a:extLst>
                <a:ext uri="{FF2B5EF4-FFF2-40B4-BE49-F238E27FC236}">
                  <a16:creationId xmlns:a16="http://schemas.microsoft.com/office/drawing/2014/main" id="{A3A36A85-7800-4826-8D75-4F735222D490}"/>
                </a:ext>
              </a:extLst>
            </p:cNvPr>
            <p:cNvGrpSpPr/>
            <p:nvPr/>
          </p:nvGrpSpPr>
          <p:grpSpPr>
            <a:xfrm>
              <a:off x="6038574" y="1256375"/>
              <a:ext cx="3117735" cy="2720746"/>
              <a:chOff x="902327" y="2216727"/>
              <a:chExt cx="3885697" cy="3920046"/>
            </a:xfrm>
          </p:grpSpPr>
          <p:pic>
            <p:nvPicPr>
              <p:cNvPr id="5" name="Picture 2" descr="http://www.cartoonclipartworld.com/freepartyclipart/images/71021_300.gif">
                <a:extLst>
                  <a:ext uri="{FF2B5EF4-FFF2-40B4-BE49-F238E27FC236}">
                    <a16:creationId xmlns:a16="http://schemas.microsoft.com/office/drawing/2014/main" id="{472A956B-A086-49B6-AF9C-9B6F508C36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100000" l="0" r="100000">
                            <a14:backgroundMark x1="51439" y1="19571" x2="49281" y2="30000"/>
                            <a14:backgroundMark x1="52518" y1="30571" x2="52518" y2="305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69"/>
              <a:stretch/>
            </p:blipFill>
            <p:spPr bwMode="auto">
              <a:xfrm>
                <a:off x="902327" y="2216727"/>
                <a:ext cx="3885697" cy="39200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2 Elipse">
                <a:extLst>
                  <a:ext uri="{FF2B5EF4-FFF2-40B4-BE49-F238E27FC236}">
                    <a16:creationId xmlns:a16="http://schemas.microsoft.com/office/drawing/2014/main" id="{2B2A14F5-EAFF-41C7-867B-165E87B24459}"/>
                  </a:ext>
                </a:extLst>
              </p:cNvPr>
              <p:cNvSpPr/>
              <p:nvPr/>
            </p:nvSpPr>
            <p:spPr>
              <a:xfrm>
                <a:off x="2123728" y="2369644"/>
                <a:ext cx="1440160" cy="879051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6" descr="http://bestclipartblog.com/clipart-pics/candle-clip-art-11.png">
              <a:extLst>
                <a:ext uri="{FF2B5EF4-FFF2-40B4-BE49-F238E27FC236}">
                  <a16:creationId xmlns:a16="http://schemas.microsoft.com/office/drawing/2014/main" id="{D8881CCF-8B16-488F-AA20-04B5F1ECBB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65210" l="10000" r="90000">
                          <a14:foregroundMark x1="30741" y1="1849" x2="40741" y2="1344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3"/>
            <a:stretch/>
          </p:blipFill>
          <p:spPr bwMode="auto">
            <a:xfrm>
              <a:off x="7110061" y="556513"/>
              <a:ext cx="382962" cy="55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9B9D19-B7CA-4BB4-B4B7-95F64025BB23}"/>
                </a:ext>
              </a:extLst>
            </p:cNvPr>
            <p:cNvSpPr/>
            <p:nvPr/>
          </p:nvSpPr>
          <p:spPr>
            <a:xfrm>
              <a:off x="6752363" y="887305"/>
              <a:ext cx="150406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60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Arial Black" panose="020B0A04020102020204" pitchFamily="34" charset="0"/>
                </a:rPr>
                <a:t>18</a:t>
              </a:r>
            </a:p>
          </p:txBody>
        </p:sp>
        <p:pic>
          <p:nvPicPr>
            <p:cNvPr id="23" name="Picture 22" descr="http://bestclipartblog.com/clipart-pics/candle-clip-art-11.png">
              <a:extLst>
                <a:ext uri="{FF2B5EF4-FFF2-40B4-BE49-F238E27FC236}">
                  <a16:creationId xmlns:a16="http://schemas.microsoft.com/office/drawing/2014/main" id="{D3EA70EB-F040-427F-B89A-6516B345E7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65210" l="10000" r="90000">
                          <a14:foregroundMark x1="30741" y1="1849" x2="40741" y2="1344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3"/>
            <a:stretch/>
          </p:blipFill>
          <p:spPr bwMode="auto">
            <a:xfrm>
              <a:off x="7596344" y="537553"/>
              <a:ext cx="382962" cy="55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720A74-A391-4BAA-9309-6E610ADC1A4F}"/>
              </a:ext>
            </a:extLst>
          </p:cNvPr>
          <p:cNvGrpSpPr/>
          <p:nvPr/>
        </p:nvGrpSpPr>
        <p:grpSpPr>
          <a:xfrm>
            <a:off x="11110433" y="178774"/>
            <a:ext cx="998854" cy="923330"/>
            <a:chOff x="11110433" y="178774"/>
            <a:chExt cx="998854" cy="923330"/>
          </a:xfrm>
        </p:grpSpPr>
        <p:sp>
          <p:nvSpPr>
            <p:cNvPr id="26" name="Oval 25">
              <a:hlinkClick r:id="rId10" action="ppaction://hlinksldjump"/>
              <a:extLst>
                <a:ext uri="{FF2B5EF4-FFF2-40B4-BE49-F238E27FC236}">
                  <a16:creationId xmlns:a16="http://schemas.microsoft.com/office/drawing/2014/main" id="{4B6089DF-CF46-49D8-97B6-9CAFE3EDE27F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60 CuadroTexto">
              <a:hlinkClick r:id="rId11" action="ppaction://hlinksldjump"/>
              <a:extLst>
                <a:ext uri="{FF2B5EF4-FFF2-40B4-BE49-F238E27FC236}">
                  <a16:creationId xmlns:a16="http://schemas.microsoft.com/office/drawing/2014/main" id="{511E4DE1-B67F-4CE7-A88F-72BC8BF4928E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D8A407-A9AF-484F-AC1C-9562DF31CA63}"/>
              </a:ext>
            </a:extLst>
          </p:cNvPr>
          <p:cNvGrpSpPr/>
          <p:nvPr/>
        </p:nvGrpSpPr>
        <p:grpSpPr>
          <a:xfrm>
            <a:off x="9370276" y="5670064"/>
            <a:ext cx="998854" cy="923330"/>
            <a:chOff x="11110433" y="178774"/>
            <a:chExt cx="998854" cy="923330"/>
          </a:xfrm>
          <a:solidFill>
            <a:srgbClr val="FF5050"/>
          </a:solidFill>
        </p:grpSpPr>
        <p:sp>
          <p:nvSpPr>
            <p:cNvPr id="28" name="Oval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026F1C05-D824-4454-8A61-272E729BF8B8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9" name="60 CuadroTexto">
              <a:hlinkClick r:id="rId10" action="ppaction://hlinksldjump"/>
              <a:extLst>
                <a:ext uri="{FF2B5EF4-FFF2-40B4-BE49-F238E27FC236}">
                  <a16:creationId xmlns:a16="http://schemas.microsoft.com/office/drawing/2014/main" id="{3D6C7D63-DA27-4195-9D07-0888DB24CDCD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87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>
            <a:extLst>
              <a:ext uri="{FF2B5EF4-FFF2-40B4-BE49-F238E27FC236}">
                <a16:creationId xmlns:a16="http://schemas.microsoft.com/office/drawing/2014/main" id="{A3A36A85-7800-4826-8D75-4F735222D490}"/>
              </a:ext>
            </a:extLst>
          </p:cNvPr>
          <p:cNvGrpSpPr/>
          <p:nvPr/>
        </p:nvGrpSpPr>
        <p:grpSpPr>
          <a:xfrm>
            <a:off x="6135128" y="1163132"/>
            <a:ext cx="3117735" cy="2720746"/>
            <a:chOff x="902327" y="2216727"/>
            <a:chExt cx="3885697" cy="3920046"/>
          </a:xfrm>
        </p:grpSpPr>
        <p:pic>
          <p:nvPicPr>
            <p:cNvPr id="5" name="Picture 2" descr="http://www.cartoonclipartworld.com/freepartyclipart/images/71021_300.gif">
              <a:extLst>
                <a:ext uri="{FF2B5EF4-FFF2-40B4-BE49-F238E27FC236}">
                  <a16:creationId xmlns:a16="http://schemas.microsoft.com/office/drawing/2014/main" id="{472A956B-A086-49B6-AF9C-9B6F508C36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100000" l="0" r="100000">
                          <a14:backgroundMark x1="51439" y1="19571" x2="49281" y2="30000"/>
                          <a14:backgroundMark x1="52518" y1="30571" x2="52518" y2="30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69"/>
            <a:stretch/>
          </p:blipFill>
          <p:spPr bwMode="auto">
            <a:xfrm>
              <a:off x="902327" y="2216727"/>
              <a:ext cx="3885697" cy="39200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2 Elipse">
              <a:extLst>
                <a:ext uri="{FF2B5EF4-FFF2-40B4-BE49-F238E27FC236}">
                  <a16:creationId xmlns:a16="http://schemas.microsoft.com/office/drawing/2014/main" id="{2B2A14F5-EAFF-41C7-867B-165E87B24459}"/>
                </a:ext>
              </a:extLst>
            </p:cNvPr>
            <p:cNvSpPr/>
            <p:nvPr/>
          </p:nvSpPr>
          <p:spPr>
            <a:xfrm>
              <a:off x="2123728" y="2369644"/>
              <a:ext cx="1440160" cy="879051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 descr="http://bestclipartblog.com/clipart-pics/candle-clip-art-11.png">
            <a:extLst>
              <a:ext uri="{FF2B5EF4-FFF2-40B4-BE49-F238E27FC236}">
                <a16:creationId xmlns:a16="http://schemas.microsoft.com/office/drawing/2014/main" id="{D8881CCF-8B16-488F-AA20-04B5F1ECB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/>
        </p:blipFill>
        <p:spPr bwMode="auto">
          <a:xfrm>
            <a:off x="7693996" y="609706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1112042" y="2110428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303839" y="2234160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She’s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itchFamily="66" charset="0"/>
              </a:rPr>
              <a:t>sixteen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A3DAA4-D9AB-436E-87A3-14393A4D3A5E}"/>
              </a:ext>
            </a:extLst>
          </p:cNvPr>
          <p:cNvSpPr/>
          <p:nvPr/>
        </p:nvSpPr>
        <p:spPr>
          <a:xfrm>
            <a:off x="615415" y="780219"/>
            <a:ext cx="57454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masis MT Pro Black" panose="02040A04050005020304" pitchFamily="18" charset="0"/>
              </a:rPr>
              <a:t>How old is your sister?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2CAD57-5978-416E-B8D0-64BD112DD28F}"/>
              </a:ext>
            </a:extLst>
          </p:cNvPr>
          <p:cNvSpPr/>
          <p:nvPr/>
        </p:nvSpPr>
        <p:spPr>
          <a:xfrm>
            <a:off x="6844310" y="939486"/>
            <a:ext cx="150406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16</a:t>
            </a:r>
          </a:p>
        </p:txBody>
      </p:sp>
      <p:pic>
        <p:nvPicPr>
          <p:cNvPr id="22" name="Picture 21" descr="http://bestclipartblog.com/clipart-pics/candle-clip-art-11.png">
            <a:extLst>
              <a:ext uri="{FF2B5EF4-FFF2-40B4-BE49-F238E27FC236}">
                <a16:creationId xmlns:a16="http://schemas.microsoft.com/office/drawing/2014/main" id="{BF994761-56D7-4FBE-A949-29E0F279A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65210" l="10000" r="90000">
                        <a14:foregroundMark x1="30741" y1="1849" x2="40741" y2="1344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423"/>
          <a:stretch/>
        </p:blipFill>
        <p:spPr bwMode="auto">
          <a:xfrm>
            <a:off x="7213381" y="594506"/>
            <a:ext cx="382962" cy="55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D Girl Cartoon Wallpapers - Top Những Hình Ảnh Đẹp">
            <a:extLst>
              <a:ext uri="{FF2B5EF4-FFF2-40B4-BE49-F238E27FC236}">
                <a16:creationId xmlns:a16="http://schemas.microsoft.com/office/drawing/2014/main" id="{B9FE0847-B0F3-4A51-88D8-0EA059636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22" y="3470072"/>
            <a:ext cx="2832176" cy="2607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5390E6E-4624-4A84-BF4F-0278FC2E10F8}"/>
              </a:ext>
            </a:extLst>
          </p:cNvPr>
          <p:cNvGrpSpPr/>
          <p:nvPr/>
        </p:nvGrpSpPr>
        <p:grpSpPr>
          <a:xfrm>
            <a:off x="9370276" y="5670064"/>
            <a:ext cx="998854" cy="923330"/>
            <a:chOff x="11110433" y="178774"/>
            <a:chExt cx="998854" cy="923330"/>
          </a:xfrm>
          <a:solidFill>
            <a:srgbClr val="FF5050"/>
          </a:solidFill>
        </p:grpSpPr>
        <p:sp>
          <p:nvSpPr>
            <p:cNvPr id="27" name="Oval 26">
              <a:hlinkClick r:id="rId9" action="ppaction://hlinksldjump"/>
              <a:extLst>
                <a:ext uri="{FF2B5EF4-FFF2-40B4-BE49-F238E27FC236}">
                  <a16:creationId xmlns:a16="http://schemas.microsoft.com/office/drawing/2014/main" id="{7404E9E5-9E77-4778-97DB-5CD4F7628DF1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8" name="60 CuadroTexto">
              <a:hlinkClick r:id="rId9" action="ppaction://hlinksldjump"/>
              <a:extLst>
                <a:ext uri="{FF2B5EF4-FFF2-40B4-BE49-F238E27FC236}">
                  <a16:creationId xmlns:a16="http://schemas.microsoft.com/office/drawing/2014/main" id="{B4AC7D2C-65A7-43E6-BB68-8CB9235FDA26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247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1112042" y="2110428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303839" y="2234160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He’s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itchFamily="66" charset="0"/>
              </a:rPr>
              <a:t>nineteen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AE38A7-BAF9-4FD0-8461-DB55CABA568D}"/>
              </a:ext>
            </a:extLst>
          </p:cNvPr>
          <p:cNvSpPr/>
          <p:nvPr/>
        </p:nvSpPr>
        <p:spPr>
          <a:xfrm>
            <a:off x="1618093" y="780219"/>
            <a:ext cx="37401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masis MT Pro Black" panose="02040A04050005020304" pitchFamily="18" charset="0"/>
              </a:rPr>
              <a:t>How old is he?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14F468-FAC5-48DA-958B-F70E1D25A40E}"/>
              </a:ext>
            </a:extLst>
          </p:cNvPr>
          <p:cNvGrpSpPr/>
          <p:nvPr/>
        </p:nvGrpSpPr>
        <p:grpSpPr>
          <a:xfrm>
            <a:off x="4675541" y="2847749"/>
            <a:ext cx="3117735" cy="3391382"/>
            <a:chOff x="6038574" y="585739"/>
            <a:chExt cx="3117735" cy="3391382"/>
          </a:xfrm>
        </p:grpSpPr>
        <p:grpSp>
          <p:nvGrpSpPr>
            <p:cNvPr id="4" name="3 Grupo">
              <a:extLst>
                <a:ext uri="{FF2B5EF4-FFF2-40B4-BE49-F238E27FC236}">
                  <a16:creationId xmlns:a16="http://schemas.microsoft.com/office/drawing/2014/main" id="{A3A36A85-7800-4826-8D75-4F735222D490}"/>
                </a:ext>
              </a:extLst>
            </p:cNvPr>
            <p:cNvGrpSpPr/>
            <p:nvPr/>
          </p:nvGrpSpPr>
          <p:grpSpPr>
            <a:xfrm>
              <a:off x="6038574" y="1256375"/>
              <a:ext cx="3117735" cy="2720746"/>
              <a:chOff x="902327" y="2216727"/>
              <a:chExt cx="3885697" cy="3920046"/>
            </a:xfrm>
          </p:grpSpPr>
          <p:pic>
            <p:nvPicPr>
              <p:cNvPr id="5" name="Picture 2" descr="http://www.cartoonclipartworld.com/freepartyclipart/images/71021_300.gif">
                <a:extLst>
                  <a:ext uri="{FF2B5EF4-FFF2-40B4-BE49-F238E27FC236}">
                    <a16:creationId xmlns:a16="http://schemas.microsoft.com/office/drawing/2014/main" id="{472A956B-A086-49B6-AF9C-9B6F508C36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100000" l="0" r="100000">
                            <a14:backgroundMark x1="51439" y1="19571" x2="49281" y2="30000"/>
                            <a14:backgroundMark x1="52518" y1="30571" x2="52518" y2="305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69"/>
              <a:stretch/>
            </p:blipFill>
            <p:spPr bwMode="auto">
              <a:xfrm>
                <a:off x="902327" y="2216727"/>
                <a:ext cx="3885697" cy="39200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2 Elipse">
                <a:extLst>
                  <a:ext uri="{FF2B5EF4-FFF2-40B4-BE49-F238E27FC236}">
                    <a16:creationId xmlns:a16="http://schemas.microsoft.com/office/drawing/2014/main" id="{2B2A14F5-EAFF-41C7-867B-165E87B24459}"/>
                  </a:ext>
                </a:extLst>
              </p:cNvPr>
              <p:cNvSpPr/>
              <p:nvPr/>
            </p:nvSpPr>
            <p:spPr>
              <a:xfrm>
                <a:off x="2123728" y="2369644"/>
                <a:ext cx="1440160" cy="879051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6" descr="http://bestclipartblog.com/clipart-pics/candle-clip-art-11.png">
              <a:extLst>
                <a:ext uri="{FF2B5EF4-FFF2-40B4-BE49-F238E27FC236}">
                  <a16:creationId xmlns:a16="http://schemas.microsoft.com/office/drawing/2014/main" id="{D8881CCF-8B16-488F-AA20-04B5F1ECBB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65210" l="10000" r="90000">
                          <a14:foregroundMark x1="30741" y1="1849" x2="40741" y2="1344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3"/>
            <a:stretch/>
          </p:blipFill>
          <p:spPr bwMode="auto">
            <a:xfrm>
              <a:off x="7693996" y="585739"/>
              <a:ext cx="382962" cy="55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546C37-4B46-43BF-85AB-6F167D131939}"/>
                </a:ext>
              </a:extLst>
            </p:cNvPr>
            <p:cNvSpPr/>
            <p:nvPr/>
          </p:nvSpPr>
          <p:spPr>
            <a:xfrm>
              <a:off x="6844310" y="908087"/>
              <a:ext cx="150406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60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Arial Black" panose="020B0A04020102020204" pitchFamily="34" charset="0"/>
                </a:rPr>
                <a:t>19</a:t>
              </a:r>
            </a:p>
          </p:txBody>
        </p:sp>
        <p:pic>
          <p:nvPicPr>
            <p:cNvPr id="22" name="Picture 21" descr="http://bestclipartblog.com/clipart-pics/candle-clip-art-11.png">
              <a:extLst>
                <a:ext uri="{FF2B5EF4-FFF2-40B4-BE49-F238E27FC236}">
                  <a16:creationId xmlns:a16="http://schemas.microsoft.com/office/drawing/2014/main" id="{09532AA0-80E0-436E-9A3B-EEF06CEAF5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65210" l="10000" r="90000">
                          <a14:foregroundMark x1="30741" y1="1849" x2="40741" y2="1344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3"/>
            <a:stretch/>
          </p:blipFill>
          <p:spPr bwMode="auto">
            <a:xfrm>
              <a:off x="7208193" y="596815"/>
              <a:ext cx="382962" cy="55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9B87DC1-DE20-49AB-97BA-BC4FC4AF4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4419" y="2011087"/>
            <a:ext cx="2061029" cy="277634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3F4B562-4D6D-4EC1-9727-6067C8ABE9DA}"/>
              </a:ext>
            </a:extLst>
          </p:cNvPr>
          <p:cNvGrpSpPr/>
          <p:nvPr/>
        </p:nvGrpSpPr>
        <p:grpSpPr>
          <a:xfrm>
            <a:off x="11110433" y="178774"/>
            <a:ext cx="998854" cy="923330"/>
            <a:chOff x="11110433" y="178774"/>
            <a:chExt cx="998854" cy="923330"/>
          </a:xfrm>
        </p:grpSpPr>
        <p:sp>
          <p:nvSpPr>
            <p:cNvPr id="26" name="Oval 25">
              <a:hlinkClick r:id="rId8" action="ppaction://hlinksldjump"/>
              <a:extLst>
                <a:ext uri="{FF2B5EF4-FFF2-40B4-BE49-F238E27FC236}">
                  <a16:creationId xmlns:a16="http://schemas.microsoft.com/office/drawing/2014/main" id="{73826EB6-834F-4657-A918-6DAC362FDC5A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7" name="60 CuadroTexto">
              <a:hlinkClick r:id="rId9" action="ppaction://hlinksldjump"/>
              <a:extLst>
                <a:ext uri="{FF2B5EF4-FFF2-40B4-BE49-F238E27FC236}">
                  <a16:creationId xmlns:a16="http://schemas.microsoft.com/office/drawing/2014/main" id="{328C509A-4FC1-479D-9D5D-26AD5E840360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9E7D97-8BB6-41F8-AD06-F8FF41C04A01}"/>
              </a:ext>
            </a:extLst>
          </p:cNvPr>
          <p:cNvGrpSpPr/>
          <p:nvPr/>
        </p:nvGrpSpPr>
        <p:grpSpPr>
          <a:xfrm>
            <a:off x="9370276" y="5670064"/>
            <a:ext cx="998854" cy="923330"/>
            <a:chOff x="11110433" y="178774"/>
            <a:chExt cx="998854" cy="923330"/>
          </a:xfrm>
          <a:solidFill>
            <a:srgbClr val="FF5050"/>
          </a:solidFill>
        </p:grpSpPr>
        <p:sp>
          <p:nvSpPr>
            <p:cNvPr id="28" name="Oval 27">
              <a:hlinkClick r:id="rId8" action="ppaction://hlinksldjump"/>
              <a:extLst>
                <a:ext uri="{FF2B5EF4-FFF2-40B4-BE49-F238E27FC236}">
                  <a16:creationId xmlns:a16="http://schemas.microsoft.com/office/drawing/2014/main" id="{C399B8E6-7F17-4539-84E2-91612AACA9F7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9" name="60 CuadroTexto">
              <a:hlinkClick r:id="rId8" action="ppaction://hlinksldjump"/>
              <a:extLst>
                <a:ext uri="{FF2B5EF4-FFF2-40B4-BE49-F238E27FC236}">
                  <a16:creationId xmlns:a16="http://schemas.microsoft.com/office/drawing/2014/main" id="{7E56805E-27BC-4919-8176-06B36ED8823A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5286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1112042" y="2110428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303839" y="2234160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She’s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itchFamily="66" charset="0"/>
              </a:rPr>
              <a:t>twelve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914E60-E662-4E2E-83B8-553506FF9FDC}"/>
              </a:ext>
            </a:extLst>
          </p:cNvPr>
          <p:cNvSpPr/>
          <p:nvPr/>
        </p:nvSpPr>
        <p:spPr>
          <a:xfrm>
            <a:off x="1503479" y="780219"/>
            <a:ext cx="39693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masis MT Pro Black" panose="02040A04050005020304" pitchFamily="18" charset="0"/>
              </a:rPr>
              <a:t>How old is she?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162E1F-1B35-40B6-81AC-B9564AE16967}"/>
              </a:ext>
            </a:extLst>
          </p:cNvPr>
          <p:cNvGrpSpPr/>
          <p:nvPr/>
        </p:nvGrpSpPr>
        <p:grpSpPr>
          <a:xfrm>
            <a:off x="4343098" y="2902517"/>
            <a:ext cx="3117735" cy="3380306"/>
            <a:chOff x="6038574" y="596815"/>
            <a:chExt cx="3117735" cy="3380306"/>
          </a:xfrm>
        </p:grpSpPr>
        <p:grpSp>
          <p:nvGrpSpPr>
            <p:cNvPr id="4" name="3 Grupo">
              <a:extLst>
                <a:ext uri="{FF2B5EF4-FFF2-40B4-BE49-F238E27FC236}">
                  <a16:creationId xmlns:a16="http://schemas.microsoft.com/office/drawing/2014/main" id="{A3A36A85-7800-4826-8D75-4F735222D490}"/>
                </a:ext>
              </a:extLst>
            </p:cNvPr>
            <p:cNvGrpSpPr/>
            <p:nvPr/>
          </p:nvGrpSpPr>
          <p:grpSpPr>
            <a:xfrm>
              <a:off x="6038574" y="1256375"/>
              <a:ext cx="3117735" cy="2720746"/>
              <a:chOff x="902327" y="2216727"/>
              <a:chExt cx="3885697" cy="3920046"/>
            </a:xfrm>
          </p:grpSpPr>
          <p:pic>
            <p:nvPicPr>
              <p:cNvPr id="5" name="Picture 2" descr="http://www.cartoonclipartworld.com/freepartyclipart/images/71021_300.gif">
                <a:extLst>
                  <a:ext uri="{FF2B5EF4-FFF2-40B4-BE49-F238E27FC236}">
                    <a16:creationId xmlns:a16="http://schemas.microsoft.com/office/drawing/2014/main" id="{472A956B-A086-49B6-AF9C-9B6F508C36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100000" l="0" r="100000">
                            <a14:backgroundMark x1="51439" y1="19571" x2="49281" y2="30000"/>
                            <a14:backgroundMark x1="52518" y1="30571" x2="52518" y2="305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69"/>
              <a:stretch/>
            </p:blipFill>
            <p:spPr bwMode="auto">
              <a:xfrm>
                <a:off x="902327" y="2216727"/>
                <a:ext cx="3885697" cy="39200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2 Elipse">
                <a:extLst>
                  <a:ext uri="{FF2B5EF4-FFF2-40B4-BE49-F238E27FC236}">
                    <a16:creationId xmlns:a16="http://schemas.microsoft.com/office/drawing/2014/main" id="{2B2A14F5-EAFF-41C7-867B-165E87B24459}"/>
                  </a:ext>
                </a:extLst>
              </p:cNvPr>
              <p:cNvSpPr/>
              <p:nvPr/>
            </p:nvSpPr>
            <p:spPr>
              <a:xfrm>
                <a:off x="2123728" y="2369644"/>
                <a:ext cx="1440160" cy="879051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6" descr="http://bestclipartblog.com/clipart-pics/candle-clip-art-11.png">
              <a:extLst>
                <a:ext uri="{FF2B5EF4-FFF2-40B4-BE49-F238E27FC236}">
                  <a16:creationId xmlns:a16="http://schemas.microsoft.com/office/drawing/2014/main" id="{D8881CCF-8B16-488F-AA20-04B5F1ECBB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65210" l="10000" r="90000">
                          <a14:foregroundMark x1="30741" y1="1849" x2="40741" y2="1344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3"/>
            <a:stretch/>
          </p:blipFill>
          <p:spPr bwMode="auto">
            <a:xfrm>
              <a:off x="7693895" y="596815"/>
              <a:ext cx="382962" cy="55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037EE8B-6725-4B10-8E70-6F169C7D94AB}"/>
                </a:ext>
              </a:extLst>
            </p:cNvPr>
            <p:cNvSpPr/>
            <p:nvPr/>
          </p:nvSpPr>
          <p:spPr>
            <a:xfrm>
              <a:off x="6844310" y="939486"/>
              <a:ext cx="150406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60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Arial Black" panose="020B0A04020102020204" pitchFamily="34" charset="0"/>
                </a:rPr>
                <a:t>12</a:t>
              </a:r>
            </a:p>
          </p:txBody>
        </p:sp>
        <p:pic>
          <p:nvPicPr>
            <p:cNvPr id="22" name="Picture 21" descr="http://bestclipartblog.com/clipart-pics/candle-clip-art-11.png">
              <a:extLst>
                <a:ext uri="{FF2B5EF4-FFF2-40B4-BE49-F238E27FC236}">
                  <a16:creationId xmlns:a16="http://schemas.microsoft.com/office/drawing/2014/main" id="{5C966736-04AC-4384-966D-353E471706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65210" l="10000" r="90000">
                          <a14:foregroundMark x1="30741" y1="1849" x2="40741" y2="1344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3"/>
            <a:stretch/>
          </p:blipFill>
          <p:spPr bwMode="auto">
            <a:xfrm>
              <a:off x="7213381" y="596815"/>
              <a:ext cx="382962" cy="55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8EAD4B-B69B-4227-96B1-AA3F0E4490ED}"/>
              </a:ext>
            </a:extLst>
          </p:cNvPr>
          <p:cNvGrpSpPr/>
          <p:nvPr/>
        </p:nvGrpSpPr>
        <p:grpSpPr>
          <a:xfrm>
            <a:off x="9467431" y="1488106"/>
            <a:ext cx="2381250" cy="3275624"/>
            <a:chOff x="9079792" y="2187864"/>
            <a:chExt cx="2841461" cy="445192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17B40E-AB6F-4F4B-B486-DA42A2205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79792" y="3028386"/>
              <a:ext cx="2841461" cy="3611405"/>
            </a:xfrm>
            <a:prstGeom prst="rect">
              <a:avLst/>
            </a:prstGeom>
          </p:spPr>
        </p:pic>
        <p:pic>
          <p:nvPicPr>
            <p:cNvPr id="13" name="Picture 10" descr="http://sfc.c-ij.com/es/contents/3161/10216/images/h-birthday_thl.jpg">
              <a:extLst>
                <a:ext uri="{FF2B5EF4-FFF2-40B4-BE49-F238E27FC236}">
                  <a16:creationId xmlns:a16="http://schemas.microsoft.com/office/drawing/2014/main" id="{296E6F40-35DE-4E4F-A346-8C8C39E52E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16" r="18220"/>
            <a:stretch/>
          </p:blipFill>
          <p:spPr bwMode="auto">
            <a:xfrm rot="252879">
              <a:off x="10164720" y="2187864"/>
              <a:ext cx="867915" cy="131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5D5B4372-965F-42FB-BE70-E8C3E7404120}"/>
              </a:ext>
            </a:extLst>
          </p:cNvPr>
          <p:cNvSpPr/>
          <p:nvPr/>
        </p:nvSpPr>
        <p:spPr>
          <a:xfrm>
            <a:off x="11110433" y="178774"/>
            <a:ext cx="998854" cy="92333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916582-C449-47C3-936E-18624BE7DF79}"/>
              </a:ext>
            </a:extLst>
          </p:cNvPr>
          <p:cNvGrpSpPr/>
          <p:nvPr/>
        </p:nvGrpSpPr>
        <p:grpSpPr>
          <a:xfrm>
            <a:off x="9370276" y="5670064"/>
            <a:ext cx="998854" cy="923330"/>
            <a:chOff x="11110433" y="178774"/>
            <a:chExt cx="998854" cy="923330"/>
          </a:xfrm>
          <a:solidFill>
            <a:srgbClr val="FF5050"/>
          </a:solidFill>
        </p:grpSpPr>
        <p:sp>
          <p:nvSpPr>
            <p:cNvPr id="28" name="Oval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DF7FDA1C-96C5-4E57-BD3C-EC275A757FE4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9" name="60 CuadroTexto">
              <a:hlinkClick r:id="rId10" action="ppaction://hlinksldjump"/>
              <a:extLst>
                <a:ext uri="{FF2B5EF4-FFF2-40B4-BE49-F238E27FC236}">
                  <a16:creationId xmlns:a16="http://schemas.microsoft.com/office/drawing/2014/main" id="{586347C9-38B5-43EE-9C05-2785BABE47CF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07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4 Rectángulo redondeado">
            <a:extLst>
              <a:ext uri="{FF2B5EF4-FFF2-40B4-BE49-F238E27FC236}">
                <a16:creationId xmlns:a16="http://schemas.microsoft.com/office/drawing/2014/main" id="{C7832323-9447-4057-A7A0-CFC480D77B84}"/>
              </a:ext>
            </a:extLst>
          </p:cNvPr>
          <p:cNvSpPr/>
          <p:nvPr/>
        </p:nvSpPr>
        <p:spPr>
          <a:xfrm>
            <a:off x="1112042" y="2110428"/>
            <a:ext cx="4536504" cy="737321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38 CuadroTexto">
            <a:extLst>
              <a:ext uri="{FF2B5EF4-FFF2-40B4-BE49-F238E27FC236}">
                <a16:creationId xmlns:a16="http://schemas.microsoft.com/office/drawing/2014/main" id="{CF146AD1-DCAD-456D-9A9B-04ACDECC7BD0}"/>
              </a:ext>
            </a:extLst>
          </p:cNvPr>
          <p:cNvSpPr txBox="1"/>
          <p:nvPr/>
        </p:nvSpPr>
        <p:spPr>
          <a:xfrm>
            <a:off x="1303839" y="2234160"/>
            <a:ext cx="4200691" cy="5415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She’s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b="1" dirty="0" err="1">
                <a:solidFill>
                  <a:srgbClr val="FF0000"/>
                </a:solidFill>
                <a:latin typeface="Comic Sans MS" pitchFamily="66" charset="0"/>
              </a:rPr>
              <a:t>fourteen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years</a:t>
            </a:r>
            <a:r>
              <a:rPr lang="es-ES_tradnl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s-ES_tradnl" dirty="0" err="1">
                <a:solidFill>
                  <a:prstClr val="black"/>
                </a:solidFill>
                <a:latin typeface="Comic Sans MS" pitchFamily="66" charset="0"/>
              </a:rPr>
              <a:t>old</a:t>
            </a:r>
            <a:endParaRPr lang="es-ES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749C7D-3731-42F3-8196-FF81D54E31EC}"/>
              </a:ext>
            </a:extLst>
          </p:cNvPr>
          <p:cNvSpPr/>
          <p:nvPr/>
        </p:nvSpPr>
        <p:spPr>
          <a:xfrm>
            <a:off x="1503479" y="780219"/>
            <a:ext cx="39693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masis MT Pro Black" panose="02040A04050005020304" pitchFamily="18" charset="0"/>
              </a:rPr>
              <a:t>How old is she?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172300-3021-4BB1-A411-F3E5F9892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54113" y="1256375"/>
            <a:ext cx="2815846" cy="3518383"/>
          </a:xfrm>
          <a:prstGeom prst="rect">
            <a:avLst/>
          </a:prstGeom>
        </p:spPr>
      </p:pic>
      <p:pic>
        <p:nvPicPr>
          <p:cNvPr id="13" name="Picture 10" descr="http://sfc.c-ij.com/es/contents/3161/10216/images/h-birthday_thl.jpg">
            <a:extLst>
              <a:ext uri="{FF2B5EF4-FFF2-40B4-BE49-F238E27FC236}">
                <a16:creationId xmlns:a16="http://schemas.microsoft.com/office/drawing/2014/main" id="{296E6F40-35DE-4E4F-A346-8C8C39E52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16" r="18220"/>
          <a:stretch/>
        </p:blipFill>
        <p:spPr bwMode="auto">
          <a:xfrm rot="693412">
            <a:off x="9784852" y="579295"/>
            <a:ext cx="867915" cy="131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928748B-F340-4A69-BE20-51783511EF2F}"/>
              </a:ext>
            </a:extLst>
          </p:cNvPr>
          <p:cNvGrpSpPr/>
          <p:nvPr/>
        </p:nvGrpSpPr>
        <p:grpSpPr>
          <a:xfrm>
            <a:off x="3488157" y="2958043"/>
            <a:ext cx="3117735" cy="3396385"/>
            <a:chOff x="6038574" y="580736"/>
            <a:chExt cx="3117735" cy="3396385"/>
          </a:xfrm>
        </p:grpSpPr>
        <p:grpSp>
          <p:nvGrpSpPr>
            <p:cNvPr id="4" name="3 Grupo">
              <a:extLst>
                <a:ext uri="{FF2B5EF4-FFF2-40B4-BE49-F238E27FC236}">
                  <a16:creationId xmlns:a16="http://schemas.microsoft.com/office/drawing/2014/main" id="{A3A36A85-7800-4826-8D75-4F735222D490}"/>
                </a:ext>
              </a:extLst>
            </p:cNvPr>
            <p:cNvGrpSpPr/>
            <p:nvPr/>
          </p:nvGrpSpPr>
          <p:grpSpPr>
            <a:xfrm>
              <a:off x="6038574" y="1256375"/>
              <a:ext cx="3117735" cy="2720746"/>
              <a:chOff x="902327" y="2216727"/>
              <a:chExt cx="3885697" cy="3920046"/>
            </a:xfrm>
          </p:grpSpPr>
          <p:pic>
            <p:nvPicPr>
              <p:cNvPr id="5" name="Picture 2" descr="http://www.cartoonclipartworld.com/freepartyclipart/images/71021_300.gif">
                <a:extLst>
                  <a:ext uri="{FF2B5EF4-FFF2-40B4-BE49-F238E27FC236}">
                    <a16:creationId xmlns:a16="http://schemas.microsoft.com/office/drawing/2014/main" id="{472A956B-A086-49B6-AF9C-9B6F508C36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100000" l="0" r="100000">
                            <a14:backgroundMark x1="51439" y1="19571" x2="49281" y2="30000"/>
                            <a14:backgroundMark x1="52518" y1="30571" x2="52518" y2="305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69"/>
              <a:stretch/>
            </p:blipFill>
            <p:spPr bwMode="auto">
              <a:xfrm>
                <a:off x="902327" y="2216727"/>
                <a:ext cx="3885697" cy="39200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2 Elipse">
                <a:extLst>
                  <a:ext uri="{FF2B5EF4-FFF2-40B4-BE49-F238E27FC236}">
                    <a16:creationId xmlns:a16="http://schemas.microsoft.com/office/drawing/2014/main" id="{2B2A14F5-EAFF-41C7-867B-165E87B24459}"/>
                  </a:ext>
                </a:extLst>
              </p:cNvPr>
              <p:cNvSpPr/>
              <p:nvPr/>
            </p:nvSpPr>
            <p:spPr>
              <a:xfrm>
                <a:off x="2123728" y="2369644"/>
                <a:ext cx="1440160" cy="879051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6" descr="http://bestclipartblog.com/clipart-pics/candle-clip-art-11.png">
              <a:extLst>
                <a:ext uri="{FF2B5EF4-FFF2-40B4-BE49-F238E27FC236}">
                  <a16:creationId xmlns:a16="http://schemas.microsoft.com/office/drawing/2014/main" id="{D8881CCF-8B16-488F-AA20-04B5F1ECBB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65210" l="10000" r="90000">
                          <a14:foregroundMark x1="30741" y1="1849" x2="40741" y2="1344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3"/>
            <a:stretch/>
          </p:blipFill>
          <p:spPr bwMode="auto">
            <a:xfrm>
              <a:off x="7213381" y="580736"/>
              <a:ext cx="382962" cy="55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79D548F-8AF3-42CA-B976-1C6FED52D197}"/>
                </a:ext>
              </a:extLst>
            </p:cNvPr>
            <p:cNvSpPr/>
            <p:nvPr/>
          </p:nvSpPr>
          <p:spPr>
            <a:xfrm>
              <a:off x="6844310" y="939486"/>
              <a:ext cx="1504067" cy="10156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60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0000"/>
                  </a:solidFill>
                  <a:effectLst/>
                  <a:latin typeface="Arial Black" panose="020B0A04020102020204" pitchFamily="34" charset="0"/>
                </a:rPr>
                <a:t>14</a:t>
              </a:r>
            </a:p>
          </p:txBody>
        </p:sp>
        <p:pic>
          <p:nvPicPr>
            <p:cNvPr id="22" name="Picture 21" descr="http://bestclipartblog.com/clipart-pics/candle-clip-art-11.png">
              <a:extLst>
                <a:ext uri="{FF2B5EF4-FFF2-40B4-BE49-F238E27FC236}">
                  <a16:creationId xmlns:a16="http://schemas.microsoft.com/office/drawing/2014/main" id="{B6C096E0-8778-4784-A0A9-69F8820A9F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65210" l="10000" r="90000">
                          <a14:foregroundMark x1="30741" y1="1849" x2="40741" y2="1344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423"/>
            <a:stretch/>
          </p:blipFill>
          <p:spPr bwMode="auto">
            <a:xfrm>
              <a:off x="7744671" y="590020"/>
              <a:ext cx="382962" cy="55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71B8F3-E0A1-42EF-909F-61E540F7F54D}"/>
              </a:ext>
            </a:extLst>
          </p:cNvPr>
          <p:cNvGrpSpPr/>
          <p:nvPr/>
        </p:nvGrpSpPr>
        <p:grpSpPr>
          <a:xfrm>
            <a:off x="11110433" y="178774"/>
            <a:ext cx="998854" cy="923330"/>
            <a:chOff x="11110433" y="178774"/>
            <a:chExt cx="998854" cy="923330"/>
          </a:xfrm>
        </p:grpSpPr>
        <p:sp>
          <p:nvSpPr>
            <p:cNvPr id="25" name="Oval 24">
              <a:hlinkClick r:id="rId10" action="ppaction://hlinksldjump"/>
              <a:extLst>
                <a:ext uri="{FF2B5EF4-FFF2-40B4-BE49-F238E27FC236}">
                  <a16:creationId xmlns:a16="http://schemas.microsoft.com/office/drawing/2014/main" id="{52EC4331-628C-4254-A547-AE0BA5918431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6" name="60 CuadroTexto">
              <a:hlinkClick r:id="rId11" action="ppaction://hlinksldjump"/>
              <a:extLst>
                <a:ext uri="{FF2B5EF4-FFF2-40B4-BE49-F238E27FC236}">
                  <a16:creationId xmlns:a16="http://schemas.microsoft.com/office/drawing/2014/main" id="{785A7CDE-06DA-4279-BEC2-270F97A2C955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927194-904E-45FF-BF44-F7BC2CC4856B}"/>
              </a:ext>
            </a:extLst>
          </p:cNvPr>
          <p:cNvGrpSpPr/>
          <p:nvPr/>
        </p:nvGrpSpPr>
        <p:grpSpPr>
          <a:xfrm>
            <a:off x="9370276" y="5670064"/>
            <a:ext cx="998854" cy="923330"/>
            <a:chOff x="11110433" y="178774"/>
            <a:chExt cx="998854" cy="923330"/>
          </a:xfrm>
          <a:solidFill>
            <a:srgbClr val="FF5050"/>
          </a:solidFill>
        </p:grpSpPr>
        <p:sp>
          <p:nvSpPr>
            <p:cNvPr id="27" name="Oval 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8877629B-81DE-4351-9B96-F02707C43414}"/>
                </a:ext>
              </a:extLst>
            </p:cNvPr>
            <p:cNvSpPr/>
            <p:nvPr/>
          </p:nvSpPr>
          <p:spPr>
            <a:xfrm>
              <a:off x="11110433" y="178774"/>
              <a:ext cx="998854" cy="923330"/>
            </a:xfrm>
            <a:prstGeom prst="ellipse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28" name="60 CuadroTexto">
              <a:hlinkClick r:id="rId10" action="ppaction://hlinksldjump"/>
              <a:extLst>
                <a:ext uri="{FF2B5EF4-FFF2-40B4-BE49-F238E27FC236}">
                  <a16:creationId xmlns:a16="http://schemas.microsoft.com/office/drawing/2014/main" id="{6279ABD7-0CFE-4F66-BDB3-CDCCE0D3666C}"/>
                </a:ext>
              </a:extLst>
            </p:cNvPr>
            <p:cNvSpPr txBox="1"/>
            <p:nvPr/>
          </p:nvSpPr>
          <p:spPr>
            <a:xfrm>
              <a:off x="11174985" y="225657"/>
              <a:ext cx="891081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334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0048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ocuments\HINH NEN POWER POINT\hinh-nen-powerpoint-bui-hoa-hong_0927186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9A502E-D1FB-4309-86A3-4AE430C14623}"/>
              </a:ext>
            </a:extLst>
          </p:cNvPr>
          <p:cNvSpPr/>
          <p:nvPr/>
        </p:nvSpPr>
        <p:spPr>
          <a:xfrm>
            <a:off x="3134591" y="2480570"/>
            <a:ext cx="6317673" cy="22111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FF505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75467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3A122E-D588-4E7C-9579-48317BF7D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" y="21961"/>
            <a:ext cx="12117491" cy="6836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912AE3-2110-4C96-B888-C2A9C5DC8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991" y="300037"/>
            <a:ext cx="8803381" cy="615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1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extLst>
      <p:ext uri="{BB962C8B-B14F-4D97-AF65-F5344CB8AC3E}">
        <p14:creationId xmlns:p14="http://schemas.microsoft.com/office/powerpoint/2010/main" val="6033337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89275-2417-9654-93C9-096365A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0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0B651-6266-5F1B-0421-054AD9E6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0D8A3-C3C8-EC46-4052-DE200501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7995C-5CFE-4313-ACD8-643E923D7BB1}"/>
              </a:ext>
            </a:extLst>
          </p:cNvPr>
          <p:cNvSpPr/>
          <p:nvPr/>
        </p:nvSpPr>
        <p:spPr>
          <a:xfrm>
            <a:off x="821098" y="471259"/>
            <a:ext cx="10496282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rgbClr val="FF0000"/>
                </a:solidFill>
              </a:rPr>
              <a:t>Hỏi tuổi của ai đó</a:t>
            </a:r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8E5C5AF-B213-5F95-C934-EF68F9868960}"/>
              </a:ext>
            </a:extLst>
          </p:cNvPr>
          <p:cNvSpPr/>
          <p:nvPr/>
        </p:nvSpPr>
        <p:spPr>
          <a:xfrm>
            <a:off x="251278" y="1792343"/>
            <a:ext cx="7292521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How old is he ?</a:t>
            </a:r>
            <a:endParaRPr lang="en-US" sz="3200" b="1" kern="1200" dirty="0">
              <a:solidFill>
                <a:srgbClr val="FF505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32AF3505-A383-AA21-2BA7-B0D8B157CE0A}"/>
              </a:ext>
            </a:extLst>
          </p:cNvPr>
          <p:cNvSpPr/>
          <p:nvPr/>
        </p:nvSpPr>
        <p:spPr>
          <a:xfrm>
            <a:off x="4191000" y="3686173"/>
            <a:ext cx="7581900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He’s forty- five.</a:t>
            </a:r>
            <a:endParaRPr lang="en-US" sz="3200" b="1" kern="1200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7248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268D98-65F5-F46F-EA65-3A92BE89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" y="0"/>
            <a:ext cx="1217377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DEE91-0440-0541-73C2-9DB96A74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E0B4-2DF9-A0E0-195B-607E5922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739D678-A184-4130-9813-26BD85A1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51" y="1811476"/>
            <a:ext cx="3695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C3477B-6950-4457-80DA-151D590CE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418" y="3273891"/>
            <a:ext cx="808525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Learn vocabulary and sentence pattern by heart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11- lesson 2 ( 4, 5, 6)</a:t>
            </a:r>
          </a:p>
        </p:txBody>
      </p:sp>
    </p:spTree>
    <p:extLst>
      <p:ext uri="{BB962C8B-B14F-4D97-AF65-F5344CB8AC3E}">
        <p14:creationId xmlns:p14="http://schemas.microsoft.com/office/powerpoint/2010/main" val="3987301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883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6FE979-320A-BCC7-D4C9-83DF498286ED}"/>
              </a:ext>
            </a:extLst>
          </p:cNvPr>
          <p:cNvSpPr/>
          <p:nvPr/>
        </p:nvSpPr>
        <p:spPr>
          <a:xfrm>
            <a:off x="11144250" y="6267450"/>
            <a:ext cx="104775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Made by Thanh Tam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755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BE0C81B-9374-0F41-AE6F-4F55A9257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1841" y="2709862"/>
            <a:ext cx="62219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0070C0"/>
                </a:solidFill>
                <a:latin typeface="Arial" pitchFamily="34" charset="0"/>
              </a:rPr>
              <a:t>LESSON 2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D89CE7DE-2614-2507-AAFB-81ACA56A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441" y="1546224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11: MY FAMILY</a:t>
            </a:r>
          </a:p>
        </p:txBody>
      </p:sp>
    </p:spTree>
    <p:extLst>
      <p:ext uri="{BB962C8B-B14F-4D97-AF65-F5344CB8AC3E}">
        <p14:creationId xmlns:p14="http://schemas.microsoft.com/office/powerpoint/2010/main" val="1560446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672D4-5503-709D-F85A-E26C35BE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D67BC-6105-A2CC-FB40-9607D2A59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02FA4-2485-DBB0-E222-C00A9AD7B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1E4F20-D06F-43FE-924F-CB20006ED0BF}"/>
              </a:ext>
            </a:extLst>
          </p:cNvPr>
          <p:cNvSpPr/>
          <p:nvPr/>
        </p:nvSpPr>
        <p:spPr>
          <a:xfrm>
            <a:off x="2581837" y="-218795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157CE8-F77A-4510-9531-19E59376F311}"/>
              </a:ext>
            </a:extLst>
          </p:cNvPr>
          <p:cNvSpPr/>
          <p:nvPr/>
        </p:nvSpPr>
        <p:spPr>
          <a:xfrm>
            <a:off x="4653944" y="3783661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MATCH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390479C-5F8F-4588-8E73-10860360312C}"/>
              </a:ext>
            </a:extLst>
          </p:cNvPr>
          <p:cNvSpPr/>
          <p:nvPr/>
        </p:nvSpPr>
        <p:spPr>
          <a:xfrm>
            <a:off x="3978713" y="382652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21274CD-8A12-48AA-B91A-BD3A2EB58A3E}"/>
              </a:ext>
            </a:extLst>
          </p:cNvPr>
          <p:cNvSpPr/>
          <p:nvPr/>
        </p:nvSpPr>
        <p:spPr>
          <a:xfrm>
            <a:off x="5331898" y="459495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SING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F606E5-C116-43EE-930D-0546173E569C}"/>
              </a:ext>
            </a:extLst>
          </p:cNvPr>
          <p:cNvSpPr/>
          <p:nvPr/>
        </p:nvSpPr>
        <p:spPr>
          <a:xfrm>
            <a:off x="4587166" y="4670567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D26A78-B754-4A7D-8871-421F0EEFDA59}"/>
              </a:ext>
            </a:extLst>
          </p:cNvPr>
          <p:cNvSpPr/>
          <p:nvPr/>
        </p:nvSpPr>
        <p:spPr>
          <a:xfrm>
            <a:off x="5677995" y="549856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C4E0B5-62EB-419B-B117-76163A1729F6}"/>
              </a:ext>
            </a:extLst>
          </p:cNvPr>
          <p:cNvSpPr/>
          <p:nvPr/>
        </p:nvSpPr>
        <p:spPr>
          <a:xfrm>
            <a:off x="5002764" y="551733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488FD1-6384-46CC-A5BC-8A30B576F13A}"/>
              </a:ext>
            </a:extLst>
          </p:cNvPr>
          <p:cNvSpPr/>
          <p:nvPr/>
        </p:nvSpPr>
        <p:spPr>
          <a:xfrm>
            <a:off x="3744031" y="1936927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99580C-B99F-439D-A770-3404CFF2C3B3}"/>
              </a:ext>
            </a:extLst>
          </p:cNvPr>
          <p:cNvSpPr/>
          <p:nvPr/>
        </p:nvSpPr>
        <p:spPr>
          <a:xfrm>
            <a:off x="3015012" y="1979789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E05091-9FB3-4832-8B88-5347A162A84F}"/>
              </a:ext>
            </a:extLst>
          </p:cNvPr>
          <p:cNvSpPr/>
          <p:nvPr/>
        </p:nvSpPr>
        <p:spPr>
          <a:xfrm>
            <a:off x="4178818" y="288270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NUMBER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052604E-0C66-41F2-9D83-155E8EBF3162}"/>
              </a:ext>
            </a:extLst>
          </p:cNvPr>
          <p:cNvSpPr/>
          <p:nvPr/>
        </p:nvSpPr>
        <p:spPr>
          <a:xfrm>
            <a:off x="3449799" y="292556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66532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5604" name="Picture 2" descr="C:\Users\Administrator\Documents\HINH NEN POWER POINT\hinh-nen-cho-powerpoint-nen-trang-va-cac-kep-du-loai-mau_092717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2"/>
          <p:cNvSpPr>
            <a:spLocks noChangeArrowheads="1" noChangeShapeType="1" noTextEdit="1"/>
          </p:cNvSpPr>
          <p:nvPr/>
        </p:nvSpPr>
        <p:spPr bwMode="auto">
          <a:xfrm>
            <a:off x="2286000" y="1524000"/>
            <a:ext cx="7620000" cy="4038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6051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5195C-51A8-8550-BC2A-7FF8F209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808B1-926F-C128-A407-2ACAC755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69033BA0-2FD0-48E3-9784-DAB8AD9C7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2378" y="796940"/>
            <a:ext cx="7620000" cy="17224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 ’S PLAY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4370131D-6094-4ED2-AA77-8422E7428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614" y="3043239"/>
            <a:ext cx="7737764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</p:spTree>
    <p:extLst>
      <p:ext uri="{BB962C8B-B14F-4D97-AF65-F5344CB8AC3E}">
        <p14:creationId xmlns:p14="http://schemas.microsoft.com/office/powerpoint/2010/main" val="1029396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FCA2BC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rgbClr val="00FF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209800" y="4081790"/>
            <a:ext cx="441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/>
              <a:t>She’ s nineteen years old.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700" y="5586414"/>
            <a:ext cx="36144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/>
              <a:t>She’ s seventeen years old.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2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2772" grpId="0" animBg="1"/>
      <p:bldP spid="32773" grpId="0" animBg="1"/>
      <p:bldP spid="3277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590800" y="3962401"/>
            <a:ext cx="373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800" b="1" dirty="0"/>
              <a:t>He’ s eleven years old.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699" y="5586414"/>
            <a:ext cx="3686687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/>
              <a:t>He’ s fifteen years old.</a:t>
            </a:r>
          </a:p>
          <a:p>
            <a:pPr eaLnBrk="0" hangingPunct="0"/>
            <a:endParaRPr lang="en-US" sz="27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32772" grpId="0" animBg="1"/>
      <p:bldP spid="32773" grpId="0" animBg="1"/>
      <p:bldP spid="3277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299C1A-CB00-45CB-A6A0-B5D4ACBFD7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2732" y="631065"/>
            <a:ext cx="10637950" cy="5460641"/>
          </a:xfrm>
          <a:prstGeom prst="rect">
            <a:avLst/>
          </a:prstGeom>
        </p:spPr>
      </p:pic>
      <p:pic>
        <p:nvPicPr>
          <p:cNvPr id="9" name="Track 8">
            <a:hlinkClick r:id="" action="ppaction://media"/>
            <a:extLst>
              <a:ext uri="{FF2B5EF4-FFF2-40B4-BE49-F238E27FC236}">
                <a16:creationId xmlns:a16="http://schemas.microsoft.com/office/drawing/2014/main" id="{84916AA6-7FE1-4A22-AD52-0D8CCCA453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62015" y="863567"/>
            <a:ext cx="619140" cy="7466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C3E4CE-9A83-4B2E-B506-7FD8FB711326}"/>
              </a:ext>
            </a:extLst>
          </p:cNvPr>
          <p:cNvSpPr/>
          <p:nvPr/>
        </p:nvSpPr>
        <p:spPr>
          <a:xfrm>
            <a:off x="3573103" y="5015045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AEC2E0-44A8-40FD-A2B0-B1B8A9D1E433}"/>
              </a:ext>
            </a:extLst>
          </p:cNvPr>
          <p:cNvSpPr/>
          <p:nvPr/>
        </p:nvSpPr>
        <p:spPr>
          <a:xfrm>
            <a:off x="5899472" y="5014742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2EC310-8CE8-4886-9C85-F99A458E8613}"/>
              </a:ext>
            </a:extLst>
          </p:cNvPr>
          <p:cNvSpPr/>
          <p:nvPr/>
        </p:nvSpPr>
        <p:spPr>
          <a:xfrm>
            <a:off x="8211067" y="5014742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4E703F-A902-426A-B9D5-84931C9B88F6}"/>
              </a:ext>
            </a:extLst>
          </p:cNvPr>
          <p:cNvSpPr/>
          <p:nvPr/>
        </p:nvSpPr>
        <p:spPr>
          <a:xfrm>
            <a:off x="10618613" y="5015044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2</a:t>
            </a:r>
          </a:p>
        </p:txBody>
      </p:sp>
      <p:pic>
        <p:nvPicPr>
          <p:cNvPr id="2" name="U 11 L 2. 4. 1">
            <a:hlinkClick r:id="" action="ppaction://media"/>
            <a:extLst>
              <a:ext uri="{FF2B5EF4-FFF2-40B4-BE49-F238E27FC236}">
                <a16:creationId xmlns:a16="http://schemas.microsoft.com/office/drawing/2014/main" id="{A5FEB45E-5A26-4407-A6F5-71D950E580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932" y="2214562"/>
            <a:ext cx="609600" cy="609600"/>
          </a:xfrm>
          <a:prstGeom prst="rect">
            <a:avLst/>
          </a:prstGeom>
        </p:spPr>
      </p:pic>
      <p:pic>
        <p:nvPicPr>
          <p:cNvPr id="3" name="U 11 L 2. 4. 2">
            <a:hlinkClick r:id="" action="ppaction://media"/>
            <a:extLst>
              <a:ext uri="{FF2B5EF4-FFF2-40B4-BE49-F238E27FC236}">
                <a16:creationId xmlns:a16="http://schemas.microsoft.com/office/drawing/2014/main" id="{09DC4C4E-7BF8-4741-89D3-6F577EB0C1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932" y="2867024"/>
            <a:ext cx="609600" cy="609600"/>
          </a:xfrm>
          <a:prstGeom prst="rect">
            <a:avLst/>
          </a:prstGeom>
        </p:spPr>
      </p:pic>
      <p:pic>
        <p:nvPicPr>
          <p:cNvPr id="4" name="U 11 L 2. 4.  3">
            <a:hlinkClick r:id="" action="ppaction://media"/>
            <a:extLst>
              <a:ext uri="{FF2B5EF4-FFF2-40B4-BE49-F238E27FC236}">
                <a16:creationId xmlns:a16="http://schemas.microsoft.com/office/drawing/2014/main" id="{E354C490-CAC3-4C6D-BCA4-240D01C161F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932" y="3533775"/>
            <a:ext cx="609600" cy="609600"/>
          </a:xfrm>
          <a:prstGeom prst="rect">
            <a:avLst/>
          </a:prstGeom>
        </p:spPr>
      </p:pic>
      <p:pic>
        <p:nvPicPr>
          <p:cNvPr id="14" name="U 11 L 2. 4.  4">
            <a:hlinkClick r:id="" action="ppaction://media"/>
            <a:extLst>
              <a:ext uri="{FF2B5EF4-FFF2-40B4-BE49-F238E27FC236}">
                <a16:creationId xmlns:a16="http://schemas.microsoft.com/office/drawing/2014/main" id="{50F0B432-D83A-42DA-BD69-C8D02458F37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932" y="42433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3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8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AEE542-515F-4B9A-908E-FB52EED4340C}"/>
              </a:ext>
            </a:extLst>
          </p:cNvPr>
          <p:cNvSpPr txBox="1"/>
          <p:nvPr/>
        </p:nvSpPr>
        <p:spPr>
          <a:xfrm>
            <a:off x="4086207" y="4672219"/>
            <a:ext cx="339086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Eleven: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99AB52-F4F3-41A7-BF28-2C2E695BB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07" y="1197264"/>
            <a:ext cx="3519488" cy="301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Eleven">
            <a:hlinkClick r:id="" action="ppaction://media"/>
            <a:extLst>
              <a:ext uri="{FF2B5EF4-FFF2-40B4-BE49-F238E27FC236}">
                <a16:creationId xmlns:a16="http://schemas.microsoft.com/office/drawing/2014/main" id="{CF0592F6-F016-4C79-A0D9-6E34B2AE0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4599" y="9665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8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1C946E-CA4F-43D8-9AFB-5C2829D25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5" y="604717"/>
            <a:ext cx="10491030" cy="5795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9468B3-6758-4CA7-AC8C-80A7D02C2E17}"/>
              </a:ext>
            </a:extLst>
          </p:cNvPr>
          <p:cNvSpPr/>
          <p:nvPr/>
        </p:nvSpPr>
        <p:spPr>
          <a:xfrm>
            <a:off x="8265957" y="3251914"/>
            <a:ext cx="11608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twelve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5FCB00-28DA-4465-9166-53FF9DFD4A2B}"/>
              </a:ext>
            </a:extLst>
          </p:cNvPr>
          <p:cNvSpPr/>
          <p:nvPr/>
        </p:nvSpPr>
        <p:spPr>
          <a:xfrm>
            <a:off x="3487949" y="5469709"/>
            <a:ext cx="6431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8EB3F8-E10E-494D-8DAC-274D1BCFCA9C}"/>
              </a:ext>
            </a:extLst>
          </p:cNvPr>
          <p:cNvSpPr/>
          <p:nvPr/>
        </p:nvSpPr>
        <p:spPr>
          <a:xfrm>
            <a:off x="3279119" y="5875204"/>
            <a:ext cx="13981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eighteen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A1C0FC-AF01-4157-9E08-DB16637A9763}"/>
              </a:ext>
            </a:extLst>
          </p:cNvPr>
          <p:cNvSpPr/>
          <p:nvPr/>
        </p:nvSpPr>
        <p:spPr>
          <a:xfrm>
            <a:off x="7845325" y="5469709"/>
            <a:ext cx="8835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EA3F98-FA09-43EB-86C9-69BA95885F7B}"/>
              </a:ext>
            </a:extLst>
          </p:cNvPr>
          <p:cNvSpPr/>
          <p:nvPr/>
        </p:nvSpPr>
        <p:spPr>
          <a:xfrm>
            <a:off x="8287113" y="5869827"/>
            <a:ext cx="11208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fifteen</a:t>
            </a:r>
          </a:p>
        </p:txBody>
      </p:sp>
    </p:spTree>
    <p:extLst>
      <p:ext uri="{BB962C8B-B14F-4D97-AF65-F5344CB8AC3E}">
        <p14:creationId xmlns:p14="http://schemas.microsoft.com/office/powerpoint/2010/main" val="39851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71639A-A06A-494A-8BCB-C2B64FD2E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984" y="429756"/>
            <a:ext cx="10262232" cy="59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1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3124200" y="1143000"/>
            <a:ext cx="6477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BlackH"/>
              </a:rPr>
              <a:t>Let's play GAME</a:t>
            </a:r>
          </a:p>
        </p:txBody>
      </p:sp>
      <p:sp>
        <p:nvSpPr>
          <p:cNvPr id="15363" name="WordArt 11"/>
          <p:cNvSpPr>
            <a:spLocks noChangeArrowheads="1" noChangeShapeType="1" noTextEdit="1"/>
          </p:cNvSpPr>
          <p:nvPr/>
        </p:nvSpPr>
        <p:spPr bwMode="auto">
          <a:xfrm>
            <a:off x="3124200" y="3276600"/>
            <a:ext cx="6172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BF4D07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Who is fastest?</a:t>
            </a:r>
          </a:p>
        </p:txBody>
      </p:sp>
      <p:pic>
        <p:nvPicPr>
          <p:cNvPr id="26628" name="j02138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800225" y="5867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9236075" y="381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876800" y="279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095500" y="325439"/>
            <a:ext cx="719138" cy="7207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672139" y="598011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569450" y="5715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071689" y="3048000"/>
            <a:ext cx="719137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9882189" y="3255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42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3517779" y="613568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 old is he?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DC3C7A-43A8-40CB-A361-D8A523D5D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519" y="1665534"/>
            <a:ext cx="3224117" cy="2343150"/>
          </a:xfrm>
          <a:prstGeom prst="rect">
            <a:avLst/>
          </a:prstGeom>
        </p:spPr>
      </p:pic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298220" y="4395601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He’s……………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5177952" y="4210937"/>
            <a:ext cx="2935537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fifteen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671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3517779" y="613568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 old is he?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298220" y="4395601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He’s……………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5177952" y="4210937"/>
            <a:ext cx="3375546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nineteen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5BDDAF-3DDD-481C-A8A5-6F6CA419F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8529" y="1732165"/>
            <a:ext cx="380496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2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3517779" y="613568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 old is he?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298220" y="4395601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He’s……………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5177952" y="4210937"/>
            <a:ext cx="2935537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sixteen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FD88AF-A482-4DE6-9E94-482E28DA4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525" y="1805447"/>
            <a:ext cx="22669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3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3517779" y="613568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 old is he?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298220" y="4395601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He’s……………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5177952" y="4210937"/>
            <a:ext cx="2935537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twelve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4E0475-DE58-4A69-93CE-0AB22ECD1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482" y="1695084"/>
            <a:ext cx="3929871" cy="23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6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scrapbook.momsbreak.com/School/SchoolHouseFreamRedYellowRoof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" y="28576"/>
            <a:ext cx="11887200" cy="6677024"/>
          </a:xfrm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962400" y="2286001"/>
            <a:ext cx="3695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047653" y="3177827"/>
            <a:ext cx="594180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Prepare Unit 11- Lesson 3 ( 1, 2, 3)</a:t>
            </a:r>
          </a:p>
        </p:txBody>
      </p:sp>
      <p:sp>
        <p:nvSpPr>
          <p:cNvPr id="55301" name="TextBox 15"/>
          <p:cNvSpPr txBox="1">
            <a:spLocks noChangeArrowheads="1"/>
          </p:cNvSpPr>
          <p:nvPr/>
        </p:nvSpPr>
        <p:spPr bwMode="auto">
          <a:xfrm>
            <a:off x="0" y="6396037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</a:t>
            </a:r>
          </a:p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 Tam</a:t>
            </a:r>
          </a:p>
        </p:txBody>
      </p:sp>
      <p:pic>
        <p:nvPicPr>
          <p:cNvPr id="55302" name="Picture 7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20" y="0"/>
            <a:ext cx="185578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8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8100"/>
            <a:ext cx="17526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4646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  <p:sp>
        <p:nvSpPr>
          <p:cNvPr id="39946" name="TextBox 6"/>
          <p:cNvSpPr txBox="1">
            <a:spLocks noChangeArrowheads="1"/>
          </p:cNvSpPr>
          <p:nvPr/>
        </p:nvSpPr>
        <p:spPr bwMode="auto">
          <a:xfrm>
            <a:off x="11239500" y="6276183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399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ngo nghinh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KITTY">
            <a:hlinkHover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902349"/>
            <a:ext cx="13716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DUCK4_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-73511"/>
            <a:ext cx="14605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 descr="MOUSE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69" y="3523635"/>
            <a:ext cx="162083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8" descr="BE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4918869"/>
            <a:ext cx="145415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CATRUN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1938" y="5113337"/>
            <a:ext cx="17081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 descr="mouse3"/>
          <p:cNvPicPr>
            <a:picLocks noChangeAspect="1" noChangeArrowheads="1" noCrop="1"/>
          </p:cNvPicPr>
          <p:nvPr/>
        </p:nvPicPr>
        <p:blipFill>
          <a:blip r:embed="rId10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53669"/>
            <a:ext cx="1752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H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21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196850" y="831851"/>
            <a:ext cx="11201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Cooper Std Black"/>
              </a:rPr>
              <a:t>    </a:t>
            </a:r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GOODBYE, </a:t>
            </a:r>
          </a:p>
          <a:p>
            <a:pPr algn="ctr" eaLnBrk="1" hangingPunct="1"/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SEE YOU AGAIN !</a:t>
            </a:r>
          </a:p>
        </p:txBody>
      </p:sp>
      <p:sp>
        <p:nvSpPr>
          <p:cNvPr id="57355" name="TextBox 10"/>
          <p:cNvSpPr txBox="1">
            <a:spLocks noChangeArrowheads="1"/>
          </p:cNvSpPr>
          <p:nvPr/>
        </p:nvSpPr>
        <p:spPr bwMode="auto">
          <a:xfrm>
            <a:off x="38100" y="651033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5735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7" fill="hold"/>
                                        <p:tgtEl>
                                          <p:spTgt spid="52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70309C-FCFA-46CA-B5E9-D07A14FC68AF}"/>
              </a:ext>
            </a:extLst>
          </p:cNvPr>
          <p:cNvSpPr txBox="1"/>
          <p:nvPr/>
        </p:nvSpPr>
        <p:spPr>
          <a:xfrm>
            <a:off x="3026297" y="4781252"/>
            <a:ext cx="52820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Twelve:  /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twelv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709E0-0950-4D4B-991B-DC837BDFE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262" y="1351966"/>
            <a:ext cx="4326094" cy="2891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Twelve">
            <a:hlinkClick r:id="" action="ppaction://media"/>
            <a:extLst>
              <a:ext uri="{FF2B5EF4-FFF2-40B4-BE49-F238E27FC236}">
                <a16:creationId xmlns:a16="http://schemas.microsoft.com/office/drawing/2014/main" id="{F79EB2BD-DD92-4EFB-A760-FE7761BC0F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3626" y="13519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7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F9CD8B-9688-4280-90CA-C744B2F48704}"/>
              </a:ext>
            </a:extLst>
          </p:cNvPr>
          <p:cNvSpPr txBox="1"/>
          <p:nvPr/>
        </p:nvSpPr>
        <p:spPr>
          <a:xfrm>
            <a:off x="2640985" y="4823828"/>
            <a:ext cx="610295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Thirteen: /</a:t>
            </a:r>
            <a:r>
              <a:rPr lang="el-GR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ɜːˈtiːn/ số 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432A6-BF84-4A4D-BA9D-96E4E91AE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184" y="1184856"/>
            <a:ext cx="3370441" cy="317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Thirteen">
            <a:hlinkClick r:id="" action="ppaction://media"/>
            <a:extLst>
              <a:ext uri="{FF2B5EF4-FFF2-40B4-BE49-F238E27FC236}">
                <a16:creationId xmlns:a16="http://schemas.microsoft.com/office/drawing/2014/main" id="{5A90F22D-FC53-41F8-A35E-E5501BF0D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6945" y="816726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8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1994D8-E6AA-47C4-8C74-1BFC3CCD10A1}"/>
              </a:ext>
            </a:extLst>
          </p:cNvPr>
          <p:cNvSpPr txBox="1"/>
          <p:nvPr/>
        </p:nvSpPr>
        <p:spPr>
          <a:xfrm>
            <a:off x="2529625" y="4822108"/>
            <a:ext cx="784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Fourteen: /ˌ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fɔ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ːˈ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tiːn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</a:t>
            </a:r>
          </a:p>
        </p:txBody>
      </p:sp>
      <p:pic>
        <p:nvPicPr>
          <p:cNvPr id="8" name="Fourteen">
            <a:hlinkClick r:id="" action="ppaction://media"/>
            <a:extLst>
              <a:ext uri="{FF2B5EF4-FFF2-40B4-BE49-F238E27FC236}">
                <a16:creationId xmlns:a16="http://schemas.microsoft.com/office/drawing/2014/main" id="{7056487C-2209-40A1-A0F4-4D5820B78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7628" y="1257299"/>
            <a:ext cx="487362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7D0C96-3D4B-4688-AD2C-77F82E3977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1879" y="1257299"/>
            <a:ext cx="4170785" cy="29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E6D0C5-9CCC-48D6-A217-97C8BEE518F9}"/>
              </a:ext>
            </a:extLst>
          </p:cNvPr>
          <p:cNvSpPr txBox="1"/>
          <p:nvPr/>
        </p:nvSpPr>
        <p:spPr>
          <a:xfrm>
            <a:off x="2664318" y="4765849"/>
            <a:ext cx="572143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Fifteen: /ˌ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fɪfˈtiːn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6DC806-DC18-4368-A158-94708AA98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80" y="1095145"/>
            <a:ext cx="3036551" cy="314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Fifteen">
            <a:hlinkClick r:id="" action="ppaction://media"/>
            <a:extLst>
              <a:ext uri="{FF2B5EF4-FFF2-40B4-BE49-F238E27FC236}">
                <a16:creationId xmlns:a16="http://schemas.microsoft.com/office/drawing/2014/main" id="{AC4A3FB0-104F-46CA-AB6A-E776838B6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8812" y="1100232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7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2057</TotalTime>
  <Words>920</Words>
  <Application>Microsoft Office PowerPoint</Application>
  <PresentationFormat>Widescreen</PresentationFormat>
  <Paragraphs>301</Paragraphs>
  <Slides>59</Slides>
  <Notes>22</Notes>
  <HiddenSlides>0</HiddenSlides>
  <MMClips>25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82" baseType="lpstr">
      <vt:lpstr>.VnArial</vt:lpstr>
      <vt:lpstr>.VnBahamasB</vt:lpstr>
      <vt:lpstr>.VnBlackH</vt:lpstr>
      <vt:lpstr>.VnBodoni</vt:lpstr>
      <vt:lpstr>.VnShelley Allegro</vt:lpstr>
      <vt:lpstr>.VnTimeH</vt:lpstr>
      <vt:lpstr>215000E</vt:lpstr>
      <vt:lpstr>A3.OpenSansBold-San</vt:lpstr>
      <vt:lpstr>A3.OpenSans-San</vt:lpstr>
      <vt:lpstr>Amasis MT Pro Black</vt:lpstr>
      <vt:lpstr>Arial</vt:lpstr>
      <vt:lpstr>Arial Black</vt:lpstr>
      <vt:lpstr>Calibri</vt:lpstr>
      <vt:lpstr>Calibri Light</vt:lpstr>
      <vt:lpstr>Cambria</vt:lpstr>
      <vt:lpstr>Comic Sans MS</vt:lpstr>
      <vt:lpstr>Cooper Std Black</vt:lpstr>
      <vt:lpstr>Impact</vt:lpstr>
      <vt:lpstr>Tahoma</vt:lpstr>
      <vt:lpstr>Times New Roman</vt:lpstr>
      <vt:lpstr>VNI-Baybuom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129</cp:revision>
  <dcterms:created xsi:type="dcterms:W3CDTF">2021-11-11T15:46:46Z</dcterms:created>
  <dcterms:modified xsi:type="dcterms:W3CDTF">2025-05-07T00:46:03Z</dcterms:modified>
</cp:coreProperties>
</file>