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15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8"/>
  </p:notesMasterIdLst>
  <p:sldIdLst>
    <p:sldId id="390" r:id="rId3"/>
    <p:sldId id="721" r:id="rId4"/>
    <p:sldId id="432" r:id="rId5"/>
    <p:sldId id="433" r:id="rId6"/>
    <p:sldId id="266" r:id="rId7"/>
    <p:sldId id="574" r:id="rId8"/>
    <p:sldId id="618" r:id="rId9"/>
    <p:sldId id="619" r:id="rId10"/>
    <p:sldId id="620" r:id="rId11"/>
    <p:sldId id="439" r:id="rId12"/>
    <p:sldId id="445" r:id="rId13"/>
    <p:sldId id="446" r:id="rId14"/>
    <p:sldId id="536" r:id="rId15"/>
    <p:sldId id="394" r:id="rId16"/>
    <p:sldId id="537" r:id="rId17"/>
    <p:sldId id="538" r:id="rId18"/>
    <p:sldId id="539" r:id="rId19"/>
    <p:sldId id="452" r:id="rId20"/>
    <p:sldId id="594" r:id="rId21"/>
    <p:sldId id="722" r:id="rId22"/>
    <p:sldId id="596" r:id="rId23"/>
    <p:sldId id="501" r:id="rId24"/>
    <p:sldId id="504" r:id="rId25"/>
    <p:sldId id="448" r:id="rId26"/>
    <p:sldId id="447" r:id="rId27"/>
    <p:sldId id="434" r:id="rId28"/>
    <p:sldId id="421" r:id="rId29"/>
    <p:sldId id="264" r:id="rId30"/>
    <p:sldId id="616" r:id="rId31"/>
    <p:sldId id="615" r:id="rId32"/>
    <p:sldId id="617" r:id="rId33"/>
    <p:sldId id="560" r:id="rId34"/>
    <p:sldId id="395" r:id="rId35"/>
    <p:sldId id="280" r:id="rId36"/>
    <p:sldId id="323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0" d="100"/>
          <a:sy n="70" d="100"/>
        </p:scale>
        <p:origin x="5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52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16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34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02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20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292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75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08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53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96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78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61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B4B524-B2BE-4E8C-83F8-C5FB7E179F3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313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2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0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4775C-BF45-477D-808F-180D01B128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8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936CD-9DF6-4B71-AC77-4A609C0C8FA1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93715-EA8C-4BC9-9C3C-E87B470C9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53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6.png"/><Relationship Id="rId5" Type="http://schemas.microsoft.com/office/2007/relationships/media" Target="../media/media5.mp3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36.png"/><Relationship Id="rId5" Type="http://schemas.microsoft.com/office/2007/relationships/media" Target="../media/media8.mp3"/><Relationship Id="rId10" Type="http://schemas.openxmlformats.org/officeDocument/2006/relationships/image" Target="../media/image37.png"/><Relationship Id="rId4" Type="http://schemas.openxmlformats.org/officeDocument/2006/relationships/audio" Target="../media/media7.mp3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slideLayout" Target="../slideLayouts/slideLayout2.xml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openxmlformats.org/officeDocument/2006/relationships/image" Target="../media/image36.png"/><Relationship Id="rId2" Type="http://schemas.openxmlformats.org/officeDocument/2006/relationships/audio" Target="../media/media9.mp3"/><Relationship Id="rId16" Type="http://schemas.openxmlformats.org/officeDocument/2006/relationships/image" Target="../media/image38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openxmlformats.org/officeDocument/2006/relationships/image" Target="../media/image2.png"/><Relationship Id="rId10" Type="http://schemas.openxmlformats.org/officeDocument/2006/relationships/audio" Target="../media/media13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4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gif"/><Relationship Id="rId5" Type="http://schemas.openxmlformats.org/officeDocument/2006/relationships/image" Target="../media/image57.gif"/><Relationship Id="rId4" Type="http://schemas.openxmlformats.org/officeDocument/2006/relationships/image" Target="../media/image5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4.wdp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microsoft.com/office/2007/relationships/hdphoto" Target="../media/hdphoto3.wdp"/><Relationship Id="rId24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23" Type="http://schemas.openxmlformats.org/officeDocument/2006/relationships/image" Target="../media/image18.png"/><Relationship Id="rId10" Type="http://schemas.openxmlformats.org/officeDocument/2006/relationships/image" Target="../media/image11.png"/><Relationship Id="rId19" Type="http://schemas.microsoft.com/office/2007/relationships/hdphoto" Target="../media/hdphoto7.wdp"/><Relationship Id="rId4" Type="http://schemas.openxmlformats.org/officeDocument/2006/relationships/image" Target="../media/image7.jpeg"/><Relationship Id="rId9" Type="http://schemas.microsoft.com/office/2007/relationships/hdphoto" Target="../media/hdphoto2.wdp"/><Relationship Id="rId14" Type="http://schemas.openxmlformats.org/officeDocument/2006/relationships/image" Target="../media/image13.png"/><Relationship Id="rId22" Type="http://schemas.openxmlformats.org/officeDocument/2006/relationships/slide" Target="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18" Type="http://schemas.openxmlformats.org/officeDocument/2006/relationships/image" Target="../media/image28.jp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1.png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27.jp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18" Type="http://schemas.openxmlformats.org/officeDocument/2006/relationships/image" Target="../media/image28.jp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1.png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27.jp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19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18" Type="http://schemas.openxmlformats.org/officeDocument/2006/relationships/image" Target="../media/image28.jp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1.png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27.jp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19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6.png"/><Relationship Id="rId18" Type="http://schemas.openxmlformats.org/officeDocument/2006/relationships/image" Target="../media/image28.jp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31.png"/><Relationship Id="rId7" Type="http://schemas.openxmlformats.org/officeDocument/2006/relationships/image" Target="../media/image21.gif"/><Relationship Id="rId12" Type="http://schemas.microsoft.com/office/2007/relationships/hdphoto" Target="../media/hdphoto9.wdp"/><Relationship Id="rId17" Type="http://schemas.openxmlformats.org/officeDocument/2006/relationships/image" Target="../media/image33.jp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7.jpeg"/><Relationship Id="rId15" Type="http://schemas.openxmlformats.org/officeDocument/2006/relationships/image" Target="../media/image17.png"/><Relationship Id="rId10" Type="http://schemas.microsoft.com/office/2007/relationships/hdphoto" Target="../media/hdphoto8.wdp"/><Relationship Id="rId19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3323286" y="2501749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( 1, 2, 3)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995121" y="1564950"/>
            <a:ext cx="89535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11: MY FAMILY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515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660CAE-3BC5-4FA4-BCC6-DE5B332E32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0226" y="570390"/>
            <a:ext cx="10365645" cy="5803516"/>
          </a:xfrm>
          <a:prstGeom prst="rect">
            <a:avLst/>
          </a:prstGeom>
        </p:spPr>
      </p:pic>
      <p:pic>
        <p:nvPicPr>
          <p:cNvPr id="9" name="Track 9">
            <a:hlinkClick r:id="" action="ppaction://media"/>
            <a:extLst>
              <a:ext uri="{FF2B5EF4-FFF2-40B4-BE49-F238E27FC236}">
                <a16:creationId xmlns:a16="http://schemas.microsoft.com/office/drawing/2014/main" id="{F4E80D49-55EB-473F-A9DA-72E8C7925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042551" y="1009660"/>
            <a:ext cx="770420" cy="1015887"/>
          </a:xfrm>
          <a:prstGeom prst="rect">
            <a:avLst/>
          </a:prstGeom>
        </p:spPr>
      </p:pic>
      <p:pic>
        <p:nvPicPr>
          <p:cNvPr id="2" name="U 11 L 3 .1 .1">
            <a:hlinkClick r:id="" action="ppaction://media"/>
            <a:extLst>
              <a:ext uri="{FF2B5EF4-FFF2-40B4-BE49-F238E27FC236}">
                <a16:creationId xmlns:a16="http://schemas.microsoft.com/office/drawing/2014/main" id="{44E2D50B-0EBE-4CF8-9DC0-24403D0351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3003" y="3938587"/>
            <a:ext cx="609600" cy="609600"/>
          </a:xfrm>
          <a:prstGeom prst="rect">
            <a:avLst/>
          </a:prstGeom>
        </p:spPr>
      </p:pic>
      <p:pic>
        <p:nvPicPr>
          <p:cNvPr id="3" name="U 11 L 3 .1 .2">
            <a:hlinkClick r:id="" action="ppaction://media"/>
            <a:extLst>
              <a:ext uri="{FF2B5EF4-FFF2-40B4-BE49-F238E27FC236}">
                <a16:creationId xmlns:a16="http://schemas.microsoft.com/office/drawing/2014/main" id="{3D8A4E10-3066-4B15-AC19-17AF773CDD9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0226" y="5106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D4E6EA-5DE9-4665-9044-C4C419AD5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695" y="779965"/>
            <a:ext cx="10757646" cy="5540153"/>
          </a:xfrm>
          <a:prstGeom prst="rect">
            <a:avLst/>
          </a:prstGeom>
        </p:spPr>
      </p:pic>
      <p:pic>
        <p:nvPicPr>
          <p:cNvPr id="9" name="Track 10">
            <a:hlinkClick r:id="" action="ppaction://media"/>
            <a:extLst>
              <a:ext uri="{FF2B5EF4-FFF2-40B4-BE49-F238E27FC236}">
                <a16:creationId xmlns:a16="http://schemas.microsoft.com/office/drawing/2014/main" id="{C03C65D7-0199-4C0A-8D63-A002F20F4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1518" y="1279916"/>
            <a:ext cx="773426" cy="816164"/>
          </a:xfrm>
          <a:prstGeom prst="rect">
            <a:avLst/>
          </a:prstGeom>
        </p:spPr>
      </p:pic>
      <p:pic>
        <p:nvPicPr>
          <p:cNvPr id="2" name="U 11 L 3. 2. 1">
            <a:hlinkClick r:id="" action="ppaction://media"/>
            <a:extLst>
              <a:ext uri="{FF2B5EF4-FFF2-40B4-BE49-F238E27FC236}">
                <a16:creationId xmlns:a16="http://schemas.microsoft.com/office/drawing/2014/main" id="{63D8B09B-99F0-4367-BB7B-193C52883E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2695" y="3263586"/>
            <a:ext cx="609600" cy="609600"/>
          </a:xfrm>
          <a:prstGeom prst="rect">
            <a:avLst/>
          </a:prstGeom>
        </p:spPr>
      </p:pic>
      <p:pic>
        <p:nvPicPr>
          <p:cNvPr id="3" name="U 11 L 3. 2.2">
            <a:hlinkClick r:id="" action="ppaction://media"/>
            <a:extLst>
              <a:ext uri="{FF2B5EF4-FFF2-40B4-BE49-F238E27FC236}">
                <a16:creationId xmlns:a16="http://schemas.microsoft.com/office/drawing/2014/main" id="{B266BC71-2899-489E-92AE-70A0B57CCD8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568194" y="3405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1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AA92C4-7015-4CB5-9CBE-EEADD75FE82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2498" y="620367"/>
            <a:ext cx="10410608" cy="5740092"/>
          </a:xfrm>
          <a:prstGeom prst="rect">
            <a:avLst/>
          </a:prstGeom>
        </p:spPr>
      </p:pic>
      <p:pic>
        <p:nvPicPr>
          <p:cNvPr id="9" name="Track 11">
            <a:hlinkClick r:id="" action="ppaction://media"/>
            <a:extLst>
              <a:ext uri="{FF2B5EF4-FFF2-40B4-BE49-F238E27FC236}">
                <a16:creationId xmlns:a16="http://schemas.microsoft.com/office/drawing/2014/main" id="{0F77DEBB-B12C-4F44-8550-9B2152543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88021" y="497541"/>
            <a:ext cx="730969" cy="632012"/>
          </a:xfrm>
          <a:prstGeom prst="rect">
            <a:avLst/>
          </a:prstGeom>
        </p:spPr>
      </p:pic>
      <p:pic>
        <p:nvPicPr>
          <p:cNvPr id="2" name="U 11 L 3. 3. 1">
            <a:hlinkClick r:id="" action="ppaction://media"/>
            <a:extLst>
              <a:ext uri="{FF2B5EF4-FFF2-40B4-BE49-F238E27FC236}">
                <a16:creationId xmlns:a16="http://schemas.microsoft.com/office/drawing/2014/main" id="{713EBC38-2B42-4112-A0E6-53EF360DC2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716" y="1501462"/>
            <a:ext cx="403538" cy="403538"/>
          </a:xfrm>
          <a:prstGeom prst="rect">
            <a:avLst/>
          </a:prstGeom>
        </p:spPr>
      </p:pic>
      <p:pic>
        <p:nvPicPr>
          <p:cNvPr id="3" name="U 11 L 3. 3. 2">
            <a:hlinkClick r:id="" action="ppaction://media"/>
            <a:extLst>
              <a:ext uri="{FF2B5EF4-FFF2-40B4-BE49-F238E27FC236}">
                <a16:creationId xmlns:a16="http://schemas.microsoft.com/office/drawing/2014/main" id="{BB99532A-333C-4B1E-9423-A9B07D189F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6764" y="1905000"/>
            <a:ext cx="417490" cy="417490"/>
          </a:xfrm>
          <a:prstGeom prst="rect">
            <a:avLst/>
          </a:prstGeom>
        </p:spPr>
      </p:pic>
      <p:pic>
        <p:nvPicPr>
          <p:cNvPr id="4" name="U 11 L 3. 3.3-4-7-8">
            <a:hlinkClick r:id="" action="ppaction://media"/>
            <a:extLst>
              <a:ext uri="{FF2B5EF4-FFF2-40B4-BE49-F238E27FC236}">
                <a16:creationId xmlns:a16="http://schemas.microsoft.com/office/drawing/2014/main" id="{A1724EEE-9421-4B7C-A3EE-BC10A827D0B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6764" y="2237107"/>
            <a:ext cx="416417" cy="416417"/>
          </a:xfrm>
          <a:prstGeom prst="rect">
            <a:avLst/>
          </a:prstGeom>
        </p:spPr>
      </p:pic>
      <p:pic>
        <p:nvPicPr>
          <p:cNvPr id="10" name="U 11 L 3. 3.3-4-7-8">
            <a:hlinkClick r:id="" action="ppaction://media"/>
            <a:extLst>
              <a:ext uri="{FF2B5EF4-FFF2-40B4-BE49-F238E27FC236}">
                <a16:creationId xmlns:a16="http://schemas.microsoft.com/office/drawing/2014/main" id="{D797492D-3A77-45EE-9ACD-9A8AC4A4C8D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716" y="2653524"/>
            <a:ext cx="416417" cy="416417"/>
          </a:xfrm>
          <a:prstGeom prst="rect">
            <a:avLst/>
          </a:prstGeom>
        </p:spPr>
      </p:pic>
      <p:pic>
        <p:nvPicPr>
          <p:cNvPr id="11" name="U 11 L 3. 3.3-4-7-8">
            <a:hlinkClick r:id="" action="ppaction://media"/>
            <a:extLst>
              <a:ext uri="{FF2B5EF4-FFF2-40B4-BE49-F238E27FC236}">
                <a16:creationId xmlns:a16="http://schemas.microsoft.com/office/drawing/2014/main" id="{6C9D89FF-4ED8-422D-BC1D-B39785E2A5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716" y="3886078"/>
            <a:ext cx="416417" cy="416417"/>
          </a:xfrm>
          <a:prstGeom prst="rect">
            <a:avLst/>
          </a:prstGeom>
        </p:spPr>
      </p:pic>
      <p:pic>
        <p:nvPicPr>
          <p:cNvPr id="12" name="U 11 L 3. 3.3-4-7-8">
            <a:hlinkClick r:id="" action="ppaction://media"/>
            <a:extLst>
              <a:ext uri="{FF2B5EF4-FFF2-40B4-BE49-F238E27FC236}">
                <a16:creationId xmlns:a16="http://schemas.microsoft.com/office/drawing/2014/main" id="{7DAB4F9D-326C-4B02-9673-CC063ED7195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668" y="4302495"/>
            <a:ext cx="416417" cy="416417"/>
          </a:xfrm>
          <a:prstGeom prst="rect">
            <a:avLst/>
          </a:prstGeom>
        </p:spPr>
      </p:pic>
      <p:pic>
        <p:nvPicPr>
          <p:cNvPr id="13" name="U 11 L 3. 3. 5">
            <a:hlinkClick r:id="" action="ppaction://media"/>
            <a:extLst>
              <a:ext uri="{FF2B5EF4-FFF2-40B4-BE49-F238E27FC236}">
                <a16:creationId xmlns:a16="http://schemas.microsoft.com/office/drawing/2014/main" id="{F4A845A5-A664-4286-8404-92A08C04128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33" y="3189633"/>
            <a:ext cx="443248" cy="443248"/>
          </a:xfrm>
          <a:prstGeom prst="rect">
            <a:avLst/>
          </a:prstGeom>
        </p:spPr>
      </p:pic>
      <p:pic>
        <p:nvPicPr>
          <p:cNvPr id="14" name="U 11 L 3. 3. 6">
            <a:hlinkClick r:id="" action="ppaction://media"/>
            <a:extLst>
              <a:ext uri="{FF2B5EF4-FFF2-40B4-BE49-F238E27FC236}">
                <a16:creationId xmlns:a16="http://schemas.microsoft.com/office/drawing/2014/main" id="{A1C1DDAF-D26F-406E-9042-D4F647BF162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29933" y="3555044"/>
            <a:ext cx="443248" cy="44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9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3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90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1825625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WordArt 2">
            <a:extLst>
              <a:ext uri="{FF2B5EF4-FFF2-40B4-BE49-F238E27FC236}">
                <a16:creationId xmlns:a16="http://schemas.microsoft.com/office/drawing/2014/main" id="{1456B9B1-0F0D-48A8-B141-20CBF75A30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79350" y="4397323"/>
            <a:ext cx="9850463" cy="14968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correct answer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5448300" y="3395284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mother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432425" y="2079625"/>
            <a:ext cx="4318000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father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561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sister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2314" y="228601"/>
            <a:ext cx="8275636" cy="1008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This is my…..…….. .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894D40-7387-4B6C-9D97-21FBF4109CA8}"/>
              </a:ext>
            </a:extLst>
          </p:cNvPr>
          <p:cNvSpPr/>
          <p:nvPr/>
        </p:nvSpPr>
        <p:spPr>
          <a:xfrm>
            <a:off x="1112044" y="2343150"/>
            <a:ext cx="3162300" cy="29527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49">
            <a:extLst>
              <a:ext uri="{FF2B5EF4-FFF2-40B4-BE49-F238E27FC236}">
                <a16:creationId xmlns:a16="http://schemas.microsoft.com/office/drawing/2014/main" id="{0A781439-B969-4877-BCBB-CAEABC24FD0E}"/>
              </a:ext>
            </a:extLst>
          </p:cNvPr>
          <p:cNvSpPr/>
          <p:nvPr/>
        </p:nvSpPr>
        <p:spPr>
          <a:xfrm>
            <a:off x="1112044" y="2343151"/>
            <a:ext cx="3162300" cy="2952750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850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248026" y="1874839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He is brother my.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248026" y="4770439"/>
            <a:ext cx="4968875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Brother is  my he.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248025" y="3259139"/>
            <a:ext cx="4897438" cy="914400"/>
          </a:xfrm>
          <a:prstGeom prst="flowChartAlternateProcess">
            <a:avLst/>
          </a:prstGeom>
          <a:solidFill>
            <a:srgbClr val="7030A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He is my brother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2313" y="228601"/>
            <a:ext cx="7416800" cy="1008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brother/ my/ is/ He/./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46134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3248026" y="1874839"/>
            <a:ext cx="4752975" cy="914400"/>
          </a:xfrm>
          <a:prstGeom prst="flowChartAlternateProcess">
            <a:avLst/>
          </a:prstGeom>
          <a:solidFill>
            <a:srgbClr val="00B0F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This family is my.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3248026" y="3573465"/>
            <a:ext cx="4968875" cy="914400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This is my family.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3175794" y="5213355"/>
            <a:ext cx="4897438" cy="914400"/>
          </a:xfrm>
          <a:prstGeom prst="flowChartAlternateProcess">
            <a:avLst/>
          </a:prstGeom>
          <a:solidFill>
            <a:schemeClr val="accent3">
              <a:lumMod val="75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This family my is.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2313" y="228601"/>
            <a:ext cx="7416800" cy="1008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is/ </a:t>
            </a:r>
            <a:r>
              <a:rPr lang="en-US" sz="4000" b="1" dirty="0" err="1">
                <a:solidFill>
                  <a:srgbClr val="FF0000"/>
                </a:solidFill>
              </a:rPr>
              <a:t>fmy</a:t>
            </a:r>
            <a:r>
              <a:rPr lang="en-US" sz="4000" b="1" dirty="0">
                <a:solidFill>
                  <a:srgbClr val="FF0000"/>
                </a:solidFill>
              </a:rPr>
              <a:t>/ family/ This/./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50413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/>
        </p:nvSpPr>
        <p:spPr>
          <a:xfrm>
            <a:off x="5561013" y="1790701"/>
            <a:ext cx="4302125" cy="914400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sister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545138" y="3295431"/>
            <a:ext cx="4318000" cy="914400"/>
          </a:xfrm>
          <a:prstGeom prst="flowChartAlternateProcess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bg1"/>
                </a:solidFill>
              </a:rPr>
              <a:t>brother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5561013" y="4876800"/>
            <a:ext cx="4189412" cy="914400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</a:rPr>
              <a:t>mother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2314" y="228601"/>
            <a:ext cx="8275636" cy="10080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</a:rPr>
              <a:t>He is my…..…….. 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48">
            <a:extLst>
              <a:ext uri="{FF2B5EF4-FFF2-40B4-BE49-F238E27FC236}">
                <a16:creationId xmlns:a16="http://schemas.microsoft.com/office/drawing/2014/main" id="{09FC8446-14EA-4AAC-BB72-936CA8E37FB3}"/>
              </a:ext>
            </a:extLst>
          </p:cNvPr>
          <p:cNvSpPr/>
          <p:nvPr/>
        </p:nvSpPr>
        <p:spPr>
          <a:xfrm>
            <a:off x="1159168" y="2247901"/>
            <a:ext cx="2823895" cy="309901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58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scrapbook.momsbreak.com/School/SchoolHouseFreamRedYellowRoof.jp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28576"/>
            <a:ext cx="11887200" cy="6677024"/>
          </a:xfrm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962400" y="2286001"/>
            <a:ext cx="3695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047653" y="3177827"/>
            <a:ext cx="5980437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28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28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Prepare Unit 11- Lesson 3 ( 4, 5, 6)</a:t>
            </a:r>
          </a:p>
        </p:txBody>
      </p:sp>
      <p:sp>
        <p:nvSpPr>
          <p:cNvPr id="55301" name="TextBox 15"/>
          <p:cNvSpPr txBox="1">
            <a:spLocks noChangeArrowheads="1"/>
          </p:cNvSpPr>
          <p:nvPr/>
        </p:nvSpPr>
        <p:spPr bwMode="auto">
          <a:xfrm>
            <a:off x="0" y="6396037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</a:t>
            </a:r>
          </a:p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 Tam</a:t>
            </a:r>
          </a:p>
        </p:txBody>
      </p:sp>
      <p:pic>
        <p:nvPicPr>
          <p:cNvPr id="55302" name="Picture 7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20" y="0"/>
            <a:ext cx="185578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8" descr="happy_daisy_h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38100"/>
            <a:ext cx="17526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031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3323286" y="2501749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3 ( 1, 2, 3)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181100" y="158198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11: MY FAMILY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8048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CIRCLE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CHANT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REPEAT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7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3E4E5E4-0ECD-41DA-89AA-0753BA16CACE}"/>
              </a:ext>
            </a:extLst>
          </p:cNvPr>
          <p:cNvSpPr/>
          <p:nvPr/>
        </p:nvSpPr>
        <p:spPr>
          <a:xfrm>
            <a:off x="892522" y="-187794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A85F6C9-5F41-471C-B2E8-7913B4DBE8A1}"/>
              </a:ext>
            </a:extLst>
          </p:cNvPr>
          <p:cNvSpPr/>
          <p:nvPr/>
        </p:nvSpPr>
        <p:spPr>
          <a:xfrm>
            <a:off x="2964629" y="3814662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WRITE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D32F817-AA07-492E-90B3-5F7A7DCBED89}"/>
              </a:ext>
            </a:extLst>
          </p:cNvPr>
          <p:cNvSpPr/>
          <p:nvPr/>
        </p:nvSpPr>
        <p:spPr>
          <a:xfrm>
            <a:off x="2289398" y="385752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5183690-D34A-4BDA-A465-C189C606B633}"/>
              </a:ext>
            </a:extLst>
          </p:cNvPr>
          <p:cNvSpPr/>
          <p:nvPr/>
        </p:nvSpPr>
        <p:spPr>
          <a:xfrm>
            <a:off x="3642583" y="462595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375E2B-16D0-40BB-B777-8CBC9DE4F0A5}"/>
              </a:ext>
            </a:extLst>
          </p:cNvPr>
          <p:cNvSpPr/>
          <p:nvPr/>
        </p:nvSpPr>
        <p:spPr>
          <a:xfrm>
            <a:off x="2897851" y="4701568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45551B-340B-45ED-AA3E-7D3DA5E86F81}"/>
              </a:ext>
            </a:extLst>
          </p:cNvPr>
          <p:cNvSpPr/>
          <p:nvPr/>
        </p:nvSpPr>
        <p:spPr>
          <a:xfrm>
            <a:off x="3988680" y="552956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1252C02F-B816-41B3-99BC-38AA78BECB9C}"/>
              </a:ext>
            </a:extLst>
          </p:cNvPr>
          <p:cNvSpPr/>
          <p:nvPr/>
        </p:nvSpPr>
        <p:spPr>
          <a:xfrm>
            <a:off x="3313449" y="5548334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4F9570B-BF6A-4875-9C15-4AE5D1549C17}"/>
              </a:ext>
            </a:extLst>
          </p:cNvPr>
          <p:cNvSpPr/>
          <p:nvPr/>
        </p:nvSpPr>
        <p:spPr>
          <a:xfrm>
            <a:off x="2054716" y="1967928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9E9B283-1326-4DDE-BEE1-B67E6E58CD03}"/>
              </a:ext>
            </a:extLst>
          </p:cNvPr>
          <p:cNvSpPr/>
          <p:nvPr/>
        </p:nvSpPr>
        <p:spPr>
          <a:xfrm>
            <a:off x="1325697" y="201079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6021101-5107-4493-B634-00B112ED24E8}"/>
              </a:ext>
            </a:extLst>
          </p:cNvPr>
          <p:cNvSpPr/>
          <p:nvPr/>
        </p:nvSpPr>
        <p:spPr>
          <a:xfrm>
            <a:off x="2489503" y="2913701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AND COMPLETE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86ACEAF-3885-4173-B538-6FB3562FEDCC}"/>
              </a:ext>
            </a:extLst>
          </p:cNvPr>
          <p:cNvSpPr/>
          <p:nvPr/>
        </p:nvSpPr>
        <p:spPr>
          <a:xfrm>
            <a:off x="1760484" y="2956563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7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90C60362-9928-4EB7-BE77-8FF2A89EB7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8059226" y="4818517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4FE3407D-B023-4407-B575-D27259360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590340" y="2810613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13879EC9-6DB8-4F6B-8944-3DDB8D6EC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9" r="-3381"/>
          <a:stretch/>
        </p:blipFill>
        <p:spPr bwMode="auto">
          <a:xfrm>
            <a:off x="9818924" y="264201"/>
            <a:ext cx="1172817" cy="203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Related image">
            <a:hlinkClick r:id="" action="ppaction://noaction"/>
            <a:extLst>
              <a:ext uri="{FF2B5EF4-FFF2-40B4-BE49-F238E27FC236}">
                <a16:creationId xmlns:a16="http://schemas.microsoft.com/office/drawing/2014/main" id="{8EDF15D1-AB2A-4C1D-9D0F-F4961E33E3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62"/>
          <a:stretch/>
        </p:blipFill>
        <p:spPr bwMode="auto">
          <a:xfrm>
            <a:off x="97759" y="4273902"/>
            <a:ext cx="1141891" cy="218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7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2275538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1739107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E55188DC-1055-445D-B281-59748FC87F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5663" y="4100011"/>
            <a:ext cx="9785684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Slap the board</a:t>
            </a:r>
          </a:p>
        </p:txBody>
      </p:sp>
    </p:spTree>
    <p:extLst>
      <p:ext uri="{BB962C8B-B14F-4D97-AF65-F5344CB8AC3E}">
        <p14:creationId xmlns:p14="http://schemas.microsoft.com/office/powerpoint/2010/main" val="2523729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159000" y="381000"/>
            <a:ext cx="721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n-US" altLang="en-US" sz="3200" b="1" dirty="0">
                <a:solidFill>
                  <a:srgbClr val="FF0066"/>
                </a:solidFill>
                <a:latin typeface=".VnAvant" pitchFamily="34" charset="0"/>
              </a:rPr>
              <a:t>                  </a:t>
            </a:r>
            <a:r>
              <a:rPr lang="en-US" altLang="en-US" sz="4000" b="1" dirty="0">
                <a:latin typeface=".VnAvant" pitchFamily="34" charset="0"/>
              </a:rPr>
              <a:t>SLAP THE BOARD</a:t>
            </a:r>
            <a:br>
              <a:rPr lang="en-US" altLang="en-US" sz="4000" b="1" dirty="0">
                <a:latin typeface=".VnAvant" pitchFamily="34" charset="0"/>
              </a:rPr>
            </a:br>
            <a:endParaRPr lang="en-US" altLang="en-US" sz="3200" b="1" dirty="0">
              <a:latin typeface=".VnAvant" pitchFamily="34" charset="0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6642218" y="1239839"/>
            <a:ext cx="3048000" cy="1905000"/>
          </a:xfrm>
          <a:prstGeom prst="irregularSeal1">
            <a:avLst/>
          </a:prstGeom>
          <a:solidFill>
            <a:srgbClr val="993366"/>
          </a:solidFill>
          <a:ln w="9525">
            <a:gradFill flip="none" rotWithShape="1">
              <a:gsLst>
                <a:gs pos="0">
                  <a:srgbClr val="CCCCFF"/>
                </a:gs>
                <a:gs pos="17999">
                  <a:srgbClr val="99CCFF"/>
                </a:gs>
                <a:gs pos="36000">
                  <a:srgbClr val="9966FF"/>
                </a:gs>
                <a:gs pos="61000">
                  <a:srgbClr val="CC99FF"/>
                </a:gs>
                <a:gs pos="82001">
                  <a:srgbClr val="99CCFF"/>
                </a:gs>
                <a:gs pos="100000">
                  <a:srgbClr val="CCCCFF"/>
                </a:gs>
              </a:gsLst>
              <a:lin ang="5400000" scaled="1"/>
              <a:tileRect/>
            </a:gradFill>
            <a:miter lim="800000"/>
            <a:headEnd/>
            <a:tailEnd/>
          </a:ln>
          <a:effectLst>
            <a:outerShdw blurRad="50800" dist="50800" dir="5400000" algn="ctr" rotWithShape="0">
              <a:srgbClr val="CC00CC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Arial" charset="0"/>
              </a:rPr>
              <a:t>seventeen</a:t>
            </a:r>
          </a:p>
        </p:txBody>
      </p:sp>
      <p:sp>
        <p:nvSpPr>
          <p:cNvPr id="3078" name="AutoShape 4"/>
          <p:cNvSpPr>
            <a:spLocks noChangeArrowheads="1"/>
          </p:cNvSpPr>
          <p:nvPr/>
        </p:nvSpPr>
        <p:spPr bwMode="auto">
          <a:xfrm>
            <a:off x="6262690" y="4420917"/>
            <a:ext cx="2743200" cy="190500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mother</a:t>
            </a:r>
          </a:p>
        </p:txBody>
      </p:sp>
      <p:sp>
        <p:nvSpPr>
          <p:cNvPr id="69637" name="AutoShape 5"/>
          <p:cNvSpPr>
            <a:spLocks noChangeArrowheads="1"/>
          </p:cNvSpPr>
          <p:nvPr/>
        </p:nvSpPr>
        <p:spPr bwMode="auto">
          <a:xfrm>
            <a:off x="4029757" y="2515917"/>
            <a:ext cx="3200400" cy="2209800"/>
          </a:xfrm>
          <a:prstGeom prst="star5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sister</a:t>
            </a:r>
          </a:p>
        </p:txBody>
      </p:sp>
      <p:sp>
        <p:nvSpPr>
          <p:cNvPr id="3080" name="AutoShape 6"/>
          <p:cNvSpPr>
            <a:spLocks noChangeArrowheads="1"/>
          </p:cNvSpPr>
          <p:nvPr/>
        </p:nvSpPr>
        <p:spPr bwMode="auto">
          <a:xfrm>
            <a:off x="2904443" y="1239839"/>
            <a:ext cx="2667000" cy="1524000"/>
          </a:xfrm>
          <a:prstGeom prst="star8">
            <a:avLst>
              <a:gd name="adj" fmla="val 38250"/>
            </a:avLst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brother</a:t>
            </a:r>
          </a:p>
        </p:txBody>
      </p:sp>
      <p:sp>
        <p:nvSpPr>
          <p:cNvPr id="5129" name="TextBox 1"/>
          <p:cNvSpPr txBox="1">
            <a:spLocks noChangeArrowheads="1"/>
          </p:cNvSpPr>
          <p:nvPr/>
        </p:nvSpPr>
        <p:spPr bwMode="auto">
          <a:xfrm>
            <a:off x="0" y="6396037"/>
            <a:ext cx="1143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5130" name="Picture 7" descr="http://vanvat.biz/hinhanh/anhto/1498mau-ve-png-hoa-da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4440239"/>
            <a:ext cx="249555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8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134" y="0"/>
            <a:ext cx="762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8" descr="724608s7aonrbep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795" y="0"/>
            <a:ext cx="7620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763839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906714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AutoShape 4">
            <a:extLst>
              <a:ext uri="{FF2B5EF4-FFF2-40B4-BE49-F238E27FC236}">
                <a16:creationId xmlns:a16="http://schemas.microsoft.com/office/drawing/2014/main" id="{B9F31BC1-2630-469A-96D5-9E375E8CD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8734" y="2578101"/>
            <a:ext cx="2743200" cy="1905000"/>
          </a:xfrm>
          <a:prstGeom prst="irregularSeal2">
            <a:avLst/>
          </a:prstGeom>
          <a:solidFill>
            <a:srgbClr val="FF33CC"/>
          </a:solidFill>
          <a:ln w="9525">
            <a:solidFill>
              <a:srgbClr val="FF33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chemeClr val="bg1"/>
                </a:solidFill>
              </a:rPr>
              <a:t>eight</a:t>
            </a:r>
          </a:p>
        </p:txBody>
      </p:sp>
      <p:sp>
        <p:nvSpPr>
          <p:cNvPr id="15" name="AutoShape 6">
            <a:extLst>
              <a:ext uri="{FF2B5EF4-FFF2-40B4-BE49-F238E27FC236}">
                <a16:creationId xmlns:a16="http://schemas.microsoft.com/office/drawing/2014/main" id="{3E7D8697-7ACB-4B45-BA60-45A17C71E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66" y="2628900"/>
            <a:ext cx="2667000" cy="1524000"/>
          </a:xfrm>
          <a:prstGeom prst="star8">
            <a:avLst>
              <a:gd name="adj" fmla="val 38250"/>
            </a:avLst>
          </a:prstGeom>
          <a:solidFill>
            <a:srgbClr val="37ACFB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800" b="1" dirty="0">
                <a:solidFill>
                  <a:srgbClr val="FFFF00"/>
                </a:solidFill>
              </a:rPr>
              <a:t>twenty</a:t>
            </a:r>
          </a:p>
        </p:txBody>
      </p:sp>
      <p:sp>
        <p:nvSpPr>
          <p:cNvPr id="16" name="AutoShape 5">
            <a:extLst>
              <a:ext uri="{FF2B5EF4-FFF2-40B4-BE49-F238E27FC236}">
                <a16:creationId xmlns:a16="http://schemas.microsoft.com/office/drawing/2014/main" id="{EFF1DE9B-D874-459D-B5C7-B4C383D18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112" y="4114801"/>
            <a:ext cx="3200400" cy="2209800"/>
          </a:xfrm>
          <a:prstGeom prst="star5">
            <a:avLst/>
          </a:prstGeom>
          <a:solidFill>
            <a:srgbClr val="00B05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father</a:t>
            </a:r>
          </a:p>
        </p:txBody>
      </p:sp>
    </p:spTree>
    <p:extLst>
      <p:ext uri="{BB962C8B-B14F-4D97-AF65-F5344CB8AC3E}">
        <p14:creationId xmlns:p14="http://schemas.microsoft.com/office/powerpoint/2010/main" val="299410859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 animBg="1"/>
      <p:bldP spid="69637" grpId="0" animBg="1"/>
      <p:bldP spid="3080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98D1F9-1D2D-4D31-B066-42943D1FB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71" y="532743"/>
            <a:ext cx="10360958" cy="5894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7AB6C-07B8-4309-AAC9-62FD9485FA5D}"/>
              </a:ext>
            </a:extLst>
          </p:cNvPr>
          <p:cNvSpPr txBox="1"/>
          <p:nvPr/>
        </p:nvSpPr>
        <p:spPr>
          <a:xfrm>
            <a:off x="5581648" y="3029036"/>
            <a:ext cx="95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1B7408-A42C-4DAA-A9A4-FCF4FEA1396B}"/>
              </a:ext>
            </a:extLst>
          </p:cNvPr>
          <p:cNvSpPr txBox="1"/>
          <p:nvPr/>
        </p:nvSpPr>
        <p:spPr>
          <a:xfrm>
            <a:off x="3609908" y="4331276"/>
            <a:ext cx="1257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FB721-3035-4776-87FF-D93596C2C8FA}"/>
              </a:ext>
            </a:extLst>
          </p:cNvPr>
          <p:cNvSpPr txBox="1"/>
          <p:nvPr/>
        </p:nvSpPr>
        <p:spPr>
          <a:xfrm>
            <a:off x="2469217" y="4959695"/>
            <a:ext cx="900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C5100B-816E-4056-8CE3-2E426B149F8A}"/>
              </a:ext>
            </a:extLst>
          </p:cNvPr>
          <p:cNvSpPr txBox="1"/>
          <p:nvPr/>
        </p:nvSpPr>
        <p:spPr>
          <a:xfrm>
            <a:off x="6014478" y="4959695"/>
            <a:ext cx="957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</a:p>
        </p:txBody>
      </p:sp>
    </p:spTree>
    <p:extLst>
      <p:ext uri="{BB962C8B-B14F-4D97-AF65-F5344CB8AC3E}">
        <p14:creationId xmlns:p14="http://schemas.microsoft.com/office/powerpoint/2010/main" val="39851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7AC36E-84A4-481B-A667-12647DF1C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14" y="659605"/>
            <a:ext cx="10674421" cy="55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EFF88-2B58-4183-A52E-55F69C4F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42" y="694875"/>
            <a:ext cx="10538664" cy="54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221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3124200" y="3276600"/>
            <a:ext cx="6172200" cy="2362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Who is fastest?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289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517779" y="613568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old is he?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DC3C7A-43A8-40CB-A361-D8A523D5DC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519" y="1665534"/>
            <a:ext cx="3224117" cy="2343150"/>
          </a:xfrm>
          <a:prstGeom prst="rect">
            <a:avLst/>
          </a:prstGeom>
        </p:spPr>
      </p:pic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298220" y="4395601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5177952" y="4210937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fifteen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554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517779" y="613568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old is he?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298220" y="4395601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5177952" y="4210937"/>
            <a:ext cx="3375546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nineteen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5BDDAF-3DDD-481C-A8A5-6F6CA419F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529" y="1732165"/>
            <a:ext cx="3804960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1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517779" y="613568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old is he?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298220" y="4395601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5177952" y="4210937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sixteen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FD88AF-A482-4DE6-9E94-482E28DA4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2525" y="1805447"/>
            <a:ext cx="22669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9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13">
            <a:extLst>
              <a:ext uri="{FF2B5EF4-FFF2-40B4-BE49-F238E27FC236}">
                <a16:creationId xmlns:a16="http://schemas.microsoft.com/office/drawing/2014/main" id="{A391F05D-ADE3-4BC9-B45A-4592A2D14FA9}"/>
              </a:ext>
            </a:extLst>
          </p:cNvPr>
          <p:cNvSpPr/>
          <p:nvPr/>
        </p:nvSpPr>
        <p:spPr>
          <a:xfrm>
            <a:off x="3517779" y="613568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old is he?</a:t>
            </a:r>
          </a:p>
        </p:txBody>
      </p:sp>
      <p:sp>
        <p:nvSpPr>
          <p:cNvPr id="8" name="Rounded Rectangular Callout 13">
            <a:extLst>
              <a:ext uri="{FF2B5EF4-FFF2-40B4-BE49-F238E27FC236}">
                <a16:creationId xmlns:a16="http://schemas.microsoft.com/office/drawing/2014/main" id="{B4CA13ED-05BE-40F9-9AB7-298BCA7A72A2}"/>
              </a:ext>
            </a:extLst>
          </p:cNvPr>
          <p:cNvSpPr/>
          <p:nvPr/>
        </p:nvSpPr>
        <p:spPr>
          <a:xfrm>
            <a:off x="3298220" y="4395601"/>
            <a:ext cx="5255278" cy="802000"/>
          </a:xfrm>
          <a:prstGeom prst="wedgeRoundRectCallout">
            <a:avLst>
              <a:gd name="adj1" fmla="val -60247"/>
              <a:gd name="adj2" fmla="val 27871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He’s……………</a:t>
            </a:r>
          </a:p>
        </p:txBody>
      </p:sp>
      <p:sp>
        <p:nvSpPr>
          <p:cNvPr id="9" name="Rounded Rectangular Callout 14">
            <a:extLst>
              <a:ext uri="{FF2B5EF4-FFF2-40B4-BE49-F238E27FC236}">
                <a16:creationId xmlns:a16="http://schemas.microsoft.com/office/drawing/2014/main" id="{75EC7AAA-DFAF-433D-9739-EBC660975A77}"/>
              </a:ext>
            </a:extLst>
          </p:cNvPr>
          <p:cNvSpPr/>
          <p:nvPr/>
        </p:nvSpPr>
        <p:spPr>
          <a:xfrm>
            <a:off x="5177952" y="4210937"/>
            <a:ext cx="2935537" cy="951979"/>
          </a:xfrm>
          <a:prstGeom prst="wedgeRoundRectCallout">
            <a:avLst>
              <a:gd name="adj1" fmla="val 46013"/>
              <a:gd name="adj2" fmla="val 67378"/>
              <a:gd name="adj3" fmla="val 16667"/>
            </a:avLst>
          </a:prstGeom>
          <a:noFill/>
          <a:ln w="571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twelve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4E0475-DE58-4A69-93CE-0AB22ECD1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0482" y="1695084"/>
            <a:ext cx="3929871" cy="235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2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803" y="2709862"/>
            <a:ext cx="808793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12- lesson 1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45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34188"/>
          </a:xfrm>
        </p:spPr>
      </p:pic>
      <p:sp>
        <p:nvSpPr>
          <p:cNvPr id="32771" name="WordArt 3"/>
          <p:cNvSpPr>
            <a:spLocks noChangeArrowheads="1" noChangeShapeType="1" noTextEdit="1"/>
          </p:cNvSpPr>
          <p:nvPr/>
        </p:nvSpPr>
        <p:spPr bwMode="auto">
          <a:xfrm>
            <a:off x="3657600" y="1828800"/>
            <a:ext cx="4800600" cy="2590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43012" name="j02127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6"/>
          <p:cNvSpPr txBox="1">
            <a:spLocks noChangeArrowheads="1"/>
          </p:cNvSpPr>
          <p:nvPr/>
        </p:nvSpPr>
        <p:spPr bwMode="auto">
          <a:xfrm>
            <a:off x="152400" y="6337301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Made by Thanh Tam</a:t>
            </a:r>
          </a:p>
        </p:txBody>
      </p:sp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430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EB9A9-071F-E46A-B205-4FF730F2A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8DB45-DF90-F5F5-97DC-C283B3E16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4091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2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00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0" y="5029200"/>
            <a:ext cx="7943850" cy="1174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Shelley Allegro"/>
              </a:rPr>
              <a:t>Good bye! See you again!</a:t>
            </a:r>
          </a:p>
        </p:txBody>
      </p:sp>
      <p:sp>
        <p:nvSpPr>
          <p:cNvPr id="29700" name="AutoShape 4"/>
          <p:cNvSpPr>
            <a:spLocks noChangeArrowheads="1"/>
          </p:cNvSpPr>
          <p:nvPr/>
        </p:nvSpPr>
        <p:spPr bwMode="auto">
          <a:xfrm>
            <a:off x="3492500" y="42545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1" name="AutoShape 5"/>
          <p:cNvSpPr>
            <a:spLocks noChangeArrowheads="1"/>
          </p:cNvSpPr>
          <p:nvPr/>
        </p:nvSpPr>
        <p:spPr bwMode="auto">
          <a:xfrm>
            <a:off x="4343400" y="4114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2" name="AutoShape 6"/>
          <p:cNvSpPr>
            <a:spLocks noChangeArrowheads="1"/>
          </p:cNvSpPr>
          <p:nvPr/>
        </p:nvSpPr>
        <p:spPr bwMode="auto">
          <a:xfrm>
            <a:off x="1981200" y="48768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3" name="AutoShape 7"/>
          <p:cNvSpPr>
            <a:spLocks noChangeArrowheads="1"/>
          </p:cNvSpPr>
          <p:nvPr/>
        </p:nvSpPr>
        <p:spPr bwMode="auto">
          <a:xfrm>
            <a:off x="2590800" y="27432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4" name="AutoShape 8"/>
          <p:cNvSpPr>
            <a:spLocks noChangeArrowheads="1"/>
          </p:cNvSpPr>
          <p:nvPr/>
        </p:nvSpPr>
        <p:spPr bwMode="auto">
          <a:xfrm>
            <a:off x="5867400" y="36576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7848600" y="44958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6" name="AutoShape 10"/>
          <p:cNvSpPr>
            <a:spLocks noChangeArrowheads="1"/>
          </p:cNvSpPr>
          <p:nvPr/>
        </p:nvSpPr>
        <p:spPr bwMode="auto">
          <a:xfrm>
            <a:off x="9525000" y="2286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7" name="AutoShape 11"/>
          <p:cNvSpPr>
            <a:spLocks noChangeArrowheads="1"/>
          </p:cNvSpPr>
          <p:nvPr/>
        </p:nvSpPr>
        <p:spPr bwMode="auto">
          <a:xfrm>
            <a:off x="6858000" y="914400"/>
            <a:ext cx="719138" cy="719138"/>
          </a:xfrm>
          <a:prstGeom prst="irregularSeal2">
            <a:avLst/>
          </a:prstGeom>
          <a:gradFill rotWithShape="1">
            <a:gsLst>
              <a:gs pos="0">
                <a:srgbClr val="CC00FF"/>
              </a:gs>
              <a:gs pos="100000">
                <a:srgbClr val="5E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8" name="AutoShape 12"/>
          <p:cNvSpPr>
            <a:spLocks noChangeArrowheads="1"/>
          </p:cNvSpPr>
          <p:nvPr/>
        </p:nvSpPr>
        <p:spPr bwMode="auto">
          <a:xfrm>
            <a:off x="5105400" y="762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09" name="AutoShape 13"/>
          <p:cNvSpPr>
            <a:spLocks noChangeArrowheads="1"/>
          </p:cNvSpPr>
          <p:nvPr/>
        </p:nvSpPr>
        <p:spPr bwMode="auto">
          <a:xfrm>
            <a:off x="4008439" y="2493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0" name="AutoShape 14"/>
          <p:cNvSpPr>
            <a:spLocks noChangeArrowheads="1"/>
          </p:cNvSpPr>
          <p:nvPr/>
        </p:nvSpPr>
        <p:spPr bwMode="auto">
          <a:xfrm>
            <a:off x="7392989" y="3068639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29711" name="WordArt 15"/>
          <p:cNvSpPr>
            <a:spLocks noChangeArrowheads="1" noChangeShapeType="1" noTextEdit="1"/>
          </p:cNvSpPr>
          <p:nvPr/>
        </p:nvSpPr>
        <p:spPr bwMode="auto">
          <a:xfrm>
            <a:off x="2590800" y="990600"/>
            <a:ext cx="7488238" cy="2438400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BahamasB"/>
              </a:rPr>
              <a:t>Thank you very much</a:t>
            </a:r>
          </a:p>
        </p:txBody>
      </p:sp>
      <p:pic>
        <p:nvPicPr>
          <p:cNvPr id="22544" name="Picture 16" descr="4028x9kn03h8e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1125539"/>
            <a:ext cx="10795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707627j14ckqnn9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2957514"/>
            <a:ext cx="9525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5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26" descr="duong phan ca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46FE979-320A-BCC7-D4C9-83DF498286ED}"/>
              </a:ext>
            </a:extLst>
          </p:cNvPr>
          <p:cNvSpPr/>
          <p:nvPr/>
        </p:nvSpPr>
        <p:spPr>
          <a:xfrm>
            <a:off x="11144250" y="6267450"/>
            <a:ext cx="1047750" cy="7048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Made by Thanh Tam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9A2DA12-F7A2-A2A5-1DED-CBE05D08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931ABA-72B6-009D-3B05-11C7AC34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9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97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16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t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2969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97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  <p:bldP spid="29700" grpId="0" animBg="1"/>
      <p:bldP spid="29701" grpId="0" animBg="1"/>
      <p:bldP spid="29702" grpId="0" animBg="1"/>
      <p:bldP spid="29703" grpId="0" animBg="1"/>
      <p:bldP spid="29704" grpId="0" animBg="1"/>
      <p:bldP spid="29705" grpId="0" animBg="1"/>
      <p:bldP spid="29706" grpId="0" animBg="1"/>
      <p:bldP spid="29707" grpId="0" animBg="1"/>
      <p:bldP spid="29708" grpId="0" animBg="1"/>
      <p:bldP spid="29709" grpId="0" animBg="1"/>
      <p:bldP spid="29710" grpId="0" animBg="1"/>
      <p:bldP spid="29711" grpId="0" animBg="1"/>
      <p:bldP spid="297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000375" y="32004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829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527362" y="603901"/>
            <a:ext cx="751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 WHITE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Who’s this?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</a:rPr>
              <a:t>It’s my </a:t>
            </a:r>
            <a:r>
              <a:rPr lang="en-US" sz="3733" b="1" u="sng" dirty="0">
                <a:solidFill>
                  <a:srgbClr val="FF0000"/>
                </a:solidFill>
              </a:rPr>
              <a:t>father.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4990655" y="5086807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4450048" y="1978815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Who’s this?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</a:rPr>
              <a:t>It’s my </a:t>
            </a:r>
            <a:r>
              <a:rPr lang="en-US" sz="3733" b="1" u="sng" dirty="0">
                <a:solidFill>
                  <a:srgbClr val="FF0000"/>
                </a:solidFill>
              </a:rPr>
              <a:t>brother.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1348040" y="5056099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807433" y="1948107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Who’s this?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</a:rPr>
              <a:t>It’s my </a:t>
            </a:r>
            <a:r>
              <a:rPr lang="en-US" sz="3733" b="1" u="sng" dirty="0">
                <a:solidFill>
                  <a:srgbClr val="FF0000"/>
                </a:solidFill>
              </a:rPr>
              <a:t>sister.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8322338" y="4991737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7781731" y="1883745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0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49769" y="625027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</a:rPr>
              <a:t>Who’s this?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</a:rPr>
              <a:t>It’s my </a:t>
            </a:r>
            <a:r>
              <a:rPr lang="en-US" sz="3733" b="1" u="sng" dirty="0">
                <a:solidFill>
                  <a:srgbClr val="FF0000"/>
                </a:solidFill>
              </a:rPr>
              <a:t>mother.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1348040" y="5032700"/>
            <a:ext cx="3018174" cy="1935922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422399" y="2233016"/>
            <a:ext cx="2438400" cy="2340159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944413" y="2223588"/>
            <a:ext cx="2438400" cy="2340159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584892" y="2336123"/>
            <a:ext cx="2438400" cy="2238217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33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8114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26310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A97E561-610D-43B1-BB40-635A6A3EB2D7}"/>
              </a:ext>
            </a:extLst>
          </p:cNvPr>
          <p:cNvSpPr/>
          <p:nvPr/>
        </p:nvSpPr>
        <p:spPr>
          <a:xfrm>
            <a:off x="807433" y="1924708"/>
            <a:ext cx="3551227" cy="3012922"/>
          </a:xfrm>
          <a:prstGeom prst="ellipse">
            <a:avLst/>
          </a:prstGeom>
          <a:noFill/>
          <a:ln w="57150"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1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8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2028</TotalTime>
  <Words>442</Words>
  <Application>Microsoft Office PowerPoint</Application>
  <PresentationFormat>Widescreen</PresentationFormat>
  <Paragraphs>134</Paragraphs>
  <Slides>35</Slides>
  <Notes>15</Notes>
  <HiddenSlides>0</HiddenSlides>
  <MMClips>22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.VnAvant</vt:lpstr>
      <vt:lpstr>.VnBahamasB</vt:lpstr>
      <vt:lpstr>.VnBlackH</vt:lpstr>
      <vt:lpstr>.VnBodoni</vt:lpstr>
      <vt:lpstr>.VnShelley Allegro</vt:lpstr>
      <vt:lpstr>.VnTimeH</vt:lpstr>
      <vt:lpstr>A3.OpenSansBold-San</vt:lpstr>
      <vt:lpstr>A3.OpenSans-San</vt:lpstr>
      <vt:lpstr>Arial</vt:lpstr>
      <vt:lpstr>Calibri</vt:lpstr>
      <vt:lpstr>Calibri Light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123</cp:revision>
  <dcterms:created xsi:type="dcterms:W3CDTF">2021-11-11T15:46:46Z</dcterms:created>
  <dcterms:modified xsi:type="dcterms:W3CDTF">2025-05-07T00:46:58Z</dcterms:modified>
</cp:coreProperties>
</file>