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audio4.wav" ContentType="audio/wav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audio5.wav" ContentType="audio/wav"/>
  <Override PartName="/ppt/media/audio6.wav" ContentType="audio/wav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media/audio7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58"/>
  </p:notesMasterIdLst>
  <p:sldIdLst>
    <p:sldId id="438" r:id="rId3"/>
    <p:sldId id="562" r:id="rId4"/>
    <p:sldId id="432" r:id="rId5"/>
    <p:sldId id="548" r:id="rId6"/>
    <p:sldId id="546" r:id="rId7"/>
    <p:sldId id="547" r:id="rId8"/>
    <p:sldId id="256" r:id="rId9"/>
    <p:sldId id="440" r:id="rId10"/>
    <p:sldId id="441" r:id="rId11"/>
    <p:sldId id="453" r:id="rId12"/>
    <p:sldId id="454" r:id="rId13"/>
    <p:sldId id="455" r:id="rId14"/>
    <p:sldId id="433" r:id="rId15"/>
    <p:sldId id="301" r:id="rId16"/>
    <p:sldId id="445" r:id="rId17"/>
    <p:sldId id="419" r:id="rId18"/>
    <p:sldId id="446" r:id="rId19"/>
    <p:sldId id="590" r:id="rId20"/>
    <p:sldId id="606" r:id="rId21"/>
    <p:sldId id="607" r:id="rId22"/>
    <p:sldId id="608" r:id="rId23"/>
    <p:sldId id="447" r:id="rId24"/>
    <p:sldId id="514" r:id="rId25"/>
    <p:sldId id="515" r:id="rId26"/>
    <p:sldId id="609" r:id="rId27"/>
    <p:sldId id="610" r:id="rId28"/>
    <p:sldId id="611" r:id="rId29"/>
    <p:sldId id="526" r:id="rId30"/>
    <p:sldId id="605" r:id="rId31"/>
    <p:sldId id="528" r:id="rId32"/>
    <p:sldId id="435" r:id="rId33"/>
    <p:sldId id="434" r:id="rId34"/>
    <p:sldId id="572" r:id="rId35"/>
    <p:sldId id="535" r:id="rId36"/>
    <p:sldId id="600" r:id="rId37"/>
    <p:sldId id="457" r:id="rId38"/>
    <p:sldId id="563" r:id="rId39"/>
    <p:sldId id="360" r:id="rId40"/>
    <p:sldId id="459" r:id="rId41"/>
    <p:sldId id="469" r:id="rId42"/>
    <p:sldId id="470" r:id="rId43"/>
    <p:sldId id="471" r:id="rId44"/>
    <p:sldId id="472" r:id="rId45"/>
    <p:sldId id="448" r:id="rId46"/>
    <p:sldId id="449" r:id="rId47"/>
    <p:sldId id="450" r:id="rId48"/>
    <p:sldId id="395" r:id="rId49"/>
    <p:sldId id="421" r:id="rId50"/>
    <p:sldId id="422" r:id="rId51"/>
    <p:sldId id="612" r:id="rId52"/>
    <p:sldId id="613" r:id="rId53"/>
    <p:sldId id="614" r:id="rId54"/>
    <p:sldId id="560" r:id="rId55"/>
    <p:sldId id="344" r:id="rId56"/>
    <p:sldId id="407" r:id="rId57"/>
  </p:sldIdLst>
  <p:sldSz cx="12192000" cy="6858000"/>
  <p:notesSz cx="6858000" cy="9144000"/>
  <p:custDataLst>
    <p:tags r:id="rId5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FF5050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70" d="100"/>
          <a:sy n="70" d="100"/>
        </p:scale>
        <p:origin x="5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FC74D-4EDA-4534-A667-EAE75BE8E0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41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39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16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81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CC67A-4E8A-48AC-A7AE-E4404B12D0D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38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74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61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880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37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FC74D-4EDA-4534-A667-EAE75BE8E0B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19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2C831CE-0A3C-4999-A155-525727EC8766}" type="slidenum">
              <a:rPr lang="en-US" smtClean="0"/>
              <a:pPr eaLnBrk="1" hangingPunct="1"/>
              <a:t>5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Facebook: TRAN THI THANH TAM</a:t>
            </a:r>
          </a:p>
        </p:txBody>
      </p:sp>
    </p:spTree>
    <p:extLst>
      <p:ext uri="{BB962C8B-B14F-4D97-AF65-F5344CB8AC3E}">
        <p14:creationId xmlns:p14="http://schemas.microsoft.com/office/powerpoint/2010/main" val="34509311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439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275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359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538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360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890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170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707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089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76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2C831CE-0A3C-4999-A155-525727EC8766}" type="slidenum">
              <a:rPr lang="en-US" smtClean="0"/>
              <a:pPr eaLnBrk="1" hangingPunct="1"/>
              <a:t>6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Facebook: TRAN THI THANH TAM</a:t>
            </a:r>
          </a:p>
        </p:txBody>
      </p:sp>
    </p:spTree>
    <p:extLst>
      <p:ext uri="{BB962C8B-B14F-4D97-AF65-F5344CB8AC3E}">
        <p14:creationId xmlns:p14="http://schemas.microsoft.com/office/powerpoint/2010/main" val="15088319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78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A99A60-4033-46E3-8332-673BA9F94E18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CC67A-4E8A-48AC-A7AE-E4404B12D0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86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96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46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46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56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24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4775C-BF45-477D-808F-180D01B12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82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36CD-9DF6-4B71-AC77-4A609C0C8FA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3715-EA8C-4BC9-9C3C-E87B470C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99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  <p:sldLayoutId id="2147483675" r:id="rId8"/>
    <p:sldLayoutId id="2147483676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jpe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microsoft.com/office/2007/relationships/media" Target="../media/media12.mp3"/><Relationship Id="rId18" Type="http://schemas.openxmlformats.org/officeDocument/2006/relationships/image" Target="../media/image16.png"/><Relationship Id="rId3" Type="http://schemas.microsoft.com/office/2007/relationships/media" Target="../media/media7.mp3"/><Relationship Id="rId21" Type="http://schemas.openxmlformats.org/officeDocument/2006/relationships/image" Target="../media/image9.png"/><Relationship Id="rId7" Type="http://schemas.microsoft.com/office/2007/relationships/media" Target="../media/media9.mp3"/><Relationship Id="rId12" Type="http://schemas.openxmlformats.org/officeDocument/2006/relationships/audio" Target="../media/media11.mp3"/><Relationship Id="rId17" Type="http://schemas.openxmlformats.org/officeDocument/2006/relationships/image" Target="../media/image2.png"/><Relationship Id="rId2" Type="http://schemas.openxmlformats.org/officeDocument/2006/relationships/audio" Target="../media/media6.mp3"/><Relationship Id="rId16" Type="http://schemas.openxmlformats.org/officeDocument/2006/relationships/image" Target="../media/image15.png"/><Relationship Id="rId20" Type="http://schemas.microsoft.com/office/2007/relationships/hdphoto" Target="../media/hdphoto1.wdp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microsoft.com/office/2007/relationships/media" Target="../media/media11.mp3"/><Relationship Id="rId5" Type="http://schemas.microsoft.com/office/2007/relationships/media" Target="../media/media8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0.mp3"/><Relationship Id="rId19" Type="http://schemas.openxmlformats.org/officeDocument/2006/relationships/image" Target="../media/image17.png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audio" Target="../media/media12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8.gif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2.png"/><Relationship Id="rId5" Type="http://schemas.openxmlformats.org/officeDocument/2006/relationships/image" Target="../media/image26.png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2.png"/><Relationship Id="rId5" Type="http://schemas.openxmlformats.org/officeDocument/2006/relationships/image" Target="../media/image26.png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2.png"/><Relationship Id="rId5" Type="http://schemas.openxmlformats.org/officeDocument/2006/relationships/image" Target="../media/image26.png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2.png"/><Relationship Id="rId5" Type="http://schemas.openxmlformats.org/officeDocument/2006/relationships/image" Target="../media/image26.png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6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7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audio" Target="../media/media17.mp3"/><Relationship Id="rId11" Type="http://schemas.openxmlformats.org/officeDocument/2006/relationships/image" Target="../media/image46.png"/><Relationship Id="rId5" Type="http://schemas.microsoft.com/office/2007/relationships/media" Target="../media/media17.mp3"/><Relationship Id="rId10" Type="http://schemas.openxmlformats.org/officeDocument/2006/relationships/image" Target="../media/image9.png"/><Relationship Id="rId4" Type="http://schemas.openxmlformats.org/officeDocument/2006/relationships/audio" Target="../media/media16.mp3"/><Relationship Id="rId9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p3"/><Relationship Id="rId13" Type="http://schemas.microsoft.com/office/2007/relationships/media" Target="../media/media24.mp3"/><Relationship Id="rId18" Type="http://schemas.openxmlformats.org/officeDocument/2006/relationships/audio" Target="../media/media26.mp3"/><Relationship Id="rId3" Type="http://schemas.microsoft.com/office/2007/relationships/media" Target="../media/media19.mp3"/><Relationship Id="rId21" Type="http://schemas.openxmlformats.org/officeDocument/2006/relationships/image" Target="../media/image2.png"/><Relationship Id="rId7" Type="http://schemas.microsoft.com/office/2007/relationships/media" Target="../media/media21.mp3"/><Relationship Id="rId12" Type="http://schemas.openxmlformats.org/officeDocument/2006/relationships/audio" Target="../media/media23.mp3"/><Relationship Id="rId17" Type="http://schemas.microsoft.com/office/2007/relationships/media" Target="../media/media26.mp3"/><Relationship Id="rId2" Type="http://schemas.openxmlformats.org/officeDocument/2006/relationships/audio" Target="../media/media18.mp3"/><Relationship Id="rId16" Type="http://schemas.openxmlformats.org/officeDocument/2006/relationships/audio" Target="../media/media25.mp3"/><Relationship Id="rId20" Type="http://schemas.openxmlformats.org/officeDocument/2006/relationships/image" Target="../media/image15.png"/><Relationship Id="rId1" Type="http://schemas.microsoft.com/office/2007/relationships/media" Target="../media/media18.mp3"/><Relationship Id="rId6" Type="http://schemas.openxmlformats.org/officeDocument/2006/relationships/audio" Target="../media/media20.mp3"/><Relationship Id="rId11" Type="http://schemas.microsoft.com/office/2007/relationships/media" Target="../media/media23.mp3"/><Relationship Id="rId5" Type="http://schemas.microsoft.com/office/2007/relationships/media" Target="../media/media20.mp3"/><Relationship Id="rId15" Type="http://schemas.microsoft.com/office/2007/relationships/media" Target="../media/media25.mp3"/><Relationship Id="rId23" Type="http://schemas.openxmlformats.org/officeDocument/2006/relationships/image" Target="../media/image9.png"/><Relationship Id="rId10" Type="http://schemas.openxmlformats.org/officeDocument/2006/relationships/audio" Target="../media/media22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19.mp3"/><Relationship Id="rId9" Type="http://schemas.microsoft.com/office/2007/relationships/media" Target="../media/media22.mp3"/><Relationship Id="rId14" Type="http://schemas.openxmlformats.org/officeDocument/2006/relationships/audio" Target="../media/media24.mp3"/><Relationship Id="rId22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audio" Target="../media/audio5.wav"/><Relationship Id="rId7" Type="http://schemas.openxmlformats.org/officeDocument/2006/relationships/image" Target="../media/image51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openxmlformats.org/officeDocument/2006/relationships/image" Target="../media/image34.jpg"/><Relationship Id="rId4" Type="http://schemas.openxmlformats.org/officeDocument/2006/relationships/audio" Target="../media/audio6.wav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audio" Target="../media/audio5.wav"/><Relationship Id="rId7" Type="http://schemas.openxmlformats.org/officeDocument/2006/relationships/image" Target="../media/image51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openxmlformats.org/officeDocument/2006/relationships/image" Target="../media/image53.png"/><Relationship Id="rId4" Type="http://schemas.openxmlformats.org/officeDocument/2006/relationships/audio" Target="../media/audio6.wav"/><Relationship Id="rId9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audio" Target="../media/audio5.wav"/><Relationship Id="rId7" Type="http://schemas.openxmlformats.org/officeDocument/2006/relationships/image" Target="../media/image51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openxmlformats.org/officeDocument/2006/relationships/image" Target="../media/image45.png"/><Relationship Id="rId4" Type="http://schemas.openxmlformats.org/officeDocument/2006/relationships/audio" Target="../media/audio6.wav"/><Relationship Id="rId9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audio" Target="../media/audio5.wav"/><Relationship Id="rId7" Type="http://schemas.openxmlformats.org/officeDocument/2006/relationships/image" Target="../media/image51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openxmlformats.org/officeDocument/2006/relationships/image" Target="../media/image33.png"/><Relationship Id="rId4" Type="http://schemas.openxmlformats.org/officeDocument/2006/relationships/audio" Target="../media/audio6.wav"/><Relationship Id="rId9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7.wav"/><Relationship Id="rId7" Type="http://schemas.openxmlformats.org/officeDocument/2006/relationships/image" Target="../media/image58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gif"/><Relationship Id="rId5" Type="http://schemas.openxmlformats.org/officeDocument/2006/relationships/image" Target="../media/image56.jpeg"/><Relationship Id="rId4" Type="http://schemas.openxmlformats.org/officeDocument/2006/relationships/image" Target="../media/image55.gi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hyperlink" Target="BAI%20%20GIANG/HAT+2.wav" TargetMode="External"/><Relationship Id="rId7" Type="http://schemas.openxmlformats.org/officeDocument/2006/relationships/image" Target="../media/image62.gif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BAI%20GIANG%20DIEN%20TU%20LOP%204%20MOI%20CHUAN\BOOK%201\Unit2\HAT.mp3" TargetMode="External"/><Relationship Id="rId6" Type="http://schemas.openxmlformats.org/officeDocument/2006/relationships/image" Target="../media/image61.gif"/><Relationship Id="rId11" Type="http://schemas.openxmlformats.org/officeDocument/2006/relationships/image" Target="../media/image27.png"/><Relationship Id="rId5" Type="http://schemas.openxmlformats.org/officeDocument/2006/relationships/image" Target="../media/image60.gif"/><Relationship Id="rId10" Type="http://schemas.openxmlformats.org/officeDocument/2006/relationships/image" Target="../media/image65.gif"/><Relationship Id="rId4" Type="http://schemas.openxmlformats.org/officeDocument/2006/relationships/image" Target="../media/image59.jpeg"/><Relationship Id="rId9" Type="http://schemas.openxmlformats.org/officeDocument/2006/relationships/image" Target="../media/image6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1EA5908A-8301-42FB-2D45-27CA8E926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968" y="2870992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latin typeface="Arial" pitchFamily="34" charset="0"/>
              </a:rPr>
              <a:t>                </a:t>
            </a:r>
            <a:r>
              <a:rPr lang="en-US" sz="4800" b="1" dirty="0">
                <a:solidFill>
                  <a:srgbClr val="0070C0"/>
                </a:solidFill>
                <a:latin typeface="Arial" pitchFamily="34" charset="0"/>
              </a:rPr>
              <a:t>LESSON 1( 1, 2, 3)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74FE2B3-A48B-BF65-4CDE-7B55F594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649" y="1734532"/>
            <a:ext cx="89535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12: JOBS</a:t>
            </a:r>
          </a:p>
        </p:txBody>
      </p:sp>
    </p:spTree>
    <p:extLst>
      <p:ext uri="{BB962C8B-B14F-4D97-AF65-F5344CB8AC3E}">
        <p14:creationId xmlns:p14="http://schemas.microsoft.com/office/powerpoint/2010/main" val="3350472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978794"/>
            <a:ext cx="5576552" cy="349017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2D9D75-D4E8-47D9-B2C6-21025739F0ED}"/>
              </a:ext>
            </a:extLst>
          </p:cNvPr>
          <p:cNvSpPr txBox="1"/>
          <p:nvPr/>
        </p:nvSpPr>
        <p:spPr>
          <a:xfrm>
            <a:off x="3024360" y="4653170"/>
            <a:ext cx="6136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Teacher: /ˈ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ː.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tʃər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DB61A9-CFFA-47D0-9D00-22F62CF59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332" y="1092774"/>
            <a:ext cx="3884389" cy="3150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Teacher">
            <a:hlinkClick r:id="" action="ppaction://media"/>
            <a:extLst>
              <a:ext uri="{FF2B5EF4-FFF2-40B4-BE49-F238E27FC236}">
                <a16:creationId xmlns:a16="http://schemas.microsoft.com/office/drawing/2014/main" id="{3945C2F1-ACD5-451E-89CE-1A9F50247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86968" y="7351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1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E3688F-490C-4FA9-9E0D-064C3F0FFA12}"/>
              </a:ext>
            </a:extLst>
          </p:cNvPr>
          <p:cNvSpPr txBox="1"/>
          <p:nvPr/>
        </p:nvSpPr>
        <p:spPr>
          <a:xfrm>
            <a:off x="3048117" y="4726839"/>
            <a:ext cx="6088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Driver: /ˈdraɪ.vər/ tài xế lái xe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1FD75B-AEE3-4852-AD22-8500402C9F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422" y="1906366"/>
            <a:ext cx="4730785" cy="2304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Driver">
            <a:hlinkClick r:id="" action="ppaction://media"/>
            <a:extLst>
              <a:ext uri="{FF2B5EF4-FFF2-40B4-BE49-F238E27FC236}">
                <a16:creationId xmlns:a16="http://schemas.microsoft.com/office/drawing/2014/main" id="{1CF031E5-AA92-4387-84D6-A27C71D765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4213" y="11588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8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133342"/>
            <a:ext cx="5576552" cy="333562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4E484D-9F28-4400-AD08-866B0D19C688}"/>
              </a:ext>
            </a:extLst>
          </p:cNvPr>
          <p:cNvSpPr txBox="1"/>
          <p:nvPr/>
        </p:nvSpPr>
        <p:spPr>
          <a:xfrm>
            <a:off x="2605028" y="4601656"/>
            <a:ext cx="6775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Worker:  /ˈwɜː.kər/ công nhân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CCE14F-95D0-4272-8618-FF4BFB22E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305" y="1261434"/>
            <a:ext cx="3100050" cy="3035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Worker">
            <a:hlinkClick r:id="" action="ppaction://media"/>
            <a:extLst>
              <a:ext uri="{FF2B5EF4-FFF2-40B4-BE49-F238E27FC236}">
                <a16:creationId xmlns:a16="http://schemas.microsoft.com/office/drawing/2014/main" id="{FCBD2FBC-D6A5-4919-8C16-44C7A1AB1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6440" y="889661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8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3000375" y="3200400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829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/>
          <p:cNvSpPr>
            <a:spLocks noChangeArrowheads="1"/>
          </p:cNvSpPr>
          <p:nvPr/>
        </p:nvSpPr>
        <p:spPr bwMode="auto">
          <a:xfrm>
            <a:off x="9677400" y="838200"/>
            <a:ext cx="6858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latin typeface="Arial" charset="0"/>
              </a:rPr>
              <a:t>1</a:t>
            </a:r>
          </a:p>
        </p:txBody>
      </p:sp>
      <p:sp>
        <p:nvSpPr>
          <p:cNvPr id="20483" name="AutoShape 3"/>
          <p:cNvSpPr>
            <a:spLocks noChangeArrowheads="1"/>
          </p:cNvSpPr>
          <p:nvPr/>
        </p:nvSpPr>
        <p:spPr bwMode="auto">
          <a:xfrm>
            <a:off x="9677400" y="1600200"/>
            <a:ext cx="6858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latin typeface="Arial" charset="0"/>
              </a:rPr>
              <a:t>2</a:t>
            </a:r>
          </a:p>
        </p:txBody>
      </p:sp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9677400" y="2438400"/>
            <a:ext cx="6858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latin typeface="Arial" charset="0"/>
              </a:rPr>
              <a:t>3</a:t>
            </a:r>
          </a:p>
        </p:txBody>
      </p:sp>
      <p:sp>
        <p:nvSpPr>
          <p:cNvPr id="20486" name="AutoShape 6"/>
          <p:cNvSpPr>
            <a:spLocks noChangeArrowheads="1"/>
          </p:cNvSpPr>
          <p:nvPr/>
        </p:nvSpPr>
        <p:spPr bwMode="auto">
          <a:xfrm>
            <a:off x="9677400" y="4479495"/>
            <a:ext cx="6858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latin typeface="Arial" charset="0"/>
              </a:rPr>
              <a:t>5</a:t>
            </a:r>
          </a:p>
        </p:txBody>
      </p:sp>
      <p:sp>
        <p:nvSpPr>
          <p:cNvPr id="20487" name="AutoShape 7"/>
          <p:cNvSpPr>
            <a:spLocks noChangeArrowheads="1"/>
          </p:cNvSpPr>
          <p:nvPr/>
        </p:nvSpPr>
        <p:spPr bwMode="auto">
          <a:xfrm>
            <a:off x="9677400" y="3458947"/>
            <a:ext cx="6858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latin typeface="Arial" charset="0"/>
              </a:rPr>
              <a:t>4</a:t>
            </a:r>
          </a:p>
        </p:txBody>
      </p:sp>
      <p:sp>
        <p:nvSpPr>
          <p:cNvPr id="26632" name="AutoShape 8"/>
          <p:cNvSpPr>
            <a:spLocks noChangeArrowheads="1"/>
          </p:cNvSpPr>
          <p:nvPr/>
        </p:nvSpPr>
        <p:spPr bwMode="auto">
          <a:xfrm>
            <a:off x="2514600" y="1143000"/>
            <a:ext cx="2362200" cy="1371600"/>
          </a:xfrm>
          <a:prstGeom prst="irregularSeal1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erpetua"/>
            </a:endParaRPr>
          </a:p>
        </p:txBody>
      </p:sp>
      <p:sp>
        <p:nvSpPr>
          <p:cNvPr id="26634" name="AutoShape 10"/>
          <p:cNvSpPr>
            <a:spLocks noChangeArrowheads="1"/>
          </p:cNvSpPr>
          <p:nvPr/>
        </p:nvSpPr>
        <p:spPr bwMode="auto">
          <a:xfrm>
            <a:off x="2286000" y="3048000"/>
            <a:ext cx="2362200" cy="1371600"/>
          </a:xfrm>
          <a:prstGeom prst="irregularSeal1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erpetua"/>
            </a:endParaRPr>
          </a:p>
        </p:txBody>
      </p:sp>
      <p:sp>
        <p:nvSpPr>
          <p:cNvPr id="26635" name="AutoShape 11"/>
          <p:cNvSpPr>
            <a:spLocks noChangeArrowheads="1"/>
          </p:cNvSpPr>
          <p:nvPr/>
        </p:nvSpPr>
        <p:spPr bwMode="auto">
          <a:xfrm>
            <a:off x="5905502" y="3679395"/>
            <a:ext cx="3276600" cy="1600200"/>
          </a:xfrm>
          <a:prstGeom prst="irregularSeal1">
            <a:avLst/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erpetua"/>
            </a:endParaRPr>
          </a:p>
        </p:txBody>
      </p:sp>
      <p:sp>
        <p:nvSpPr>
          <p:cNvPr id="26636" name="AutoShape 12"/>
          <p:cNvSpPr>
            <a:spLocks noChangeArrowheads="1"/>
          </p:cNvSpPr>
          <p:nvPr/>
        </p:nvSpPr>
        <p:spPr bwMode="auto">
          <a:xfrm>
            <a:off x="6038851" y="1698396"/>
            <a:ext cx="2667000" cy="1371600"/>
          </a:xfrm>
          <a:prstGeom prst="irregularSeal1">
            <a:avLst/>
          </a:prstGeom>
          <a:solidFill>
            <a:schemeClr val="bg1"/>
          </a:solidFill>
          <a:ln w="254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erpetua"/>
            </a:endParaRPr>
          </a:p>
        </p:txBody>
      </p:sp>
      <p:sp>
        <p:nvSpPr>
          <p:cNvPr id="26637" name="AutoShape 13"/>
          <p:cNvSpPr>
            <a:spLocks noChangeArrowheads="1"/>
          </p:cNvSpPr>
          <p:nvPr/>
        </p:nvSpPr>
        <p:spPr bwMode="auto">
          <a:xfrm>
            <a:off x="2286000" y="5105400"/>
            <a:ext cx="2362200" cy="1371600"/>
          </a:xfrm>
          <a:prstGeom prst="irregularSeal1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erpetua"/>
            </a:endParaRP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3048000" y="1462088"/>
            <a:ext cx="1295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Jobs </a:t>
            </a: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819400" y="3429001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/>
              <a:t>doctor</a:t>
            </a:r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6750160" y="4219938"/>
            <a:ext cx="213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00FFFF"/>
                </a:solidFill>
              </a:rPr>
              <a:t>driver</a:t>
            </a:r>
          </a:p>
        </p:txBody>
      </p:sp>
      <p:sp>
        <p:nvSpPr>
          <p:cNvPr id="20498" name="Text Box 18"/>
          <p:cNvSpPr txBox="1">
            <a:spLocks noChangeArrowheads="1"/>
          </p:cNvSpPr>
          <p:nvPr/>
        </p:nvSpPr>
        <p:spPr bwMode="auto">
          <a:xfrm>
            <a:off x="2819400" y="5486401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teacher</a:t>
            </a:r>
          </a:p>
        </p:txBody>
      </p:sp>
      <p:sp>
        <p:nvSpPr>
          <p:cNvPr id="20499" name="Text Box 19"/>
          <p:cNvSpPr txBox="1">
            <a:spLocks noChangeArrowheads="1"/>
          </p:cNvSpPr>
          <p:nvPr/>
        </p:nvSpPr>
        <p:spPr bwMode="auto">
          <a:xfrm>
            <a:off x="6419851" y="2079397"/>
            <a:ext cx="198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660066"/>
                </a:solidFill>
              </a:rPr>
              <a:t>worker</a:t>
            </a:r>
          </a:p>
        </p:txBody>
      </p:sp>
      <p:sp>
        <p:nvSpPr>
          <p:cNvPr id="26644" name="WordArt 20"/>
          <p:cNvSpPr>
            <a:spLocks noChangeArrowheads="1" noChangeShapeType="1" noTextEdit="1"/>
          </p:cNvSpPr>
          <p:nvPr/>
        </p:nvSpPr>
        <p:spPr bwMode="auto">
          <a:xfrm>
            <a:off x="3124200" y="228600"/>
            <a:ext cx="5638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What and where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2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20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4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4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7"/>
                  </p:tgtEl>
                </p:cond>
              </p:nextCondLst>
            </p:seq>
          </p:childTnLst>
        </p:cTn>
      </p:par>
    </p:tnLst>
    <p:bldLst>
      <p:bldP spid="20494" grpId="0"/>
      <p:bldP spid="20494" grpId="1"/>
      <p:bldP spid="20496" grpId="0"/>
      <p:bldP spid="20496" grpId="1"/>
      <p:bldP spid="20497" grpId="0"/>
      <p:bldP spid="20497" grpId="1"/>
      <p:bldP spid="20498" grpId="0"/>
      <p:bldP spid="20498" grpId="1"/>
      <p:bldP spid="20499" grpId="0"/>
      <p:bldP spid="2049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1ED41135-70E5-4416-8533-BA8B90EF6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348" y="312268"/>
            <a:ext cx="89535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500" b="1" dirty="0">
                <a:solidFill>
                  <a:srgbClr val="FF0000"/>
                </a:solidFill>
                <a:latin typeface="Arial" pitchFamily="34" charset="0"/>
              </a:rPr>
              <a:t>1. LOOK, LISTEN AND REPEAT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C71553-0FED-41D6-8E61-9244BC3AD2D9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3166"/>
          <a:stretch/>
        </p:blipFill>
        <p:spPr>
          <a:xfrm>
            <a:off x="386366" y="1354658"/>
            <a:ext cx="5422811" cy="4479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FBEB8A-D560-49C2-9F98-45408A3E0B8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9296">
                        <a14:foregroundMark x1="1408" y1="13832" x2="3944" y2="13832"/>
                        <a14:foregroundMark x1="4225" y1="11963" x2="5211" y2="11963"/>
                        <a14:foregroundMark x1="1408" y1="11589" x2="3239" y2="9907"/>
                        <a14:foregroundMark x1="84507" y1="15888" x2="98169" y2="29159"/>
                        <a14:foregroundMark x1="95211" y1="53271" x2="95915" y2="80000"/>
                        <a14:foregroundMark x1="95634" y1="34206" x2="95634" y2="51028"/>
                        <a14:foregroundMark x1="92676" y1="55701" x2="90563" y2="85047"/>
                        <a14:foregroundMark x1="89296" y1="89720" x2="97465" y2="92897"/>
                        <a14:foregroundMark x1="80986" y1="63925" x2="80000" y2="77944"/>
                        <a14:foregroundMark x1="83803" y1="63925" x2="83803" y2="71776"/>
                        <a14:foregroundMark x1="71127" y1="63551" x2="75634" y2="63178"/>
                        <a14:foregroundMark x1="70845" y1="60374" x2="64507" y2="65421"/>
                        <a14:foregroundMark x1="73380" y1="57570" x2="73662" y2="58879"/>
                        <a14:foregroundMark x1="78169" y1="61121" x2="80000" y2="58131"/>
                        <a14:foregroundMark x1="69859" y1="79065" x2="80986" y2="82617"/>
                        <a14:foregroundMark x1="83803" y1="80748" x2="81690" y2="82617"/>
                        <a14:foregroundMark x1="60000" y1="78692" x2="63239" y2="77570"/>
                        <a14:foregroundMark x1="4507" y1="79626" x2="14366" y2="91963"/>
                        <a14:foregroundMark x1="15352" y1="94019" x2="19718" y2="98318"/>
                        <a14:foregroundMark x1="3944" y1="67850" x2="986" y2="73271"/>
                        <a14:foregroundMark x1="8028" y1="49533" x2="7324" y2="55701"/>
                        <a14:foregroundMark x1="17465" y1="40000" x2="25493" y2="34206"/>
                        <a14:foregroundMark x1="13662" y1="65794" x2="8592" y2="74393"/>
                        <a14:foregroundMark x1="89577" y1="95888" x2="93380" y2="96822"/>
                        <a14:foregroundMark x1="77887" y1="17009" x2="83521" y2="19439"/>
                        <a14:foregroundMark x1="89296" y1="14766" x2="95915" y2="17383"/>
                        <a14:foregroundMark x1="58451" y1="12710" x2="71127" y2="17009"/>
                        <a14:foregroundMark x1="65493" y1="44673" x2="68873" y2="49533"/>
                        <a14:foregroundMark x1="46761" y1="45981" x2="43521" y2="54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4425" y="838416"/>
            <a:ext cx="5461209" cy="4998447"/>
          </a:xfrm>
          <a:prstGeom prst="rect">
            <a:avLst/>
          </a:prstGeom>
        </p:spPr>
      </p:pic>
      <p:pic>
        <p:nvPicPr>
          <p:cNvPr id="12" name="Track 12">
            <a:hlinkClick r:id="" action="ppaction://media"/>
            <a:extLst>
              <a:ext uri="{FF2B5EF4-FFF2-40B4-BE49-F238E27FC236}">
                <a16:creationId xmlns:a16="http://schemas.microsoft.com/office/drawing/2014/main" id="{91E97A46-BCF1-47FB-ADAB-5B59AF169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720587" y="223549"/>
            <a:ext cx="560530" cy="614867"/>
          </a:xfrm>
          <a:prstGeom prst="rect">
            <a:avLst/>
          </a:prstGeom>
        </p:spPr>
      </p:pic>
      <p:pic>
        <p:nvPicPr>
          <p:cNvPr id="2" name="U12  l 1. 1. A 1">
            <a:hlinkClick r:id="" action="ppaction://media"/>
            <a:extLst>
              <a:ext uri="{FF2B5EF4-FFF2-40B4-BE49-F238E27FC236}">
                <a16:creationId xmlns:a16="http://schemas.microsoft.com/office/drawing/2014/main" id="{9589E497-3A1E-4909-B8FF-01FA4DDB13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708597" y="1475705"/>
            <a:ext cx="609600" cy="609600"/>
          </a:xfrm>
          <a:prstGeom prst="rect">
            <a:avLst/>
          </a:prstGeom>
        </p:spPr>
      </p:pic>
      <p:pic>
        <p:nvPicPr>
          <p:cNvPr id="3" name="U12  l 1. 1. A 2">
            <a:hlinkClick r:id="" action="ppaction://media"/>
            <a:extLst>
              <a:ext uri="{FF2B5EF4-FFF2-40B4-BE49-F238E27FC236}">
                <a16:creationId xmlns:a16="http://schemas.microsoft.com/office/drawing/2014/main" id="{BBCE9233-5696-4DB6-924D-43FB736E12B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83594" y="5077495"/>
            <a:ext cx="609600" cy="609600"/>
          </a:xfrm>
          <a:prstGeom prst="rect">
            <a:avLst/>
          </a:prstGeom>
        </p:spPr>
      </p:pic>
      <p:pic>
        <p:nvPicPr>
          <p:cNvPr id="4" name="U12  l 1. 1. A 3">
            <a:hlinkClick r:id="" action="ppaction://media"/>
            <a:extLst>
              <a:ext uri="{FF2B5EF4-FFF2-40B4-BE49-F238E27FC236}">
                <a16:creationId xmlns:a16="http://schemas.microsoft.com/office/drawing/2014/main" id="{44BE450F-B119-4583-80D4-574A402A337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975279" y="5834129"/>
            <a:ext cx="609600" cy="609600"/>
          </a:xfrm>
          <a:prstGeom prst="rect">
            <a:avLst/>
          </a:prstGeom>
        </p:spPr>
      </p:pic>
      <p:pic>
        <p:nvPicPr>
          <p:cNvPr id="9" name="U 12 L 1. 1 . B .1">
            <a:hlinkClick r:id="" action="ppaction://media"/>
            <a:extLst>
              <a:ext uri="{FF2B5EF4-FFF2-40B4-BE49-F238E27FC236}">
                <a16:creationId xmlns:a16="http://schemas.microsoft.com/office/drawing/2014/main" id="{656E7B13-58D0-4067-B80D-3D523200054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680620" y="1354658"/>
            <a:ext cx="609600" cy="609600"/>
          </a:xfrm>
          <a:prstGeom prst="rect">
            <a:avLst/>
          </a:prstGeom>
        </p:spPr>
      </p:pic>
      <p:pic>
        <p:nvPicPr>
          <p:cNvPr id="13" name="U 12 L 1. 1 . B 2">
            <a:hlinkClick r:id="" action="ppaction://media"/>
            <a:extLst>
              <a:ext uri="{FF2B5EF4-FFF2-40B4-BE49-F238E27FC236}">
                <a16:creationId xmlns:a16="http://schemas.microsoft.com/office/drawing/2014/main" id="{951AB41D-AD81-420C-A81D-8605485BBAE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255927" y="2405062"/>
            <a:ext cx="609600" cy="609600"/>
          </a:xfrm>
          <a:prstGeom prst="rect">
            <a:avLst/>
          </a:prstGeom>
        </p:spPr>
      </p:pic>
      <p:pic>
        <p:nvPicPr>
          <p:cNvPr id="14" name="U 12 L 1. 1 . B 3">
            <a:hlinkClick r:id="" action="ppaction://media"/>
            <a:extLst>
              <a:ext uri="{FF2B5EF4-FFF2-40B4-BE49-F238E27FC236}">
                <a16:creationId xmlns:a16="http://schemas.microsoft.com/office/drawing/2014/main" id="{D05573BD-4994-4C8E-B237-5CC46DBCCFA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865527" y="5834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5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8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35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71D04-C534-74DA-9C43-A475B7AB7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FB2235-37C3-EF86-E479-BAE83436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6C997-8E3A-FD87-B115-C96A19A8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FEFC2FD5-1164-A653-1769-6A7225E17F0F}"/>
              </a:ext>
            </a:extLst>
          </p:cNvPr>
          <p:cNvSpPr/>
          <p:nvPr/>
        </p:nvSpPr>
        <p:spPr>
          <a:xfrm>
            <a:off x="1524000" y="2709862"/>
            <a:ext cx="9563100" cy="2333626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</a:t>
            </a:r>
          </a:p>
        </p:txBody>
      </p:sp>
    </p:spTree>
    <p:extLst>
      <p:ext uri="{BB962C8B-B14F-4D97-AF65-F5344CB8AC3E}">
        <p14:creationId xmlns:p14="http://schemas.microsoft.com/office/powerpoint/2010/main" val="1662535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EC3A67-90DF-4692-8A42-A56FA47C39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490" y="718240"/>
            <a:ext cx="10818254" cy="5566649"/>
          </a:xfrm>
          <a:prstGeom prst="rect">
            <a:avLst/>
          </a:prstGeom>
        </p:spPr>
      </p:pic>
      <p:pic>
        <p:nvPicPr>
          <p:cNvPr id="9" name="Track 13">
            <a:hlinkClick r:id="" action="ppaction://media"/>
            <a:extLst>
              <a:ext uri="{FF2B5EF4-FFF2-40B4-BE49-F238E27FC236}">
                <a16:creationId xmlns:a16="http://schemas.microsoft.com/office/drawing/2014/main" id="{C18147D1-4E2A-44BA-99EE-F115DEC8F8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67673" y="718240"/>
            <a:ext cx="715660" cy="80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1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AE1321BD-8C2A-4D2D-A4F7-95FC167651BD}"/>
              </a:ext>
            </a:extLst>
          </p:cNvPr>
          <p:cNvSpPr/>
          <p:nvPr/>
        </p:nvSpPr>
        <p:spPr>
          <a:xfrm>
            <a:off x="3445936" y="653259"/>
            <a:ext cx="5634928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</a:t>
            </a:r>
            <a:r>
              <a:rPr kumimoji="0" lang="en-US" sz="48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………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job?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F1B8242F-EBB3-4760-8682-0FA2110598DF}"/>
              </a:ext>
            </a:extLst>
          </p:cNvPr>
          <p:cNvSpPr/>
          <p:nvPr/>
        </p:nvSpPr>
        <p:spPr>
          <a:xfrm>
            <a:off x="4393360" y="5081975"/>
            <a:ext cx="5381706" cy="829760"/>
          </a:xfrm>
          <a:prstGeom prst="wedgeRoundRectCallout">
            <a:avLst>
              <a:gd name="adj1" fmla="val 46625"/>
              <a:gd name="adj2" fmla="val 11580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She’s……………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endParaRPr kumimoji="0" lang="en-US" sz="4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A8848B-59CE-49FD-8B78-667A76C70035}"/>
              </a:ext>
            </a:extLst>
          </p:cNvPr>
          <p:cNvSpPr/>
          <p:nvPr/>
        </p:nvSpPr>
        <p:spPr>
          <a:xfrm>
            <a:off x="6333603" y="5081975"/>
            <a:ext cx="301645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doctor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1D42CC-F1EC-433C-AD95-E296BADB4D20}"/>
              </a:ext>
            </a:extLst>
          </p:cNvPr>
          <p:cNvSpPr/>
          <p:nvPr/>
        </p:nvSpPr>
        <p:spPr>
          <a:xfrm>
            <a:off x="5793673" y="653259"/>
            <a:ext cx="9252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247274-19B5-4754-AC59-52A86DB677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6835" y="2136278"/>
            <a:ext cx="3493536" cy="244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9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AE1321BD-8C2A-4D2D-A4F7-95FC167651BD}"/>
              </a:ext>
            </a:extLst>
          </p:cNvPr>
          <p:cNvSpPr/>
          <p:nvPr/>
        </p:nvSpPr>
        <p:spPr>
          <a:xfrm>
            <a:off x="3445936" y="653259"/>
            <a:ext cx="5634928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</a:t>
            </a:r>
            <a:r>
              <a:rPr kumimoji="0" lang="en-US" sz="48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………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job?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F1B8242F-EBB3-4760-8682-0FA2110598DF}"/>
              </a:ext>
            </a:extLst>
          </p:cNvPr>
          <p:cNvSpPr/>
          <p:nvPr/>
        </p:nvSpPr>
        <p:spPr>
          <a:xfrm>
            <a:off x="4393360" y="5081975"/>
            <a:ext cx="5381706" cy="829760"/>
          </a:xfrm>
          <a:prstGeom prst="wedgeRoundRectCallout">
            <a:avLst>
              <a:gd name="adj1" fmla="val 46625"/>
              <a:gd name="adj2" fmla="val 11580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He’s……………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endParaRPr kumimoji="0" lang="en-US" sz="4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A8848B-59CE-49FD-8B78-667A76C70035}"/>
              </a:ext>
            </a:extLst>
          </p:cNvPr>
          <p:cNvSpPr/>
          <p:nvPr/>
        </p:nvSpPr>
        <p:spPr>
          <a:xfrm>
            <a:off x="6333603" y="5081975"/>
            <a:ext cx="301645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driver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1D42CC-F1EC-433C-AD95-E296BADB4D20}"/>
              </a:ext>
            </a:extLst>
          </p:cNvPr>
          <p:cNvSpPr/>
          <p:nvPr/>
        </p:nvSpPr>
        <p:spPr>
          <a:xfrm>
            <a:off x="5849777" y="653259"/>
            <a:ext cx="8130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9E2518-EC95-4C89-9324-8D35F7F81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3360" y="2255345"/>
            <a:ext cx="3990786" cy="241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0FCC8-3767-C71F-B416-13EB706C3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978" y="-4763"/>
            <a:ext cx="1235097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2AA0AA-5CC3-77D1-22F0-D9A50B7A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92FE6-AC5B-41E1-E7B7-5CFD9C38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CDDF9F-1E71-A21A-A10F-1D40E1F2D715}"/>
              </a:ext>
            </a:extLst>
          </p:cNvPr>
          <p:cNvSpPr/>
          <p:nvPr/>
        </p:nvSpPr>
        <p:spPr>
          <a:xfrm>
            <a:off x="2581837" y="-699242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896989-0704-B8E3-109F-3471726645B3}"/>
              </a:ext>
            </a:extLst>
          </p:cNvPr>
          <p:cNvSpPr/>
          <p:nvPr/>
        </p:nvSpPr>
        <p:spPr>
          <a:xfrm>
            <a:off x="4653944" y="3303214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81CCF4-1EC7-DD96-C691-9D845A592539}"/>
              </a:ext>
            </a:extLst>
          </p:cNvPr>
          <p:cNvSpPr/>
          <p:nvPr/>
        </p:nvSpPr>
        <p:spPr>
          <a:xfrm>
            <a:off x="3978713" y="334607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74F8B9-8482-12F7-4E36-87B77E81CE02}"/>
              </a:ext>
            </a:extLst>
          </p:cNvPr>
          <p:cNvSpPr/>
          <p:nvPr/>
        </p:nvSpPr>
        <p:spPr>
          <a:xfrm>
            <a:off x="5331898" y="411450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EA222A-DA0F-1D74-78D0-E31478911A5D}"/>
              </a:ext>
            </a:extLst>
          </p:cNvPr>
          <p:cNvSpPr/>
          <p:nvPr/>
        </p:nvSpPr>
        <p:spPr>
          <a:xfrm>
            <a:off x="4587166" y="419012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CB26C0-19A7-8955-BE9F-23205D0EA530}"/>
              </a:ext>
            </a:extLst>
          </p:cNvPr>
          <p:cNvSpPr/>
          <p:nvPr/>
        </p:nvSpPr>
        <p:spPr>
          <a:xfrm>
            <a:off x="5677995" y="5018116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TALK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97451C-71D8-5F5B-4447-428A160303B0}"/>
              </a:ext>
            </a:extLst>
          </p:cNvPr>
          <p:cNvSpPr/>
          <p:nvPr/>
        </p:nvSpPr>
        <p:spPr>
          <a:xfrm>
            <a:off x="5002764" y="503688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4449ED-07E0-5A9D-575F-3FE4A6FDC34B}"/>
              </a:ext>
            </a:extLst>
          </p:cNvPr>
          <p:cNvSpPr/>
          <p:nvPr/>
        </p:nvSpPr>
        <p:spPr>
          <a:xfrm>
            <a:off x="3744031" y="1456480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C72AFEF-9FB1-9960-3E8B-5DFEB49B85D2}"/>
              </a:ext>
            </a:extLst>
          </p:cNvPr>
          <p:cNvSpPr/>
          <p:nvPr/>
        </p:nvSpPr>
        <p:spPr>
          <a:xfrm>
            <a:off x="3015012" y="1499342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9FB9B57-F97C-834B-B657-277A2AC93257}"/>
              </a:ext>
            </a:extLst>
          </p:cNvPr>
          <p:cNvSpPr/>
          <p:nvPr/>
        </p:nvSpPr>
        <p:spPr>
          <a:xfrm>
            <a:off x="4178818" y="240225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0E56911-1513-4755-F710-62AC05B233A9}"/>
              </a:ext>
            </a:extLst>
          </p:cNvPr>
          <p:cNvSpPr/>
          <p:nvPr/>
        </p:nvSpPr>
        <p:spPr>
          <a:xfrm>
            <a:off x="3449799" y="2445115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CEAF48B-2775-C453-F4F9-B0352FB57702}"/>
              </a:ext>
            </a:extLst>
          </p:cNvPr>
          <p:cNvSpPr/>
          <p:nvPr/>
        </p:nvSpPr>
        <p:spPr>
          <a:xfrm>
            <a:off x="6126229" y="585631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1268956-2D95-4ECF-5198-6FFA5F787C90}"/>
              </a:ext>
            </a:extLst>
          </p:cNvPr>
          <p:cNvSpPr/>
          <p:nvPr/>
        </p:nvSpPr>
        <p:spPr>
          <a:xfrm>
            <a:off x="5450998" y="5794401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15749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AE1321BD-8C2A-4D2D-A4F7-95FC167651BD}"/>
              </a:ext>
            </a:extLst>
          </p:cNvPr>
          <p:cNvSpPr/>
          <p:nvPr/>
        </p:nvSpPr>
        <p:spPr>
          <a:xfrm>
            <a:off x="3445936" y="653259"/>
            <a:ext cx="5634928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</a:t>
            </a:r>
            <a:r>
              <a:rPr kumimoji="0" lang="en-US" sz="48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………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job?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F1B8242F-EBB3-4760-8682-0FA2110598DF}"/>
              </a:ext>
            </a:extLst>
          </p:cNvPr>
          <p:cNvSpPr/>
          <p:nvPr/>
        </p:nvSpPr>
        <p:spPr>
          <a:xfrm>
            <a:off x="4393360" y="5081975"/>
            <a:ext cx="5381706" cy="829760"/>
          </a:xfrm>
          <a:prstGeom prst="wedgeRoundRectCallout">
            <a:avLst>
              <a:gd name="adj1" fmla="val 46625"/>
              <a:gd name="adj2" fmla="val 11580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She’s……………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endParaRPr kumimoji="0" lang="en-US" sz="4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A8848B-59CE-49FD-8B78-667A76C70035}"/>
              </a:ext>
            </a:extLst>
          </p:cNvPr>
          <p:cNvSpPr/>
          <p:nvPr/>
        </p:nvSpPr>
        <p:spPr>
          <a:xfrm>
            <a:off x="6333603" y="5081975"/>
            <a:ext cx="301645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teacher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1D42CC-F1EC-433C-AD95-E296BADB4D20}"/>
              </a:ext>
            </a:extLst>
          </p:cNvPr>
          <p:cNvSpPr/>
          <p:nvPr/>
        </p:nvSpPr>
        <p:spPr>
          <a:xfrm>
            <a:off x="5793673" y="653259"/>
            <a:ext cx="9252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EFCD8A-03B9-47B1-800D-D96FCEFB7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2466" y="2278587"/>
            <a:ext cx="3591529" cy="23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AE1321BD-8C2A-4D2D-A4F7-95FC167651BD}"/>
              </a:ext>
            </a:extLst>
          </p:cNvPr>
          <p:cNvSpPr/>
          <p:nvPr/>
        </p:nvSpPr>
        <p:spPr>
          <a:xfrm>
            <a:off x="3445936" y="653259"/>
            <a:ext cx="5634928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</a:t>
            </a:r>
            <a:r>
              <a:rPr kumimoji="0" lang="en-US" sz="48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………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job?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F1B8242F-EBB3-4760-8682-0FA2110598DF}"/>
              </a:ext>
            </a:extLst>
          </p:cNvPr>
          <p:cNvSpPr/>
          <p:nvPr/>
        </p:nvSpPr>
        <p:spPr>
          <a:xfrm>
            <a:off x="4393360" y="5081975"/>
            <a:ext cx="5381706" cy="829760"/>
          </a:xfrm>
          <a:prstGeom prst="wedgeRoundRectCallout">
            <a:avLst>
              <a:gd name="adj1" fmla="val 46625"/>
              <a:gd name="adj2" fmla="val 11580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He’s……………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endParaRPr kumimoji="0" lang="en-US" sz="4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A8848B-59CE-49FD-8B78-667A76C70035}"/>
              </a:ext>
            </a:extLst>
          </p:cNvPr>
          <p:cNvSpPr/>
          <p:nvPr/>
        </p:nvSpPr>
        <p:spPr>
          <a:xfrm>
            <a:off x="6133104" y="5081975"/>
            <a:ext cx="301645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worker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1D42CC-F1EC-433C-AD95-E296BADB4D20}"/>
              </a:ext>
            </a:extLst>
          </p:cNvPr>
          <p:cNvSpPr/>
          <p:nvPr/>
        </p:nvSpPr>
        <p:spPr>
          <a:xfrm>
            <a:off x="5849777" y="653259"/>
            <a:ext cx="8130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683B5F-1A2E-4808-989C-3AAEA6822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9877" y="2260140"/>
            <a:ext cx="3707451" cy="243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9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BB21AC-5AE6-428C-961B-5C1A46CAD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360" y="739428"/>
            <a:ext cx="10699280" cy="5519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56012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WordArt 2"/>
          <p:cNvSpPr>
            <a:spLocks noChangeArrowheads="1" noChangeShapeType="1" noTextEdit="1"/>
          </p:cNvSpPr>
          <p:nvPr/>
        </p:nvSpPr>
        <p:spPr bwMode="auto">
          <a:xfrm>
            <a:off x="3214689" y="900114"/>
            <a:ext cx="6192837" cy="1690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125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48131" name="j021400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 descr="happy_daisy_h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4868863"/>
            <a:ext cx="2362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happy_daisy_h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868863"/>
            <a:ext cx="2362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5" descr="happy_daisy_h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68863"/>
            <a:ext cx="2362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Box 1"/>
          <p:cNvSpPr txBox="1">
            <a:spLocks noChangeArrowheads="1"/>
          </p:cNvSpPr>
          <p:nvPr/>
        </p:nvSpPr>
        <p:spPr bwMode="auto">
          <a:xfrm>
            <a:off x="1371600" y="3068112"/>
            <a:ext cx="1005978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8000" b="1" dirty="0">
                <a:solidFill>
                  <a:srgbClr val="FF0000"/>
                </a:solidFill>
                <a:latin typeface="Arial" pitchFamily="34" charset="0"/>
              </a:rPr>
              <a:t>Who’s a millionaire?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10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48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13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1143000"/>
            <a:ext cx="9144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334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905000" y="4572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A. doctor</a:t>
            </a:r>
          </a:p>
        </p:txBody>
      </p:sp>
      <p:sp>
        <p:nvSpPr>
          <p:cNvPr id="40968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248400" y="4572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B. teacher</a:t>
            </a:r>
          </a:p>
        </p:txBody>
      </p:sp>
      <p:sp>
        <p:nvSpPr>
          <p:cNvPr id="40969" name="Rectangle 10" descr="30%"/>
          <p:cNvSpPr>
            <a:spLocks noChangeArrowheads="1"/>
          </p:cNvSpPr>
          <p:nvPr/>
        </p:nvSpPr>
        <p:spPr bwMode="auto">
          <a:xfrm>
            <a:off x="1905000" y="5334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C. driver</a:t>
            </a:r>
            <a:endParaRPr lang="en-US" sz="32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0970" name="Rectangle 11" descr="30%"/>
          <p:cNvSpPr>
            <a:spLocks noChangeArrowheads="1"/>
          </p:cNvSpPr>
          <p:nvPr/>
        </p:nvSpPr>
        <p:spPr bwMode="auto">
          <a:xfrm>
            <a:off x="6324600" y="5334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000" b="1" dirty="0">
                <a:solidFill>
                  <a:schemeClr val="bg1"/>
                </a:solidFill>
                <a:cs typeface="Times New Roman" pitchFamily="18" charset="0"/>
              </a:rPr>
              <a:t>D.  worker</a:t>
            </a:r>
          </a:p>
        </p:txBody>
      </p:sp>
      <p:pic>
        <p:nvPicPr>
          <p:cNvPr id="40971" name="Picture 13" descr="biglogo">
            <a:hlinkClick r:id="" action="ppaction://noaction">
              <a:snd r:embed="rId9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1685441" y="5334000"/>
            <a:ext cx="4419600" cy="762000"/>
          </a:xfrm>
          <a:prstGeom prst="hexagon">
            <a:avLst>
              <a:gd name="adj" fmla="val 61625"/>
              <a:gd name="vf" fmla="val 115470"/>
            </a:avLst>
          </a:prstGeom>
          <a:solidFill>
            <a:srgbClr val="33CC33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C. driver</a:t>
            </a:r>
          </a:p>
        </p:txBody>
      </p:sp>
      <p:sp>
        <p:nvSpPr>
          <p:cNvPr id="40973" name="Text Box 20"/>
          <p:cNvSpPr txBox="1">
            <a:spLocks noChangeArrowheads="1"/>
          </p:cNvSpPr>
          <p:nvPr/>
        </p:nvSpPr>
        <p:spPr bwMode="auto">
          <a:xfrm>
            <a:off x="1860550" y="41021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50:50</a:t>
            </a:r>
            <a:endParaRPr lang="en-US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0974" name="AutoShape 22"/>
          <p:cNvSpPr>
            <a:spLocks noChangeArrowheads="1"/>
          </p:cNvSpPr>
          <p:nvPr/>
        </p:nvSpPr>
        <p:spPr bwMode="auto">
          <a:xfrm rot="5400000">
            <a:off x="48768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75" name="Oval 23"/>
          <p:cNvSpPr>
            <a:spLocks noChangeArrowheads="1"/>
          </p:cNvSpPr>
          <p:nvPr/>
        </p:nvSpPr>
        <p:spPr bwMode="auto">
          <a:xfrm>
            <a:off x="49530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40976" name="AutoShape 24"/>
          <p:cNvSpPr>
            <a:spLocks noChangeArrowheads="1"/>
          </p:cNvSpPr>
          <p:nvPr/>
        </p:nvSpPr>
        <p:spPr bwMode="auto">
          <a:xfrm rot="5400000">
            <a:off x="51054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77" name="Oval 25"/>
          <p:cNvSpPr>
            <a:spLocks noChangeArrowheads="1"/>
          </p:cNvSpPr>
          <p:nvPr/>
        </p:nvSpPr>
        <p:spPr bwMode="auto">
          <a:xfrm>
            <a:off x="51816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Oval 26"/>
          <p:cNvSpPr>
            <a:spLocks noChangeArrowheads="1"/>
          </p:cNvSpPr>
          <p:nvPr/>
        </p:nvSpPr>
        <p:spPr bwMode="auto">
          <a:xfrm>
            <a:off x="54102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AutoShape 27"/>
          <p:cNvSpPr>
            <a:spLocks noChangeArrowheads="1"/>
          </p:cNvSpPr>
          <p:nvPr/>
        </p:nvSpPr>
        <p:spPr bwMode="auto">
          <a:xfrm rot="5400000">
            <a:off x="53340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80" name="Line 30"/>
          <p:cNvSpPr>
            <a:spLocks noChangeShapeType="1"/>
          </p:cNvSpPr>
          <p:nvPr/>
        </p:nvSpPr>
        <p:spPr bwMode="auto">
          <a:xfrm>
            <a:off x="3048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1" name="WordArt 31"/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/>
                <a:ea typeface="Tahoma"/>
                <a:cs typeface="Tahoma"/>
              </a:rPr>
              <a:t>Who's a millionaire?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CC7507-50EA-48CD-9B1A-DCED7FAE8CE7}"/>
              </a:ext>
            </a:extLst>
          </p:cNvPr>
          <p:cNvSpPr/>
          <p:nvPr/>
        </p:nvSpPr>
        <p:spPr>
          <a:xfrm>
            <a:off x="4389120" y="1413164"/>
            <a:ext cx="3491345" cy="2057112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WordArt 31">
            <a:extLst>
              <a:ext uri="{FF2B5EF4-FFF2-40B4-BE49-F238E27FC236}">
                <a16:creationId xmlns:a16="http://schemas.microsoft.com/office/drawing/2014/main" id="{7DCE910C-ECBF-4344-9574-23541B9D6A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65615" y="3882232"/>
            <a:ext cx="4514850" cy="457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What’s his job?</a:t>
            </a:r>
          </a:p>
        </p:txBody>
      </p:sp>
    </p:spTree>
    <p:extLst>
      <p:ext uri="{BB962C8B-B14F-4D97-AF65-F5344CB8AC3E}">
        <p14:creationId xmlns:p14="http://schemas.microsoft.com/office/powerpoint/2010/main" val="3225162397"/>
      </p:ext>
    </p:extLst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1143000"/>
            <a:ext cx="9144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334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905000" y="4572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A. doctor</a:t>
            </a:r>
          </a:p>
        </p:txBody>
      </p:sp>
      <p:sp>
        <p:nvSpPr>
          <p:cNvPr id="40968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248400" y="4572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B. teacher</a:t>
            </a:r>
          </a:p>
        </p:txBody>
      </p:sp>
      <p:sp>
        <p:nvSpPr>
          <p:cNvPr id="40969" name="Rectangle 10" descr="30%"/>
          <p:cNvSpPr>
            <a:spLocks noChangeArrowheads="1"/>
          </p:cNvSpPr>
          <p:nvPr/>
        </p:nvSpPr>
        <p:spPr bwMode="auto">
          <a:xfrm>
            <a:off x="1905000" y="5334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C. driver</a:t>
            </a:r>
            <a:endParaRPr lang="en-US" sz="32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0970" name="Rectangle 11" descr="30%"/>
          <p:cNvSpPr>
            <a:spLocks noChangeArrowheads="1"/>
          </p:cNvSpPr>
          <p:nvPr/>
        </p:nvSpPr>
        <p:spPr bwMode="auto">
          <a:xfrm>
            <a:off x="6324600" y="5334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000" b="1" dirty="0">
                <a:solidFill>
                  <a:schemeClr val="bg1"/>
                </a:solidFill>
                <a:cs typeface="Times New Roman" pitchFamily="18" charset="0"/>
              </a:rPr>
              <a:t>D.  worker</a:t>
            </a:r>
          </a:p>
        </p:txBody>
      </p:sp>
      <p:pic>
        <p:nvPicPr>
          <p:cNvPr id="40971" name="Picture 13" descr="biglogo">
            <a:hlinkClick r:id="" action="ppaction://noaction">
              <a:snd r:embed="rId9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6019800" y="4525962"/>
            <a:ext cx="4419600" cy="762000"/>
          </a:xfrm>
          <a:prstGeom prst="hexagon">
            <a:avLst>
              <a:gd name="adj" fmla="val 61625"/>
              <a:gd name="vf" fmla="val 115470"/>
            </a:avLst>
          </a:prstGeom>
          <a:solidFill>
            <a:srgbClr val="33CC33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B. teacher</a:t>
            </a:r>
          </a:p>
        </p:txBody>
      </p:sp>
      <p:sp>
        <p:nvSpPr>
          <p:cNvPr id="40973" name="Text Box 20"/>
          <p:cNvSpPr txBox="1">
            <a:spLocks noChangeArrowheads="1"/>
          </p:cNvSpPr>
          <p:nvPr/>
        </p:nvSpPr>
        <p:spPr bwMode="auto">
          <a:xfrm>
            <a:off x="1860550" y="41021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50:50</a:t>
            </a:r>
            <a:endParaRPr lang="en-US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0974" name="AutoShape 22"/>
          <p:cNvSpPr>
            <a:spLocks noChangeArrowheads="1"/>
          </p:cNvSpPr>
          <p:nvPr/>
        </p:nvSpPr>
        <p:spPr bwMode="auto">
          <a:xfrm rot="5400000">
            <a:off x="48768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75" name="Oval 23"/>
          <p:cNvSpPr>
            <a:spLocks noChangeArrowheads="1"/>
          </p:cNvSpPr>
          <p:nvPr/>
        </p:nvSpPr>
        <p:spPr bwMode="auto">
          <a:xfrm>
            <a:off x="49530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40976" name="AutoShape 24"/>
          <p:cNvSpPr>
            <a:spLocks noChangeArrowheads="1"/>
          </p:cNvSpPr>
          <p:nvPr/>
        </p:nvSpPr>
        <p:spPr bwMode="auto">
          <a:xfrm rot="5400000">
            <a:off x="51054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77" name="Oval 25"/>
          <p:cNvSpPr>
            <a:spLocks noChangeArrowheads="1"/>
          </p:cNvSpPr>
          <p:nvPr/>
        </p:nvSpPr>
        <p:spPr bwMode="auto">
          <a:xfrm>
            <a:off x="51816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Oval 26"/>
          <p:cNvSpPr>
            <a:spLocks noChangeArrowheads="1"/>
          </p:cNvSpPr>
          <p:nvPr/>
        </p:nvSpPr>
        <p:spPr bwMode="auto">
          <a:xfrm>
            <a:off x="54102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AutoShape 27"/>
          <p:cNvSpPr>
            <a:spLocks noChangeArrowheads="1"/>
          </p:cNvSpPr>
          <p:nvPr/>
        </p:nvSpPr>
        <p:spPr bwMode="auto">
          <a:xfrm rot="5400000">
            <a:off x="53340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80" name="Line 30"/>
          <p:cNvSpPr>
            <a:spLocks noChangeShapeType="1"/>
          </p:cNvSpPr>
          <p:nvPr/>
        </p:nvSpPr>
        <p:spPr bwMode="auto">
          <a:xfrm>
            <a:off x="3048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1" name="WordArt 31"/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/>
                <a:ea typeface="Tahoma"/>
                <a:cs typeface="Tahoma"/>
              </a:rPr>
              <a:t>Who's a millionaire?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CC7507-50EA-48CD-9B1A-DCED7FAE8CE7}"/>
              </a:ext>
            </a:extLst>
          </p:cNvPr>
          <p:cNvSpPr/>
          <p:nvPr/>
        </p:nvSpPr>
        <p:spPr>
          <a:xfrm>
            <a:off x="4389120" y="1413164"/>
            <a:ext cx="3491345" cy="2057112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WordArt 31">
            <a:extLst>
              <a:ext uri="{FF2B5EF4-FFF2-40B4-BE49-F238E27FC236}">
                <a16:creationId xmlns:a16="http://schemas.microsoft.com/office/drawing/2014/main" id="{7DCE910C-ECBF-4344-9574-23541B9D6A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65615" y="3882232"/>
            <a:ext cx="4514850" cy="457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What’s her job?</a:t>
            </a:r>
          </a:p>
        </p:txBody>
      </p:sp>
      <p:sp>
        <p:nvSpPr>
          <p:cNvPr id="27" name="WordArt 31">
            <a:extLst>
              <a:ext uri="{FF2B5EF4-FFF2-40B4-BE49-F238E27FC236}">
                <a16:creationId xmlns:a16="http://schemas.microsoft.com/office/drawing/2014/main" id="{1A1F92BF-9FFA-4CFA-8575-CE0921E274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62600" y="4572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/>
                <a:ea typeface="Tahoma"/>
                <a:cs typeface="Tahoma"/>
              </a:rPr>
              <a:t>Who's a millionaire?</a:t>
            </a:r>
          </a:p>
        </p:txBody>
      </p:sp>
    </p:spTree>
    <p:extLst>
      <p:ext uri="{BB962C8B-B14F-4D97-AF65-F5344CB8AC3E}">
        <p14:creationId xmlns:p14="http://schemas.microsoft.com/office/powerpoint/2010/main" val="2849764611"/>
      </p:ext>
    </p:extLst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1143000"/>
            <a:ext cx="9144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334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905000" y="4572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A. doctor</a:t>
            </a:r>
          </a:p>
        </p:txBody>
      </p:sp>
      <p:sp>
        <p:nvSpPr>
          <p:cNvPr id="40968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248400" y="4572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B. teacher</a:t>
            </a:r>
          </a:p>
        </p:txBody>
      </p:sp>
      <p:sp>
        <p:nvSpPr>
          <p:cNvPr id="40969" name="Rectangle 10" descr="30%"/>
          <p:cNvSpPr>
            <a:spLocks noChangeArrowheads="1"/>
          </p:cNvSpPr>
          <p:nvPr/>
        </p:nvSpPr>
        <p:spPr bwMode="auto">
          <a:xfrm>
            <a:off x="1905000" y="5334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C. driver</a:t>
            </a:r>
            <a:endParaRPr lang="en-US" sz="32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0970" name="Rectangle 11" descr="30%"/>
          <p:cNvSpPr>
            <a:spLocks noChangeArrowheads="1"/>
          </p:cNvSpPr>
          <p:nvPr/>
        </p:nvSpPr>
        <p:spPr bwMode="auto">
          <a:xfrm>
            <a:off x="6324600" y="5334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000" b="1" dirty="0">
                <a:solidFill>
                  <a:schemeClr val="bg1"/>
                </a:solidFill>
                <a:cs typeface="Times New Roman" pitchFamily="18" charset="0"/>
              </a:rPr>
              <a:t>D.  worker</a:t>
            </a:r>
          </a:p>
        </p:txBody>
      </p:sp>
      <p:pic>
        <p:nvPicPr>
          <p:cNvPr id="40971" name="Picture 13" descr="biglogo">
            <a:hlinkClick r:id="" action="ppaction://noaction">
              <a:snd r:embed="rId9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6026150" y="5303838"/>
            <a:ext cx="4419600" cy="762000"/>
          </a:xfrm>
          <a:prstGeom prst="hexagon">
            <a:avLst>
              <a:gd name="adj" fmla="val 61625"/>
              <a:gd name="vf" fmla="val 115470"/>
            </a:avLst>
          </a:prstGeom>
          <a:solidFill>
            <a:srgbClr val="33CC33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D. worker</a:t>
            </a:r>
          </a:p>
        </p:txBody>
      </p:sp>
      <p:sp>
        <p:nvSpPr>
          <p:cNvPr id="40973" name="Text Box 20"/>
          <p:cNvSpPr txBox="1">
            <a:spLocks noChangeArrowheads="1"/>
          </p:cNvSpPr>
          <p:nvPr/>
        </p:nvSpPr>
        <p:spPr bwMode="auto">
          <a:xfrm>
            <a:off x="1860550" y="41021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50:50</a:t>
            </a:r>
            <a:endParaRPr lang="en-US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0974" name="AutoShape 22"/>
          <p:cNvSpPr>
            <a:spLocks noChangeArrowheads="1"/>
          </p:cNvSpPr>
          <p:nvPr/>
        </p:nvSpPr>
        <p:spPr bwMode="auto">
          <a:xfrm rot="5400000">
            <a:off x="48768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75" name="Oval 23"/>
          <p:cNvSpPr>
            <a:spLocks noChangeArrowheads="1"/>
          </p:cNvSpPr>
          <p:nvPr/>
        </p:nvSpPr>
        <p:spPr bwMode="auto">
          <a:xfrm>
            <a:off x="49530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40976" name="AutoShape 24"/>
          <p:cNvSpPr>
            <a:spLocks noChangeArrowheads="1"/>
          </p:cNvSpPr>
          <p:nvPr/>
        </p:nvSpPr>
        <p:spPr bwMode="auto">
          <a:xfrm rot="5400000">
            <a:off x="51054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77" name="Oval 25"/>
          <p:cNvSpPr>
            <a:spLocks noChangeArrowheads="1"/>
          </p:cNvSpPr>
          <p:nvPr/>
        </p:nvSpPr>
        <p:spPr bwMode="auto">
          <a:xfrm>
            <a:off x="51816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Oval 26"/>
          <p:cNvSpPr>
            <a:spLocks noChangeArrowheads="1"/>
          </p:cNvSpPr>
          <p:nvPr/>
        </p:nvSpPr>
        <p:spPr bwMode="auto">
          <a:xfrm>
            <a:off x="54102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AutoShape 27"/>
          <p:cNvSpPr>
            <a:spLocks noChangeArrowheads="1"/>
          </p:cNvSpPr>
          <p:nvPr/>
        </p:nvSpPr>
        <p:spPr bwMode="auto">
          <a:xfrm rot="5400000">
            <a:off x="53340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80" name="Line 30"/>
          <p:cNvSpPr>
            <a:spLocks noChangeShapeType="1"/>
          </p:cNvSpPr>
          <p:nvPr/>
        </p:nvSpPr>
        <p:spPr bwMode="auto">
          <a:xfrm>
            <a:off x="3048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1" name="WordArt 31"/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/>
                <a:ea typeface="Tahoma"/>
                <a:cs typeface="Tahoma"/>
              </a:rPr>
              <a:t>Who's a millionaire?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CC7507-50EA-48CD-9B1A-DCED7FAE8CE7}"/>
              </a:ext>
            </a:extLst>
          </p:cNvPr>
          <p:cNvSpPr/>
          <p:nvPr/>
        </p:nvSpPr>
        <p:spPr>
          <a:xfrm>
            <a:off x="4389120" y="1413164"/>
            <a:ext cx="3491345" cy="2057112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WordArt 31">
            <a:extLst>
              <a:ext uri="{FF2B5EF4-FFF2-40B4-BE49-F238E27FC236}">
                <a16:creationId xmlns:a16="http://schemas.microsoft.com/office/drawing/2014/main" id="{7DCE910C-ECBF-4344-9574-23541B9D6A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65615" y="3882232"/>
            <a:ext cx="4514850" cy="457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What’s his job?</a:t>
            </a:r>
          </a:p>
        </p:txBody>
      </p:sp>
      <p:sp>
        <p:nvSpPr>
          <p:cNvPr id="27" name="WordArt 31">
            <a:extLst>
              <a:ext uri="{FF2B5EF4-FFF2-40B4-BE49-F238E27FC236}">
                <a16:creationId xmlns:a16="http://schemas.microsoft.com/office/drawing/2014/main" id="{1A1F92BF-9FFA-4CFA-8575-CE0921E274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62600" y="4572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/>
                <a:ea typeface="Tahoma"/>
                <a:cs typeface="Tahoma"/>
              </a:rPr>
              <a:t>Who's a millionaire?</a:t>
            </a:r>
          </a:p>
        </p:txBody>
      </p:sp>
    </p:spTree>
    <p:extLst>
      <p:ext uri="{BB962C8B-B14F-4D97-AF65-F5344CB8AC3E}">
        <p14:creationId xmlns:p14="http://schemas.microsoft.com/office/powerpoint/2010/main" val="4235118971"/>
      </p:ext>
    </p:extLst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1143000"/>
            <a:ext cx="9144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334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905000" y="4572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A. doctor</a:t>
            </a:r>
          </a:p>
        </p:txBody>
      </p:sp>
      <p:sp>
        <p:nvSpPr>
          <p:cNvPr id="40968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248400" y="4572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B. teacher</a:t>
            </a:r>
          </a:p>
        </p:txBody>
      </p:sp>
      <p:sp>
        <p:nvSpPr>
          <p:cNvPr id="40969" name="Rectangle 10" descr="30%"/>
          <p:cNvSpPr>
            <a:spLocks noChangeArrowheads="1"/>
          </p:cNvSpPr>
          <p:nvPr/>
        </p:nvSpPr>
        <p:spPr bwMode="auto">
          <a:xfrm>
            <a:off x="1905000" y="5334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C. driver</a:t>
            </a:r>
            <a:endParaRPr lang="en-US" sz="32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0970" name="Rectangle 11" descr="30%"/>
          <p:cNvSpPr>
            <a:spLocks noChangeArrowheads="1"/>
          </p:cNvSpPr>
          <p:nvPr/>
        </p:nvSpPr>
        <p:spPr bwMode="auto">
          <a:xfrm>
            <a:off x="6324600" y="5334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000" b="1" dirty="0">
                <a:solidFill>
                  <a:schemeClr val="bg1"/>
                </a:solidFill>
                <a:cs typeface="Times New Roman" pitchFamily="18" charset="0"/>
              </a:rPr>
              <a:t>D.  worker</a:t>
            </a:r>
          </a:p>
        </p:txBody>
      </p:sp>
      <p:pic>
        <p:nvPicPr>
          <p:cNvPr id="40971" name="Picture 13" descr="biglogo">
            <a:hlinkClick r:id="" action="ppaction://noaction">
              <a:snd r:embed="rId9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1676400" y="4546600"/>
            <a:ext cx="4419600" cy="762000"/>
          </a:xfrm>
          <a:prstGeom prst="hexagon">
            <a:avLst>
              <a:gd name="adj" fmla="val 61625"/>
              <a:gd name="vf" fmla="val 115470"/>
            </a:avLst>
          </a:prstGeom>
          <a:solidFill>
            <a:srgbClr val="33CC33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A. doctor</a:t>
            </a:r>
          </a:p>
        </p:txBody>
      </p:sp>
      <p:sp>
        <p:nvSpPr>
          <p:cNvPr id="40973" name="Text Box 20"/>
          <p:cNvSpPr txBox="1">
            <a:spLocks noChangeArrowheads="1"/>
          </p:cNvSpPr>
          <p:nvPr/>
        </p:nvSpPr>
        <p:spPr bwMode="auto">
          <a:xfrm>
            <a:off x="1860550" y="41021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50:50</a:t>
            </a:r>
            <a:endParaRPr lang="en-US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0974" name="AutoShape 22"/>
          <p:cNvSpPr>
            <a:spLocks noChangeArrowheads="1"/>
          </p:cNvSpPr>
          <p:nvPr/>
        </p:nvSpPr>
        <p:spPr bwMode="auto">
          <a:xfrm rot="5400000">
            <a:off x="48768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75" name="Oval 23"/>
          <p:cNvSpPr>
            <a:spLocks noChangeArrowheads="1"/>
          </p:cNvSpPr>
          <p:nvPr/>
        </p:nvSpPr>
        <p:spPr bwMode="auto">
          <a:xfrm>
            <a:off x="49530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40976" name="AutoShape 24"/>
          <p:cNvSpPr>
            <a:spLocks noChangeArrowheads="1"/>
          </p:cNvSpPr>
          <p:nvPr/>
        </p:nvSpPr>
        <p:spPr bwMode="auto">
          <a:xfrm rot="5400000">
            <a:off x="51054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77" name="Oval 25"/>
          <p:cNvSpPr>
            <a:spLocks noChangeArrowheads="1"/>
          </p:cNvSpPr>
          <p:nvPr/>
        </p:nvSpPr>
        <p:spPr bwMode="auto">
          <a:xfrm>
            <a:off x="51816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Oval 26"/>
          <p:cNvSpPr>
            <a:spLocks noChangeArrowheads="1"/>
          </p:cNvSpPr>
          <p:nvPr/>
        </p:nvSpPr>
        <p:spPr bwMode="auto">
          <a:xfrm>
            <a:off x="54102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AutoShape 27"/>
          <p:cNvSpPr>
            <a:spLocks noChangeArrowheads="1"/>
          </p:cNvSpPr>
          <p:nvPr/>
        </p:nvSpPr>
        <p:spPr bwMode="auto">
          <a:xfrm rot="5400000">
            <a:off x="53340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80" name="Line 30"/>
          <p:cNvSpPr>
            <a:spLocks noChangeShapeType="1"/>
          </p:cNvSpPr>
          <p:nvPr/>
        </p:nvSpPr>
        <p:spPr bwMode="auto">
          <a:xfrm>
            <a:off x="3048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1" name="WordArt 31"/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/>
                <a:ea typeface="Tahoma"/>
                <a:cs typeface="Tahoma"/>
              </a:rPr>
              <a:t>Who's a millionaire?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CC7507-50EA-48CD-9B1A-DCED7FAE8CE7}"/>
              </a:ext>
            </a:extLst>
          </p:cNvPr>
          <p:cNvSpPr/>
          <p:nvPr/>
        </p:nvSpPr>
        <p:spPr>
          <a:xfrm>
            <a:off x="4389120" y="1413164"/>
            <a:ext cx="3491345" cy="2057112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WordArt 31">
            <a:extLst>
              <a:ext uri="{FF2B5EF4-FFF2-40B4-BE49-F238E27FC236}">
                <a16:creationId xmlns:a16="http://schemas.microsoft.com/office/drawing/2014/main" id="{7DCE910C-ECBF-4344-9574-23541B9D6A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65615" y="3882232"/>
            <a:ext cx="4514850" cy="457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What’s his job?</a:t>
            </a:r>
          </a:p>
        </p:txBody>
      </p:sp>
      <p:sp>
        <p:nvSpPr>
          <p:cNvPr id="27" name="WordArt 31">
            <a:extLst>
              <a:ext uri="{FF2B5EF4-FFF2-40B4-BE49-F238E27FC236}">
                <a16:creationId xmlns:a16="http://schemas.microsoft.com/office/drawing/2014/main" id="{1A1F92BF-9FFA-4CFA-8575-CE0921E274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62600" y="4572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/>
                <a:ea typeface="Tahoma"/>
                <a:cs typeface="Tahoma"/>
              </a:rPr>
              <a:t>Who's a millionaire?</a:t>
            </a:r>
          </a:p>
        </p:txBody>
      </p:sp>
    </p:spTree>
    <p:extLst>
      <p:ext uri="{BB962C8B-B14F-4D97-AF65-F5344CB8AC3E}">
        <p14:creationId xmlns:p14="http://schemas.microsoft.com/office/powerpoint/2010/main" val="897669"/>
      </p:ext>
    </p:extLst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cuments\HINH NEN POWER POINT\hinh-nen-powerpoint-bui-hoa-hong_0927186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0048"/>
            <a:ext cx="9144000" cy="609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ocuments\HINH NEN POWER POINT\hinh-nen-powerpoint-bui-hoa-hong_0927186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9A502E-D1FB-4309-86A3-4AE430C14623}"/>
              </a:ext>
            </a:extLst>
          </p:cNvPr>
          <p:cNvSpPr/>
          <p:nvPr/>
        </p:nvSpPr>
        <p:spPr>
          <a:xfrm>
            <a:off x="3134591" y="2480570"/>
            <a:ext cx="6317673" cy="2211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5050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75467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08258C-C165-0CF9-780A-71DE5EE1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8F3AC-F264-B31A-5EA7-AF67F8B6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3A122E-D588-4E7C-9579-48317BF7D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4" y="0"/>
            <a:ext cx="12117491" cy="6836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840BC1-4FCC-4335-B6C7-9393B68F8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650" y="390457"/>
            <a:ext cx="9540698" cy="617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1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1028340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71D04-C534-74DA-9C43-A475B7AB7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FB2235-37C3-EF86-E479-BAE83436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6C997-8E3A-FD87-B115-C96A19A8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FEFC2FD5-1164-A653-1769-6A7225E17F0F}"/>
              </a:ext>
            </a:extLst>
          </p:cNvPr>
          <p:cNvSpPr/>
          <p:nvPr/>
        </p:nvSpPr>
        <p:spPr>
          <a:xfrm>
            <a:off x="1524000" y="2709862"/>
            <a:ext cx="9563100" cy="2333626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</a:t>
            </a:r>
          </a:p>
        </p:txBody>
      </p:sp>
    </p:spTree>
    <p:extLst>
      <p:ext uri="{BB962C8B-B14F-4D97-AF65-F5344CB8AC3E}">
        <p14:creationId xmlns:p14="http://schemas.microsoft.com/office/powerpoint/2010/main" val="6033337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17995C-5CFE-4313-ACD8-643E923D7BB1}"/>
              </a:ext>
            </a:extLst>
          </p:cNvPr>
          <p:cNvSpPr/>
          <p:nvPr/>
        </p:nvSpPr>
        <p:spPr>
          <a:xfrm>
            <a:off x="821098" y="471259"/>
            <a:ext cx="10496282" cy="1205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 và trả lời về nghề nghiệp của một người.</a:t>
            </a:r>
          </a:p>
          <a:p>
            <a:pPr algn="ctr"/>
            <a:endParaRPr lang="en-US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8E5C5AF-B213-5F95-C934-EF68F9868960}"/>
              </a:ext>
            </a:extLst>
          </p:cNvPr>
          <p:cNvSpPr/>
          <p:nvPr/>
        </p:nvSpPr>
        <p:spPr>
          <a:xfrm>
            <a:off x="251278" y="1792343"/>
            <a:ext cx="9008632" cy="1835038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What’s his job?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) 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b="1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32AF3505-A383-AA21-2BA7-B0D8B157CE0A}"/>
              </a:ext>
            </a:extLst>
          </p:cNvPr>
          <p:cNvSpPr/>
          <p:nvPr/>
        </p:nvSpPr>
        <p:spPr>
          <a:xfrm>
            <a:off x="4191000" y="3686173"/>
            <a:ext cx="7581900" cy="2263020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He’s a teacher. 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4997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0FCC8-3767-C71F-B416-13EB706C3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0"/>
            <a:ext cx="1235097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2AA0AA-5CC3-77D1-22F0-D9A50B7A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92FE6-AC5B-41E1-E7B7-5CFD9C38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FDEA2B-A547-8AB6-5894-21241B261F4B}"/>
              </a:ext>
            </a:extLst>
          </p:cNvPr>
          <p:cNvSpPr/>
          <p:nvPr/>
        </p:nvSpPr>
        <p:spPr>
          <a:xfrm>
            <a:off x="2103659" y="306236"/>
            <a:ext cx="9612091" cy="1205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 và trả lời về nghề nghiệp của một người.</a:t>
            </a:r>
          </a:p>
          <a:p>
            <a:pPr algn="ctr"/>
            <a:endParaRPr lang="en-US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34D9AEA7-5BA8-2D2E-C3AE-2D3277F99D1B}"/>
              </a:ext>
            </a:extLst>
          </p:cNvPr>
          <p:cNvSpPr/>
          <p:nvPr/>
        </p:nvSpPr>
        <p:spPr>
          <a:xfrm>
            <a:off x="2103658" y="1681255"/>
            <a:ext cx="9329377" cy="2105133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What’s her job?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56BDD71B-DB15-DA0E-31DE-F9CADFF25BAE}"/>
              </a:ext>
            </a:extLst>
          </p:cNvPr>
          <p:cNvSpPr/>
          <p:nvPr/>
        </p:nvSpPr>
        <p:spPr>
          <a:xfrm>
            <a:off x="3962400" y="4243387"/>
            <a:ext cx="7470636" cy="2263020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She’s a doctor.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(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719076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68D98-65F5-F46F-EA65-3A92BE896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0" y="0"/>
            <a:ext cx="1217377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0DEE91-0440-0541-73C2-9DB96A745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BBE0B4-2DF9-A0E0-195B-607E5922F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739D678-A184-4130-9813-26BD85A11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651" y="1811476"/>
            <a:ext cx="3695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6C3477B-6950-4457-80DA-151D590CE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0418" y="3273891"/>
            <a:ext cx="8007982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Learn vocabulary and sentence pattern by heart</a:t>
            </a:r>
          </a:p>
          <a:p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Prepare Unit 12- lesson 1 ( 4, 5, 6)</a:t>
            </a:r>
          </a:p>
        </p:txBody>
      </p:sp>
    </p:spTree>
    <p:extLst>
      <p:ext uri="{BB962C8B-B14F-4D97-AF65-F5344CB8AC3E}">
        <p14:creationId xmlns:p14="http://schemas.microsoft.com/office/powerpoint/2010/main" val="39873016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DDF42-5F98-FF4F-64CD-0228477FD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" y="0"/>
            <a:ext cx="121824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8EB9A9-071F-E46A-B205-4FF730F2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98DB45-DF90-F5F5-97DC-C283B3E16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8830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2" descr="200703240335296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2286000" y="5029200"/>
            <a:ext cx="7943850" cy="1174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helley Allegro"/>
              </a:rPr>
              <a:t>Good bye! See you again!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3492500" y="42545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4343400" y="4114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1981200" y="4876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2590800" y="27432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5867400" y="36576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7848600" y="44958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9525000" y="2286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6858000" y="9144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5105400" y="762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4008439" y="2493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7392989" y="3068639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1" name="WordArt 15"/>
          <p:cNvSpPr>
            <a:spLocks noChangeArrowheads="1" noChangeShapeType="1" noTextEdit="1"/>
          </p:cNvSpPr>
          <p:nvPr/>
        </p:nvSpPr>
        <p:spPr bwMode="auto">
          <a:xfrm>
            <a:off x="2590800" y="990600"/>
            <a:ext cx="7488238" cy="2438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</a:rPr>
              <a:t>Thank you very much</a:t>
            </a:r>
          </a:p>
        </p:txBody>
      </p:sp>
      <p:pic>
        <p:nvPicPr>
          <p:cNvPr id="22544" name="Picture 16" descr="4028x9kn03h8e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25539"/>
            <a:ext cx="1079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707627j14ckqnn9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957514"/>
            <a:ext cx="9525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25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26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46FE979-320A-BCC7-D4C9-83DF498286ED}"/>
              </a:ext>
            </a:extLst>
          </p:cNvPr>
          <p:cNvSpPr/>
          <p:nvPr/>
        </p:nvSpPr>
        <p:spPr>
          <a:xfrm>
            <a:off x="11144250" y="6267450"/>
            <a:ext cx="1047750" cy="704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Made by Thanh Tam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9A2DA12-F7A2-A2A5-1DED-CBE05D08D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931ABA-72B6-009D-3B05-11C7AC34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7550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699" grpId="1" animBg="1"/>
      <p:bldP spid="29700" grpId="0" animBg="1"/>
      <p:bldP spid="29701" grpId="0" animBg="1"/>
      <p:bldP spid="29702" grpId="0" animBg="1"/>
      <p:bldP spid="29703" grpId="0" animBg="1"/>
      <p:bldP spid="29704" grpId="0" animBg="1"/>
      <p:bldP spid="29705" grpId="0" animBg="1"/>
      <p:bldP spid="29706" grpId="0" animBg="1"/>
      <p:bldP spid="29707" grpId="0" animBg="1"/>
      <p:bldP spid="29708" grpId="0" animBg="1"/>
      <p:bldP spid="29709" grpId="0" animBg="1"/>
      <p:bldP spid="29710" grpId="0" animBg="1"/>
      <p:bldP spid="29711" grpId="0" animBg="1"/>
      <p:bldP spid="29711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1EA5908A-8301-42FB-2D45-27CA8E926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968" y="2870992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latin typeface="Arial" pitchFamily="34" charset="0"/>
              </a:rPr>
              <a:t>                </a:t>
            </a:r>
            <a:r>
              <a:rPr lang="en-US" sz="4800" b="1" dirty="0">
                <a:solidFill>
                  <a:srgbClr val="0070C0"/>
                </a:solidFill>
                <a:latin typeface="Arial" pitchFamily="34" charset="0"/>
              </a:rPr>
              <a:t>LESSON 1( 4, 5, 6)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74FE2B3-A48B-BF65-4CDE-7B55F594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649" y="1734532"/>
            <a:ext cx="89535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12: JOBS</a:t>
            </a:r>
          </a:p>
        </p:txBody>
      </p:sp>
    </p:spTree>
    <p:extLst>
      <p:ext uri="{BB962C8B-B14F-4D97-AF65-F5344CB8AC3E}">
        <p14:creationId xmlns:p14="http://schemas.microsoft.com/office/powerpoint/2010/main" val="3377989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0FCC8-3767-C71F-B416-13EB706C3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978" y="-4763"/>
            <a:ext cx="1235097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2AA0AA-5CC3-77D1-22F0-D9A50B7A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92FE6-AC5B-41E1-E7B7-5CFD9C38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CDDF9F-1E71-A21A-A10F-1D40E1F2D715}"/>
              </a:ext>
            </a:extLst>
          </p:cNvPr>
          <p:cNvSpPr/>
          <p:nvPr/>
        </p:nvSpPr>
        <p:spPr>
          <a:xfrm>
            <a:off x="2581837" y="-699242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896989-0704-B8E3-109F-3471726645B3}"/>
              </a:ext>
            </a:extLst>
          </p:cNvPr>
          <p:cNvSpPr/>
          <p:nvPr/>
        </p:nvSpPr>
        <p:spPr>
          <a:xfrm>
            <a:off x="4653944" y="3303214"/>
            <a:ext cx="7440704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COMPLETE AND READ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81CCF4-1EC7-DD96-C691-9D845A592539}"/>
              </a:ext>
            </a:extLst>
          </p:cNvPr>
          <p:cNvSpPr/>
          <p:nvPr/>
        </p:nvSpPr>
        <p:spPr>
          <a:xfrm>
            <a:off x="3978713" y="334607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74F8B9-8482-12F7-4E36-87B77E81CE02}"/>
              </a:ext>
            </a:extLst>
          </p:cNvPr>
          <p:cNvSpPr/>
          <p:nvPr/>
        </p:nvSpPr>
        <p:spPr>
          <a:xfrm>
            <a:off x="5331898" y="411450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SING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EA222A-DA0F-1D74-78D0-E31478911A5D}"/>
              </a:ext>
            </a:extLst>
          </p:cNvPr>
          <p:cNvSpPr/>
          <p:nvPr/>
        </p:nvSpPr>
        <p:spPr>
          <a:xfrm>
            <a:off x="4587166" y="419012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CB26C0-19A7-8955-BE9F-23205D0EA530}"/>
              </a:ext>
            </a:extLst>
          </p:cNvPr>
          <p:cNvSpPr/>
          <p:nvPr/>
        </p:nvSpPr>
        <p:spPr>
          <a:xfrm>
            <a:off x="5677995" y="5018116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97451C-71D8-5F5B-4447-428A160303B0}"/>
              </a:ext>
            </a:extLst>
          </p:cNvPr>
          <p:cNvSpPr/>
          <p:nvPr/>
        </p:nvSpPr>
        <p:spPr>
          <a:xfrm>
            <a:off x="5002764" y="503688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4449ED-07E0-5A9D-575F-3FE4A6FDC34B}"/>
              </a:ext>
            </a:extLst>
          </p:cNvPr>
          <p:cNvSpPr/>
          <p:nvPr/>
        </p:nvSpPr>
        <p:spPr>
          <a:xfrm>
            <a:off x="3744031" y="1456480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C72AFEF-9FB1-9960-3E8B-5DFEB49B85D2}"/>
              </a:ext>
            </a:extLst>
          </p:cNvPr>
          <p:cNvSpPr/>
          <p:nvPr/>
        </p:nvSpPr>
        <p:spPr>
          <a:xfrm>
            <a:off x="3015012" y="1499342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9FB9B57-F97C-834B-B657-277A2AC93257}"/>
              </a:ext>
            </a:extLst>
          </p:cNvPr>
          <p:cNvSpPr/>
          <p:nvPr/>
        </p:nvSpPr>
        <p:spPr>
          <a:xfrm>
            <a:off x="4178818" y="240225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TICK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0E56911-1513-4755-F710-62AC05B233A9}"/>
              </a:ext>
            </a:extLst>
          </p:cNvPr>
          <p:cNvSpPr/>
          <p:nvPr/>
        </p:nvSpPr>
        <p:spPr>
          <a:xfrm>
            <a:off x="3449799" y="2445115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799294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5604" name="Picture 2" descr="C:\Users\Administrator\Documents\HINH NEN POWER POINT\hinh-nen-cho-powerpoint-nen-trang-va-cac-kep-du-loai-mau_0927176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WordArt 2"/>
          <p:cNvSpPr>
            <a:spLocks noChangeArrowheads="1" noChangeShapeType="1" noTextEdit="1"/>
          </p:cNvSpPr>
          <p:nvPr/>
        </p:nvSpPr>
        <p:spPr bwMode="auto">
          <a:xfrm>
            <a:off x="2286000" y="1524000"/>
            <a:ext cx="7620000" cy="4038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3133725" y="1282700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B781B6-31FA-701D-757F-24D541C076F0}"/>
              </a:ext>
            </a:extLst>
          </p:cNvPr>
          <p:cNvSpPr/>
          <p:nvPr/>
        </p:nvSpPr>
        <p:spPr>
          <a:xfrm>
            <a:off x="800100" y="3761583"/>
            <a:ext cx="10858500" cy="2101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MISSING?</a:t>
            </a:r>
          </a:p>
        </p:txBody>
      </p:sp>
    </p:spTree>
    <p:extLst>
      <p:ext uri="{BB962C8B-B14F-4D97-AF65-F5344CB8AC3E}">
        <p14:creationId xmlns:p14="http://schemas.microsoft.com/office/powerpoint/2010/main" val="2687621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4A7EBD-177E-BF5E-2EAB-A44C490A6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C5195C-51A8-8550-BC2A-7FF8F2098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E808B1-926F-C128-A407-2ACAC755D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69033BA0-2FD0-48E3-9784-DAB8AD9C73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02378" y="796940"/>
            <a:ext cx="7620000" cy="172242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LET ’S PLAY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4370131D-6094-4ED2-AA77-8422E7428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614" y="3043239"/>
            <a:ext cx="7737764" cy="1295400"/>
          </a:xfrm>
          <a:prstGeom prst="star32">
            <a:avLst>
              <a:gd name="adj" fmla="val 37500"/>
            </a:avLst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latin typeface=".VnArial" pitchFamily="34" charset="0"/>
                <a:cs typeface="Arial" pitchFamily="34" charset="0"/>
              </a:rPr>
              <a:t>Chinese Whispers</a:t>
            </a:r>
          </a:p>
        </p:txBody>
      </p:sp>
    </p:spTree>
    <p:extLst>
      <p:ext uri="{BB962C8B-B14F-4D97-AF65-F5344CB8AC3E}">
        <p14:creationId xmlns:p14="http://schemas.microsoft.com/office/powerpoint/2010/main" val="10293967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oogle Shape;339;p20">
            <a:extLst>
              <a:ext uri="{FF2B5EF4-FFF2-40B4-BE49-F238E27FC236}">
                <a16:creationId xmlns:a16="http://schemas.microsoft.com/office/drawing/2014/main" id="{EB248A8C-1392-4250-9CA6-32E0B745AFC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43955"/>
          <a:stretch/>
        </p:blipFill>
        <p:spPr>
          <a:xfrm>
            <a:off x="215262" y="1721205"/>
            <a:ext cx="11835684" cy="22199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28;p19">
            <a:extLst>
              <a:ext uri="{FF2B5EF4-FFF2-40B4-BE49-F238E27FC236}">
                <a16:creationId xmlns:a16="http://schemas.microsoft.com/office/drawing/2014/main" id="{02D0DD07-34B7-4243-8F66-D19292500240}"/>
              </a:ext>
            </a:extLst>
          </p:cNvPr>
          <p:cNvSpPr/>
          <p:nvPr/>
        </p:nvSpPr>
        <p:spPr>
          <a:xfrm>
            <a:off x="141054" y="786493"/>
            <a:ext cx="11859246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900" b="1" dirty="0">
                <a:latin typeface="Arial"/>
                <a:ea typeface="Arial"/>
                <a:cs typeface="Arial"/>
                <a:sym typeface="Arial"/>
              </a:rPr>
              <a:t>DOCTOR</a:t>
            </a:r>
            <a:endParaRPr dirty="0"/>
          </a:p>
        </p:txBody>
      </p:sp>
      <p:sp>
        <p:nvSpPr>
          <p:cNvPr id="8" name="Google Shape;320;p18">
            <a:extLst>
              <a:ext uri="{FF2B5EF4-FFF2-40B4-BE49-F238E27FC236}">
                <a16:creationId xmlns:a16="http://schemas.microsoft.com/office/drawing/2014/main" id="{8CB5D326-5A83-4044-BAE3-46D090612293}"/>
              </a:ext>
            </a:extLst>
          </p:cNvPr>
          <p:cNvSpPr/>
          <p:nvPr/>
        </p:nvSpPr>
        <p:spPr>
          <a:xfrm>
            <a:off x="2385756" y="920436"/>
            <a:ext cx="2056123" cy="288682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E46253-3934-4A1F-BAC6-688A2BA95F78}"/>
              </a:ext>
            </a:extLst>
          </p:cNvPr>
          <p:cNvSpPr/>
          <p:nvPr/>
        </p:nvSpPr>
        <p:spPr>
          <a:xfrm>
            <a:off x="4912963" y="4479010"/>
            <a:ext cx="3363132" cy="203027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6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oogle Shape;339;p20">
            <a:extLst>
              <a:ext uri="{FF2B5EF4-FFF2-40B4-BE49-F238E27FC236}">
                <a16:creationId xmlns:a16="http://schemas.microsoft.com/office/drawing/2014/main" id="{EB248A8C-1392-4250-9CA6-32E0B745AFC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43955"/>
          <a:stretch/>
        </p:blipFill>
        <p:spPr>
          <a:xfrm>
            <a:off x="430525" y="2023389"/>
            <a:ext cx="11835684" cy="22199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19;p18">
            <a:extLst>
              <a:ext uri="{FF2B5EF4-FFF2-40B4-BE49-F238E27FC236}">
                <a16:creationId xmlns:a16="http://schemas.microsoft.com/office/drawing/2014/main" id="{3DB31FEC-52E0-4A5A-9C0C-7C2574A460B1}"/>
              </a:ext>
            </a:extLst>
          </p:cNvPr>
          <p:cNvSpPr/>
          <p:nvPr/>
        </p:nvSpPr>
        <p:spPr>
          <a:xfrm>
            <a:off x="34786" y="847123"/>
            <a:ext cx="11859246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0" b="1" dirty="0">
                <a:latin typeface="Arial"/>
                <a:ea typeface="Arial"/>
                <a:cs typeface="Arial"/>
                <a:sym typeface="Arial"/>
              </a:rPr>
              <a:t>TEACHER</a:t>
            </a:r>
            <a:endParaRPr sz="18000" dirty="0"/>
          </a:p>
        </p:txBody>
      </p:sp>
      <p:sp>
        <p:nvSpPr>
          <p:cNvPr id="8" name="Google Shape;320;p18">
            <a:extLst>
              <a:ext uri="{FF2B5EF4-FFF2-40B4-BE49-F238E27FC236}">
                <a16:creationId xmlns:a16="http://schemas.microsoft.com/office/drawing/2014/main" id="{C2BDE519-BCA6-4662-B8A5-9F9FE75D2E29}"/>
              </a:ext>
            </a:extLst>
          </p:cNvPr>
          <p:cNvSpPr/>
          <p:nvPr/>
        </p:nvSpPr>
        <p:spPr>
          <a:xfrm>
            <a:off x="4631697" y="686476"/>
            <a:ext cx="2056123" cy="288682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6C98E9-BF75-4F44-A624-3BCCD13B7603}"/>
              </a:ext>
            </a:extLst>
          </p:cNvPr>
          <p:cNvSpPr/>
          <p:nvPr/>
        </p:nvSpPr>
        <p:spPr>
          <a:xfrm>
            <a:off x="4912963" y="4479010"/>
            <a:ext cx="3363132" cy="203027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oogle Shape;339;p20">
            <a:extLst>
              <a:ext uri="{FF2B5EF4-FFF2-40B4-BE49-F238E27FC236}">
                <a16:creationId xmlns:a16="http://schemas.microsoft.com/office/drawing/2014/main" id="{EB248A8C-1392-4250-9CA6-32E0B745AFC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43955"/>
          <a:stretch/>
        </p:blipFill>
        <p:spPr>
          <a:xfrm>
            <a:off x="430525" y="2023389"/>
            <a:ext cx="11835684" cy="22199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37;p20">
            <a:extLst>
              <a:ext uri="{FF2B5EF4-FFF2-40B4-BE49-F238E27FC236}">
                <a16:creationId xmlns:a16="http://schemas.microsoft.com/office/drawing/2014/main" id="{88DFDDE0-C8F2-4FE8-98BB-99D32367AB5B}"/>
              </a:ext>
            </a:extLst>
          </p:cNvPr>
          <p:cNvSpPr/>
          <p:nvPr/>
        </p:nvSpPr>
        <p:spPr>
          <a:xfrm>
            <a:off x="160027" y="1081672"/>
            <a:ext cx="11859246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900" b="1" dirty="0">
                <a:latin typeface="Arial"/>
                <a:ea typeface="Arial"/>
                <a:cs typeface="Arial"/>
                <a:sym typeface="Arial"/>
              </a:rPr>
              <a:t>WORKER</a:t>
            </a:r>
            <a:endParaRPr dirty="0"/>
          </a:p>
        </p:txBody>
      </p:sp>
      <p:sp>
        <p:nvSpPr>
          <p:cNvPr id="10" name="Google Shape;320;p18">
            <a:extLst>
              <a:ext uri="{FF2B5EF4-FFF2-40B4-BE49-F238E27FC236}">
                <a16:creationId xmlns:a16="http://schemas.microsoft.com/office/drawing/2014/main" id="{18CA2B58-7B62-449A-8EA6-434FCB1833D0}"/>
              </a:ext>
            </a:extLst>
          </p:cNvPr>
          <p:cNvSpPr/>
          <p:nvPr/>
        </p:nvSpPr>
        <p:spPr>
          <a:xfrm>
            <a:off x="6348367" y="990566"/>
            <a:ext cx="2056123" cy="288682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5D5F14-360D-4339-8FDC-7381BF376D46}"/>
              </a:ext>
            </a:extLst>
          </p:cNvPr>
          <p:cNvSpPr/>
          <p:nvPr/>
        </p:nvSpPr>
        <p:spPr>
          <a:xfrm>
            <a:off x="4912963" y="4479010"/>
            <a:ext cx="3363132" cy="203027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0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oogle Shape;339;p20">
            <a:extLst>
              <a:ext uri="{FF2B5EF4-FFF2-40B4-BE49-F238E27FC236}">
                <a16:creationId xmlns:a16="http://schemas.microsoft.com/office/drawing/2014/main" id="{EB248A8C-1392-4250-9CA6-32E0B745AFC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43955"/>
          <a:stretch/>
        </p:blipFill>
        <p:spPr>
          <a:xfrm>
            <a:off x="430525" y="2023389"/>
            <a:ext cx="11835684" cy="22199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10;p17">
            <a:extLst>
              <a:ext uri="{FF2B5EF4-FFF2-40B4-BE49-F238E27FC236}">
                <a16:creationId xmlns:a16="http://schemas.microsoft.com/office/drawing/2014/main" id="{31F2B735-F8C2-4DFA-82AF-D9945489392F}"/>
              </a:ext>
            </a:extLst>
          </p:cNvPr>
          <p:cNvSpPr/>
          <p:nvPr/>
        </p:nvSpPr>
        <p:spPr>
          <a:xfrm>
            <a:off x="160027" y="1081672"/>
            <a:ext cx="11859246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900" b="1" dirty="0">
                <a:latin typeface="Arial"/>
                <a:ea typeface="Arial"/>
                <a:cs typeface="Arial"/>
                <a:sym typeface="Arial"/>
              </a:rPr>
              <a:t>DRIVER</a:t>
            </a:r>
            <a:endParaRPr dirty="0"/>
          </a:p>
        </p:txBody>
      </p:sp>
      <p:sp>
        <p:nvSpPr>
          <p:cNvPr id="9" name="Google Shape;320;p18">
            <a:extLst>
              <a:ext uri="{FF2B5EF4-FFF2-40B4-BE49-F238E27FC236}">
                <a16:creationId xmlns:a16="http://schemas.microsoft.com/office/drawing/2014/main" id="{D2C0B06A-78E2-40B7-A0DD-09EAE717242C}"/>
              </a:ext>
            </a:extLst>
          </p:cNvPr>
          <p:cNvSpPr/>
          <p:nvPr/>
        </p:nvSpPr>
        <p:spPr>
          <a:xfrm>
            <a:off x="5633823" y="1213453"/>
            <a:ext cx="1851859" cy="288682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B608F3-D80A-44F4-A16A-82B4CBA6F5C4}"/>
              </a:ext>
            </a:extLst>
          </p:cNvPr>
          <p:cNvSpPr/>
          <p:nvPr/>
        </p:nvSpPr>
        <p:spPr>
          <a:xfrm>
            <a:off x="4912963" y="4479010"/>
            <a:ext cx="3363132" cy="203027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6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F94533B0-230F-48E7-AFAE-D79D89100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348" y="312268"/>
            <a:ext cx="89535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500" b="1" dirty="0">
                <a:solidFill>
                  <a:srgbClr val="FF0000"/>
                </a:solidFill>
                <a:latin typeface="Arial" pitchFamily="34" charset="0"/>
              </a:rPr>
              <a:t>4.LISTEN AND TICK</a:t>
            </a:r>
          </a:p>
        </p:txBody>
      </p:sp>
      <p:pic>
        <p:nvPicPr>
          <p:cNvPr id="9" name="Track 14">
            <a:hlinkClick r:id="" action="ppaction://media"/>
            <a:extLst>
              <a:ext uri="{FF2B5EF4-FFF2-40B4-BE49-F238E27FC236}">
                <a16:creationId xmlns:a16="http://schemas.microsoft.com/office/drawing/2014/main" id="{A88AE029-81CB-4E5B-857F-5E2B19B21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60684" y="283662"/>
            <a:ext cx="630942" cy="6309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FE6720-8C85-40A0-8235-1B3F7BA37B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5161" y="1113443"/>
            <a:ext cx="9723549" cy="24303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6F49B4-25D7-4D94-8136-55A98F9241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2130" y="3842812"/>
            <a:ext cx="9826580" cy="25828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Half Frame 11">
            <a:extLst>
              <a:ext uri="{FF2B5EF4-FFF2-40B4-BE49-F238E27FC236}">
                <a16:creationId xmlns:a16="http://schemas.microsoft.com/office/drawing/2014/main" id="{210D9CD0-2665-4562-ADAB-1EEA99937348}"/>
              </a:ext>
            </a:extLst>
          </p:cNvPr>
          <p:cNvSpPr/>
          <p:nvPr/>
        </p:nvSpPr>
        <p:spPr>
          <a:xfrm rot="13541945">
            <a:off x="5775336" y="2952283"/>
            <a:ext cx="275510" cy="558914"/>
          </a:xfrm>
          <a:prstGeom prst="half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chemeClr val="tx1"/>
              </a:solidFill>
            </a:endParaRPr>
          </a:p>
        </p:txBody>
      </p:sp>
      <p:sp>
        <p:nvSpPr>
          <p:cNvPr id="13" name="Half Frame 12">
            <a:extLst>
              <a:ext uri="{FF2B5EF4-FFF2-40B4-BE49-F238E27FC236}">
                <a16:creationId xmlns:a16="http://schemas.microsoft.com/office/drawing/2014/main" id="{0A671068-4276-4DEE-A56F-C454B82DDE37}"/>
              </a:ext>
            </a:extLst>
          </p:cNvPr>
          <p:cNvSpPr/>
          <p:nvPr/>
        </p:nvSpPr>
        <p:spPr>
          <a:xfrm rot="13541945">
            <a:off x="10609206" y="5852434"/>
            <a:ext cx="275510" cy="558914"/>
          </a:xfrm>
          <a:prstGeom prst="half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chemeClr val="tx1"/>
              </a:solidFill>
            </a:endParaRPr>
          </a:p>
        </p:txBody>
      </p:sp>
      <p:pic>
        <p:nvPicPr>
          <p:cNvPr id="2" name="U12 l 1. 4. 1">
            <a:hlinkClick r:id="" action="ppaction://media"/>
            <a:extLst>
              <a:ext uri="{FF2B5EF4-FFF2-40B4-BE49-F238E27FC236}">
                <a16:creationId xmlns:a16="http://schemas.microsoft.com/office/drawing/2014/main" id="{E0232530-D070-4BEB-9F2A-FF8F2E9106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3130" y="1255477"/>
            <a:ext cx="609600" cy="609600"/>
          </a:xfrm>
          <a:prstGeom prst="rect">
            <a:avLst/>
          </a:prstGeom>
        </p:spPr>
      </p:pic>
      <p:pic>
        <p:nvPicPr>
          <p:cNvPr id="3" name="U12 l 1. 4. 2">
            <a:hlinkClick r:id="" action="ppaction://media"/>
            <a:extLst>
              <a:ext uri="{FF2B5EF4-FFF2-40B4-BE49-F238E27FC236}">
                <a16:creationId xmlns:a16="http://schemas.microsoft.com/office/drawing/2014/main" id="{76D51A1F-39FB-422C-BDFA-D06902E5C09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6053" y="3938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55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E9731F-089C-4E11-B6BB-BA44F8BD2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983" y="991741"/>
            <a:ext cx="10471061" cy="5306028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96A9F3AC-4848-4DA1-A69B-F93A04172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984" y="180400"/>
            <a:ext cx="89535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500" b="1" dirty="0">
                <a:solidFill>
                  <a:srgbClr val="FF0000"/>
                </a:solidFill>
                <a:latin typeface="Arial" pitchFamily="34" charset="0"/>
              </a:rPr>
              <a:t>4.LOOK, COMPLETE AND READ</a:t>
            </a:r>
          </a:p>
        </p:txBody>
      </p:sp>
      <p:sp>
        <p:nvSpPr>
          <p:cNvPr id="10" name="Subtitle 7">
            <a:extLst>
              <a:ext uri="{FF2B5EF4-FFF2-40B4-BE49-F238E27FC236}">
                <a16:creationId xmlns:a16="http://schemas.microsoft.com/office/drawing/2014/main" id="{B3F916FB-022D-4886-984A-52F017124C66}"/>
              </a:ext>
            </a:extLst>
          </p:cNvPr>
          <p:cNvSpPr txBox="1">
            <a:spLocks/>
          </p:cNvSpPr>
          <p:nvPr/>
        </p:nvSpPr>
        <p:spPr>
          <a:xfrm>
            <a:off x="2613542" y="2877149"/>
            <a:ext cx="2228841" cy="6278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doctor</a:t>
            </a:r>
          </a:p>
        </p:txBody>
      </p:sp>
      <p:sp>
        <p:nvSpPr>
          <p:cNvPr id="11" name="Subtitle 7">
            <a:extLst>
              <a:ext uri="{FF2B5EF4-FFF2-40B4-BE49-F238E27FC236}">
                <a16:creationId xmlns:a16="http://schemas.microsoft.com/office/drawing/2014/main" id="{17BD2DB1-01DE-416E-94D1-B4D8D0E8E59D}"/>
              </a:ext>
            </a:extLst>
          </p:cNvPr>
          <p:cNvSpPr txBox="1">
            <a:spLocks/>
          </p:cNvSpPr>
          <p:nvPr/>
        </p:nvSpPr>
        <p:spPr>
          <a:xfrm>
            <a:off x="8911385" y="5747231"/>
            <a:ext cx="2228841" cy="627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6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driver</a:t>
            </a:r>
          </a:p>
        </p:txBody>
      </p:sp>
      <p:sp>
        <p:nvSpPr>
          <p:cNvPr id="12" name="Subtitle 7">
            <a:extLst>
              <a:ext uri="{FF2B5EF4-FFF2-40B4-BE49-F238E27FC236}">
                <a16:creationId xmlns:a16="http://schemas.microsoft.com/office/drawing/2014/main" id="{7FC8C9FC-CCBE-4A6B-851A-FE8BBF7A3FF8}"/>
              </a:ext>
            </a:extLst>
          </p:cNvPr>
          <p:cNvSpPr txBox="1">
            <a:spLocks/>
          </p:cNvSpPr>
          <p:nvPr/>
        </p:nvSpPr>
        <p:spPr>
          <a:xfrm>
            <a:off x="2823106" y="5773268"/>
            <a:ext cx="2228841" cy="627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6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worker</a:t>
            </a:r>
          </a:p>
        </p:txBody>
      </p:sp>
      <p:sp>
        <p:nvSpPr>
          <p:cNvPr id="13" name="Subtitle 7">
            <a:extLst>
              <a:ext uri="{FF2B5EF4-FFF2-40B4-BE49-F238E27FC236}">
                <a16:creationId xmlns:a16="http://schemas.microsoft.com/office/drawing/2014/main" id="{869EA3ED-727F-41CA-875C-C167C1D2EA43}"/>
              </a:ext>
            </a:extLst>
          </p:cNvPr>
          <p:cNvSpPr txBox="1">
            <a:spLocks/>
          </p:cNvSpPr>
          <p:nvPr/>
        </p:nvSpPr>
        <p:spPr>
          <a:xfrm>
            <a:off x="8455006" y="2806309"/>
            <a:ext cx="2390780" cy="627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6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teacher</a:t>
            </a:r>
          </a:p>
        </p:txBody>
      </p:sp>
    </p:spTree>
    <p:extLst>
      <p:ext uri="{BB962C8B-B14F-4D97-AF65-F5344CB8AC3E}">
        <p14:creationId xmlns:p14="http://schemas.microsoft.com/office/powerpoint/2010/main" val="398516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42AEE7-4A27-4ADD-B8D2-CAA085B8CA4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53036" y="701387"/>
            <a:ext cx="10457646" cy="5750928"/>
          </a:xfrm>
          <a:prstGeom prst="rect">
            <a:avLst/>
          </a:prstGeom>
        </p:spPr>
      </p:pic>
      <p:pic>
        <p:nvPicPr>
          <p:cNvPr id="9" name="Track 15">
            <a:hlinkClick r:id="" action="ppaction://media"/>
            <a:extLst>
              <a:ext uri="{FF2B5EF4-FFF2-40B4-BE49-F238E27FC236}">
                <a16:creationId xmlns:a16="http://schemas.microsoft.com/office/drawing/2014/main" id="{C91789DE-A2ED-42C8-AC5E-0FC94BE325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69072" y="701387"/>
            <a:ext cx="1099500" cy="1057603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E2DC9126-D81C-45B9-AE10-562BE994B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036" y="133350"/>
            <a:ext cx="89535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500" b="1" dirty="0">
                <a:solidFill>
                  <a:srgbClr val="FF0000"/>
                </a:solidFill>
                <a:latin typeface="Arial" pitchFamily="34" charset="0"/>
              </a:rPr>
              <a:t>6.LET’S SING</a:t>
            </a:r>
          </a:p>
        </p:txBody>
      </p:sp>
      <p:pic>
        <p:nvPicPr>
          <p:cNvPr id="2" name="U 12 l 1. 6. 1">
            <a:hlinkClick r:id="" action="ppaction://media"/>
            <a:extLst>
              <a:ext uri="{FF2B5EF4-FFF2-40B4-BE49-F238E27FC236}">
                <a16:creationId xmlns:a16="http://schemas.microsoft.com/office/drawing/2014/main" id="{F6A33C34-AA0B-41EA-8970-4A48CF7AF3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897200" y="1465678"/>
            <a:ext cx="365707" cy="365707"/>
          </a:xfrm>
          <a:prstGeom prst="rect">
            <a:avLst/>
          </a:prstGeom>
        </p:spPr>
      </p:pic>
      <p:pic>
        <p:nvPicPr>
          <p:cNvPr id="3" name="U 12 l 1. 6. 2">
            <a:hlinkClick r:id="" action="ppaction://media"/>
            <a:extLst>
              <a:ext uri="{FF2B5EF4-FFF2-40B4-BE49-F238E27FC236}">
                <a16:creationId xmlns:a16="http://schemas.microsoft.com/office/drawing/2014/main" id="{451F1502-ED32-4746-8C7C-9AC9957A2DD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897199" y="1857142"/>
            <a:ext cx="396299" cy="396299"/>
          </a:xfrm>
          <a:prstGeom prst="rect">
            <a:avLst/>
          </a:prstGeom>
        </p:spPr>
      </p:pic>
      <p:pic>
        <p:nvPicPr>
          <p:cNvPr id="4" name="U 12 l 1. 6. 3">
            <a:hlinkClick r:id="" action="ppaction://media"/>
            <a:extLst>
              <a:ext uri="{FF2B5EF4-FFF2-40B4-BE49-F238E27FC236}">
                <a16:creationId xmlns:a16="http://schemas.microsoft.com/office/drawing/2014/main" id="{09FDFB2B-F47B-4F3A-BD41-F158F827CDF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897200" y="2349492"/>
            <a:ext cx="360370" cy="360370"/>
          </a:xfrm>
          <a:prstGeom prst="rect">
            <a:avLst/>
          </a:prstGeom>
        </p:spPr>
      </p:pic>
      <p:pic>
        <p:nvPicPr>
          <p:cNvPr id="11" name="U 12 l 1. 6. 4">
            <a:hlinkClick r:id="" action="ppaction://media"/>
            <a:extLst>
              <a:ext uri="{FF2B5EF4-FFF2-40B4-BE49-F238E27FC236}">
                <a16:creationId xmlns:a16="http://schemas.microsoft.com/office/drawing/2014/main" id="{E34C1091-8C30-47CB-A712-DB5E4B6130C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897200" y="2805912"/>
            <a:ext cx="416417" cy="416417"/>
          </a:xfrm>
          <a:prstGeom prst="rect">
            <a:avLst/>
          </a:prstGeom>
        </p:spPr>
      </p:pic>
      <p:pic>
        <p:nvPicPr>
          <p:cNvPr id="12" name="U 12 l 1. 6. 5">
            <a:hlinkClick r:id="" action="ppaction://media"/>
            <a:extLst>
              <a:ext uri="{FF2B5EF4-FFF2-40B4-BE49-F238E27FC236}">
                <a16:creationId xmlns:a16="http://schemas.microsoft.com/office/drawing/2014/main" id="{FC018780-54FA-4FC4-BF9A-3EAE6787FEE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841153" y="3635672"/>
            <a:ext cx="416417" cy="416417"/>
          </a:xfrm>
          <a:prstGeom prst="rect">
            <a:avLst/>
          </a:prstGeom>
        </p:spPr>
      </p:pic>
      <p:pic>
        <p:nvPicPr>
          <p:cNvPr id="13" name="U 12 l 1. 6. 6">
            <a:hlinkClick r:id="" action="ppaction://media"/>
            <a:extLst>
              <a:ext uri="{FF2B5EF4-FFF2-40B4-BE49-F238E27FC236}">
                <a16:creationId xmlns:a16="http://schemas.microsoft.com/office/drawing/2014/main" id="{C53D2E06-1F94-4C39-8EA3-39040E8B171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841152" y="4035178"/>
            <a:ext cx="416417" cy="416417"/>
          </a:xfrm>
          <a:prstGeom prst="rect">
            <a:avLst/>
          </a:prstGeom>
        </p:spPr>
      </p:pic>
      <p:pic>
        <p:nvPicPr>
          <p:cNvPr id="14" name="U 12 l 1. 6. 7">
            <a:hlinkClick r:id="" action="ppaction://media"/>
            <a:extLst>
              <a:ext uri="{FF2B5EF4-FFF2-40B4-BE49-F238E27FC236}">
                <a16:creationId xmlns:a16="http://schemas.microsoft.com/office/drawing/2014/main" id="{51AE3DEE-7C21-4CE1-91C9-C8708B3EAE6C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869176" y="4514149"/>
            <a:ext cx="416417" cy="416417"/>
          </a:xfrm>
          <a:prstGeom prst="rect">
            <a:avLst/>
          </a:prstGeom>
        </p:spPr>
      </p:pic>
      <p:pic>
        <p:nvPicPr>
          <p:cNvPr id="15" name="U 12 l 1. 6. 8">
            <a:hlinkClick r:id="" action="ppaction://media"/>
            <a:extLst>
              <a:ext uri="{FF2B5EF4-FFF2-40B4-BE49-F238E27FC236}">
                <a16:creationId xmlns:a16="http://schemas.microsoft.com/office/drawing/2014/main" id="{45C7431D-342A-4D19-881C-9B22336CB9C0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841152" y="5094230"/>
            <a:ext cx="416417" cy="4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2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4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7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9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45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34188"/>
          </a:xfrm>
        </p:spPr>
      </p:pic>
      <p:sp>
        <p:nvSpPr>
          <p:cNvPr id="32771" name="WordArt 3"/>
          <p:cNvSpPr>
            <a:spLocks noChangeArrowheads="1" noChangeShapeType="1" noTextEdit="1"/>
          </p:cNvSpPr>
          <p:nvPr/>
        </p:nvSpPr>
        <p:spPr bwMode="auto">
          <a:xfrm>
            <a:off x="3657600" y="1828800"/>
            <a:ext cx="4800600" cy="2590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43012" name="j021275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6"/>
          <p:cNvSpPr txBox="1">
            <a:spLocks noChangeArrowheads="1"/>
          </p:cNvSpPr>
          <p:nvPr/>
        </p:nvSpPr>
        <p:spPr bwMode="auto">
          <a:xfrm>
            <a:off x="152400" y="6337301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Made by Thanh Tam</a:t>
            </a:r>
          </a:p>
        </p:txBody>
      </p:sp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430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1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4"/>
          <p:cNvSpPr>
            <a:spLocks noChangeArrowheads="1" noChangeShapeType="1" noTextEdit="1"/>
          </p:cNvSpPr>
          <p:nvPr/>
        </p:nvSpPr>
        <p:spPr bwMode="auto">
          <a:xfrm>
            <a:off x="3124200" y="1143000"/>
            <a:ext cx="6477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BlackH"/>
              </a:rPr>
              <a:t>Let's play GAME</a:t>
            </a:r>
          </a:p>
        </p:txBody>
      </p:sp>
      <p:sp>
        <p:nvSpPr>
          <p:cNvPr id="15363" name="WordArt 11"/>
          <p:cNvSpPr>
            <a:spLocks noChangeArrowheads="1" noChangeShapeType="1" noTextEdit="1"/>
          </p:cNvSpPr>
          <p:nvPr/>
        </p:nvSpPr>
        <p:spPr bwMode="auto">
          <a:xfrm>
            <a:off x="3124200" y="3276600"/>
            <a:ext cx="61722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BF4D07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Bodoni"/>
              </a:rPr>
              <a:t>Who is fastest?</a:t>
            </a:r>
          </a:p>
        </p:txBody>
      </p:sp>
      <p:pic>
        <p:nvPicPr>
          <p:cNvPr id="26628" name="j0213844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1800225" y="58674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9236075" y="381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4876800" y="2794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2095500" y="325439"/>
            <a:ext cx="719138" cy="72072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5672139" y="598011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9569450" y="5715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2071689" y="3048000"/>
            <a:ext cx="719137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9882189" y="3255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42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266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2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WordArt 2"/>
          <p:cNvSpPr>
            <a:spLocks noChangeArrowheads="1" noChangeShapeType="1" noTextEdit="1"/>
          </p:cNvSpPr>
          <p:nvPr/>
        </p:nvSpPr>
        <p:spPr bwMode="auto">
          <a:xfrm>
            <a:off x="2590800" y="228600"/>
            <a:ext cx="7086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spc="-20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Bodoni MT Condensed"/>
              </a:rPr>
              <a:t>Choose the best answer</a:t>
            </a:r>
          </a:p>
        </p:txBody>
      </p:sp>
      <p:pic>
        <p:nvPicPr>
          <p:cNvPr id="16387" name="Picture 3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14801"/>
            <a:ext cx="1447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29" name="AutoShape 5"/>
          <p:cNvSpPr>
            <a:spLocks noChangeArrowheads="1"/>
          </p:cNvSpPr>
          <p:nvPr/>
        </p:nvSpPr>
        <p:spPr bwMode="auto">
          <a:xfrm>
            <a:off x="769257" y="1447800"/>
            <a:ext cx="10624457" cy="4648200"/>
          </a:xfrm>
          <a:prstGeom prst="horizontalScroll">
            <a:avLst>
              <a:gd name="adj" fmla="val 8037"/>
            </a:avLst>
          </a:prstGeom>
          <a:solidFill>
            <a:srgbClr val="66FFFF"/>
          </a:solidFill>
          <a:ln w="9525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endParaRPr lang="en-US" sz="48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82630" name="Text Box 6"/>
          <p:cNvSpPr txBox="1">
            <a:spLocks noChangeArrowheads="1"/>
          </p:cNvSpPr>
          <p:nvPr/>
        </p:nvSpPr>
        <p:spPr bwMode="auto">
          <a:xfrm>
            <a:off x="2598056" y="1480456"/>
            <a:ext cx="7460343" cy="350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022" tIns="45530" rIns="91022" bIns="455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sz="3200" b="1" dirty="0">
              <a:latin typeface="Arial" pitchFamily="34" charset="0"/>
            </a:endParaRPr>
          </a:p>
          <a:p>
            <a:pPr algn="ctr" eaLnBrk="1" hangingPunct="1"/>
            <a:endParaRPr lang="en-US" sz="3200" b="1" dirty="0">
              <a:solidFill>
                <a:srgbClr val="FF0066"/>
              </a:solidFill>
              <a:latin typeface="Arial" pitchFamily="34" charset="0"/>
            </a:endParaRPr>
          </a:p>
          <a:p>
            <a:pPr eaLnBrk="1" hangingPunct="1"/>
            <a:r>
              <a:rPr lang="en-US" sz="3200" b="1" dirty="0">
                <a:solidFill>
                  <a:srgbClr val="FF0066"/>
                </a:solidFill>
                <a:latin typeface="Arial" pitchFamily="34" charset="0"/>
              </a:rPr>
              <a:t>   </a:t>
            </a:r>
            <a:r>
              <a:rPr lang="en-US" sz="3200" dirty="0">
                <a:latin typeface="Arial" pitchFamily="34" charset="0"/>
              </a:rPr>
              <a:t> </a:t>
            </a:r>
            <a:endParaRPr lang="en-US" sz="4000" b="1" dirty="0">
              <a:solidFill>
                <a:srgbClr val="FF0066"/>
              </a:solidFill>
              <a:latin typeface="Arial" pitchFamily="34" charset="0"/>
            </a:endParaRPr>
          </a:p>
          <a:p>
            <a:pPr eaLnBrk="1" hangingPunct="1"/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A. teacher</a:t>
            </a:r>
            <a:endParaRPr lang="en-US" sz="3200" b="1" dirty="0">
              <a:solidFill>
                <a:srgbClr val="FF0066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B. doctor</a:t>
            </a: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C. worker</a:t>
            </a:r>
          </a:p>
        </p:txBody>
      </p:sp>
      <p:pic>
        <p:nvPicPr>
          <p:cNvPr id="16391" name="Picture 7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752601"/>
            <a:ext cx="19812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PHAOHO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PHAOHO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68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AutoShape 10"/>
          <p:cNvSpPr>
            <a:spLocks noChangeArrowheads="1"/>
          </p:cNvSpPr>
          <p:nvPr/>
        </p:nvSpPr>
        <p:spPr bwMode="auto">
          <a:xfrm>
            <a:off x="5486400" y="1828800"/>
            <a:ext cx="17526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.VnVogue" pitchFamily="34" charset="0"/>
              </a:rPr>
              <a:t>Question 1</a:t>
            </a:r>
          </a:p>
        </p:txBody>
      </p:sp>
      <p:sp>
        <p:nvSpPr>
          <p:cNvPr id="282635" name="Rectangle 11"/>
          <p:cNvSpPr>
            <a:spLocks noChangeArrowheads="1"/>
          </p:cNvSpPr>
          <p:nvPr/>
        </p:nvSpPr>
        <p:spPr bwMode="auto">
          <a:xfrm>
            <a:off x="22098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</a:t>
            </a:r>
          </a:p>
        </p:txBody>
      </p:sp>
      <p:sp>
        <p:nvSpPr>
          <p:cNvPr id="282636" name="Rectangle 12"/>
          <p:cNvSpPr>
            <a:spLocks noChangeArrowheads="1"/>
          </p:cNvSpPr>
          <p:nvPr/>
        </p:nvSpPr>
        <p:spPr bwMode="auto">
          <a:xfrm>
            <a:off x="30480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2</a:t>
            </a:r>
          </a:p>
        </p:txBody>
      </p:sp>
      <p:sp>
        <p:nvSpPr>
          <p:cNvPr id="282637" name="Rectangle 13"/>
          <p:cNvSpPr>
            <a:spLocks noChangeArrowheads="1"/>
          </p:cNvSpPr>
          <p:nvPr/>
        </p:nvSpPr>
        <p:spPr bwMode="auto">
          <a:xfrm>
            <a:off x="38862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3</a:t>
            </a:r>
          </a:p>
        </p:txBody>
      </p:sp>
      <p:sp>
        <p:nvSpPr>
          <p:cNvPr id="282638" name="Rectangle 14"/>
          <p:cNvSpPr>
            <a:spLocks noChangeArrowheads="1"/>
          </p:cNvSpPr>
          <p:nvPr/>
        </p:nvSpPr>
        <p:spPr bwMode="auto">
          <a:xfrm>
            <a:off x="47244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4</a:t>
            </a:r>
          </a:p>
        </p:txBody>
      </p:sp>
      <p:sp>
        <p:nvSpPr>
          <p:cNvPr id="282639" name="Rectangle 15"/>
          <p:cNvSpPr>
            <a:spLocks noChangeArrowheads="1"/>
          </p:cNvSpPr>
          <p:nvPr/>
        </p:nvSpPr>
        <p:spPr bwMode="auto">
          <a:xfrm>
            <a:off x="55626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5</a:t>
            </a:r>
          </a:p>
        </p:txBody>
      </p:sp>
      <p:sp>
        <p:nvSpPr>
          <p:cNvPr id="282640" name="Rectangle 16"/>
          <p:cNvSpPr>
            <a:spLocks noChangeArrowheads="1"/>
          </p:cNvSpPr>
          <p:nvPr/>
        </p:nvSpPr>
        <p:spPr bwMode="auto">
          <a:xfrm>
            <a:off x="64008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6</a:t>
            </a:r>
          </a:p>
        </p:txBody>
      </p:sp>
      <p:sp>
        <p:nvSpPr>
          <p:cNvPr id="282641" name="Rectangle 17"/>
          <p:cNvSpPr>
            <a:spLocks noChangeArrowheads="1"/>
          </p:cNvSpPr>
          <p:nvPr/>
        </p:nvSpPr>
        <p:spPr bwMode="auto">
          <a:xfrm>
            <a:off x="72390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7</a:t>
            </a:r>
          </a:p>
        </p:txBody>
      </p:sp>
      <p:sp>
        <p:nvSpPr>
          <p:cNvPr id="282642" name="Rectangle 18"/>
          <p:cNvSpPr>
            <a:spLocks noChangeArrowheads="1"/>
          </p:cNvSpPr>
          <p:nvPr/>
        </p:nvSpPr>
        <p:spPr bwMode="auto">
          <a:xfrm>
            <a:off x="80772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8</a:t>
            </a:r>
          </a:p>
        </p:txBody>
      </p:sp>
      <p:sp>
        <p:nvSpPr>
          <p:cNvPr id="282643" name="Rectangle 19"/>
          <p:cNvSpPr>
            <a:spLocks noChangeArrowheads="1"/>
          </p:cNvSpPr>
          <p:nvPr/>
        </p:nvSpPr>
        <p:spPr bwMode="auto">
          <a:xfrm>
            <a:off x="89154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9</a:t>
            </a:r>
          </a:p>
        </p:txBody>
      </p:sp>
      <p:sp>
        <p:nvSpPr>
          <p:cNvPr id="282644" name="Rectangle 20"/>
          <p:cNvSpPr>
            <a:spLocks noChangeArrowheads="1"/>
          </p:cNvSpPr>
          <p:nvPr/>
        </p:nvSpPr>
        <p:spPr bwMode="auto">
          <a:xfrm>
            <a:off x="97536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10</a:t>
            </a:r>
          </a:p>
        </p:txBody>
      </p:sp>
      <p:sp>
        <p:nvSpPr>
          <p:cNvPr id="282647" name="Oval 23"/>
          <p:cNvSpPr>
            <a:spLocks noChangeAspect="1" noChangeArrowheads="1"/>
          </p:cNvSpPr>
          <p:nvPr/>
        </p:nvSpPr>
        <p:spPr bwMode="auto">
          <a:xfrm>
            <a:off x="2590800" y="3695700"/>
            <a:ext cx="533400" cy="533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022" tIns="45530" rIns="91022" bIns="45530" anchor="ctr"/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Verdana" pitchFamily="34" charset="0"/>
              </a:rPr>
              <a:t>B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C05EF4-6A66-472D-9F83-0D3F31C064D4}"/>
              </a:ext>
            </a:extLst>
          </p:cNvPr>
          <p:cNvSpPr/>
          <p:nvPr/>
        </p:nvSpPr>
        <p:spPr>
          <a:xfrm>
            <a:off x="6255657" y="2895601"/>
            <a:ext cx="2946400" cy="2166936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382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282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282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282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282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282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282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282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282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1000"/>
                                        <p:tgtEl>
                                          <p:spTgt spid="282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282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826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6" grpId="0" animBg="1"/>
      <p:bldP spid="282635" grpId="0" animBg="1"/>
      <p:bldP spid="282636" grpId="0" animBg="1"/>
      <p:bldP spid="282637" grpId="0" animBg="1"/>
      <p:bldP spid="282638" grpId="0" animBg="1"/>
      <p:bldP spid="282639" grpId="0" animBg="1"/>
      <p:bldP spid="282640" grpId="0" animBg="1"/>
      <p:bldP spid="282641" grpId="0" animBg="1"/>
      <p:bldP spid="282642" grpId="0" animBg="1"/>
      <p:bldP spid="282643" grpId="0" animBg="1"/>
      <p:bldP spid="2826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2819400" y="152400"/>
            <a:ext cx="6096000" cy="1295400"/>
          </a:xfrm>
          <a:prstGeom prst="star32">
            <a:avLst>
              <a:gd name="adj" fmla="val 37500"/>
            </a:avLst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.VnArial" pitchFamily="34" charset="0"/>
                <a:cs typeface="Arial" pitchFamily="34" charset="0"/>
              </a:rPr>
              <a:t>Chinese Whispers</a:t>
            </a:r>
          </a:p>
        </p:txBody>
      </p:sp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1752600" y="1371600"/>
            <a:ext cx="3276600" cy="1828800"/>
          </a:xfrm>
          <a:prstGeom prst="sun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b="1">
                <a:solidFill>
                  <a:srgbClr val="FFFF00"/>
                </a:solidFill>
                <a:latin typeface="Tahoma" pitchFamily="34" charset="0"/>
              </a:rPr>
              <a:t>Group 1</a:t>
            </a: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6781800" y="1371600"/>
            <a:ext cx="3581400" cy="1828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b="1">
                <a:latin typeface="Tahoma" pitchFamily="34" charset="0"/>
              </a:rPr>
              <a:t>Group 2</a:t>
            </a:r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1524000" y="3276600"/>
            <a:ext cx="5486400" cy="2133600"/>
          </a:xfrm>
          <a:prstGeom prst="cloudCallout">
            <a:avLst>
              <a:gd name="adj1" fmla="val -15856"/>
              <a:gd name="adj2" fmla="val -30806"/>
            </a:avLst>
          </a:prstGeom>
          <a:solidFill>
            <a:srgbClr val="FCA2BC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endParaRPr lang="en-US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4876800" y="4800600"/>
            <a:ext cx="5791200" cy="2057400"/>
          </a:xfrm>
          <a:prstGeom prst="cloudCallout">
            <a:avLst>
              <a:gd name="adj1" fmla="val 17981"/>
              <a:gd name="adj2" fmla="val -127546"/>
            </a:avLst>
          </a:prstGeom>
          <a:solidFill>
            <a:srgbClr val="00FFFF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endParaRPr lang="en-US" b="1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2209800" y="4081790"/>
            <a:ext cx="4419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dirty="0"/>
              <a:t>She’ s nineteen years old.</a:t>
            </a: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6489700" y="5586414"/>
            <a:ext cx="36144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/>
              <a:t>She’ s seventeen years old.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23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animBg="1"/>
      <p:bldP spid="32772" grpId="0" animBg="1"/>
      <p:bldP spid="32773" grpId="0" animBg="1"/>
      <p:bldP spid="3277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WordArt 2"/>
          <p:cNvSpPr>
            <a:spLocks noChangeArrowheads="1" noChangeShapeType="1" noTextEdit="1"/>
          </p:cNvSpPr>
          <p:nvPr/>
        </p:nvSpPr>
        <p:spPr bwMode="auto">
          <a:xfrm>
            <a:off x="2590800" y="228600"/>
            <a:ext cx="7086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spc="-20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Bodoni MT Condensed"/>
              </a:rPr>
              <a:t>Choose the best answer</a:t>
            </a:r>
          </a:p>
        </p:txBody>
      </p:sp>
      <p:pic>
        <p:nvPicPr>
          <p:cNvPr id="16387" name="Picture 3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14801"/>
            <a:ext cx="1447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29" name="AutoShape 5"/>
          <p:cNvSpPr>
            <a:spLocks noChangeArrowheads="1"/>
          </p:cNvSpPr>
          <p:nvPr/>
        </p:nvSpPr>
        <p:spPr bwMode="auto">
          <a:xfrm>
            <a:off x="769257" y="1447800"/>
            <a:ext cx="10624457" cy="4648200"/>
          </a:xfrm>
          <a:prstGeom prst="horizontalScroll">
            <a:avLst>
              <a:gd name="adj" fmla="val 8037"/>
            </a:avLst>
          </a:prstGeom>
          <a:solidFill>
            <a:srgbClr val="66FFFF"/>
          </a:solidFill>
          <a:ln w="9525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endParaRPr lang="en-US" sz="48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82630" name="Text Box 6"/>
          <p:cNvSpPr txBox="1">
            <a:spLocks noChangeArrowheads="1"/>
          </p:cNvSpPr>
          <p:nvPr/>
        </p:nvSpPr>
        <p:spPr bwMode="auto">
          <a:xfrm>
            <a:off x="2598056" y="1480456"/>
            <a:ext cx="7460343" cy="350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022" tIns="45530" rIns="91022" bIns="455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sz="3200" b="1" dirty="0">
              <a:latin typeface="Arial" pitchFamily="34" charset="0"/>
            </a:endParaRPr>
          </a:p>
          <a:p>
            <a:pPr algn="ctr" eaLnBrk="1" hangingPunct="1"/>
            <a:endParaRPr lang="en-US" sz="3200" b="1" dirty="0">
              <a:solidFill>
                <a:srgbClr val="FF0066"/>
              </a:solidFill>
              <a:latin typeface="Arial" pitchFamily="34" charset="0"/>
            </a:endParaRPr>
          </a:p>
          <a:p>
            <a:pPr eaLnBrk="1" hangingPunct="1"/>
            <a:r>
              <a:rPr lang="en-US" sz="3200" b="1" dirty="0">
                <a:solidFill>
                  <a:srgbClr val="FF0066"/>
                </a:solidFill>
                <a:latin typeface="Arial" pitchFamily="34" charset="0"/>
              </a:rPr>
              <a:t>   </a:t>
            </a:r>
            <a:r>
              <a:rPr lang="en-US" sz="3200" dirty="0">
                <a:latin typeface="Arial" pitchFamily="34" charset="0"/>
              </a:rPr>
              <a:t> </a:t>
            </a:r>
            <a:endParaRPr lang="en-US" sz="4000" b="1" dirty="0">
              <a:solidFill>
                <a:srgbClr val="FF0066"/>
              </a:solidFill>
              <a:latin typeface="Arial" pitchFamily="34" charset="0"/>
            </a:endParaRPr>
          </a:p>
          <a:p>
            <a:pPr eaLnBrk="1" hangingPunct="1"/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A. teacher</a:t>
            </a:r>
            <a:endParaRPr lang="en-US" sz="3200" b="1" dirty="0">
              <a:solidFill>
                <a:srgbClr val="FF0066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B. doctor</a:t>
            </a: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C. driver</a:t>
            </a:r>
          </a:p>
        </p:txBody>
      </p:sp>
      <p:pic>
        <p:nvPicPr>
          <p:cNvPr id="16391" name="Picture 7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752601"/>
            <a:ext cx="19812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PHAOHO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PHAOHO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68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AutoShape 10"/>
          <p:cNvSpPr>
            <a:spLocks noChangeArrowheads="1"/>
          </p:cNvSpPr>
          <p:nvPr/>
        </p:nvSpPr>
        <p:spPr bwMode="auto">
          <a:xfrm>
            <a:off x="5486400" y="1828800"/>
            <a:ext cx="17526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.VnVogue" pitchFamily="34" charset="0"/>
              </a:rPr>
              <a:t>Question 1</a:t>
            </a:r>
          </a:p>
        </p:txBody>
      </p:sp>
      <p:sp>
        <p:nvSpPr>
          <p:cNvPr id="282635" name="Rectangle 11"/>
          <p:cNvSpPr>
            <a:spLocks noChangeArrowheads="1"/>
          </p:cNvSpPr>
          <p:nvPr/>
        </p:nvSpPr>
        <p:spPr bwMode="auto">
          <a:xfrm>
            <a:off x="22098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</a:t>
            </a:r>
          </a:p>
        </p:txBody>
      </p:sp>
      <p:sp>
        <p:nvSpPr>
          <p:cNvPr id="282636" name="Rectangle 12"/>
          <p:cNvSpPr>
            <a:spLocks noChangeArrowheads="1"/>
          </p:cNvSpPr>
          <p:nvPr/>
        </p:nvSpPr>
        <p:spPr bwMode="auto">
          <a:xfrm>
            <a:off x="30480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2</a:t>
            </a:r>
          </a:p>
        </p:txBody>
      </p:sp>
      <p:sp>
        <p:nvSpPr>
          <p:cNvPr id="282637" name="Rectangle 13"/>
          <p:cNvSpPr>
            <a:spLocks noChangeArrowheads="1"/>
          </p:cNvSpPr>
          <p:nvPr/>
        </p:nvSpPr>
        <p:spPr bwMode="auto">
          <a:xfrm>
            <a:off x="38862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3</a:t>
            </a:r>
          </a:p>
        </p:txBody>
      </p:sp>
      <p:sp>
        <p:nvSpPr>
          <p:cNvPr id="282638" name="Rectangle 14"/>
          <p:cNvSpPr>
            <a:spLocks noChangeArrowheads="1"/>
          </p:cNvSpPr>
          <p:nvPr/>
        </p:nvSpPr>
        <p:spPr bwMode="auto">
          <a:xfrm>
            <a:off x="47244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4</a:t>
            </a:r>
          </a:p>
        </p:txBody>
      </p:sp>
      <p:sp>
        <p:nvSpPr>
          <p:cNvPr id="282639" name="Rectangle 15"/>
          <p:cNvSpPr>
            <a:spLocks noChangeArrowheads="1"/>
          </p:cNvSpPr>
          <p:nvPr/>
        </p:nvSpPr>
        <p:spPr bwMode="auto">
          <a:xfrm>
            <a:off x="55626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5</a:t>
            </a:r>
          </a:p>
        </p:txBody>
      </p:sp>
      <p:sp>
        <p:nvSpPr>
          <p:cNvPr id="282640" name="Rectangle 16"/>
          <p:cNvSpPr>
            <a:spLocks noChangeArrowheads="1"/>
          </p:cNvSpPr>
          <p:nvPr/>
        </p:nvSpPr>
        <p:spPr bwMode="auto">
          <a:xfrm>
            <a:off x="64008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6</a:t>
            </a:r>
          </a:p>
        </p:txBody>
      </p:sp>
      <p:sp>
        <p:nvSpPr>
          <p:cNvPr id="282641" name="Rectangle 17"/>
          <p:cNvSpPr>
            <a:spLocks noChangeArrowheads="1"/>
          </p:cNvSpPr>
          <p:nvPr/>
        </p:nvSpPr>
        <p:spPr bwMode="auto">
          <a:xfrm>
            <a:off x="72390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7</a:t>
            </a:r>
          </a:p>
        </p:txBody>
      </p:sp>
      <p:sp>
        <p:nvSpPr>
          <p:cNvPr id="282642" name="Rectangle 18"/>
          <p:cNvSpPr>
            <a:spLocks noChangeArrowheads="1"/>
          </p:cNvSpPr>
          <p:nvPr/>
        </p:nvSpPr>
        <p:spPr bwMode="auto">
          <a:xfrm>
            <a:off x="80772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8</a:t>
            </a:r>
          </a:p>
        </p:txBody>
      </p:sp>
      <p:sp>
        <p:nvSpPr>
          <p:cNvPr id="282643" name="Rectangle 19"/>
          <p:cNvSpPr>
            <a:spLocks noChangeArrowheads="1"/>
          </p:cNvSpPr>
          <p:nvPr/>
        </p:nvSpPr>
        <p:spPr bwMode="auto">
          <a:xfrm>
            <a:off x="89154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9</a:t>
            </a:r>
          </a:p>
        </p:txBody>
      </p:sp>
      <p:sp>
        <p:nvSpPr>
          <p:cNvPr id="282644" name="Rectangle 20"/>
          <p:cNvSpPr>
            <a:spLocks noChangeArrowheads="1"/>
          </p:cNvSpPr>
          <p:nvPr/>
        </p:nvSpPr>
        <p:spPr bwMode="auto">
          <a:xfrm>
            <a:off x="97536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10</a:t>
            </a:r>
          </a:p>
        </p:txBody>
      </p:sp>
      <p:sp>
        <p:nvSpPr>
          <p:cNvPr id="282647" name="Oval 23"/>
          <p:cNvSpPr>
            <a:spLocks noChangeAspect="1" noChangeArrowheads="1"/>
          </p:cNvSpPr>
          <p:nvPr/>
        </p:nvSpPr>
        <p:spPr bwMode="auto">
          <a:xfrm>
            <a:off x="2561248" y="4429126"/>
            <a:ext cx="533400" cy="533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022" tIns="45530" rIns="91022" bIns="4553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C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C05EF4-6A66-472D-9F83-0D3F31C064D4}"/>
              </a:ext>
            </a:extLst>
          </p:cNvPr>
          <p:cNvSpPr/>
          <p:nvPr/>
        </p:nvSpPr>
        <p:spPr>
          <a:xfrm>
            <a:off x="6255657" y="2895601"/>
            <a:ext cx="2946400" cy="2166936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753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282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282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282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282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282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282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282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282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1000"/>
                                        <p:tgtEl>
                                          <p:spTgt spid="282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282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826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6" grpId="0" animBg="1"/>
      <p:bldP spid="282635" grpId="0" animBg="1"/>
      <p:bldP spid="282636" grpId="0" animBg="1"/>
      <p:bldP spid="282637" grpId="0" animBg="1"/>
      <p:bldP spid="282638" grpId="0" animBg="1"/>
      <p:bldP spid="282639" grpId="0" animBg="1"/>
      <p:bldP spid="282640" grpId="0" animBg="1"/>
      <p:bldP spid="282641" grpId="0" animBg="1"/>
      <p:bldP spid="282642" grpId="0" animBg="1"/>
      <p:bldP spid="282643" grpId="0" animBg="1"/>
      <p:bldP spid="28264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WordArt 2"/>
          <p:cNvSpPr>
            <a:spLocks noChangeArrowheads="1" noChangeShapeType="1" noTextEdit="1"/>
          </p:cNvSpPr>
          <p:nvPr/>
        </p:nvSpPr>
        <p:spPr bwMode="auto">
          <a:xfrm>
            <a:off x="2590800" y="228600"/>
            <a:ext cx="7086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spc="-20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Bodoni MT Condensed"/>
              </a:rPr>
              <a:t>Choose the best answer</a:t>
            </a:r>
          </a:p>
        </p:txBody>
      </p:sp>
      <p:pic>
        <p:nvPicPr>
          <p:cNvPr id="16387" name="Picture 3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14801"/>
            <a:ext cx="1447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29" name="AutoShape 5"/>
          <p:cNvSpPr>
            <a:spLocks noChangeArrowheads="1"/>
          </p:cNvSpPr>
          <p:nvPr/>
        </p:nvSpPr>
        <p:spPr bwMode="auto">
          <a:xfrm>
            <a:off x="769257" y="1447800"/>
            <a:ext cx="10624457" cy="4648200"/>
          </a:xfrm>
          <a:prstGeom prst="horizontalScroll">
            <a:avLst>
              <a:gd name="adj" fmla="val 8037"/>
            </a:avLst>
          </a:prstGeom>
          <a:solidFill>
            <a:srgbClr val="66FFFF"/>
          </a:solidFill>
          <a:ln w="9525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endParaRPr lang="en-US" sz="48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82630" name="Text Box 6"/>
          <p:cNvSpPr txBox="1">
            <a:spLocks noChangeArrowheads="1"/>
          </p:cNvSpPr>
          <p:nvPr/>
        </p:nvSpPr>
        <p:spPr bwMode="auto">
          <a:xfrm>
            <a:off x="2598056" y="1480456"/>
            <a:ext cx="7460343" cy="350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022" tIns="45530" rIns="91022" bIns="455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sz="3200" b="1" dirty="0">
              <a:latin typeface="Arial" pitchFamily="34" charset="0"/>
            </a:endParaRPr>
          </a:p>
          <a:p>
            <a:pPr algn="ctr" eaLnBrk="1" hangingPunct="1"/>
            <a:endParaRPr lang="en-US" sz="3200" b="1" dirty="0">
              <a:solidFill>
                <a:srgbClr val="FF0066"/>
              </a:solidFill>
              <a:latin typeface="Arial" pitchFamily="34" charset="0"/>
            </a:endParaRPr>
          </a:p>
          <a:p>
            <a:pPr eaLnBrk="1" hangingPunct="1"/>
            <a:r>
              <a:rPr lang="en-US" sz="3200" b="1" dirty="0">
                <a:solidFill>
                  <a:srgbClr val="FF0066"/>
                </a:solidFill>
                <a:latin typeface="Arial" pitchFamily="34" charset="0"/>
              </a:rPr>
              <a:t>   </a:t>
            </a:r>
            <a:r>
              <a:rPr lang="en-US" sz="3200" dirty="0">
                <a:latin typeface="Arial" pitchFamily="34" charset="0"/>
              </a:rPr>
              <a:t> </a:t>
            </a:r>
            <a:endParaRPr lang="en-US" sz="4000" b="1" dirty="0">
              <a:solidFill>
                <a:srgbClr val="FF0066"/>
              </a:solidFill>
              <a:latin typeface="Arial" pitchFamily="34" charset="0"/>
            </a:endParaRPr>
          </a:p>
          <a:p>
            <a:pPr eaLnBrk="1" hangingPunct="1"/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A. teacher</a:t>
            </a:r>
            <a:endParaRPr lang="en-US" sz="3200" b="1" dirty="0">
              <a:solidFill>
                <a:srgbClr val="FF0066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B. doctor</a:t>
            </a: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C. worker</a:t>
            </a:r>
          </a:p>
        </p:txBody>
      </p:sp>
      <p:pic>
        <p:nvPicPr>
          <p:cNvPr id="16391" name="Picture 7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752601"/>
            <a:ext cx="19812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PHAOHO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PHAOHO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68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AutoShape 10"/>
          <p:cNvSpPr>
            <a:spLocks noChangeArrowheads="1"/>
          </p:cNvSpPr>
          <p:nvPr/>
        </p:nvSpPr>
        <p:spPr bwMode="auto">
          <a:xfrm>
            <a:off x="5486400" y="1828800"/>
            <a:ext cx="17526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.VnVogue" pitchFamily="34" charset="0"/>
              </a:rPr>
              <a:t>Question 1</a:t>
            </a:r>
          </a:p>
        </p:txBody>
      </p:sp>
      <p:sp>
        <p:nvSpPr>
          <p:cNvPr id="282635" name="Rectangle 11"/>
          <p:cNvSpPr>
            <a:spLocks noChangeArrowheads="1"/>
          </p:cNvSpPr>
          <p:nvPr/>
        </p:nvSpPr>
        <p:spPr bwMode="auto">
          <a:xfrm>
            <a:off x="22098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</a:t>
            </a:r>
          </a:p>
        </p:txBody>
      </p:sp>
      <p:sp>
        <p:nvSpPr>
          <p:cNvPr id="282636" name="Rectangle 12"/>
          <p:cNvSpPr>
            <a:spLocks noChangeArrowheads="1"/>
          </p:cNvSpPr>
          <p:nvPr/>
        </p:nvSpPr>
        <p:spPr bwMode="auto">
          <a:xfrm>
            <a:off x="30480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2</a:t>
            </a:r>
          </a:p>
        </p:txBody>
      </p:sp>
      <p:sp>
        <p:nvSpPr>
          <p:cNvPr id="282637" name="Rectangle 13"/>
          <p:cNvSpPr>
            <a:spLocks noChangeArrowheads="1"/>
          </p:cNvSpPr>
          <p:nvPr/>
        </p:nvSpPr>
        <p:spPr bwMode="auto">
          <a:xfrm>
            <a:off x="38862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3</a:t>
            </a:r>
          </a:p>
        </p:txBody>
      </p:sp>
      <p:sp>
        <p:nvSpPr>
          <p:cNvPr id="282638" name="Rectangle 14"/>
          <p:cNvSpPr>
            <a:spLocks noChangeArrowheads="1"/>
          </p:cNvSpPr>
          <p:nvPr/>
        </p:nvSpPr>
        <p:spPr bwMode="auto">
          <a:xfrm>
            <a:off x="47244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4</a:t>
            </a:r>
          </a:p>
        </p:txBody>
      </p:sp>
      <p:sp>
        <p:nvSpPr>
          <p:cNvPr id="282639" name="Rectangle 15"/>
          <p:cNvSpPr>
            <a:spLocks noChangeArrowheads="1"/>
          </p:cNvSpPr>
          <p:nvPr/>
        </p:nvSpPr>
        <p:spPr bwMode="auto">
          <a:xfrm>
            <a:off x="55626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5</a:t>
            </a:r>
          </a:p>
        </p:txBody>
      </p:sp>
      <p:sp>
        <p:nvSpPr>
          <p:cNvPr id="282640" name="Rectangle 16"/>
          <p:cNvSpPr>
            <a:spLocks noChangeArrowheads="1"/>
          </p:cNvSpPr>
          <p:nvPr/>
        </p:nvSpPr>
        <p:spPr bwMode="auto">
          <a:xfrm>
            <a:off x="64008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6</a:t>
            </a:r>
          </a:p>
        </p:txBody>
      </p:sp>
      <p:sp>
        <p:nvSpPr>
          <p:cNvPr id="282641" name="Rectangle 17"/>
          <p:cNvSpPr>
            <a:spLocks noChangeArrowheads="1"/>
          </p:cNvSpPr>
          <p:nvPr/>
        </p:nvSpPr>
        <p:spPr bwMode="auto">
          <a:xfrm>
            <a:off x="72390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7</a:t>
            </a:r>
          </a:p>
        </p:txBody>
      </p:sp>
      <p:sp>
        <p:nvSpPr>
          <p:cNvPr id="282642" name="Rectangle 18"/>
          <p:cNvSpPr>
            <a:spLocks noChangeArrowheads="1"/>
          </p:cNvSpPr>
          <p:nvPr/>
        </p:nvSpPr>
        <p:spPr bwMode="auto">
          <a:xfrm>
            <a:off x="80772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8</a:t>
            </a:r>
          </a:p>
        </p:txBody>
      </p:sp>
      <p:sp>
        <p:nvSpPr>
          <p:cNvPr id="282643" name="Rectangle 19"/>
          <p:cNvSpPr>
            <a:spLocks noChangeArrowheads="1"/>
          </p:cNvSpPr>
          <p:nvPr/>
        </p:nvSpPr>
        <p:spPr bwMode="auto">
          <a:xfrm>
            <a:off x="89154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9</a:t>
            </a:r>
          </a:p>
        </p:txBody>
      </p:sp>
      <p:sp>
        <p:nvSpPr>
          <p:cNvPr id="282644" name="Rectangle 20"/>
          <p:cNvSpPr>
            <a:spLocks noChangeArrowheads="1"/>
          </p:cNvSpPr>
          <p:nvPr/>
        </p:nvSpPr>
        <p:spPr bwMode="auto">
          <a:xfrm>
            <a:off x="97536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10</a:t>
            </a:r>
          </a:p>
        </p:txBody>
      </p:sp>
      <p:sp>
        <p:nvSpPr>
          <p:cNvPr id="282647" name="Oval 23"/>
          <p:cNvSpPr>
            <a:spLocks noChangeAspect="1" noChangeArrowheads="1"/>
          </p:cNvSpPr>
          <p:nvPr/>
        </p:nvSpPr>
        <p:spPr bwMode="auto">
          <a:xfrm>
            <a:off x="2628900" y="2895600"/>
            <a:ext cx="533400" cy="533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022" tIns="45530" rIns="91022" bIns="4553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A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C05EF4-6A66-472D-9F83-0D3F31C064D4}"/>
              </a:ext>
            </a:extLst>
          </p:cNvPr>
          <p:cNvSpPr/>
          <p:nvPr/>
        </p:nvSpPr>
        <p:spPr>
          <a:xfrm>
            <a:off x="6255657" y="2895601"/>
            <a:ext cx="2946400" cy="2166936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362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282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282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282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282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282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282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282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282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1000"/>
                                        <p:tgtEl>
                                          <p:spTgt spid="282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282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826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6" grpId="0" animBg="1"/>
      <p:bldP spid="282635" grpId="0" animBg="1"/>
      <p:bldP spid="282636" grpId="0" animBg="1"/>
      <p:bldP spid="282637" grpId="0" animBg="1"/>
      <p:bldP spid="282638" grpId="0" animBg="1"/>
      <p:bldP spid="282639" grpId="0" animBg="1"/>
      <p:bldP spid="282640" grpId="0" animBg="1"/>
      <p:bldP spid="282641" grpId="0" animBg="1"/>
      <p:bldP spid="282642" grpId="0" animBg="1"/>
      <p:bldP spid="282643" grpId="0" animBg="1"/>
      <p:bldP spid="28264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WordArt 2"/>
          <p:cNvSpPr>
            <a:spLocks noChangeArrowheads="1" noChangeShapeType="1" noTextEdit="1"/>
          </p:cNvSpPr>
          <p:nvPr/>
        </p:nvSpPr>
        <p:spPr bwMode="auto">
          <a:xfrm>
            <a:off x="2590800" y="228600"/>
            <a:ext cx="7086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spc="-20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Bodoni MT Condensed"/>
              </a:rPr>
              <a:t>Choose the best answer</a:t>
            </a:r>
          </a:p>
        </p:txBody>
      </p:sp>
      <p:pic>
        <p:nvPicPr>
          <p:cNvPr id="16387" name="Picture 3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14801"/>
            <a:ext cx="1447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29" name="AutoShape 5"/>
          <p:cNvSpPr>
            <a:spLocks noChangeArrowheads="1"/>
          </p:cNvSpPr>
          <p:nvPr/>
        </p:nvSpPr>
        <p:spPr bwMode="auto">
          <a:xfrm>
            <a:off x="769257" y="1447800"/>
            <a:ext cx="10624457" cy="4648200"/>
          </a:xfrm>
          <a:prstGeom prst="horizontalScroll">
            <a:avLst>
              <a:gd name="adj" fmla="val 8037"/>
            </a:avLst>
          </a:prstGeom>
          <a:solidFill>
            <a:srgbClr val="66FFFF"/>
          </a:solidFill>
          <a:ln w="9525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endParaRPr lang="en-US" sz="48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82630" name="Text Box 6"/>
          <p:cNvSpPr txBox="1">
            <a:spLocks noChangeArrowheads="1"/>
          </p:cNvSpPr>
          <p:nvPr/>
        </p:nvSpPr>
        <p:spPr bwMode="auto">
          <a:xfrm>
            <a:off x="2598056" y="1480456"/>
            <a:ext cx="7460343" cy="350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022" tIns="45530" rIns="91022" bIns="455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sz="3200" b="1" dirty="0">
              <a:latin typeface="Arial" pitchFamily="34" charset="0"/>
            </a:endParaRPr>
          </a:p>
          <a:p>
            <a:pPr algn="ctr" eaLnBrk="1" hangingPunct="1"/>
            <a:endParaRPr lang="en-US" sz="3200" b="1" dirty="0">
              <a:solidFill>
                <a:srgbClr val="FF0066"/>
              </a:solidFill>
              <a:latin typeface="Arial" pitchFamily="34" charset="0"/>
            </a:endParaRPr>
          </a:p>
          <a:p>
            <a:pPr eaLnBrk="1" hangingPunct="1"/>
            <a:r>
              <a:rPr lang="en-US" sz="3200" b="1" dirty="0">
                <a:solidFill>
                  <a:srgbClr val="FF0066"/>
                </a:solidFill>
                <a:latin typeface="Arial" pitchFamily="34" charset="0"/>
              </a:rPr>
              <a:t>   </a:t>
            </a:r>
            <a:r>
              <a:rPr lang="en-US" sz="3200" dirty="0">
                <a:latin typeface="Arial" pitchFamily="34" charset="0"/>
              </a:rPr>
              <a:t> </a:t>
            </a:r>
            <a:endParaRPr lang="en-US" sz="4000" b="1" dirty="0">
              <a:solidFill>
                <a:srgbClr val="FF0066"/>
              </a:solidFill>
              <a:latin typeface="Arial" pitchFamily="34" charset="0"/>
            </a:endParaRPr>
          </a:p>
          <a:p>
            <a:pPr eaLnBrk="1" hangingPunct="1"/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A. teacher</a:t>
            </a:r>
            <a:endParaRPr lang="en-US" sz="3200" b="1" dirty="0">
              <a:solidFill>
                <a:srgbClr val="FF0066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B. doctor</a:t>
            </a: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C. worker</a:t>
            </a:r>
          </a:p>
        </p:txBody>
      </p:sp>
      <p:pic>
        <p:nvPicPr>
          <p:cNvPr id="16391" name="Picture 7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752601"/>
            <a:ext cx="19812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PHAOHO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PHAOHO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68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AutoShape 10"/>
          <p:cNvSpPr>
            <a:spLocks noChangeArrowheads="1"/>
          </p:cNvSpPr>
          <p:nvPr/>
        </p:nvSpPr>
        <p:spPr bwMode="auto">
          <a:xfrm>
            <a:off x="5486400" y="1828800"/>
            <a:ext cx="17526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.VnVogue" pitchFamily="34" charset="0"/>
              </a:rPr>
              <a:t>Question 1</a:t>
            </a:r>
          </a:p>
        </p:txBody>
      </p:sp>
      <p:sp>
        <p:nvSpPr>
          <p:cNvPr id="282635" name="Rectangle 11"/>
          <p:cNvSpPr>
            <a:spLocks noChangeArrowheads="1"/>
          </p:cNvSpPr>
          <p:nvPr/>
        </p:nvSpPr>
        <p:spPr bwMode="auto">
          <a:xfrm>
            <a:off x="22098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</a:t>
            </a:r>
          </a:p>
        </p:txBody>
      </p:sp>
      <p:sp>
        <p:nvSpPr>
          <p:cNvPr id="282636" name="Rectangle 12"/>
          <p:cNvSpPr>
            <a:spLocks noChangeArrowheads="1"/>
          </p:cNvSpPr>
          <p:nvPr/>
        </p:nvSpPr>
        <p:spPr bwMode="auto">
          <a:xfrm>
            <a:off x="30480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2</a:t>
            </a:r>
          </a:p>
        </p:txBody>
      </p:sp>
      <p:sp>
        <p:nvSpPr>
          <p:cNvPr id="282637" name="Rectangle 13"/>
          <p:cNvSpPr>
            <a:spLocks noChangeArrowheads="1"/>
          </p:cNvSpPr>
          <p:nvPr/>
        </p:nvSpPr>
        <p:spPr bwMode="auto">
          <a:xfrm>
            <a:off x="38862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3</a:t>
            </a:r>
          </a:p>
        </p:txBody>
      </p:sp>
      <p:sp>
        <p:nvSpPr>
          <p:cNvPr id="282638" name="Rectangle 14"/>
          <p:cNvSpPr>
            <a:spLocks noChangeArrowheads="1"/>
          </p:cNvSpPr>
          <p:nvPr/>
        </p:nvSpPr>
        <p:spPr bwMode="auto">
          <a:xfrm>
            <a:off x="47244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4</a:t>
            </a:r>
          </a:p>
        </p:txBody>
      </p:sp>
      <p:sp>
        <p:nvSpPr>
          <p:cNvPr id="282639" name="Rectangle 15"/>
          <p:cNvSpPr>
            <a:spLocks noChangeArrowheads="1"/>
          </p:cNvSpPr>
          <p:nvPr/>
        </p:nvSpPr>
        <p:spPr bwMode="auto">
          <a:xfrm>
            <a:off x="55626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5</a:t>
            </a:r>
          </a:p>
        </p:txBody>
      </p:sp>
      <p:sp>
        <p:nvSpPr>
          <p:cNvPr id="282640" name="Rectangle 16"/>
          <p:cNvSpPr>
            <a:spLocks noChangeArrowheads="1"/>
          </p:cNvSpPr>
          <p:nvPr/>
        </p:nvSpPr>
        <p:spPr bwMode="auto">
          <a:xfrm>
            <a:off x="64008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6</a:t>
            </a:r>
          </a:p>
        </p:txBody>
      </p:sp>
      <p:sp>
        <p:nvSpPr>
          <p:cNvPr id="282641" name="Rectangle 17"/>
          <p:cNvSpPr>
            <a:spLocks noChangeArrowheads="1"/>
          </p:cNvSpPr>
          <p:nvPr/>
        </p:nvSpPr>
        <p:spPr bwMode="auto">
          <a:xfrm>
            <a:off x="72390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7</a:t>
            </a:r>
          </a:p>
        </p:txBody>
      </p:sp>
      <p:sp>
        <p:nvSpPr>
          <p:cNvPr id="282642" name="Rectangle 18"/>
          <p:cNvSpPr>
            <a:spLocks noChangeArrowheads="1"/>
          </p:cNvSpPr>
          <p:nvPr/>
        </p:nvSpPr>
        <p:spPr bwMode="auto">
          <a:xfrm>
            <a:off x="80772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8</a:t>
            </a:r>
          </a:p>
        </p:txBody>
      </p:sp>
      <p:sp>
        <p:nvSpPr>
          <p:cNvPr id="282643" name="Rectangle 19"/>
          <p:cNvSpPr>
            <a:spLocks noChangeArrowheads="1"/>
          </p:cNvSpPr>
          <p:nvPr/>
        </p:nvSpPr>
        <p:spPr bwMode="auto">
          <a:xfrm>
            <a:off x="89154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9</a:t>
            </a:r>
          </a:p>
        </p:txBody>
      </p:sp>
      <p:sp>
        <p:nvSpPr>
          <p:cNvPr id="282644" name="Rectangle 20"/>
          <p:cNvSpPr>
            <a:spLocks noChangeArrowheads="1"/>
          </p:cNvSpPr>
          <p:nvPr/>
        </p:nvSpPr>
        <p:spPr bwMode="auto">
          <a:xfrm>
            <a:off x="97536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10</a:t>
            </a:r>
          </a:p>
        </p:txBody>
      </p:sp>
      <p:sp>
        <p:nvSpPr>
          <p:cNvPr id="282647" name="Oval 23"/>
          <p:cNvSpPr>
            <a:spLocks noChangeAspect="1" noChangeArrowheads="1"/>
          </p:cNvSpPr>
          <p:nvPr/>
        </p:nvSpPr>
        <p:spPr bwMode="auto">
          <a:xfrm>
            <a:off x="2552700" y="4498180"/>
            <a:ext cx="533400" cy="533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022" tIns="45530" rIns="91022" bIns="4553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C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C05EF4-6A66-472D-9F83-0D3F31C064D4}"/>
              </a:ext>
            </a:extLst>
          </p:cNvPr>
          <p:cNvSpPr/>
          <p:nvPr/>
        </p:nvSpPr>
        <p:spPr>
          <a:xfrm>
            <a:off x="6255657" y="2895601"/>
            <a:ext cx="2946400" cy="2166936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621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282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282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282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282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282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282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282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282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1000"/>
                                        <p:tgtEl>
                                          <p:spTgt spid="282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282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826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6" grpId="0" animBg="1"/>
      <p:bldP spid="282635" grpId="0" animBg="1"/>
      <p:bldP spid="282636" grpId="0" animBg="1"/>
      <p:bldP spid="282637" grpId="0" animBg="1"/>
      <p:bldP spid="282638" grpId="0" animBg="1"/>
      <p:bldP spid="282639" grpId="0" animBg="1"/>
      <p:bldP spid="282640" grpId="0" animBg="1"/>
      <p:bldP spid="282641" grpId="0" animBg="1"/>
      <p:bldP spid="282642" grpId="0" animBg="1"/>
      <p:bldP spid="282643" grpId="0" animBg="1"/>
      <p:bldP spid="28264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3EA7-E675-3E7E-ABE1-6E1BC7BE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1" y="0"/>
            <a:ext cx="124600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D49E-3802-20E6-85A7-F445BB8F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C7193-6FCF-E48A-03B4-5AE8EB9E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BFCF039-BD27-B253-387C-DAA5FDC4D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3383" y="903366"/>
            <a:ext cx="663520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7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561721-D2AE-9B78-0F53-1B202C5AF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8805" y="2709862"/>
            <a:ext cx="804929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Practice more at home</a:t>
            </a:r>
          </a:p>
          <a:p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Prepare Unit 12- lesson 2 ( 1, 2, 3)</a:t>
            </a:r>
          </a:p>
        </p:txBody>
      </p:sp>
    </p:spTree>
    <p:extLst>
      <p:ext uri="{BB962C8B-B14F-4D97-AF65-F5344CB8AC3E}">
        <p14:creationId xmlns:p14="http://schemas.microsoft.com/office/powerpoint/2010/main" val="30091462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447800" y="1981200"/>
            <a:ext cx="922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9600">
                <a:solidFill>
                  <a:srgbClr val="F8A6FC"/>
                </a:solidFill>
              </a:rPr>
              <a:t>The bye bye song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57400" y="1981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</p:txBody>
      </p:sp>
      <p:pic>
        <p:nvPicPr>
          <p:cNvPr id="39940" name="Picture 4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24000" y="1871664"/>
            <a:ext cx="9144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Bye, bye</a:t>
            </a:r>
            <a:r>
              <a:rPr lang="en-US" sz="4800">
                <a:solidFill>
                  <a:srgbClr val="66FF33"/>
                </a:solidFill>
                <a:latin typeface="Arial" pitchFamily="34" charset="0"/>
              </a:rPr>
              <a:t>.</a:t>
            </a:r>
          </a:p>
        </p:txBody>
      </p:sp>
      <p:pic>
        <p:nvPicPr>
          <p:cNvPr id="39942" name="Picture 6" descr="musi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1021">
            <a:off x="1524000" y="376238"/>
            <a:ext cx="21336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Guitar_not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0165">
            <a:off x="1524000" y="3200401"/>
            <a:ext cx="12525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Guitar_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26" y="0"/>
            <a:ext cx="1133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WordArt 9"/>
          <p:cNvSpPr>
            <a:spLocks noChangeArrowheads="1" noChangeShapeType="1" noTextEdit="1"/>
          </p:cNvSpPr>
          <p:nvPr/>
        </p:nvSpPr>
        <p:spPr bwMode="auto">
          <a:xfrm>
            <a:off x="3200400" y="152400"/>
            <a:ext cx="5715000" cy="16573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66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</a:rPr>
              <a:t>The bye bye song</a:t>
            </a:r>
          </a:p>
        </p:txBody>
      </p:sp>
      <p:sp>
        <p:nvSpPr>
          <p:cNvPr id="39946" name="TextBox 6"/>
          <p:cNvSpPr txBox="1">
            <a:spLocks noChangeArrowheads="1"/>
          </p:cNvSpPr>
          <p:nvPr/>
        </p:nvSpPr>
        <p:spPr bwMode="auto">
          <a:xfrm>
            <a:off x="11239500" y="6276183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0000"/>
                </a:solidFill>
              </a:rPr>
              <a:t>Made by Thanh Tam</a:t>
            </a:r>
          </a:p>
        </p:txBody>
      </p:sp>
      <p:pic>
        <p:nvPicPr>
          <p:cNvPr id="399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ngo nghinh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723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5" descr="KITTY">
            <a:hlinkHover r:id="" action="ppaction://noaction" highlightClick="1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2902349"/>
            <a:ext cx="13716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6" descr="DUCK4_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650" y="-73511"/>
            <a:ext cx="1460500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7" descr="MOUSE">
            <a:hlinkClick r:id="rId3" action="ppaction://hlinkfil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669" y="3523635"/>
            <a:ext cx="1620838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8" descr="BEA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4918869"/>
            <a:ext cx="145415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9" descr="CATRUN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1938" y="5113337"/>
            <a:ext cx="170815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11" descr="mouse3"/>
          <p:cNvPicPr>
            <a:picLocks noChangeAspect="1" noChangeArrowheads="1" noCrop="1"/>
          </p:cNvPicPr>
          <p:nvPr/>
        </p:nvPicPr>
        <p:blipFill>
          <a:blip r:embed="rId10">
            <a:lum bright="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53669"/>
            <a:ext cx="1752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HA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121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4" name="TextBox 1"/>
          <p:cNvSpPr txBox="1">
            <a:spLocks noChangeArrowheads="1"/>
          </p:cNvSpPr>
          <p:nvPr/>
        </p:nvSpPr>
        <p:spPr bwMode="auto">
          <a:xfrm>
            <a:off x="196850" y="831851"/>
            <a:ext cx="112014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latin typeface="Cooper Std Black"/>
              </a:rPr>
              <a:t>    </a:t>
            </a:r>
            <a:r>
              <a:rPr lang="en-US" sz="7500" b="1" dirty="0">
                <a:solidFill>
                  <a:srgbClr val="00B0F0"/>
                </a:solidFill>
                <a:latin typeface="Cooper Std Black"/>
              </a:rPr>
              <a:t>GOODBYE, </a:t>
            </a:r>
          </a:p>
          <a:p>
            <a:pPr algn="ctr" eaLnBrk="1" hangingPunct="1"/>
            <a:r>
              <a:rPr lang="en-US" sz="7500" b="1" dirty="0">
                <a:solidFill>
                  <a:srgbClr val="00B0F0"/>
                </a:solidFill>
                <a:latin typeface="Cooper Std Black"/>
              </a:rPr>
              <a:t>SEE YOU AGAIN !</a:t>
            </a:r>
          </a:p>
        </p:txBody>
      </p:sp>
      <p:sp>
        <p:nvSpPr>
          <p:cNvPr id="57355" name="TextBox 10"/>
          <p:cNvSpPr txBox="1">
            <a:spLocks noChangeArrowheads="1"/>
          </p:cNvSpPr>
          <p:nvPr/>
        </p:nvSpPr>
        <p:spPr bwMode="auto">
          <a:xfrm>
            <a:off x="38100" y="6510338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0000"/>
                </a:solidFill>
              </a:rPr>
              <a:t>Made by Thanh Tam</a:t>
            </a:r>
          </a:p>
        </p:txBody>
      </p:sp>
      <p:pic>
        <p:nvPicPr>
          <p:cNvPr id="57356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7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7" fill="hold"/>
                                        <p:tgtEl>
                                          <p:spTgt spid="52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3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2819400" y="152400"/>
            <a:ext cx="6096000" cy="1295400"/>
          </a:xfrm>
          <a:prstGeom prst="star32">
            <a:avLst>
              <a:gd name="adj" fmla="val 375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.VnArial" pitchFamily="34" charset="0"/>
                <a:cs typeface="Arial" pitchFamily="34" charset="0"/>
              </a:rPr>
              <a:t>Chinese Whispers</a:t>
            </a:r>
          </a:p>
        </p:txBody>
      </p:sp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1752600" y="1371600"/>
            <a:ext cx="3276600" cy="1828800"/>
          </a:xfrm>
          <a:prstGeom prst="sun">
            <a:avLst>
              <a:gd name="adj" fmla="val 25000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b="1" dirty="0">
                <a:solidFill>
                  <a:srgbClr val="FFFF00"/>
                </a:solidFill>
                <a:latin typeface="Tahoma" pitchFamily="34" charset="0"/>
              </a:rPr>
              <a:t>Group 1</a:t>
            </a: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6781800" y="1371600"/>
            <a:ext cx="3581400" cy="1828800"/>
          </a:xfrm>
          <a:prstGeom prst="sun">
            <a:avLst>
              <a:gd name="adj" fmla="val 25000"/>
            </a:avLst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b="1" dirty="0">
                <a:latin typeface="Tahoma" pitchFamily="34" charset="0"/>
              </a:rPr>
              <a:t>Group 2</a:t>
            </a:r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1524000" y="3276600"/>
            <a:ext cx="5486400" cy="2133600"/>
          </a:xfrm>
          <a:prstGeom prst="cloudCallout">
            <a:avLst>
              <a:gd name="adj1" fmla="val -15856"/>
              <a:gd name="adj2" fmla="val -30806"/>
            </a:avLst>
          </a:pr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endParaRPr lang="en-US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4876800" y="4800600"/>
            <a:ext cx="5791200" cy="2057400"/>
          </a:xfrm>
          <a:prstGeom prst="cloudCallout">
            <a:avLst>
              <a:gd name="adj1" fmla="val 17981"/>
              <a:gd name="adj2" fmla="val -127546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endParaRPr lang="en-US" b="1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2590800" y="3962401"/>
            <a:ext cx="3733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800" b="1" dirty="0"/>
              <a:t>He’ s eleven years old.</a:t>
            </a: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6489699" y="5586414"/>
            <a:ext cx="3686687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/>
              <a:t>He’ s fifteen years old.</a:t>
            </a:r>
          </a:p>
          <a:p>
            <a:pPr eaLnBrk="0" hangingPunct="0"/>
            <a:endParaRPr lang="en-US" sz="2700" b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8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animBg="1"/>
      <p:bldP spid="32772" grpId="0" animBg="1"/>
      <p:bldP spid="32773" grpId="0" animBg="1"/>
      <p:bldP spid="327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FDAB26-ECED-2452-848B-E55B8CFCC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258C-C165-0CF9-780A-71DE5EE1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8F3AC-F264-B31A-5EA7-AF67F8B6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957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C6DC4D-F536-4D21-A405-7267D69AA63C}"/>
              </a:ext>
            </a:extLst>
          </p:cNvPr>
          <p:cNvSpPr txBox="1"/>
          <p:nvPr/>
        </p:nvSpPr>
        <p:spPr>
          <a:xfrm>
            <a:off x="3164018" y="4695565"/>
            <a:ext cx="602280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job: /dʒɒb/ nghề nghiệp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A8FCDA-58FE-48B8-B39D-8C047D82E7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299" y="1875092"/>
            <a:ext cx="4507605" cy="236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job">
            <a:hlinkClick r:id="" action="ppaction://media"/>
            <a:extLst>
              <a:ext uri="{FF2B5EF4-FFF2-40B4-BE49-F238E27FC236}">
                <a16:creationId xmlns:a16="http://schemas.microsoft.com/office/drawing/2014/main" id="{7FD2A59C-2541-4936-BB45-1F08AEC71A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74447" y="8602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1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139218"/>
            <a:ext cx="5576552" cy="332975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FB21F0-3FD3-4946-A9C2-B7F09FEE87C4}"/>
              </a:ext>
            </a:extLst>
          </p:cNvPr>
          <p:cNvSpPr txBox="1"/>
          <p:nvPr/>
        </p:nvSpPr>
        <p:spPr>
          <a:xfrm>
            <a:off x="3044911" y="4699716"/>
            <a:ext cx="609493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Doctor: /ˈ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dɒk.tər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132F83-0C5F-41C3-9907-F2F0C400EC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2913" y="1272818"/>
            <a:ext cx="3102962" cy="3038475"/>
          </a:xfrm>
          <a:prstGeom prst="rect">
            <a:avLst/>
          </a:prstGeom>
        </p:spPr>
      </p:pic>
      <p:pic>
        <p:nvPicPr>
          <p:cNvPr id="10" name="Doctor">
            <a:hlinkClick r:id="" action="ppaction://media"/>
            <a:extLst>
              <a:ext uri="{FF2B5EF4-FFF2-40B4-BE49-F238E27FC236}">
                <a16:creationId xmlns:a16="http://schemas.microsoft.com/office/drawing/2014/main" id="{0DEA0B58-B30A-426E-A173-B64DE429CC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9202" y="8955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0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2073</TotalTime>
  <Words>970</Words>
  <Application>Microsoft Office PowerPoint</Application>
  <PresentationFormat>Widescreen</PresentationFormat>
  <Paragraphs>308</Paragraphs>
  <Slides>55</Slides>
  <Notes>31</Notes>
  <HiddenSlides>0</HiddenSlides>
  <MMClips>29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81" baseType="lpstr">
      <vt:lpstr>.VnArial</vt:lpstr>
      <vt:lpstr>.VnBahamasB</vt:lpstr>
      <vt:lpstr>.VnBlackH</vt:lpstr>
      <vt:lpstr>.VnBodoni</vt:lpstr>
      <vt:lpstr>.VnShelley Allegro</vt:lpstr>
      <vt:lpstr>.VnTimeH</vt:lpstr>
      <vt:lpstr>.VnVogue</vt:lpstr>
      <vt:lpstr>A3.OpenSansBold-San</vt:lpstr>
      <vt:lpstr>A3.OpenSans-San</vt:lpstr>
      <vt:lpstr>Arial</vt:lpstr>
      <vt:lpstr>Arial Black</vt:lpstr>
      <vt:lpstr>Bodoni MT Condensed</vt:lpstr>
      <vt:lpstr>Calibri</vt:lpstr>
      <vt:lpstr>Calibri Light</vt:lpstr>
      <vt:lpstr>Cambria</vt:lpstr>
      <vt:lpstr>Comfortaa Medium</vt:lpstr>
      <vt:lpstr>Cooper Std Black</vt:lpstr>
      <vt:lpstr>Garamond</vt:lpstr>
      <vt:lpstr>Impact</vt:lpstr>
      <vt:lpstr>Perpetua</vt:lpstr>
      <vt:lpstr>Tahoma</vt:lpstr>
      <vt:lpstr>Times New Roman</vt:lpstr>
      <vt:lpstr>Verdana</vt:lpstr>
      <vt:lpstr>VNI-Baybuom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125</cp:revision>
  <dcterms:created xsi:type="dcterms:W3CDTF">2021-11-11T15:46:46Z</dcterms:created>
  <dcterms:modified xsi:type="dcterms:W3CDTF">2025-05-07T00:47:53Z</dcterms:modified>
</cp:coreProperties>
</file>