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3.wav" ContentType="audio/wav"/>
  <Override PartName="/ppt/notesSlides/notesSlide22.xml" ContentType="application/vnd.openxmlformats-officedocument.presentationml.notesSlide+xml"/>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5"/>
  </p:notesMasterIdLst>
  <p:sldIdLst>
    <p:sldId id="614" r:id="rId3"/>
    <p:sldId id="443" r:id="rId4"/>
    <p:sldId id="728" r:id="rId5"/>
    <p:sldId id="360" r:id="rId6"/>
    <p:sldId id="678" r:id="rId7"/>
    <p:sldId id="670" r:id="rId8"/>
    <p:sldId id="256" r:id="rId9"/>
    <p:sldId id="444" r:id="rId10"/>
    <p:sldId id="445" r:id="rId11"/>
    <p:sldId id="454" r:id="rId12"/>
    <p:sldId id="455" r:id="rId13"/>
    <p:sldId id="533" r:id="rId14"/>
    <p:sldId id="591" r:id="rId15"/>
    <p:sldId id="429" r:id="rId16"/>
    <p:sldId id="419" r:id="rId17"/>
    <p:sldId id="440" r:id="rId18"/>
    <p:sldId id="450" r:id="rId19"/>
    <p:sldId id="555" r:id="rId20"/>
    <p:sldId id="611" r:id="rId21"/>
    <p:sldId id="612" r:id="rId22"/>
    <p:sldId id="613" r:id="rId23"/>
    <p:sldId id="451" r:id="rId24"/>
    <p:sldId id="618" r:id="rId25"/>
    <p:sldId id="267" r:id="rId26"/>
    <p:sldId id="331" r:id="rId27"/>
    <p:sldId id="617" r:id="rId28"/>
    <p:sldId id="615" r:id="rId29"/>
    <p:sldId id="616" r:id="rId30"/>
    <p:sldId id="526" r:id="rId31"/>
    <p:sldId id="605" r:id="rId32"/>
    <p:sldId id="528" r:id="rId33"/>
    <p:sldId id="572" r:id="rId34"/>
    <p:sldId id="535" r:id="rId35"/>
    <p:sldId id="607" r:id="rId36"/>
    <p:sldId id="608" r:id="rId37"/>
    <p:sldId id="729" r:id="rId38"/>
    <p:sldId id="610" r:id="rId39"/>
    <p:sldId id="433" r:id="rId40"/>
    <p:sldId id="351" r:id="rId41"/>
    <p:sldId id="473" r:id="rId42"/>
    <p:sldId id="452" r:id="rId43"/>
    <p:sldId id="434" r:id="rId44"/>
    <p:sldId id="453" r:id="rId45"/>
    <p:sldId id="573" r:id="rId46"/>
    <p:sldId id="266" r:id="rId47"/>
    <p:sldId id="574" r:id="rId48"/>
    <p:sldId id="621" r:id="rId49"/>
    <p:sldId id="619" r:id="rId50"/>
    <p:sldId id="620" r:id="rId51"/>
    <p:sldId id="560" r:id="rId52"/>
    <p:sldId id="344" r:id="rId53"/>
    <p:sldId id="407"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A8BB2E"/>
    <a:srgbClr val="FF7C80"/>
    <a:srgbClr val="FFFF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8" autoAdjust="0"/>
    <p:restoredTop sz="78832" autoAdjust="0"/>
  </p:normalViewPr>
  <p:slideViewPr>
    <p:cSldViewPr snapToGrid="0">
      <p:cViewPr varScale="1">
        <p:scale>
          <a:sx n="64" d="100"/>
          <a:sy n="64" d="100"/>
        </p:scale>
        <p:origin x="8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a:t>
            </a:fld>
            <a:endParaRPr lang="en-US"/>
          </a:p>
        </p:txBody>
      </p:sp>
    </p:spTree>
    <p:extLst>
      <p:ext uri="{BB962C8B-B14F-4D97-AF65-F5344CB8AC3E}">
        <p14:creationId xmlns:p14="http://schemas.microsoft.com/office/powerpoint/2010/main" val="151748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21</a:t>
            </a:fld>
            <a:endParaRPr lang="en-US"/>
          </a:p>
        </p:txBody>
      </p:sp>
    </p:spTree>
    <p:extLst>
      <p:ext uri="{BB962C8B-B14F-4D97-AF65-F5344CB8AC3E}">
        <p14:creationId xmlns:p14="http://schemas.microsoft.com/office/powerpoint/2010/main" val="143655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23</a:t>
            </a:fld>
            <a:endParaRPr lang="en-US"/>
          </a:p>
        </p:txBody>
      </p:sp>
    </p:spTree>
    <p:extLst>
      <p:ext uri="{BB962C8B-B14F-4D97-AF65-F5344CB8AC3E}">
        <p14:creationId xmlns:p14="http://schemas.microsoft.com/office/powerpoint/2010/main" val="138582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24</a:t>
            </a:fld>
            <a:endParaRPr lang="en-US"/>
          </a:p>
        </p:txBody>
      </p:sp>
    </p:spTree>
    <p:extLst>
      <p:ext uri="{BB962C8B-B14F-4D97-AF65-F5344CB8AC3E}">
        <p14:creationId xmlns:p14="http://schemas.microsoft.com/office/powerpoint/2010/main" val="113121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10"/>
          </p:nvPr>
        </p:nvSpPr>
        <p:spPr/>
        <p:txBody>
          <a:bodyPr/>
          <a:lstStyle/>
          <a:p>
            <a:fld id="{AA4CC67A-4E8A-48AC-A7AE-E4404B12D0D7}" type="slidenum">
              <a:rPr lang="en-US" smtClean="0"/>
              <a:t>29</a:t>
            </a:fld>
            <a:endParaRPr lang="en-US"/>
          </a:p>
        </p:txBody>
      </p:sp>
    </p:spTree>
    <p:extLst>
      <p:ext uri="{BB962C8B-B14F-4D97-AF65-F5344CB8AC3E}">
        <p14:creationId xmlns:p14="http://schemas.microsoft.com/office/powerpoint/2010/main" val="276013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by Facebook: TRAN THI THANH TAM</a:t>
            </a:r>
          </a:p>
        </p:txBody>
      </p:sp>
      <p:sp>
        <p:nvSpPr>
          <p:cNvPr id="4" name="Slide Number Placeholder 3"/>
          <p:cNvSpPr>
            <a:spLocks noGrp="1"/>
          </p:cNvSpPr>
          <p:nvPr>
            <p:ph type="sldNum" sz="quarter" idx="5"/>
          </p:nvPr>
        </p:nvSpPr>
        <p:spPr/>
        <p:txBody>
          <a:bodyPr/>
          <a:lstStyle/>
          <a:p>
            <a:fld id="{CC37FF0D-3108-4406-A6C2-4DB64F82457E}" type="slidenum">
              <a:rPr lang="en-US" smtClean="0"/>
              <a:t>30</a:t>
            </a:fld>
            <a:endParaRPr lang="en-US"/>
          </a:p>
        </p:txBody>
      </p:sp>
    </p:spTree>
    <p:extLst>
      <p:ext uri="{BB962C8B-B14F-4D97-AF65-F5344CB8AC3E}">
        <p14:creationId xmlns:p14="http://schemas.microsoft.com/office/powerpoint/2010/main" val="67487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31</a:t>
            </a:fld>
            <a:endParaRPr lang="en-US"/>
          </a:p>
        </p:txBody>
      </p:sp>
    </p:spTree>
    <p:extLst>
      <p:ext uri="{BB962C8B-B14F-4D97-AF65-F5344CB8AC3E}">
        <p14:creationId xmlns:p14="http://schemas.microsoft.com/office/powerpoint/2010/main" val="3733461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32</a:t>
            </a:fld>
            <a:endParaRPr lang="en-US"/>
          </a:p>
        </p:txBody>
      </p:sp>
    </p:spTree>
    <p:extLst>
      <p:ext uri="{BB962C8B-B14F-4D97-AF65-F5344CB8AC3E}">
        <p14:creationId xmlns:p14="http://schemas.microsoft.com/office/powerpoint/2010/main" val="1268988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33</a:t>
            </a:fld>
            <a:endParaRPr lang="en-US"/>
          </a:p>
        </p:txBody>
      </p:sp>
    </p:spTree>
    <p:extLst>
      <p:ext uri="{BB962C8B-B14F-4D97-AF65-F5344CB8AC3E}">
        <p14:creationId xmlns:p14="http://schemas.microsoft.com/office/powerpoint/2010/main" val="245783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36</a:t>
            </a:fld>
            <a:endParaRPr lang="en-US"/>
          </a:p>
        </p:txBody>
      </p:sp>
    </p:spTree>
    <p:extLst>
      <p:ext uri="{BB962C8B-B14F-4D97-AF65-F5344CB8AC3E}">
        <p14:creationId xmlns:p14="http://schemas.microsoft.com/office/powerpoint/2010/main" val="165932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38</a:t>
            </a:fld>
            <a:endParaRPr lang="en-US"/>
          </a:p>
        </p:txBody>
      </p:sp>
    </p:spTree>
    <p:extLst>
      <p:ext uri="{BB962C8B-B14F-4D97-AF65-F5344CB8AC3E}">
        <p14:creationId xmlns:p14="http://schemas.microsoft.com/office/powerpoint/2010/main" val="314232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48553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p>
          <a:p>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Give each pupil one paper and draw a Bingo grid 3x3 on the board. Ask pupils to tell you the words they have learnt in their lessons. List them on the board. Each pupil chooses nine words from the list to copy into their grid. While they are doing this, copy each word onto a piece of paper, put the pieces of paper into a bag and mix them up. Nominate pupils one by one to pick out a piece of paper and call out the word. Pupils with that word in their grid can cross it out. Continue the game until there is a pupil who has all the words in their grid crossed out and calls out Bingo! That pupil is the winner.</a:t>
            </a:r>
          </a:p>
          <a:p>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a:t>
            </a: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candy/stickers for those who get Bingo. </a:t>
            </a:r>
            <a:endParaRPr lang="en-US" dirty="0"/>
          </a:p>
        </p:txBody>
      </p:sp>
    </p:spTree>
    <p:extLst>
      <p:ext uri="{BB962C8B-B14F-4D97-AF65-F5344CB8AC3E}">
        <p14:creationId xmlns:p14="http://schemas.microsoft.com/office/powerpoint/2010/main" val="424765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40</a:t>
            </a:fld>
            <a:endParaRPr lang="en-US"/>
          </a:p>
        </p:txBody>
      </p:sp>
    </p:spTree>
    <p:extLst>
      <p:ext uri="{BB962C8B-B14F-4D97-AF65-F5344CB8AC3E}">
        <p14:creationId xmlns:p14="http://schemas.microsoft.com/office/powerpoint/2010/main" val="292132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1A99A60-4033-46E3-8332-673BA9F94E18}" type="slidenum">
              <a:rPr lang="en-US" smtClean="0">
                <a:latin typeface="Arial" pitchFamily="34" charset="0"/>
              </a:rPr>
              <a:pPr fontAlgn="base">
                <a:spcBef>
                  <a:spcPct val="0"/>
                </a:spcBef>
                <a:spcAft>
                  <a:spcPct val="0"/>
                </a:spcAft>
                <a:defRPr/>
              </a:pPr>
              <a:t>51</a:t>
            </a:fld>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423780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Game: What is this room?</a:t>
            </a:r>
          </a:p>
          <a:p>
            <a:pPr marL="0" lvl="0" indent="0" algn="l" rtl="0">
              <a:lnSpc>
                <a:spcPct val="100000"/>
              </a:lnSpc>
              <a:spcBef>
                <a:spcPts val="0"/>
              </a:spcBef>
              <a:spcAft>
                <a:spcPts val="0"/>
              </a:spcAft>
              <a:buSzPts val="1400"/>
              <a:buNone/>
            </a:pPr>
            <a:r>
              <a:rPr lang="en-US" dirty="0"/>
              <a:t>-Pupils choose 1 color and guess the picture of 1 room hidden behind.</a:t>
            </a:r>
          </a:p>
          <a:p>
            <a:pPr marL="0" lvl="0" indent="0" algn="l" rtl="0">
              <a:lnSpc>
                <a:spcPct val="100000"/>
              </a:lnSpc>
              <a:spcBef>
                <a:spcPts val="0"/>
              </a:spcBef>
              <a:spcAft>
                <a:spcPts val="0"/>
              </a:spcAft>
              <a:buSzPts val="1400"/>
              <a:buNone/>
            </a:pPr>
            <a:r>
              <a:rPr lang="en-US" dirty="0"/>
              <a:t>-Teacher shows the whole picture at the button SHOW and say out loud the name of the room.</a:t>
            </a:r>
          </a:p>
        </p:txBody>
      </p:sp>
      <p:sp>
        <p:nvSpPr>
          <p:cNvPr id="4" name="Chỗ dành sẵn cho Số hiệu Bản chiếu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44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247610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5A16451-F13B-4F6B-B2C6-0570C5508279}" type="slidenum">
              <a:rPr lang="en-US" smtClean="0"/>
              <a:pPr eaLnBrk="1" hangingPunct="1">
                <a:defRPr/>
              </a:pPr>
              <a:t>13</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18</a:t>
            </a:fld>
            <a:endParaRPr lang="en-US"/>
          </a:p>
        </p:txBody>
      </p:sp>
    </p:spTree>
    <p:extLst>
      <p:ext uri="{BB962C8B-B14F-4D97-AF65-F5344CB8AC3E}">
        <p14:creationId xmlns:p14="http://schemas.microsoft.com/office/powerpoint/2010/main" val="393780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19</a:t>
            </a:fld>
            <a:endParaRPr lang="en-US"/>
          </a:p>
        </p:txBody>
      </p:sp>
    </p:spTree>
    <p:extLst>
      <p:ext uri="{BB962C8B-B14F-4D97-AF65-F5344CB8AC3E}">
        <p14:creationId xmlns:p14="http://schemas.microsoft.com/office/powerpoint/2010/main" val="257854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20</a:t>
            </a:fld>
            <a:endParaRPr lang="en-US"/>
          </a:p>
        </p:txBody>
      </p:sp>
    </p:spTree>
    <p:extLst>
      <p:ext uri="{BB962C8B-B14F-4D97-AF65-F5344CB8AC3E}">
        <p14:creationId xmlns:p14="http://schemas.microsoft.com/office/powerpoint/2010/main" val="195596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8/16/2022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604775C-BF45-477D-808F-180D01B128B1}" type="slidenum">
              <a:rPr lang="en-US"/>
              <a:pPr>
                <a:defRPr/>
              </a:pPr>
              <a:t>‹#›</a:t>
            </a:fld>
            <a:endParaRPr lang="en-US"/>
          </a:p>
        </p:txBody>
      </p:sp>
    </p:spTree>
    <p:extLst>
      <p:ext uri="{BB962C8B-B14F-4D97-AF65-F5344CB8AC3E}">
        <p14:creationId xmlns:p14="http://schemas.microsoft.com/office/powerpoint/2010/main" val="17956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8/16/2022</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8/16/2022</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8/16/2022</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8/16/2022</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8/16/2022</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8/16/2022</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8/16/2022</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8/16/2022</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8/16/2022</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8/16/2022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8/16/2022</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8/16/2022</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8/16/2022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8/16/2022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8/16/2022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AF3DA9-B0E9-4A94-AC64-500F1D0711BE}" type="slidenum">
              <a:rPr lang="en-US"/>
              <a:pPr>
                <a:defRPr/>
              </a:pPr>
              <a:t>‹#›</a:t>
            </a:fld>
            <a:endParaRPr lang="en-US"/>
          </a:p>
        </p:txBody>
      </p:sp>
    </p:spTree>
    <p:extLst>
      <p:ext uri="{BB962C8B-B14F-4D97-AF65-F5344CB8AC3E}">
        <p14:creationId xmlns:p14="http://schemas.microsoft.com/office/powerpoint/2010/main" val="29170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A069F0-B8D4-4841-AF23-326ACF4E749B}" type="datetimeFigureOut">
              <a:rPr lang="en-US"/>
              <a:pPr>
                <a:defRPr/>
              </a:pPr>
              <a:t>8/16/2022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61EB63-822E-40D0-96BD-00928042FFD2}" type="slidenum">
              <a:rPr lang="en-US"/>
              <a:pPr>
                <a:defRPr/>
              </a:pPr>
              <a:t>‹#›</a:t>
            </a:fld>
            <a:endParaRPr lang="en-US"/>
          </a:p>
        </p:txBody>
      </p:sp>
    </p:spTree>
    <p:extLst>
      <p:ext uri="{BB962C8B-B14F-4D97-AF65-F5344CB8AC3E}">
        <p14:creationId xmlns:p14="http://schemas.microsoft.com/office/powerpoint/2010/main" val="28616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936CD-9DF6-4B71-AC77-4A609C0C8FA1}"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93715-EA8C-4BC9-9C3C-E87B470C951B}" type="slidenum">
              <a:rPr lang="en-US" smtClean="0"/>
              <a:t>‹#›</a:t>
            </a:fld>
            <a:endParaRPr lang="en-US"/>
          </a:p>
        </p:txBody>
      </p:sp>
    </p:spTree>
    <p:extLst>
      <p:ext uri="{BB962C8B-B14F-4D97-AF65-F5344CB8AC3E}">
        <p14:creationId xmlns:p14="http://schemas.microsoft.com/office/powerpoint/2010/main" val="396780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5412233" y="1945967"/>
            <a:ext cx="5828800" cy="20148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01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6" name="Google Shape;76;p11"/>
          <p:cNvSpPr txBox="1">
            <a:spLocks noGrp="1"/>
          </p:cNvSpPr>
          <p:nvPr>
            <p:ph type="subTitle" idx="1"/>
          </p:nvPr>
        </p:nvSpPr>
        <p:spPr>
          <a:xfrm>
            <a:off x="6092633" y="3960833"/>
            <a:ext cx="5148400" cy="9512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667">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7" name="Google Shape;77;p11"/>
          <p:cNvSpPr/>
          <p:nvPr/>
        </p:nvSpPr>
        <p:spPr>
          <a:xfrm rot="-1397377">
            <a:off x="-1020785" y="1419697"/>
            <a:ext cx="3587908" cy="2449987"/>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1"/>
          <p:cNvSpPr/>
          <p:nvPr/>
        </p:nvSpPr>
        <p:spPr>
          <a:xfrm>
            <a:off x="10086634" y="5366001"/>
            <a:ext cx="991641" cy="1073332"/>
          </a:xfrm>
          <a:custGeom>
            <a:avLst/>
            <a:gdLst/>
            <a:ahLst/>
            <a:cxnLst/>
            <a:rect l="l" t="t" r="r" b="b"/>
            <a:pathLst>
              <a:path w="9007" h="9749" extrusionOk="0">
                <a:moveTo>
                  <a:pt x="3436" y="0"/>
                </a:moveTo>
                <a:cubicBezTo>
                  <a:pt x="3408" y="0"/>
                  <a:pt x="3380" y="2"/>
                  <a:pt x="3351" y="5"/>
                </a:cubicBezTo>
                <a:cubicBezTo>
                  <a:pt x="3110" y="18"/>
                  <a:pt x="2895" y="152"/>
                  <a:pt x="2748" y="340"/>
                </a:cubicBezTo>
                <a:cubicBezTo>
                  <a:pt x="2400" y="755"/>
                  <a:pt x="2400" y="1331"/>
                  <a:pt x="2480" y="1841"/>
                </a:cubicBezTo>
                <a:cubicBezTo>
                  <a:pt x="2601" y="2484"/>
                  <a:pt x="2842" y="3073"/>
                  <a:pt x="3163" y="3623"/>
                </a:cubicBezTo>
                <a:cubicBezTo>
                  <a:pt x="3204" y="3690"/>
                  <a:pt x="3230" y="3744"/>
                  <a:pt x="3271" y="3811"/>
                </a:cubicBezTo>
                <a:cubicBezTo>
                  <a:pt x="2938" y="3767"/>
                  <a:pt x="2608" y="3743"/>
                  <a:pt x="2278" y="3743"/>
                </a:cubicBezTo>
                <a:cubicBezTo>
                  <a:pt x="1904" y="3743"/>
                  <a:pt x="1531" y="3773"/>
                  <a:pt x="1153" y="3837"/>
                </a:cubicBezTo>
                <a:cubicBezTo>
                  <a:pt x="684" y="3918"/>
                  <a:pt x="162" y="4092"/>
                  <a:pt x="54" y="4615"/>
                </a:cubicBezTo>
                <a:cubicBezTo>
                  <a:pt x="1" y="4842"/>
                  <a:pt x="54" y="5097"/>
                  <a:pt x="188" y="5298"/>
                </a:cubicBezTo>
                <a:cubicBezTo>
                  <a:pt x="483" y="5767"/>
                  <a:pt x="1019" y="5928"/>
                  <a:pt x="1542" y="5995"/>
                </a:cubicBezTo>
                <a:cubicBezTo>
                  <a:pt x="1730" y="6018"/>
                  <a:pt x="1917" y="6028"/>
                  <a:pt x="2105" y="6028"/>
                </a:cubicBezTo>
                <a:cubicBezTo>
                  <a:pt x="2465" y="6028"/>
                  <a:pt x="2824" y="5990"/>
                  <a:pt x="3177" y="5928"/>
                </a:cubicBezTo>
                <a:lnTo>
                  <a:pt x="3177" y="5928"/>
                </a:lnTo>
                <a:cubicBezTo>
                  <a:pt x="2708" y="6652"/>
                  <a:pt x="2373" y="7456"/>
                  <a:pt x="2199" y="8300"/>
                </a:cubicBezTo>
                <a:cubicBezTo>
                  <a:pt x="2091" y="8769"/>
                  <a:pt x="2064" y="9305"/>
                  <a:pt x="2493" y="9600"/>
                </a:cubicBezTo>
                <a:cubicBezTo>
                  <a:pt x="2645" y="9701"/>
                  <a:pt x="2827" y="9749"/>
                  <a:pt x="3006" y="9749"/>
                </a:cubicBezTo>
                <a:cubicBezTo>
                  <a:pt x="3064" y="9749"/>
                  <a:pt x="3121" y="9744"/>
                  <a:pt x="3177" y="9734"/>
                </a:cubicBezTo>
                <a:cubicBezTo>
                  <a:pt x="3713" y="9640"/>
                  <a:pt x="4088" y="9198"/>
                  <a:pt x="4329" y="8742"/>
                </a:cubicBezTo>
                <a:cubicBezTo>
                  <a:pt x="4637" y="8193"/>
                  <a:pt x="4825" y="7563"/>
                  <a:pt x="4932" y="6933"/>
                </a:cubicBezTo>
                <a:cubicBezTo>
                  <a:pt x="4972" y="6772"/>
                  <a:pt x="4999" y="6584"/>
                  <a:pt x="5039" y="6383"/>
                </a:cubicBezTo>
                <a:cubicBezTo>
                  <a:pt x="5576" y="7027"/>
                  <a:pt x="6219" y="7576"/>
                  <a:pt x="6942" y="7992"/>
                </a:cubicBezTo>
                <a:cubicBezTo>
                  <a:pt x="7209" y="8141"/>
                  <a:pt x="7501" y="8276"/>
                  <a:pt x="7784" y="8276"/>
                </a:cubicBezTo>
                <a:cubicBezTo>
                  <a:pt x="7956" y="8276"/>
                  <a:pt x="8125" y="8226"/>
                  <a:pt x="8282" y="8099"/>
                </a:cubicBezTo>
                <a:cubicBezTo>
                  <a:pt x="8470" y="7938"/>
                  <a:pt x="8591" y="7724"/>
                  <a:pt x="8618" y="7496"/>
                </a:cubicBezTo>
                <a:cubicBezTo>
                  <a:pt x="8685" y="6933"/>
                  <a:pt x="8390" y="6464"/>
                  <a:pt x="8014" y="6089"/>
                </a:cubicBezTo>
                <a:cubicBezTo>
                  <a:pt x="7586" y="5620"/>
                  <a:pt x="7050" y="5258"/>
                  <a:pt x="6473" y="4963"/>
                </a:cubicBezTo>
                <a:cubicBezTo>
                  <a:pt x="6393" y="4923"/>
                  <a:pt x="6326" y="4883"/>
                  <a:pt x="6246" y="4829"/>
                </a:cubicBezTo>
                <a:cubicBezTo>
                  <a:pt x="6983" y="4561"/>
                  <a:pt x="7666" y="4172"/>
                  <a:pt x="8269" y="3690"/>
                </a:cubicBezTo>
                <a:cubicBezTo>
                  <a:pt x="8644" y="3382"/>
                  <a:pt x="9006" y="2980"/>
                  <a:pt x="8859" y="2484"/>
                </a:cubicBezTo>
                <a:cubicBezTo>
                  <a:pt x="8792" y="2243"/>
                  <a:pt x="8631" y="2068"/>
                  <a:pt x="8430" y="1948"/>
                </a:cubicBezTo>
                <a:cubicBezTo>
                  <a:pt x="8223" y="1836"/>
                  <a:pt x="8007" y="1792"/>
                  <a:pt x="7791" y="1792"/>
                </a:cubicBezTo>
                <a:cubicBezTo>
                  <a:pt x="7488" y="1792"/>
                  <a:pt x="7184" y="1879"/>
                  <a:pt x="6902" y="1988"/>
                </a:cubicBezTo>
                <a:cubicBezTo>
                  <a:pt x="6313" y="2243"/>
                  <a:pt x="5777" y="2618"/>
                  <a:pt x="5294" y="3033"/>
                </a:cubicBezTo>
                <a:cubicBezTo>
                  <a:pt x="5241" y="3073"/>
                  <a:pt x="5187" y="3114"/>
                  <a:pt x="5147" y="3154"/>
                </a:cubicBezTo>
                <a:cubicBezTo>
                  <a:pt x="5039" y="2350"/>
                  <a:pt x="4812" y="1546"/>
                  <a:pt x="4423" y="822"/>
                </a:cubicBezTo>
                <a:cubicBezTo>
                  <a:pt x="4220" y="429"/>
                  <a:pt x="3922" y="0"/>
                  <a:pt x="34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1"/>
          <p:cNvSpPr/>
          <p:nvPr/>
        </p:nvSpPr>
        <p:spPr>
          <a:xfrm rot="-9647832">
            <a:off x="9383123" y="-594152"/>
            <a:ext cx="3805701" cy="2736512"/>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572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8/16/2022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 id="2147483676" r:id="rId9"/>
    <p:sldLayoutId id="2147483677"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8/16/2022</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3.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2.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7.png"/><Relationship Id="rId2" Type="http://schemas.openxmlformats.org/officeDocument/2006/relationships/audio" Target="../media/media5.mp3"/><Relationship Id="rId16" Type="http://schemas.openxmlformats.org/officeDocument/2006/relationships/image" Target="../media/image19.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slideLayout" Target="../slideLayouts/slideLayout2.xml"/><Relationship Id="rId5" Type="http://schemas.microsoft.com/office/2007/relationships/media" Target="../media/media7.mp3"/><Relationship Id="rId15" Type="http://schemas.openxmlformats.org/officeDocument/2006/relationships/image" Target="../media/image18.png"/><Relationship Id="rId10" Type="http://schemas.openxmlformats.org/officeDocument/2006/relationships/audio" Target="../media/media9.mp3"/><Relationship Id="rId4" Type="http://schemas.openxmlformats.org/officeDocument/2006/relationships/audio" Target="../media/media6.mp3"/><Relationship Id="rId9" Type="http://schemas.microsoft.com/office/2007/relationships/media" Target="../media/media9.mp3"/><Relationship Id="rId1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slide" Target="slide2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slide" Target="slide2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slide" Target="slide23.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slide" Target="slide23.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ideo" Target="file:///C:\Users\Administrator\Desktop\PP%20ti&#7871;ng%20Anh%20l&#7899;p%201\Bai%20gi&#7843;ng%20PP%20tieng%20Anh%20lop%201%20t&#7853;p%202\Unit%2018%20Lop%201\How%20are%20you-%20I'm%20fine.%20(Greeting%20song)%20-%20English%20song%20for%20Kids%20-%20Exciting%20song.mp4"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audio" Target="../media/media13.mp3"/><Relationship Id="rId13" Type="http://schemas.openxmlformats.org/officeDocument/2006/relationships/image" Target="../media/image2.png"/><Relationship Id="rId3" Type="http://schemas.microsoft.com/office/2007/relationships/media" Target="../media/media11.mp3"/><Relationship Id="rId7" Type="http://schemas.microsoft.com/office/2007/relationships/media" Target="../media/media13.mp3"/><Relationship Id="rId12" Type="http://schemas.openxmlformats.org/officeDocument/2006/relationships/image" Target="../media/image17.png"/><Relationship Id="rId2" Type="http://schemas.openxmlformats.org/officeDocument/2006/relationships/audio" Target="../media/media10.mp3"/><Relationship Id="rId16" Type="http://schemas.openxmlformats.org/officeDocument/2006/relationships/image" Target="../media/image10.png"/><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slideLayout" Target="../slideLayouts/slideLayout2.xml"/><Relationship Id="rId5" Type="http://schemas.microsoft.com/office/2007/relationships/media" Target="../media/media12.mp3"/><Relationship Id="rId15" Type="http://schemas.openxmlformats.org/officeDocument/2006/relationships/image" Target="../media/image52.png"/><Relationship Id="rId10" Type="http://schemas.openxmlformats.org/officeDocument/2006/relationships/audio" Target="../media/media14.mp3"/><Relationship Id="rId4" Type="http://schemas.openxmlformats.org/officeDocument/2006/relationships/audio" Target="../media/media11.mp3"/><Relationship Id="rId9" Type="http://schemas.microsoft.com/office/2007/relationships/media" Target="../media/media14.mp3"/><Relationship Id="rId1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18" Type="http://schemas.openxmlformats.org/officeDocument/2006/relationships/image" Target="../media/image65.png"/><Relationship Id="rId3" Type="http://schemas.openxmlformats.org/officeDocument/2006/relationships/slideLayout" Target="../slideLayouts/slideLayout8.xml"/><Relationship Id="rId21" Type="http://schemas.openxmlformats.org/officeDocument/2006/relationships/image" Target="../media/image67.png"/><Relationship Id="rId7" Type="http://schemas.microsoft.com/office/2007/relationships/hdphoto" Target="../media/hdphoto2.wdp"/><Relationship Id="rId12" Type="http://schemas.openxmlformats.org/officeDocument/2006/relationships/image" Target="../media/image62.png"/><Relationship Id="rId17" Type="http://schemas.microsoft.com/office/2007/relationships/hdphoto" Target="../media/hdphoto7.wdp"/><Relationship Id="rId2" Type="http://schemas.openxmlformats.org/officeDocument/2006/relationships/audio" Target="../media/media16.MP3"/><Relationship Id="rId16" Type="http://schemas.openxmlformats.org/officeDocument/2006/relationships/image" Target="../media/image64.png"/><Relationship Id="rId20" Type="http://schemas.openxmlformats.org/officeDocument/2006/relationships/image" Target="../media/image66.png"/><Relationship Id="rId1" Type="http://schemas.microsoft.com/office/2007/relationships/media" Target="../media/media16.MP3"/><Relationship Id="rId6" Type="http://schemas.openxmlformats.org/officeDocument/2006/relationships/image" Target="../media/image59.png"/><Relationship Id="rId11" Type="http://schemas.microsoft.com/office/2007/relationships/hdphoto" Target="../media/hdphoto4.wdp"/><Relationship Id="rId24" Type="http://schemas.openxmlformats.org/officeDocument/2006/relationships/image" Target="../media/image69.png"/><Relationship Id="rId5" Type="http://schemas.openxmlformats.org/officeDocument/2006/relationships/image" Target="../media/image58.png"/><Relationship Id="rId15" Type="http://schemas.microsoft.com/office/2007/relationships/hdphoto" Target="../media/hdphoto6.wdp"/><Relationship Id="rId23" Type="http://schemas.openxmlformats.org/officeDocument/2006/relationships/image" Target="../media/image68.png"/><Relationship Id="rId10" Type="http://schemas.openxmlformats.org/officeDocument/2006/relationships/image" Target="../media/image61.png"/><Relationship Id="rId19" Type="http://schemas.microsoft.com/office/2007/relationships/hdphoto" Target="../media/hdphoto8.wdp"/><Relationship Id="rId4" Type="http://schemas.openxmlformats.org/officeDocument/2006/relationships/image" Target="../media/image57.jpeg"/><Relationship Id="rId9" Type="http://schemas.microsoft.com/office/2007/relationships/hdphoto" Target="../media/hdphoto3.wdp"/><Relationship Id="rId14" Type="http://schemas.openxmlformats.org/officeDocument/2006/relationships/image" Target="../media/image63.png"/><Relationship Id="rId22" Type="http://schemas.openxmlformats.org/officeDocument/2006/relationships/slide" Target="slide44.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6.png"/><Relationship Id="rId18" Type="http://schemas.openxmlformats.org/officeDocument/2006/relationships/image" Target="../media/image16.png"/><Relationship Id="rId3" Type="http://schemas.openxmlformats.org/officeDocument/2006/relationships/slideLayout" Target="../slideLayouts/slideLayout8.xml"/><Relationship Id="rId21" Type="http://schemas.openxmlformats.org/officeDocument/2006/relationships/image" Target="../media/image79.png"/><Relationship Id="rId7" Type="http://schemas.openxmlformats.org/officeDocument/2006/relationships/image" Target="../media/image71.gif"/><Relationship Id="rId12" Type="http://schemas.microsoft.com/office/2007/relationships/hdphoto" Target="../media/hdphoto10.wdp"/><Relationship Id="rId17" Type="http://schemas.openxmlformats.org/officeDocument/2006/relationships/image" Target="../media/image77.png"/><Relationship Id="rId2" Type="http://schemas.openxmlformats.org/officeDocument/2006/relationships/audio" Target="../media/media17.mp3"/><Relationship Id="rId16" Type="http://schemas.openxmlformats.org/officeDocument/2006/relationships/image" Target="../media/image76.png"/><Relationship Id="rId20" Type="http://schemas.openxmlformats.org/officeDocument/2006/relationships/image" Target="../media/image78.png"/><Relationship Id="rId1" Type="http://schemas.microsoft.com/office/2007/relationships/media" Target="../media/media17.mp3"/><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57.jpeg"/><Relationship Id="rId15" Type="http://schemas.openxmlformats.org/officeDocument/2006/relationships/image" Target="../media/image67.png"/><Relationship Id="rId10" Type="http://schemas.microsoft.com/office/2007/relationships/hdphoto" Target="../media/hdphoto9.wdp"/><Relationship Id="rId19"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73.png"/><Relationship Id="rId14" Type="http://schemas.openxmlformats.org/officeDocument/2006/relationships/image" Target="../media/image75.png"/><Relationship Id="rId22"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6.png"/><Relationship Id="rId18" Type="http://schemas.openxmlformats.org/officeDocument/2006/relationships/image" Target="../media/image80.png"/><Relationship Id="rId3" Type="http://schemas.openxmlformats.org/officeDocument/2006/relationships/slideLayout" Target="../slideLayouts/slideLayout8.xml"/><Relationship Id="rId21" Type="http://schemas.openxmlformats.org/officeDocument/2006/relationships/image" Target="../media/image79.png"/><Relationship Id="rId7" Type="http://schemas.openxmlformats.org/officeDocument/2006/relationships/image" Target="../media/image71.gif"/><Relationship Id="rId12" Type="http://schemas.microsoft.com/office/2007/relationships/hdphoto" Target="../media/hdphoto10.wdp"/><Relationship Id="rId17" Type="http://schemas.openxmlformats.org/officeDocument/2006/relationships/image" Target="../media/image15.jpg"/><Relationship Id="rId2" Type="http://schemas.openxmlformats.org/officeDocument/2006/relationships/audio" Target="../media/media17.mp3"/><Relationship Id="rId16" Type="http://schemas.openxmlformats.org/officeDocument/2006/relationships/image" Target="../media/image76.png"/><Relationship Id="rId20" Type="http://schemas.openxmlformats.org/officeDocument/2006/relationships/image" Target="../media/image78.png"/><Relationship Id="rId1" Type="http://schemas.microsoft.com/office/2007/relationships/media" Target="../media/media17.mp3"/><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57.jpeg"/><Relationship Id="rId15" Type="http://schemas.openxmlformats.org/officeDocument/2006/relationships/image" Target="../media/image67.png"/><Relationship Id="rId10" Type="http://schemas.microsoft.com/office/2007/relationships/hdphoto" Target="../media/hdphoto9.wdp"/><Relationship Id="rId19"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73.png"/><Relationship Id="rId14" Type="http://schemas.openxmlformats.org/officeDocument/2006/relationships/image" Target="../media/image75.png"/><Relationship Id="rId22" Type="http://schemas.openxmlformats.org/officeDocument/2006/relationships/image" Target="../media/image69.png"/></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6.png"/><Relationship Id="rId18" Type="http://schemas.openxmlformats.org/officeDocument/2006/relationships/image" Target="../media/image16.png"/><Relationship Id="rId3" Type="http://schemas.openxmlformats.org/officeDocument/2006/relationships/slideLayout" Target="../slideLayouts/slideLayout8.xml"/><Relationship Id="rId21" Type="http://schemas.openxmlformats.org/officeDocument/2006/relationships/image" Target="../media/image79.png"/><Relationship Id="rId7" Type="http://schemas.openxmlformats.org/officeDocument/2006/relationships/image" Target="../media/image71.gif"/><Relationship Id="rId12" Type="http://schemas.microsoft.com/office/2007/relationships/hdphoto" Target="../media/hdphoto10.wdp"/><Relationship Id="rId17" Type="http://schemas.openxmlformats.org/officeDocument/2006/relationships/image" Target="../media/image77.png"/><Relationship Id="rId2" Type="http://schemas.openxmlformats.org/officeDocument/2006/relationships/audio" Target="../media/media17.mp3"/><Relationship Id="rId16" Type="http://schemas.openxmlformats.org/officeDocument/2006/relationships/image" Target="../media/image76.png"/><Relationship Id="rId20" Type="http://schemas.openxmlformats.org/officeDocument/2006/relationships/image" Target="../media/image78.png"/><Relationship Id="rId1" Type="http://schemas.microsoft.com/office/2007/relationships/media" Target="../media/media17.mp3"/><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57.jpeg"/><Relationship Id="rId15" Type="http://schemas.openxmlformats.org/officeDocument/2006/relationships/image" Target="../media/image67.png"/><Relationship Id="rId10" Type="http://schemas.microsoft.com/office/2007/relationships/hdphoto" Target="../media/hdphoto9.wdp"/><Relationship Id="rId19"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73.png"/><Relationship Id="rId14" Type="http://schemas.openxmlformats.org/officeDocument/2006/relationships/image" Target="../media/image75.png"/><Relationship Id="rId22" Type="http://schemas.openxmlformats.org/officeDocument/2006/relationships/image" Target="../media/image69.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6.png"/><Relationship Id="rId18" Type="http://schemas.openxmlformats.org/officeDocument/2006/relationships/image" Target="../media/image80.png"/><Relationship Id="rId3" Type="http://schemas.openxmlformats.org/officeDocument/2006/relationships/slideLayout" Target="../slideLayouts/slideLayout8.xml"/><Relationship Id="rId21" Type="http://schemas.openxmlformats.org/officeDocument/2006/relationships/image" Target="../media/image79.png"/><Relationship Id="rId7" Type="http://schemas.openxmlformats.org/officeDocument/2006/relationships/image" Target="../media/image71.gif"/><Relationship Id="rId12" Type="http://schemas.microsoft.com/office/2007/relationships/hdphoto" Target="../media/hdphoto10.wdp"/><Relationship Id="rId17" Type="http://schemas.openxmlformats.org/officeDocument/2006/relationships/image" Target="../media/image15.jpg"/><Relationship Id="rId2" Type="http://schemas.openxmlformats.org/officeDocument/2006/relationships/audio" Target="../media/media17.mp3"/><Relationship Id="rId16" Type="http://schemas.openxmlformats.org/officeDocument/2006/relationships/image" Target="../media/image76.png"/><Relationship Id="rId20" Type="http://schemas.openxmlformats.org/officeDocument/2006/relationships/image" Target="../media/image78.png"/><Relationship Id="rId1" Type="http://schemas.microsoft.com/office/2007/relationships/media" Target="../media/media17.mp3"/><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57.jpeg"/><Relationship Id="rId15" Type="http://schemas.openxmlformats.org/officeDocument/2006/relationships/image" Target="../media/image67.png"/><Relationship Id="rId10" Type="http://schemas.microsoft.com/office/2007/relationships/hdphoto" Target="../media/hdphoto9.wdp"/><Relationship Id="rId19"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73.png"/><Relationship Id="rId14" Type="http://schemas.openxmlformats.org/officeDocument/2006/relationships/image" Target="../media/image75.png"/><Relationship Id="rId22"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4.wav"/><Relationship Id="rId7" Type="http://schemas.openxmlformats.org/officeDocument/2006/relationships/image" Target="../media/image85.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gif"/><Relationship Id="rId5" Type="http://schemas.openxmlformats.org/officeDocument/2006/relationships/image" Target="../media/image83.jpeg"/><Relationship Id="rId4" Type="http://schemas.openxmlformats.org/officeDocument/2006/relationships/image" Target="../media/image82.gif"/></Relationships>
</file>

<file path=ppt/slides/_rels/slide52.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hyperlink" Target="BAI%20%20GIANG/HAT+2.wav" TargetMode="External"/><Relationship Id="rId7" Type="http://schemas.openxmlformats.org/officeDocument/2006/relationships/image" Target="../media/image89.gif"/><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audio" Target="file:///D:\BAI%20GIANG%20DIEN%20TU%20LOP%204%20MOI%20CHUAN\BOOK%201\Unit2\HAT.mp3" TargetMode="External"/><Relationship Id="rId6" Type="http://schemas.openxmlformats.org/officeDocument/2006/relationships/image" Target="../media/image88.gif"/><Relationship Id="rId11" Type="http://schemas.openxmlformats.org/officeDocument/2006/relationships/image" Target="../media/image56.png"/><Relationship Id="rId5" Type="http://schemas.openxmlformats.org/officeDocument/2006/relationships/image" Target="../media/image87.gif"/><Relationship Id="rId10" Type="http://schemas.openxmlformats.org/officeDocument/2006/relationships/image" Target="../media/image92.gif"/><Relationship Id="rId4" Type="http://schemas.openxmlformats.org/officeDocument/2006/relationships/image" Target="../media/image86.jpeg"/><Relationship Id="rId9" Type="http://schemas.openxmlformats.org/officeDocument/2006/relationships/image" Target="../media/image91.gif"/></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978DC-1D82-DC3B-7C5E-8B94644CF980}"/>
              </a:ext>
            </a:extLst>
          </p:cNvPr>
          <p:cNvPicPr>
            <a:picLocks noChangeAspect="1"/>
          </p:cNvPicPr>
          <p:nvPr/>
        </p:nvPicPr>
        <p:blipFill>
          <a:blip r:embed="rId3"/>
          <a:stretch>
            <a:fillRect/>
          </a:stretch>
        </p:blipFill>
        <p:spPr>
          <a:xfrm>
            <a:off x="0" y="-72659"/>
            <a:ext cx="12192000" cy="6836636"/>
          </a:xfrm>
          <a:prstGeom prst="rect">
            <a:avLst/>
          </a:prstGeom>
        </p:spPr>
      </p:pic>
      <p:pic>
        <p:nvPicPr>
          <p:cNvPr id="4" name="Picture 3">
            <a:extLst>
              <a:ext uri="{FF2B5EF4-FFF2-40B4-BE49-F238E27FC236}">
                <a16:creationId xmlns:a16="http://schemas.microsoft.com/office/drawing/2014/main" id="{DCB4AB16-7A95-114E-08A3-A6E0395C6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BB11B68-BE39-2F3A-61A8-913336B3D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A891BDB5-F85A-4010-B72A-4E01BA6D0E8D}"/>
              </a:ext>
            </a:extLst>
          </p:cNvPr>
          <p:cNvSpPr/>
          <p:nvPr/>
        </p:nvSpPr>
        <p:spPr>
          <a:xfrm>
            <a:off x="689445" y="2138374"/>
            <a:ext cx="9161547" cy="2523768"/>
          </a:xfrm>
          <a:prstGeom prst="rect">
            <a:avLst/>
          </a:prstGeom>
          <a:noFill/>
        </p:spPr>
        <p:txBody>
          <a:bodyPr>
            <a:spAutoFit/>
          </a:bodyPr>
          <a:lstStyle/>
          <a:p>
            <a:pPr algn="ctr">
              <a:defRPr/>
            </a:pPr>
            <a:r>
              <a:rPr lang="en-US" sz="79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WELCOME TO </a:t>
            </a:r>
          </a:p>
          <a:p>
            <a:pPr algn="ctr">
              <a:defRPr/>
            </a:pPr>
            <a:r>
              <a:rPr lang="en-US" sz="79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CLASS 3</a:t>
            </a:r>
          </a:p>
        </p:txBody>
      </p:sp>
      <p:sp>
        <p:nvSpPr>
          <p:cNvPr id="16" name="Rectangle 15">
            <a:extLst>
              <a:ext uri="{FF2B5EF4-FFF2-40B4-BE49-F238E27FC236}">
                <a16:creationId xmlns:a16="http://schemas.microsoft.com/office/drawing/2014/main" id="{797E099D-C5D4-45A8-9583-EAF668F1E74F}"/>
              </a:ext>
            </a:extLst>
          </p:cNvPr>
          <p:cNvSpPr/>
          <p:nvPr/>
        </p:nvSpPr>
        <p:spPr>
          <a:xfrm>
            <a:off x="1830946" y="5268112"/>
            <a:ext cx="8229600" cy="707886"/>
          </a:xfrm>
          <a:prstGeom prst="rect">
            <a:avLst/>
          </a:prstGeom>
        </p:spPr>
        <p:txBody>
          <a:bodyPr>
            <a:spAutoFit/>
          </a:bodyPr>
          <a:lstStyle/>
          <a:p>
            <a:pPr algn="ctr">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Teacher: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Trần</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Thị</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Thanh</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Tâm</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ndParaRPr>
          </a:p>
        </p:txBody>
      </p:sp>
      <p:sp>
        <p:nvSpPr>
          <p:cNvPr id="17" name="WordArt 7">
            <a:extLst>
              <a:ext uri="{FF2B5EF4-FFF2-40B4-BE49-F238E27FC236}">
                <a16:creationId xmlns:a16="http://schemas.microsoft.com/office/drawing/2014/main" id="{15703823-E814-43BF-9E22-9AD614B1FF5B}"/>
              </a:ext>
            </a:extLst>
          </p:cNvPr>
          <p:cNvSpPr>
            <a:spLocks noChangeArrowheads="1" noChangeShapeType="1" noTextEdit="1"/>
          </p:cNvSpPr>
          <p:nvPr/>
        </p:nvSpPr>
        <p:spPr bwMode="auto">
          <a:xfrm>
            <a:off x="1727915" y="846232"/>
            <a:ext cx="7010400" cy="862013"/>
          </a:xfrm>
          <a:prstGeom prst="rect">
            <a:avLst/>
          </a:prstGeom>
        </p:spPr>
        <p:txBody>
          <a:bodyPr wrap="none" fromWordArt="1">
            <a:prstTxWarp prst="textPlain">
              <a:avLst>
                <a:gd name="adj" fmla="val 50000"/>
              </a:avLst>
            </a:prstTxWarp>
          </a:bodyPr>
          <a:lstStyle/>
          <a:p>
            <a:pPr algn="ctr"/>
            <a:r>
              <a:rPr lang="en-US" sz="4400" kern="10" dirty="0">
                <a:ln w="9525">
                  <a:solidFill>
                    <a:srgbClr val="0000FF"/>
                  </a:solidFill>
                  <a:round/>
                  <a:headEnd/>
                  <a:tailEnd/>
                </a:ln>
                <a:solidFill>
                  <a:srgbClr val="00B050"/>
                </a:solidFill>
                <a:latin typeface=".VnTime"/>
              </a:rPr>
              <a:t>Nguyen Du Primary School</a:t>
            </a:r>
          </a:p>
        </p:txBody>
      </p:sp>
    </p:spTree>
    <p:extLst>
      <p:ext uri="{BB962C8B-B14F-4D97-AF65-F5344CB8AC3E}">
        <p14:creationId xmlns:p14="http://schemas.microsoft.com/office/powerpoint/2010/main" val="260086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CFEB-3873-B393-3754-EA16FD686CC7}"/>
              </a:ext>
            </a:extLst>
          </p:cNvPr>
          <p:cNvPicPr>
            <a:picLocks noChangeAspect="1"/>
          </p:cNvPicPr>
          <p:nvPr/>
        </p:nvPicPr>
        <p:blipFill>
          <a:blip r:embed="rId4"/>
          <a:stretch>
            <a:fillRect/>
          </a:stretch>
        </p:blipFill>
        <p:spPr>
          <a:xfrm>
            <a:off x="38100" y="-1"/>
            <a:ext cx="12153900" cy="6858001"/>
          </a:xfrm>
          <a:prstGeom prst="rect">
            <a:avLst/>
          </a:prstGeom>
        </p:spPr>
      </p:pic>
      <p:pic>
        <p:nvPicPr>
          <p:cNvPr id="4" name="Picture 3">
            <a:extLst>
              <a:ext uri="{FF2B5EF4-FFF2-40B4-BE49-F238E27FC236}">
                <a16:creationId xmlns:a16="http://schemas.microsoft.com/office/drawing/2014/main" id="{8229862C-AA7A-A884-4388-D1A7D14BA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A8F814F-1105-0B8C-E0B6-0A1BB7D28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475E1D3-9020-4F90-9D07-D87A4C8C3619}"/>
              </a:ext>
            </a:extLst>
          </p:cNvPr>
          <p:cNvSpPr txBox="1"/>
          <p:nvPr/>
        </p:nvSpPr>
        <p:spPr>
          <a:xfrm>
            <a:off x="3012717" y="4931441"/>
            <a:ext cx="5269391" cy="784830"/>
          </a:xfrm>
          <a:prstGeom prst="rect">
            <a:avLst/>
          </a:prstGeom>
          <a:noFill/>
        </p:spPr>
        <p:txBody>
          <a:bodyPr wrap="none" rtlCol="0">
            <a:spAutoFit/>
          </a:bodyPr>
          <a:lstStyle/>
          <a:p>
            <a:r>
              <a:rPr lang="vi-VN" sz="4500" b="1" dirty="0">
                <a:solidFill>
                  <a:srgbClr val="FF0000"/>
                </a:solidFill>
                <a:latin typeface="Times New Roman" pitchFamily="18" charset="0"/>
                <a:cs typeface="Times New Roman" pitchFamily="18" charset="0"/>
              </a:rPr>
              <a:t>Cook: /kʊk/ đầu bếp</a:t>
            </a:r>
          </a:p>
        </p:txBody>
      </p:sp>
      <p:pic>
        <p:nvPicPr>
          <p:cNvPr id="7" name="Picture 6">
            <a:extLst>
              <a:ext uri="{FF2B5EF4-FFF2-40B4-BE49-F238E27FC236}">
                <a16:creationId xmlns:a16="http://schemas.microsoft.com/office/drawing/2014/main" id="{CC5FB91C-F124-401D-9922-C7276EE6D0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88130" y="1141729"/>
            <a:ext cx="3118566" cy="3136266"/>
          </a:xfrm>
          <a:prstGeom prst="rect">
            <a:avLst/>
          </a:prstGeom>
          <a:noFill/>
          <a:ln>
            <a:noFill/>
          </a:ln>
        </p:spPr>
      </p:pic>
      <p:pic>
        <p:nvPicPr>
          <p:cNvPr id="8" name="Cook">
            <a:hlinkClick r:id="" action="ppaction://media"/>
            <a:extLst>
              <a:ext uri="{FF2B5EF4-FFF2-40B4-BE49-F238E27FC236}">
                <a16:creationId xmlns:a16="http://schemas.microsoft.com/office/drawing/2014/main" id="{026DEC63-9880-4BAA-AE60-A1B3B9A62D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5753" y="1202848"/>
            <a:ext cx="487362" cy="487362"/>
          </a:xfrm>
          <a:prstGeom prst="rect">
            <a:avLst/>
          </a:prstGeom>
        </p:spPr>
      </p:pic>
    </p:spTree>
    <p:extLst>
      <p:ext uri="{BB962C8B-B14F-4D97-AF65-F5344CB8AC3E}">
        <p14:creationId xmlns:p14="http://schemas.microsoft.com/office/powerpoint/2010/main" val="342938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CFEB-3873-B393-3754-EA16FD686CC7}"/>
              </a:ext>
            </a:extLst>
          </p:cNvPr>
          <p:cNvPicPr>
            <a:picLocks noChangeAspect="1"/>
          </p:cNvPicPr>
          <p:nvPr/>
        </p:nvPicPr>
        <p:blipFill>
          <a:blip r:embed="rId4"/>
          <a:stretch>
            <a:fillRect/>
          </a:stretch>
        </p:blipFill>
        <p:spPr>
          <a:xfrm>
            <a:off x="38100" y="-1"/>
            <a:ext cx="12153900" cy="6858001"/>
          </a:xfrm>
          <a:prstGeom prst="rect">
            <a:avLst/>
          </a:prstGeom>
        </p:spPr>
      </p:pic>
      <p:pic>
        <p:nvPicPr>
          <p:cNvPr id="4" name="Picture 3">
            <a:extLst>
              <a:ext uri="{FF2B5EF4-FFF2-40B4-BE49-F238E27FC236}">
                <a16:creationId xmlns:a16="http://schemas.microsoft.com/office/drawing/2014/main" id="{8229862C-AA7A-A884-4388-D1A7D14BA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A8F814F-1105-0B8C-E0B6-0A1BB7D28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DA2738F3-FE30-4E70-98B1-98DB70EA23B6}"/>
              </a:ext>
            </a:extLst>
          </p:cNvPr>
          <p:cNvSpPr txBox="1"/>
          <p:nvPr/>
        </p:nvSpPr>
        <p:spPr>
          <a:xfrm>
            <a:off x="3547066" y="4833579"/>
            <a:ext cx="4471096" cy="784830"/>
          </a:xfrm>
          <a:prstGeom prst="rect">
            <a:avLst/>
          </a:prstGeom>
          <a:noFill/>
        </p:spPr>
        <p:txBody>
          <a:bodyPr wrap="none" rtlCol="0">
            <a:spAutoFit/>
          </a:bodyPr>
          <a:lstStyle/>
          <a:p>
            <a:r>
              <a:rPr lang="en-US" sz="4500" b="1" dirty="0">
                <a:solidFill>
                  <a:srgbClr val="FF0000"/>
                </a:solidFill>
                <a:latin typeface="Times New Roman" pitchFamily="18" charset="0"/>
                <a:cs typeface="Times New Roman" pitchFamily="18" charset="0"/>
              </a:rPr>
              <a:t>Nurse:  /</a:t>
            </a:r>
            <a:r>
              <a:rPr lang="en-US" sz="4500" b="1" dirty="0" err="1">
                <a:solidFill>
                  <a:srgbClr val="FF0000"/>
                </a:solidFill>
                <a:latin typeface="Times New Roman" pitchFamily="18" charset="0"/>
                <a:cs typeface="Times New Roman" pitchFamily="18" charset="0"/>
              </a:rPr>
              <a:t>nɜːs</a:t>
            </a:r>
            <a:r>
              <a:rPr lang="en-US" sz="4500" b="1" dirty="0">
                <a:solidFill>
                  <a:srgbClr val="FF0000"/>
                </a:solidFill>
                <a:latin typeface="Times New Roman" pitchFamily="18" charset="0"/>
                <a:cs typeface="Times New Roman" pitchFamily="18" charset="0"/>
              </a:rPr>
              <a:t>/ y </a:t>
            </a:r>
            <a:r>
              <a:rPr lang="en-US" sz="4500" b="1" dirty="0" err="1">
                <a:solidFill>
                  <a:srgbClr val="FF0000"/>
                </a:solidFill>
                <a:latin typeface="Times New Roman" pitchFamily="18" charset="0"/>
                <a:cs typeface="Times New Roman" pitchFamily="18" charset="0"/>
              </a:rPr>
              <a:t>tá</a:t>
            </a:r>
            <a:endParaRPr lang="en-US" sz="4500" b="1" dirty="0">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99EFA9E2-F226-41C3-BE16-1FA2FC4F84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6545" y="1157098"/>
            <a:ext cx="2312295" cy="3221720"/>
          </a:xfrm>
          <a:prstGeom prst="rect">
            <a:avLst/>
          </a:prstGeom>
          <a:noFill/>
          <a:ln>
            <a:noFill/>
          </a:ln>
        </p:spPr>
      </p:pic>
      <p:pic>
        <p:nvPicPr>
          <p:cNvPr id="8" name="Nurse">
            <a:hlinkClick r:id="" action="ppaction://media"/>
            <a:extLst>
              <a:ext uri="{FF2B5EF4-FFF2-40B4-BE49-F238E27FC236}">
                <a16:creationId xmlns:a16="http://schemas.microsoft.com/office/drawing/2014/main" id="{EBB6EF5E-DD58-4EDC-A718-E66CAE8977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1280" y="1186131"/>
            <a:ext cx="487362" cy="487362"/>
          </a:xfrm>
          <a:prstGeom prst="rect">
            <a:avLst/>
          </a:prstGeom>
        </p:spPr>
      </p:pic>
    </p:spTree>
    <p:extLst>
      <p:ext uri="{BB962C8B-B14F-4D97-AF65-F5344CB8AC3E}">
        <p14:creationId xmlns:p14="http://schemas.microsoft.com/office/powerpoint/2010/main" val="141562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905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2">
            <a:extLst>
              <a:ext uri="{FF2B5EF4-FFF2-40B4-BE49-F238E27FC236}">
                <a16:creationId xmlns:a16="http://schemas.microsoft.com/office/drawing/2014/main" id="{556A9DF4-DE7D-4972-A335-E43EAC6E7B26}"/>
              </a:ext>
            </a:extLst>
          </p:cNvPr>
          <p:cNvSpPr>
            <a:spLocks noChangeArrowheads="1" noChangeShapeType="1" noTextEdit="1"/>
          </p:cNvSpPr>
          <p:nvPr/>
        </p:nvSpPr>
        <p:spPr bwMode="auto">
          <a:xfrm>
            <a:off x="3000375" y="710407"/>
            <a:ext cx="6191250"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sp>
        <p:nvSpPr>
          <p:cNvPr id="7" name="WordArt 2">
            <a:extLst>
              <a:ext uri="{FF2B5EF4-FFF2-40B4-BE49-F238E27FC236}">
                <a16:creationId xmlns:a16="http://schemas.microsoft.com/office/drawing/2014/main" id="{46C8E6A4-D1E4-4884-95FC-72985ECD747A}"/>
              </a:ext>
            </a:extLst>
          </p:cNvPr>
          <p:cNvSpPr>
            <a:spLocks noChangeArrowheads="1" noChangeShapeType="1" noTextEdit="1"/>
          </p:cNvSpPr>
          <p:nvPr/>
        </p:nvSpPr>
        <p:spPr bwMode="auto">
          <a:xfrm>
            <a:off x="1800224" y="3163093"/>
            <a:ext cx="8943975"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70C0"/>
                </a:solidFill>
                <a:effectLst>
                  <a:outerShdw dist="35921" dir="2700000" algn="ctr" rotWithShape="0">
                    <a:srgbClr val="990000"/>
                  </a:outerShdw>
                </a:effectLst>
                <a:latin typeface="Impact"/>
              </a:rPr>
              <a:t>MATCHING</a:t>
            </a:r>
          </a:p>
        </p:txBody>
      </p:sp>
    </p:spTree>
    <p:extLst>
      <p:ext uri="{BB962C8B-B14F-4D97-AF65-F5344CB8AC3E}">
        <p14:creationId xmlns:p14="http://schemas.microsoft.com/office/powerpoint/2010/main" val="205557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426678" y="4091673"/>
            <a:ext cx="3092450" cy="36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b="1" dirty="0">
                <a:solidFill>
                  <a:srgbClr val="FF0000"/>
                </a:solidFill>
              </a:rPr>
              <a:t>     cook</a:t>
            </a:r>
            <a:endParaRPr lang="en-US" sz="3000" b="1" dirty="0">
              <a:solidFill>
                <a:schemeClr val="tx2"/>
              </a:solidFill>
            </a:endParaRPr>
          </a:p>
        </p:txBody>
      </p:sp>
      <p:sp>
        <p:nvSpPr>
          <p:cNvPr id="2" name="Rectangle 1"/>
          <p:cNvSpPr/>
          <p:nvPr/>
        </p:nvSpPr>
        <p:spPr>
          <a:xfrm>
            <a:off x="3048000" y="152400"/>
            <a:ext cx="60960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b="1" dirty="0">
                <a:solidFill>
                  <a:srgbClr val="FF0000"/>
                </a:solidFill>
                <a:latin typeface="Times New Roman" pitchFamily="18" charset="0"/>
                <a:cs typeface="Times New Roman" pitchFamily="18" charset="0"/>
              </a:rPr>
              <a:t>CHECK VOCABULARY:</a:t>
            </a:r>
            <a:r>
              <a:rPr lang="en-US" sz="2500" b="1" dirty="0">
                <a:solidFill>
                  <a:schemeClr val="tx2"/>
                </a:solidFill>
                <a:latin typeface="Times New Roman" pitchFamily="18" charset="0"/>
                <a:cs typeface="Times New Roman" pitchFamily="18" charset="0"/>
              </a:rPr>
              <a:t>MATCHING</a:t>
            </a:r>
          </a:p>
        </p:txBody>
      </p:sp>
      <p:sp>
        <p:nvSpPr>
          <p:cNvPr id="16" name="Rectangle 15"/>
          <p:cNvSpPr/>
          <p:nvPr/>
        </p:nvSpPr>
        <p:spPr>
          <a:xfrm>
            <a:off x="7540916" y="2731084"/>
            <a:ext cx="384492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rPr>
              <a:t>farmer</a:t>
            </a:r>
          </a:p>
        </p:txBody>
      </p:sp>
      <p:sp>
        <p:nvSpPr>
          <p:cNvPr id="18" name="Rectangle 17"/>
          <p:cNvSpPr/>
          <p:nvPr/>
        </p:nvSpPr>
        <p:spPr>
          <a:xfrm>
            <a:off x="6934872" y="1216644"/>
            <a:ext cx="393541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rPr>
              <a:t>          nurse</a:t>
            </a:r>
          </a:p>
        </p:txBody>
      </p:sp>
      <p:cxnSp>
        <p:nvCxnSpPr>
          <p:cNvPr id="4" name="Straight Arrow Connector 3"/>
          <p:cNvCxnSpPr>
            <a:cxnSpLocks/>
          </p:cNvCxnSpPr>
          <p:nvPr/>
        </p:nvCxnSpPr>
        <p:spPr>
          <a:xfrm>
            <a:off x="3699373" y="1646103"/>
            <a:ext cx="4847524" cy="1316634"/>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40" idx="3"/>
          </p:cNvCxnSpPr>
          <p:nvPr/>
        </p:nvCxnSpPr>
        <p:spPr>
          <a:xfrm flipV="1">
            <a:off x="3588982" y="1548262"/>
            <a:ext cx="4699612" cy="1380416"/>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3607696" y="4590741"/>
            <a:ext cx="4680898" cy="1313116"/>
          </a:xfrm>
          <a:prstGeom prst="straightConnector1">
            <a:avLst/>
          </a:prstGeom>
          <a:ln w="38100">
            <a:solidFill>
              <a:srgbClr val="7030A0"/>
            </a:solidFill>
            <a:tailEnd type="arrow"/>
          </a:ln>
          <a:effectLst/>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061" y="2397690"/>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4755" y="2834149"/>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a:extLst>
              <a:ext uri="{FF2B5EF4-FFF2-40B4-BE49-F238E27FC236}">
                <a16:creationId xmlns:a16="http://schemas.microsoft.com/office/drawing/2014/main" id="{92F23890-56E6-4DA6-8238-10410991BA56}"/>
              </a:ext>
            </a:extLst>
          </p:cNvPr>
          <p:cNvSpPr/>
          <p:nvPr/>
        </p:nvSpPr>
        <p:spPr>
          <a:xfrm>
            <a:off x="7674203" y="5538786"/>
            <a:ext cx="384492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rPr>
              <a:t>singer</a:t>
            </a:r>
          </a:p>
        </p:txBody>
      </p:sp>
      <p:cxnSp>
        <p:nvCxnSpPr>
          <p:cNvPr id="32" name="Straight Arrow Connector 31">
            <a:extLst>
              <a:ext uri="{FF2B5EF4-FFF2-40B4-BE49-F238E27FC236}">
                <a16:creationId xmlns:a16="http://schemas.microsoft.com/office/drawing/2014/main" id="{B0339921-4182-4D9F-9903-78663B28BC70}"/>
              </a:ext>
            </a:extLst>
          </p:cNvPr>
          <p:cNvCxnSpPr>
            <a:cxnSpLocks/>
          </p:cNvCxnSpPr>
          <p:nvPr/>
        </p:nvCxnSpPr>
        <p:spPr>
          <a:xfrm flipV="1">
            <a:off x="3631929" y="4455211"/>
            <a:ext cx="4538677" cy="1263801"/>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C0DA906-1A7C-4F31-BC91-0AEE13F39826}"/>
              </a:ext>
            </a:extLst>
          </p:cNvPr>
          <p:cNvSpPr/>
          <p:nvPr/>
        </p:nvSpPr>
        <p:spPr>
          <a:xfrm>
            <a:off x="1887794" y="1100598"/>
            <a:ext cx="1757311" cy="1038226"/>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7965316-2960-4CEF-9C5A-BD40ED1F72C7}"/>
              </a:ext>
            </a:extLst>
          </p:cNvPr>
          <p:cNvSpPr/>
          <p:nvPr/>
        </p:nvSpPr>
        <p:spPr>
          <a:xfrm>
            <a:off x="1887794" y="2326878"/>
            <a:ext cx="1701188" cy="1203599"/>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458A0C-80A5-4F9C-B011-6F670D5F6C18}"/>
              </a:ext>
            </a:extLst>
          </p:cNvPr>
          <p:cNvSpPr/>
          <p:nvPr/>
        </p:nvSpPr>
        <p:spPr>
          <a:xfrm>
            <a:off x="1887794" y="3804732"/>
            <a:ext cx="1757311" cy="1038226"/>
          </a:xfrm>
          <a:prstGeom prst="rect">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7A1A7E6-E46A-4C27-A1F9-9D704CAF1CC0}"/>
              </a:ext>
            </a:extLst>
          </p:cNvPr>
          <p:cNvSpPr/>
          <p:nvPr/>
        </p:nvSpPr>
        <p:spPr>
          <a:xfrm>
            <a:off x="1887794" y="5221747"/>
            <a:ext cx="1701188" cy="1038226"/>
          </a:xfrm>
          <a:prstGeom prst="rect">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66870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heel(1)">
                                      <p:cBhvr>
                                        <p:cTn id="2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12"/>
          <a:stretch>
            <a:fillRect/>
          </a:stretch>
        </p:blipFill>
        <p:spPr>
          <a:xfrm>
            <a:off x="76200" y="-1484"/>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Track 16">
            <a:hlinkClick r:id="" action="ppaction://media"/>
            <a:extLst>
              <a:ext uri="{FF2B5EF4-FFF2-40B4-BE49-F238E27FC236}">
                <a16:creationId xmlns:a16="http://schemas.microsoft.com/office/drawing/2014/main" id="{53C9BD78-1EE9-402A-AF89-5FB566CC53C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912645" y="134835"/>
            <a:ext cx="675787" cy="630941"/>
          </a:xfrm>
          <a:prstGeom prst="rect">
            <a:avLst/>
          </a:prstGeom>
        </p:spPr>
      </p:pic>
      <p:pic>
        <p:nvPicPr>
          <p:cNvPr id="10" name="Picture 9">
            <a:extLst>
              <a:ext uri="{FF2B5EF4-FFF2-40B4-BE49-F238E27FC236}">
                <a16:creationId xmlns:a16="http://schemas.microsoft.com/office/drawing/2014/main" id="{1C225C38-8A3E-4C99-9C28-0368EC7B8FCD}"/>
              </a:ext>
            </a:extLst>
          </p:cNvPr>
          <p:cNvPicPr>
            <a:picLocks noChangeAspect="1"/>
          </p:cNvPicPr>
          <p:nvPr/>
        </p:nvPicPr>
        <p:blipFill>
          <a:blip r:embed="rId15"/>
          <a:stretch>
            <a:fillRect/>
          </a:stretch>
        </p:blipFill>
        <p:spPr>
          <a:xfrm>
            <a:off x="507653" y="1068903"/>
            <a:ext cx="5382880" cy="4888144"/>
          </a:xfrm>
          <a:prstGeom prst="rect">
            <a:avLst/>
          </a:prstGeom>
        </p:spPr>
      </p:pic>
      <p:pic>
        <p:nvPicPr>
          <p:cNvPr id="11" name="Picture 10">
            <a:extLst>
              <a:ext uri="{FF2B5EF4-FFF2-40B4-BE49-F238E27FC236}">
                <a16:creationId xmlns:a16="http://schemas.microsoft.com/office/drawing/2014/main" id="{56A0F760-7C1B-41BA-84B2-3E4AB9423776}"/>
              </a:ext>
            </a:extLst>
          </p:cNvPr>
          <p:cNvPicPr>
            <a:picLocks noChangeAspect="1"/>
          </p:cNvPicPr>
          <p:nvPr/>
        </p:nvPicPr>
        <p:blipFill>
          <a:blip r:embed="rId16"/>
          <a:stretch>
            <a:fillRect/>
          </a:stretch>
        </p:blipFill>
        <p:spPr>
          <a:xfrm>
            <a:off x="6266329" y="1068903"/>
            <a:ext cx="5052188" cy="4888144"/>
          </a:xfrm>
          <a:prstGeom prst="rect">
            <a:avLst/>
          </a:prstGeom>
        </p:spPr>
      </p:pic>
      <p:sp>
        <p:nvSpPr>
          <p:cNvPr id="12" name="TextBox 2">
            <a:extLst>
              <a:ext uri="{FF2B5EF4-FFF2-40B4-BE49-F238E27FC236}">
                <a16:creationId xmlns:a16="http://schemas.microsoft.com/office/drawing/2014/main" id="{AC891BD4-2B13-4AB5-BDDD-C5512FDEAFB7}"/>
              </a:ext>
            </a:extLst>
          </p:cNvPr>
          <p:cNvSpPr txBox="1">
            <a:spLocks noChangeArrowheads="1"/>
          </p:cNvSpPr>
          <p:nvPr/>
        </p:nvSpPr>
        <p:spPr bwMode="auto">
          <a:xfrm>
            <a:off x="445303" y="79198"/>
            <a:ext cx="760948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    1. LOOK, LISTEN AND REPEAT</a:t>
            </a:r>
          </a:p>
        </p:txBody>
      </p:sp>
      <p:pic>
        <p:nvPicPr>
          <p:cNvPr id="2" name="U 12 L 2 1. A 1">
            <a:hlinkClick r:id="" action="ppaction://media"/>
            <a:extLst>
              <a:ext uri="{FF2B5EF4-FFF2-40B4-BE49-F238E27FC236}">
                <a16:creationId xmlns:a16="http://schemas.microsoft.com/office/drawing/2014/main" id="{A8B06742-034B-4B1A-AD51-CB3D0D9E135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682839" y="1951618"/>
            <a:ext cx="609600" cy="609600"/>
          </a:xfrm>
          <a:prstGeom prst="rect">
            <a:avLst/>
          </a:prstGeom>
        </p:spPr>
      </p:pic>
      <p:pic>
        <p:nvPicPr>
          <p:cNvPr id="3" name="U 12 L 2 1. A 2">
            <a:hlinkClick r:id="" action="ppaction://media"/>
            <a:extLst>
              <a:ext uri="{FF2B5EF4-FFF2-40B4-BE49-F238E27FC236}">
                <a16:creationId xmlns:a16="http://schemas.microsoft.com/office/drawing/2014/main" id="{B5757278-E837-4B7F-A39F-6E5F8A13DE3A}"/>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928066" y="2100262"/>
            <a:ext cx="609600" cy="609600"/>
          </a:xfrm>
          <a:prstGeom prst="rect">
            <a:avLst/>
          </a:prstGeom>
        </p:spPr>
      </p:pic>
      <p:pic>
        <p:nvPicPr>
          <p:cNvPr id="4" name="U 12 L 2 1. B 1">
            <a:hlinkClick r:id="" action="ppaction://media"/>
            <a:extLst>
              <a:ext uri="{FF2B5EF4-FFF2-40B4-BE49-F238E27FC236}">
                <a16:creationId xmlns:a16="http://schemas.microsoft.com/office/drawing/2014/main" id="{55D438E3-A084-442B-8C8D-53B474C0639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65873" y="2100262"/>
            <a:ext cx="609600" cy="609600"/>
          </a:xfrm>
          <a:prstGeom prst="rect">
            <a:avLst/>
          </a:prstGeom>
        </p:spPr>
      </p:pic>
      <p:pic>
        <p:nvPicPr>
          <p:cNvPr id="8" name="U 12 L 2 1. B 2  ">
            <a:hlinkClick r:id="" action="ppaction://media"/>
            <a:extLst>
              <a:ext uri="{FF2B5EF4-FFF2-40B4-BE49-F238E27FC236}">
                <a16:creationId xmlns:a16="http://schemas.microsoft.com/office/drawing/2014/main" id="{876105EA-02D8-4152-90CB-9EB0AEBF59C6}"/>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6970673" y="5484297"/>
            <a:ext cx="609600" cy="609600"/>
          </a:xfrm>
          <a:prstGeom prst="rect">
            <a:avLst/>
          </a:prstGeom>
        </p:spPr>
      </p:pic>
    </p:spTree>
    <p:extLst>
      <p:ext uri="{BB962C8B-B14F-4D97-AF65-F5344CB8AC3E}">
        <p14:creationId xmlns:p14="http://schemas.microsoft.com/office/powerpoint/2010/main" val="288805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74"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5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51"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2"/>
                </p:tgtEl>
              </p:cMediaNode>
            </p:audio>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4"/>
                </p:tgtEl>
              </p:cMediaNode>
            </p:audio>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71D04-C534-74DA-9C43-A475B7AB796D}"/>
              </a:ext>
            </a:extLst>
          </p:cNvPr>
          <p:cNvPicPr>
            <a:picLocks noChangeAspect="1"/>
          </p:cNvPicPr>
          <p:nvPr/>
        </p:nvPicPr>
        <p:blipFill>
          <a:blip r:embed="rId2"/>
          <a:stretch>
            <a:fillRect/>
          </a:stretch>
        </p:blipFill>
        <p:spPr>
          <a:xfrm>
            <a:off x="0" y="0"/>
            <a:ext cx="12230100" cy="6858000"/>
          </a:xfrm>
          <a:prstGeom prst="rect">
            <a:avLst/>
          </a:prstGeom>
        </p:spPr>
      </p:pic>
      <p:pic>
        <p:nvPicPr>
          <p:cNvPr id="4" name="Picture 3">
            <a:extLst>
              <a:ext uri="{FF2B5EF4-FFF2-40B4-BE49-F238E27FC236}">
                <a16:creationId xmlns:a16="http://schemas.microsoft.com/office/drawing/2014/main" id="{DCFB2235-37C3-EF86-E479-BAE834364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F76C997-8E3A-FD87-B115-C96A19A89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Punched Tape 1">
            <a:extLst>
              <a:ext uri="{FF2B5EF4-FFF2-40B4-BE49-F238E27FC236}">
                <a16:creationId xmlns:a16="http://schemas.microsoft.com/office/drawing/2014/main" id="{FEFC2FD5-1164-A653-1769-6A7225E17F0F}"/>
              </a:ext>
            </a:extLst>
          </p:cNvPr>
          <p:cNvSpPr/>
          <p:nvPr/>
        </p:nvSpPr>
        <p:spPr>
          <a:xfrm>
            <a:off x="1524000" y="2709862"/>
            <a:ext cx="9563100" cy="2333626"/>
          </a:xfrm>
          <a:prstGeom prst="flowChartPunchedTap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tx1"/>
                </a:solidFill>
                <a:latin typeface="Times New Roman" panose="02020603050405020304" pitchFamily="18" charset="0"/>
                <a:cs typeface="Times New Roman" panose="02020603050405020304" pitchFamily="18" charset="0"/>
              </a:rPr>
              <a:t>SENTENCE PATTERN</a:t>
            </a:r>
          </a:p>
        </p:txBody>
      </p:sp>
    </p:spTree>
    <p:extLst>
      <p:ext uri="{BB962C8B-B14F-4D97-AF65-F5344CB8AC3E}">
        <p14:creationId xmlns:p14="http://schemas.microsoft.com/office/powerpoint/2010/main" val="679660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978DC-1D82-DC3B-7C5E-8B94644CF980}"/>
              </a:ext>
            </a:extLst>
          </p:cNvPr>
          <p:cNvPicPr>
            <a:picLocks noChangeAspect="1"/>
          </p:cNvPicPr>
          <p:nvPr/>
        </p:nvPicPr>
        <p:blipFill>
          <a:blip r:embed="rId2"/>
          <a:stretch>
            <a:fillRect/>
          </a:stretch>
        </p:blipFill>
        <p:spPr>
          <a:xfrm>
            <a:off x="0" y="0"/>
            <a:ext cx="12192000" cy="6836636"/>
          </a:xfrm>
          <a:prstGeom prst="rect">
            <a:avLst/>
          </a:prstGeom>
        </p:spPr>
      </p:pic>
      <p:pic>
        <p:nvPicPr>
          <p:cNvPr id="4" name="Picture 3">
            <a:extLst>
              <a:ext uri="{FF2B5EF4-FFF2-40B4-BE49-F238E27FC236}">
                <a16:creationId xmlns:a16="http://schemas.microsoft.com/office/drawing/2014/main" id="{DCB4AB16-7A95-114E-08A3-A6E0395C6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BB11B68-BE39-2F3A-61A8-913336B3D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6553242F-5215-5115-7E78-13F79704F8E1}"/>
              </a:ext>
            </a:extLst>
          </p:cNvPr>
          <p:cNvSpPr/>
          <p:nvPr/>
        </p:nvSpPr>
        <p:spPr>
          <a:xfrm>
            <a:off x="708338" y="225591"/>
            <a:ext cx="9779181" cy="1076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000" b="1" dirty="0">
              <a:solidFill>
                <a:schemeClr val="accent4">
                  <a:lumMod val="75000"/>
                </a:schemeClr>
              </a:solidFill>
            </a:endParaRPr>
          </a:p>
          <a:p>
            <a:pPr algn="ctr"/>
            <a:r>
              <a:rPr lang="it-IT" sz="4000" b="1" dirty="0">
                <a:solidFill>
                  <a:srgbClr val="FF0000"/>
                </a:solidFill>
              </a:rPr>
              <a:t>Hỏi xem có phải ai đó làm nghề gì hay không</a:t>
            </a:r>
            <a:endParaRPr lang="en-US" sz="4000" b="1" dirty="0">
              <a:solidFill>
                <a:srgbClr val="FF0000"/>
              </a:solidFill>
            </a:endParaRPr>
          </a:p>
          <a:p>
            <a:pPr algn="ctr"/>
            <a:endParaRPr lang="en-US" dirty="0"/>
          </a:p>
        </p:txBody>
      </p:sp>
      <p:sp>
        <p:nvSpPr>
          <p:cNvPr id="7" name="Thought Bubble: Cloud 6">
            <a:extLst>
              <a:ext uri="{FF2B5EF4-FFF2-40B4-BE49-F238E27FC236}">
                <a16:creationId xmlns:a16="http://schemas.microsoft.com/office/drawing/2014/main" id="{8D02AE94-55D5-EAD4-223D-0A45A22D8195}"/>
              </a:ext>
            </a:extLst>
          </p:cNvPr>
          <p:cNvSpPr/>
          <p:nvPr/>
        </p:nvSpPr>
        <p:spPr>
          <a:xfrm>
            <a:off x="218941" y="1490756"/>
            <a:ext cx="10972800" cy="2263020"/>
          </a:xfrm>
          <a:prstGeom prst="cloud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Is he a </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farmer</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Anh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b="1" dirty="0"/>
          </a:p>
        </p:txBody>
      </p:sp>
      <p:sp>
        <p:nvSpPr>
          <p:cNvPr id="8" name="Thought Bubble: Cloud 7">
            <a:extLst>
              <a:ext uri="{FF2B5EF4-FFF2-40B4-BE49-F238E27FC236}">
                <a16:creationId xmlns:a16="http://schemas.microsoft.com/office/drawing/2014/main" id="{C5007A95-9E6C-ECB0-59E3-8A25807EA34C}"/>
              </a:ext>
            </a:extLst>
          </p:cNvPr>
          <p:cNvSpPr/>
          <p:nvPr/>
        </p:nvSpPr>
        <p:spPr>
          <a:xfrm>
            <a:off x="2360682" y="4052887"/>
            <a:ext cx="7470636" cy="2263020"/>
          </a:xfrm>
          <a:prstGeom prst="cloud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32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Yes, he is. </a:t>
            </a:r>
          </a:p>
          <a:p>
            <a:pPr>
              <a:lnSpc>
                <a:spcPct val="150000"/>
              </a:lnSpc>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No, he isn’t.</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b="1" dirty="0"/>
          </a:p>
        </p:txBody>
      </p:sp>
    </p:spTree>
    <p:extLst>
      <p:ext uri="{BB962C8B-B14F-4D97-AF65-F5344CB8AC3E}">
        <p14:creationId xmlns:p14="http://schemas.microsoft.com/office/powerpoint/2010/main" val="300422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3BE092D0-43E4-4E80-819A-9FB2614A721C}"/>
              </a:ext>
            </a:extLst>
          </p:cNvPr>
          <p:cNvPicPr>
            <a:picLocks noChangeAspect="1"/>
          </p:cNvPicPr>
          <p:nvPr/>
        </p:nvPicPr>
        <p:blipFill>
          <a:blip r:embed="rId4"/>
          <a:stretch>
            <a:fillRect/>
          </a:stretch>
        </p:blipFill>
        <p:spPr>
          <a:xfrm>
            <a:off x="537049" y="1318618"/>
            <a:ext cx="2972766" cy="4483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CBC261E-B148-45C1-9607-07EE8DC580D8}"/>
              </a:ext>
            </a:extLst>
          </p:cNvPr>
          <p:cNvPicPr>
            <a:picLocks noChangeAspect="1"/>
          </p:cNvPicPr>
          <p:nvPr/>
        </p:nvPicPr>
        <p:blipFill>
          <a:blip r:embed="rId5"/>
          <a:stretch>
            <a:fillRect/>
          </a:stretch>
        </p:blipFill>
        <p:spPr>
          <a:xfrm>
            <a:off x="3970663" y="1365684"/>
            <a:ext cx="7497071" cy="4483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2">
            <a:extLst>
              <a:ext uri="{FF2B5EF4-FFF2-40B4-BE49-F238E27FC236}">
                <a16:creationId xmlns:a16="http://schemas.microsoft.com/office/drawing/2014/main" id="{E0FFB474-8DE5-4E7C-BA32-22F39276B09F}"/>
              </a:ext>
            </a:extLst>
          </p:cNvPr>
          <p:cNvSpPr txBox="1">
            <a:spLocks noChangeArrowheads="1"/>
          </p:cNvSpPr>
          <p:nvPr/>
        </p:nvSpPr>
        <p:spPr bwMode="auto">
          <a:xfrm>
            <a:off x="714241" y="133350"/>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500" b="1" dirty="0">
                <a:solidFill>
                  <a:srgbClr val="FF0000"/>
                </a:solidFill>
                <a:latin typeface="Arial" pitchFamily="34" charset="0"/>
              </a:rPr>
              <a:t>    </a:t>
            </a:r>
            <a:r>
              <a:rPr lang="en-US" sz="4000" b="1" dirty="0">
                <a:solidFill>
                  <a:srgbClr val="FF0000"/>
                </a:solidFill>
                <a:latin typeface="Arial" pitchFamily="34" charset="0"/>
              </a:rPr>
              <a:t>2. LISTEN , POINT AND SAY</a:t>
            </a:r>
          </a:p>
        </p:txBody>
      </p:sp>
    </p:spTree>
    <p:extLst>
      <p:ext uri="{BB962C8B-B14F-4D97-AF65-F5344CB8AC3E}">
        <p14:creationId xmlns:p14="http://schemas.microsoft.com/office/powerpoint/2010/main" val="325601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027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8">
            <a:extLst>
              <a:ext uri="{FF2B5EF4-FFF2-40B4-BE49-F238E27FC236}">
                <a16:creationId xmlns:a16="http://schemas.microsoft.com/office/drawing/2014/main" id="{7B25600A-B9CC-4E16-980F-67144424976B}"/>
              </a:ext>
            </a:extLst>
          </p:cNvPr>
          <p:cNvSpPr/>
          <p:nvPr/>
        </p:nvSpPr>
        <p:spPr>
          <a:xfrm>
            <a:off x="3278536" y="332872"/>
            <a:ext cx="5634928" cy="829760"/>
          </a:xfrm>
          <a:prstGeom prst="wedgeRoundRectCallout">
            <a:avLst>
              <a:gd name="adj1" fmla="val -55466"/>
              <a:gd name="adj2" fmla="val 83829"/>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0" dirty="0">
                <a:solidFill>
                  <a:srgbClr val="002060"/>
                </a:solidFill>
                <a:latin typeface="Times New Roman" panose="02020603050405020304" pitchFamily="18" charset="0"/>
                <a:cs typeface="Times New Roman" panose="02020603050405020304" pitchFamily="18" charset="0"/>
                <a:sym typeface="Arial"/>
              </a:rPr>
              <a:t>Is he a ……… ?</a:t>
            </a:r>
            <a:endPar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7" name="Rounded Rectangular Callout 8">
            <a:extLst>
              <a:ext uri="{FF2B5EF4-FFF2-40B4-BE49-F238E27FC236}">
                <a16:creationId xmlns:a16="http://schemas.microsoft.com/office/drawing/2014/main" id="{3082DA60-092D-4471-89D3-790C78BDF52F}"/>
              </a:ext>
            </a:extLst>
          </p:cNvPr>
          <p:cNvSpPr/>
          <p:nvPr/>
        </p:nvSpPr>
        <p:spPr>
          <a:xfrm>
            <a:off x="4116850" y="5098959"/>
            <a:ext cx="3740144" cy="829760"/>
          </a:xfrm>
          <a:prstGeom prst="wedgeRoundRectCallout">
            <a:avLst>
              <a:gd name="adj1" fmla="val 62941"/>
              <a:gd name="adj2" fmla="val 21975"/>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Yes, he is</a:t>
            </a:r>
          </a:p>
        </p:txBody>
      </p:sp>
      <p:sp>
        <p:nvSpPr>
          <p:cNvPr id="9" name="Rectangle 8">
            <a:extLst>
              <a:ext uri="{FF2B5EF4-FFF2-40B4-BE49-F238E27FC236}">
                <a16:creationId xmlns:a16="http://schemas.microsoft.com/office/drawing/2014/main" id="{C4BEE5FF-CB0E-4AC3-BE61-192F3379E834}"/>
              </a:ext>
            </a:extLst>
          </p:cNvPr>
          <p:cNvSpPr/>
          <p:nvPr/>
        </p:nvSpPr>
        <p:spPr>
          <a:xfrm>
            <a:off x="5638245" y="108646"/>
            <a:ext cx="1596314"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cook</a:t>
            </a:r>
          </a:p>
        </p:txBody>
      </p:sp>
      <p:pic>
        <p:nvPicPr>
          <p:cNvPr id="8" name="Picture 7">
            <a:extLst>
              <a:ext uri="{FF2B5EF4-FFF2-40B4-BE49-F238E27FC236}">
                <a16:creationId xmlns:a16="http://schemas.microsoft.com/office/drawing/2014/main" id="{39478D9F-6872-439E-9DE1-0E553E1DEDA0}"/>
              </a:ext>
            </a:extLst>
          </p:cNvPr>
          <p:cNvPicPr>
            <a:picLocks noChangeAspect="1"/>
          </p:cNvPicPr>
          <p:nvPr/>
        </p:nvPicPr>
        <p:blipFill>
          <a:blip r:embed="rId5"/>
          <a:stretch>
            <a:fillRect/>
          </a:stretch>
        </p:blipFill>
        <p:spPr>
          <a:xfrm>
            <a:off x="3909542" y="2130772"/>
            <a:ext cx="4178389" cy="2705102"/>
          </a:xfrm>
          <a:prstGeom prst="rect">
            <a:avLst/>
          </a:prstGeom>
        </p:spPr>
      </p:pic>
    </p:spTree>
    <p:extLst>
      <p:ext uri="{BB962C8B-B14F-4D97-AF65-F5344CB8AC3E}">
        <p14:creationId xmlns:p14="http://schemas.microsoft.com/office/powerpoint/2010/main" val="8837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027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8">
            <a:extLst>
              <a:ext uri="{FF2B5EF4-FFF2-40B4-BE49-F238E27FC236}">
                <a16:creationId xmlns:a16="http://schemas.microsoft.com/office/drawing/2014/main" id="{7B25600A-B9CC-4E16-980F-67144424976B}"/>
              </a:ext>
            </a:extLst>
          </p:cNvPr>
          <p:cNvSpPr/>
          <p:nvPr/>
        </p:nvSpPr>
        <p:spPr>
          <a:xfrm>
            <a:off x="3278536" y="332872"/>
            <a:ext cx="5634928" cy="829760"/>
          </a:xfrm>
          <a:prstGeom prst="wedgeRoundRectCallout">
            <a:avLst>
              <a:gd name="adj1" fmla="val -55466"/>
              <a:gd name="adj2" fmla="val 83829"/>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0" dirty="0">
                <a:solidFill>
                  <a:srgbClr val="002060"/>
                </a:solidFill>
                <a:latin typeface="Times New Roman" panose="02020603050405020304" pitchFamily="18" charset="0"/>
                <a:cs typeface="Times New Roman" panose="02020603050405020304" pitchFamily="18" charset="0"/>
                <a:sym typeface="Arial"/>
              </a:rPr>
              <a:t>Is he a ……… ?</a:t>
            </a:r>
            <a:endPar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7" name="Rounded Rectangular Callout 8">
            <a:extLst>
              <a:ext uri="{FF2B5EF4-FFF2-40B4-BE49-F238E27FC236}">
                <a16:creationId xmlns:a16="http://schemas.microsoft.com/office/drawing/2014/main" id="{3082DA60-092D-4471-89D3-790C78BDF52F}"/>
              </a:ext>
            </a:extLst>
          </p:cNvPr>
          <p:cNvSpPr/>
          <p:nvPr/>
        </p:nvSpPr>
        <p:spPr>
          <a:xfrm>
            <a:off x="4116850" y="5098959"/>
            <a:ext cx="3740144" cy="829760"/>
          </a:xfrm>
          <a:prstGeom prst="wedgeRoundRectCallout">
            <a:avLst>
              <a:gd name="adj1" fmla="val 62941"/>
              <a:gd name="adj2" fmla="val 21975"/>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Yes, he is</a:t>
            </a:r>
          </a:p>
        </p:txBody>
      </p:sp>
      <p:sp>
        <p:nvSpPr>
          <p:cNvPr id="9" name="Rectangle 8">
            <a:extLst>
              <a:ext uri="{FF2B5EF4-FFF2-40B4-BE49-F238E27FC236}">
                <a16:creationId xmlns:a16="http://schemas.microsoft.com/office/drawing/2014/main" id="{C4BEE5FF-CB0E-4AC3-BE61-192F3379E834}"/>
              </a:ext>
            </a:extLst>
          </p:cNvPr>
          <p:cNvSpPr/>
          <p:nvPr/>
        </p:nvSpPr>
        <p:spPr>
          <a:xfrm>
            <a:off x="5483697" y="124927"/>
            <a:ext cx="2218749"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farmer</a:t>
            </a:r>
          </a:p>
        </p:txBody>
      </p:sp>
      <p:pic>
        <p:nvPicPr>
          <p:cNvPr id="10" name="Picture 9">
            <a:extLst>
              <a:ext uri="{FF2B5EF4-FFF2-40B4-BE49-F238E27FC236}">
                <a16:creationId xmlns:a16="http://schemas.microsoft.com/office/drawing/2014/main" id="{1806F780-77D1-4DEE-8F77-89D8C14FB7DE}"/>
              </a:ext>
            </a:extLst>
          </p:cNvPr>
          <p:cNvPicPr>
            <a:picLocks noChangeAspect="1"/>
          </p:cNvPicPr>
          <p:nvPr/>
        </p:nvPicPr>
        <p:blipFill>
          <a:blip r:embed="rId5"/>
          <a:stretch>
            <a:fillRect/>
          </a:stretch>
        </p:blipFill>
        <p:spPr>
          <a:xfrm>
            <a:off x="4279082" y="1915982"/>
            <a:ext cx="3577912" cy="2429627"/>
          </a:xfrm>
          <a:prstGeom prst="rect">
            <a:avLst/>
          </a:prstGeom>
        </p:spPr>
      </p:pic>
    </p:spTree>
    <p:extLst>
      <p:ext uri="{BB962C8B-B14F-4D97-AF65-F5344CB8AC3E}">
        <p14:creationId xmlns:p14="http://schemas.microsoft.com/office/powerpoint/2010/main" val="210774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2"/>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a:extLst>
              <a:ext uri="{FF2B5EF4-FFF2-40B4-BE49-F238E27FC236}">
                <a16:creationId xmlns:a16="http://schemas.microsoft.com/office/drawing/2014/main" id="{5BE0C81B-9374-0F41-AE6F-4F55A925746E}"/>
              </a:ext>
            </a:extLst>
          </p:cNvPr>
          <p:cNvSpPr txBox="1">
            <a:spLocks noChangeArrowheads="1"/>
          </p:cNvSpPr>
          <p:nvPr/>
        </p:nvSpPr>
        <p:spPr bwMode="auto">
          <a:xfrm>
            <a:off x="3581400" y="2598003"/>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800" b="1" dirty="0">
                <a:solidFill>
                  <a:srgbClr val="0070C0"/>
                </a:solidFill>
                <a:latin typeface="Arial" pitchFamily="34" charset="0"/>
              </a:rPr>
              <a:t>LESSON 2 ( 1, 2, 3)</a:t>
            </a:r>
          </a:p>
        </p:txBody>
      </p:sp>
      <p:sp>
        <p:nvSpPr>
          <p:cNvPr id="7" name="TextBox 2">
            <a:extLst>
              <a:ext uri="{FF2B5EF4-FFF2-40B4-BE49-F238E27FC236}">
                <a16:creationId xmlns:a16="http://schemas.microsoft.com/office/drawing/2014/main" id="{D89CE7DE-2614-2507-AAFB-81ACA56A921C}"/>
              </a:ext>
            </a:extLst>
          </p:cNvPr>
          <p:cNvSpPr txBox="1">
            <a:spLocks noChangeArrowheads="1"/>
          </p:cNvSpPr>
          <p:nvPr/>
        </p:nvSpPr>
        <p:spPr bwMode="auto">
          <a:xfrm>
            <a:off x="1171441" y="1546224"/>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500" b="1" dirty="0">
                <a:latin typeface="Arial" pitchFamily="34" charset="0"/>
              </a:rPr>
              <a:t>         </a:t>
            </a:r>
            <a:r>
              <a:rPr lang="en-US" sz="4500" b="1" dirty="0">
                <a:solidFill>
                  <a:srgbClr val="FF0000"/>
                </a:solidFill>
                <a:latin typeface="Arial" pitchFamily="34" charset="0"/>
              </a:rPr>
              <a:t>UNIT 12: JOBS</a:t>
            </a:r>
          </a:p>
        </p:txBody>
      </p:sp>
    </p:spTree>
    <p:extLst>
      <p:ext uri="{BB962C8B-B14F-4D97-AF65-F5344CB8AC3E}">
        <p14:creationId xmlns:p14="http://schemas.microsoft.com/office/powerpoint/2010/main" val="479905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027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8">
            <a:extLst>
              <a:ext uri="{FF2B5EF4-FFF2-40B4-BE49-F238E27FC236}">
                <a16:creationId xmlns:a16="http://schemas.microsoft.com/office/drawing/2014/main" id="{7B25600A-B9CC-4E16-980F-67144424976B}"/>
              </a:ext>
            </a:extLst>
          </p:cNvPr>
          <p:cNvSpPr/>
          <p:nvPr/>
        </p:nvSpPr>
        <p:spPr>
          <a:xfrm>
            <a:off x="3278536" y="332872"/>
            <a:ext cx="5634928" cy="829760"/>
          </a:xfrm>
          <a:prstGeom prst="wedgeRoundRectCallout">
            <a:avLst>
              <a:gd name="adj1" fmla="val -55466"/>
              <a:gd name="adj2" fmla="val 83829"/>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0" dirty="0">
                <a:solidFill>
                  <a:srgbClr val="002060"/>
                </a:solidFill>
                <a:latin typeface="Times New Roman" panose="02020603050405020304" pitchFamily="18" charset="0"/>
                <a:cs typeface="Times New Roman" panose="02020603050405020304" pitchFamily="18" charset="0"/>
                <a:sym typeface="Arial"/>
              </a:rPr>
              <a:t>Is she a ……… ?</a:t>
            </a:r>
            <a:endPar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7" name="Rounded Rectangular Callout 8">
            <a:extLst>
              <a:ext uri="{FF2B5EF4-FFF2-40B4-BE49-F238E27FC236}">
                <a16:creationId xmlns:a16="http://schemas.microsoft.com/office/drawing/2014/main" id="{3082DA60-092D-4471-89D3-790C78BDF52F}"/>
              </a:ext>
            </a:extLst>
          </p:cNvPr>
          <p:cNvSpPr/>
          <p:nvPr/>
        </p:nvSpPr>
        <p:spPr>
          <a:xfrm>
            <a:off x="2043790" y="4856099"/>
            <a:ext cx="8491127" cy="829760"/>
          </a:xfrm>
          <a:prstGeom prst="wedgeRoundRectCallout">
            <a:avLst>
              <a:gd name="adj1" fmla="val 62941"/>
              <a:gd name="adj2" fmla="val 21975"/>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No, she isn’t. She’ a ………</a:t>
            </a:r>
          </a:p>
        </p:txBody>
      </p:sp>
      <p:sp>
        <p:nvSpPr>
          <p:cNvPr id="9" name="Rectangle 8">
            <a:extLst>
              <a:ext uri="{FF2B5EF4-FFF2-40B4-BE49-F238E27FC236}">
                <a16:creationId xmlns:a16="http://schemas.microsoft.com/office/drawing/2014/main" id="{C4BEE5FF-CB0E-4AC3-BE61-192F3379E834}"/>
              </a:ext>
            </a:extLst>
          </p:cNvPr>
          <p:cNvSpPr/>
          <p:nvPr/>
        </p:nvSpPr>
        <p:spPr>
          <a:xfrm>
            <a:off x="5483697" y="124927"/>
            <a:ext cx="2218749"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cook</a:t>
            </a:r>
          </a:p>
        </p:txBody>
      </p:sp>
      <p:pic>
        <p:nvPicPr>
          <p:cNvPr id="8" name="Picture 7">
            <a:extLst>
              <a:ext uri="{FF2B5EF4-FFF2-40B4-BE49-F238E27FC236}">
                <a16:creationId xmlns:a16="http://schemas.microsoft.com/office/drawing/2014/main" id="{BF3777AE-449F-415A-AC10-2543D06101A4}"/>
              </a:ext>
            </a:extLst>
          </p:cNvPr>
          <p:cNvPicPr>
            <a:picLocks noChangeAspect="1"/>
          </p:cNvPicPr>
          <p:nvPr/>
        </p:nvPicPr>
        <p:blipFill>
          <a:blip r:embed="rId5"/>
          <a:stretch>
            <a:fillRect/>
          </a:stretch>
        </p:blipFill>
        <p:spPr>
          <a:xfrm>
            <a:off x="3789900" y="1814119"/>
            <a:ext cx="4394043" cy="2699599"/>
          </a:xfrm>
          <a:prstGeom prst="rect">
            <a:avLst/>
          </a:prstGeom>
        </p:spPr>
      </p:pic>
      <p:sp>
        <p:nvSpPr>
          <p:cNvPr id="11" name="Rectangle 10">
            <a:extLst>
              <a:ext uri="{FF2B5EF4-FFF2-40B4-BE49-F238E27FC236}">
                <a16:creationId xmlns:a16="http://schemas.microsoft.com/office/drawing/2014/main" id="{6DAD4E9D-09EC-49DB-AE43-591E0614DDCC}"/>
              </a:ext>
            </a:extLst>
          </p:cNvPr>
          <p:cNvSpPr/>
          <p:nvPr/>
        </p:nvSpPr>
        <p:spPr>
          <a:xfrm>
            <a:off x="7844115" y="4694659"/>
            <a:ext cx="2218749"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singer</a:t>
            </a:r>
          </a:p>
        </p:txBody>
      </p:sp>
    </p:spTree>
    <p:extLst>
      <p:ext uri="{BB962C8B-B14F-4D97-AF65-F5344CB8AC3E}">
        <p14:creationId xmlns:p14="http://schemas.microsoft.com/office/powerpoint/2010/main" val="25354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027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8">
            <a:extLst>
              <a:ext uri="{FF2B5EF4-FFF2-40B4-BE49-F238E27FC236}">
                <a16:creationId xmlns:a16="http://schemas.microsoft.com/office/drawing/2014/main" id="{7B25600A-B9CC-4E16-980F-67144424976B}"/>
              </a:ext>
            </a:extLst>
          </p:cNvPr>
          <p:cNvSpPr/>
          <p:nvPr/>
        </p:nvSpPr>
        <p:spPr>
          <a:xfrm>
            <a:off x="3278536" y="332872"/>
            <a:ext cx="5634928" cy="829760"/>
          </a:xfrm>
          <a:prstGeom prst="wedgeRoundRectCallout">
            <a:avLst>
              <a:gd name="adj1" fmla="val -55466"/>
              <a:gd name="adj2" fmla="val 83829"/>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0" dirty="0">
                <a:solidFill>
                  <a:srgbClr val="002060"/>
                </a:solidFill>
                <a:latin typeface="Times New Roman" panose="02020603050405020304" pitchFamily="18" charset="0"/>
                <a:cs typeface="Times New Roman" panose="02020603050405020304" pitchFamily="18" charset="0"/>
                <a:sym typeface="Arial"/>
              </a:rPr>
              <a:t>Is she a ……… ?</a:t>
            </a:r>
            <a:endPar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7" name="Rounded Rectangular Callout 8">
            <a:extLst>
              <a:ext uri="{FF2B5EF4-FFF2-40B4-BE49-F238E27FC236}">
                <a16:creationId xmlns:a16="http://schemas.microsoft.com/office/drawing/2014/main" id="{3082DA60-092D-4471-89D3-790C78BDF52F}"/>
              </a:ext>
            </a:extLst>
          </p:cNvPr>
          <p:cNvSpPr/>
          <p:nvPr/>
        </p:nvSpPr>
        <p:spPr>
          <a:xfrm>
            <a:off x="2043790" y="4856099"/>
            <a:ext cx="8491127" cy="829760"/>
          </a:xfrm>
          <a:prstGeom prst="wedgeRoundRectCallout">
            <a:avLst>
              <a:gd name="adj1" fmla="val 62941"/>
              <a:gd name="adj2" fmla="val 21975"/>
              <a:gd name="adj3" fmla="val 16667"/>
            </a:avLst>
          </a:prstGeom>
          <a:noFill/>
          <a:ln w="25400" cap="flat" cmpd="sng" algn="ctr">
            <a:solidFill>
              <a:schemeClr val="tx2">
                <a:lumMod val="50000"/>
              </a:scheme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No, she isn’t. She’ a ………</a:t>
            </a:r>
          </a:p>
        </p:txBody>
      </p:sp>
      <p:sp>
        <p:nvSpPr>
          <p:cNvPr id="9" name="Rectangle 8">
            <a:extLst>
              <a:ext uri="{FF2B5EF4-FFF2-40B4-BE49-F238E27FC236}">
                <a16:creationId xmlns:a16="http://schemas.microsoft.com/office/drawing/2014/main" id="{C4BEE5FF-CB0E-4AC3-BE61-192F3379E834}"/>
              </a:ext>
            </a:extLst>
          </p:cNvPr>
          <p:cNvSpPr/>
          <p:nvPr/>
        </p:nvSpPr>
        <p:spPr>
          <a:xfrm>
            <a:off x="5483697" y="124927"/>
            <a:ext cx="2218749"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farmer</a:t>
            </a:r>
          </a:p>
        </p:txBody>
      </p:sp>
      <p:sp>
        <p:nvSpPr>
          <p:cNvPr id="11" name="Rectangle 10">
            <a:extLst>
              <a:ext uri="{FF2B5EF4-FFF2-40B4-BE49-F238E27FC236}">
                <a16:creationId xmlns:a16="http://schemas.microsoft.com/office/drawing/2014/main" id="{6DAD4E9D-09EC-49DB-AE43-591E0614DDCC}"/>
              </a:ext>
            </a:extLst>
          </p:cNvPr>
          <p:cNvSpPr/>
          <p:nvPr/>
        </p:nvSpPr>
        <p:spPr>
          <a:xfrm>
            <a:off x="7844115" y="4694659"/>
            <a:ext cx="2218749" cy="861774"/>
          </a:xfrm>
          <a:prstGeom prst="rect">
            <a:avLst/>
          </a:prstGeom>
          <a:noFill/>
        </p:spPr>
        <p:txBody>
          <a:bodyPr wrap="square" lIns="91440" tIns="45720" rIns="91440" bIns="45720">
            <a:spAutoFit/>
          </a:bodyPr>
          <a:lstStyle/>
          <a:p>
            <a:pPr algn="ctr"/>
            <a:r>
              <a:rPr lang="en-US" sz="5000" b="1" dirty="0">
                <a:ln w="0"/>
                <a:solidFill>
                  <a:srgbClr val="FE6761">
                    <a:lumMod val="75000"/>
                  </a:srgbClr>
                </a:solidFill>
                <a:effectLst>
                  <a:outerShdw blurRad="38100" dist="19050" dir="2700000" algn="tl" rotWithShape="0">
                    <a:srgbClr val="A578DA">
                      <a:alpha val="40000"/>
                    </a:srgbClr>
                  </a:outerShdw>
                </a:effectLst>
                <a:latin typeface="Times New Roman" panose="02020603050405020304" pitchFamily="18" charset="0"/>
                <a:cs typeface="Times New Roman" panose="02020603050405020304" pitchFamily="18" charset="0"/>
              </a:rPr>
              <a:t>nurse</a:t>
            </a:r>
          </a:p>
        </p:txBody>
      </p:sp>
      <p:pic>
        <p:nvPicPr>
          <p:cNvPr id="10" name="Picture 9">
            <a:extLst>
              <a:ext uri="{FF2B5EF4-FFF2-40B4-BE49-F238E27FC236}">
                <a16:creationId xmlns:a16="http://schemas.microsoft.com/office/drawing/2014/main" id="{E7AC8158-9DB4-48DD-88E1-9D6A6E009691}"/>
              </a:ext>
            </a:extLst>
          </p:cNvPr>
          <p:cNvPicPr>
            <a:picLocks noChangeAspect="1"/>
          </p:cNvPicPr>
          <p:nvPr/>
        </p:nvPicPr>
        <p:blipFill>
          <a:blip r:embed="rId5"/>
          <a:stretch>
            <a:fillRect/>
          </a:stretch>
        </p:blipFill>
        <p:spPr>
          <a:xfrm>
            <a:off x="3719312" y="1932022"/>
            <a:ext cx="4690592" cy="2586706"/>
          </a:xfrm>
          <a:prstGeom prst="rect">
            <a:avLst/>
          </a:prstGeom>
        </p:spPr>
      </p:pic>
    </p:spTree>
    <p:extLst>
      <p:ext uri="{BB962C8B-B14F-4D97-AF65-F5344CB8AC3E}">
        <p14:creationId xmlns:p14="http://schemas.microsoft.com/office/powerpoint/2010/main" val="16236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2">
            <a:extLst>
              <a:ext uri="{FF2B5EF4-FFF2-40B4-BE49-F238E27FC236}">
                <a16:creationId xmlns:a16="http://schemas.microsoft.com/office/drawing/2014/main" id="{731E857F-4024-417D-ADDA-2AE80CA3B36A}"/>
              </a:ext>
            </a:extLst>
          </p:cNvPr>
          <p:cNvSpPr txBox="1">
            <a:spLocks noChangeArrowheads="1"/>
          </p:cNvSpPr>
          <p:nvPr/>
        </p:nvSpPr>
        <p:spPr bwMode="auto">
          <a:xfrm>
            <a:off x="714241" y="133350"/>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500" b="1" dirty="0">
                <a:solidFill>
                  <a:srgbClr val="FF0000"/>
                </a:solidFill>
                <a:latin typeface="Arial" pitchFamily="34" charset="0"/>
              </a:rPr>
              <a:t>    </a:t>
            </a:r>
            <a:r>
              <a:rPr lang="en-US" sz="4000" b="1" dirty="0">
                <a:solidFill>
                  <a:srgbClr val="FF0000"/>
                </a:solidFill>
                <a:latin typeface="Arial" pitchFamily="34" charset="0"/>
              </a:rPr>
              <a:t>3. LET’S TALK</a:t>
            </a:r>
          </a:p>
        </p:txBody>
      </p:sp>
      <p:pic>
        <p:nvPicPr>
          <p:cNvPr id="10" name="Picture 9">
            <a:extLst>
              <a:ext uri="{FF2B5EF4-FFF2-40B4-BE49-F238E27FC236}">
                <a16:creationId xmlns:a16="http://schemas.microsoft.com/office/drawing/2014/main" id="{3709FFF0-193A-4ED1-85EE-1C15476C5B2F}"/>
              </a:ext>
            </a:extLst>
          </p:cNvPr>
          <p:cNvPicPr>
            <a:picLocks noChangeAspect="1"/>
          </p:cNvPicPr>
          <p:nvPr/>
        </p:nvPicPr>
        <p:blipFill rotWithShape="1">
          <a:blip r:embed="rId4"/>
          <a:srcRect l="575" t="1394"/>
          <a:stretch/>
        </p:blipFill>
        <p:spPr>
          <a:xfrm>
            <a:off x="496916" y="1129680"/>
            <a:ext cx="2496847" cy="271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36A1D2F5-78AE-48BF-8A2C-908BAD586F36}"/>
              </a:ext>
            </a:extLst>
          </p:cNvPr>
          <p:cNvPicPr>
            <a:picLocks noChangeAspect="1"/>
          </p:cNvPicPr>
          <p:nvPr/>
        </p:nvPicPr>
        <p:blipFill rotWithShape="1">
          <a:blip r:embed="rId5"/>
          <a:srcRect t="3756" b="-3"/>
          <a:stretch/>
        </p:blipFill>
        <p:spPr>
          <a:xfrm>
            <a:off x="3317522" y="1136973"/>
            <a:ext cx="2501693" cy="271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CBDDFC49-6A9B-4CE8-82FE-5F1A8757FFA8}"/>
              </a:ext>
            </a:extLst>
          </p:cNvPr>
          <p:cNvPicPr>
            <a:picLocks noChangeAspect="1"/>
          </p:cNvPicPr>
          <p:nvPr/>
        </p:nvPicPr>
        <p:blipFill>
          <a:blip r:embed="rId6"/>
          <a:stretch>
            <a:fillRect/>
          </a:stretch>
        </p:blipFill>
        <p:spPr>
          <a:xfrm>
            <a:off x="6302790" y="1136973"/>
            <a:ext cx="2496847" cy="271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D4681D8B-5C0B-465F-A236-1EC71294D6D9}"/>
              </a:ext>
            </a:extLst>
          </p:cNvPr>
          <p:cNvPicPr>
            <a:picLocks noChangeAspect="1"/>
          </p:cNvPicPr>
          <p:nvPr/>
        </p:nvPicPr>
        <p:blipFill rotWithShape="1">
          <a:blip r:embed="rId7"/>
          <a:srcRect l="2557"/>
          <a:stretch/>
        </p:blipFill>
        <p:spPr>
          <a:xfrm>
            <a:off x="9350957" y="1156574"/>
            <a:ext cx="2536243" cy="2716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03C5214C-C0CE-4629-B421-884630D1D7DD}"/>
              </a:ext>
            </a:extLst>
          </p:cNvPr>
          <p:cNvPicPr>
            <a:picLocks noChangeAspect="1"/>
          </p:cNvPicPr>
          <p:nvPr/>
        </p:nvPicPr>
        <p:blipFill>
          <a:blip r:embed="rId8"/>
          <a:stretch>
            <a:fillRect/>
          </a:stretch>
        </p:blipFill>
        <p:spPr>
          <a:xfrm>
            <a:off x="2544068" y="4383550"/>
            <a:ext cx="7810167" cy="1776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12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3000375" y="3200400"/>
            <a:ext cx="6191250" cy="216058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E6AAE-FC6D-3215-4A55-1DC9ADDB22AA}"/>
              </a:ext>
            </a:extLst>
          </p:cNvPr>
          <p:cNvPicPr>
            <a:picLocks noChangeAspect="1"/>
          </p:cNvPicPr>
          <p:nvPr/>
        </p:nvPicPr>
        <p:blipFill>
          <a:blip r:embed="rId3"/>
          <a:stretch>
            <a:fillRect/>
          </a:stretch>
        </p:blipFill>
        <p:spPr>
          <a:xfrm>
            <a:off x="0" y="0"/>
            <a:ext cx="12192000" cy="6884701"/>
          </a:xfrm>
          <a:prstGeom prst="rect">
            <a:avLst/>
          </a:prstGeom>
        </p:spPr>
      </p:pic>
      <p:pic>
        <p:nvPicPr>
          <p:cNvPr id="4" name="Picture 3">
            <a:extLst>
              <a:ext uri="{FF2B5EF4-FFF2-40B4-BE49-F238E27FC236}">
                <a16:creationId xmlns:a16="http://schemas.microsoft.com/office/drawing/2014/main" id="{FF09710D-44A5-F2EB-929B-9C0206BA2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E2444E1-9E8B-1472-80BB-573CAAB46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84728F3-2649-4234-9EF7-1590F84D5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500" y="1463522"/>
            <a:ext cx="6264680" cy="2779865"/>
          </a:xfrm>
          <a:prstGeom prst="rect">
            <a:avLst/>
          </a:prstGeom>
        </p:spPr>
      </p:pic>
      <p:pic>
        <p:nvPicPr>
          <p:cNvPr id="7" name="Picture 2" descr="199,179 BEST Fairy Cartoon IMAGES, STOCK PHOTOS &amp;amp; VECTORS | Adobe Stock">
            <a:extLst>
              <a:ext uri="{FF2B5EF4-FFF2-40B4-BE49-F238E27FC236}">
                <a16:creationId xmlns:a16="http://schemas.microsoft.com/office/drawing/2014/main" id="{0B46028B-7F49-46CA-A85B-B2388C003A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0128" y="-327867"/>
            <a:ext cx="6760368" cy="607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ame tale Images, Stock Photos &amp;amp; Vectors | Shutterstock">
            <a:extLst>
              <a:ext uri="{FF2B5EF4-FFF2-40B4-BE49-F238E27FC236}">
                <a16:creationId xmlns:a16="http://schemas.microsoft.com/office/drawing/2014/main" id="{4D5EE1B3-0DCC-4BC4-8081-31EA9856D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4648153" y="1248643"/>
            <a:ext cx="4975531" cy="8020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Is he a </a:t>
            </a:r>
            <a:r>
              <a:rPr kumimoji="0" lang="en-US" sz="4800" b="1" i="0" u="none" strike="noStrike" kern="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farmer</a:t>
            </a: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5380168" y="5032997"/>
            <a:ext cx="5143405" cy="1173374"/>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black"/>
                </a:solidFill>
                <a:effectLst/>
                <a:uLnTx/>
                <a:uFillTx/>
                <a:latin typeface="Calibri" panose="020F0502020204030204"/>
                <a:ea typeface="+mn-ea"/>
                <a:cs typeface="+mn-cs"/>
              </a:rPr>
              <a:t>Yes, he is.</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2046585" y="2032012"/>
            <a:ext cx="2540084" cy="3614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3296673" y="4007538"/>
            <a:ext cx="184730"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nvGrpSpPr>
          <p:cNvPr id="9" name="Group 8">
            <a:extLst>
              <a:ext uri="{FF2B5EF4-FFF2-40B4-BE49-F238E27FC236}">
                <a16:creationId xmlns:a16="http://schemas.microsoft.com/office/drawing/2014/main" id="{923C063C-1FE3-4E78-8416-DC217FF694D5}"/>
              </a:ext>
            </a:extLst>
          </p:cNvPr>
          <p:cNvGrpSpPr/>
          <p:nvPr/>
        </p:nvGrpSpPr>
        <p:grpSpPr>
          <a:xfrm>
            <a:off x="75994" y="90707"/>
            <a:ext cx="1131444" cy="1624937"/>
            <a:chOff x="75994" y="90707"/>
            <a:chExt cx="1131444" cy="1624937"/>
          </a:xfrm>
        </p:grpSpPr>
        <p:pic>
          <p:nvPicPr>
            <p:cNvPr id="12" name="Picture 2" descr="Happy flower cartoon flower Royalty Free Vector Image">
              <a:hlinkClick r:id="rId5"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5800BF-98D1-4780-A491-2200092EF0AE}"/>
                </a:ext>
              </a:extLst>
            </p:cNvPr>
            <p:cNvSpPr/>
            <p:nvPr/>
          </p:nvSpPr>
          <p:spPr>
            <a:xfrm>
              <a:off x="237598" y="503065"/>
              <a:ext cx="808235"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rgbClr val="0000CC"/>
                  </a:solidFill>
                  <a:effectLst/>
                  <a:latin typeface="Comic Sans MS" panose="030F0702030302020204" pitchFamily="66" charset="0"/>
                </a:rPr>
                <a:t>home</a:t>
              </a:r>
            </a:p>
          </p:txBody>
        </p:sp>
      </p:grpSp>
      <p:sp>
        <p:nvSpPr>
          <p:cNvPr id="10" name="Rectangle 9">
            <a:extLst>
              <a:ext uri="{FF2B5EF4-FFF2-40B4-BE49-F238E27FC236}">
                <a16:creationId xmlns:a16="http://schemas.microsoft.com/office/drawing/2014/main" id="{DFF4F1A5-8A40-482E-AC15-B9E79FD9A783}"/>
              </a:ext>
            </a:extLst>
          </p:cNvPr>
          <p:cNvSpPr/>
          <p:nvPr/>
        </p:nvSpPr>
        <p:spPr>
          <a:xfrm>
            <a:off x="5606322" y="2544974"/>
            <a:ext cx="3282846" cy="1993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E7C33BA-FCD7-4A2B-9115-3267A3E14FD1}"/>
              </a:ext>
            </a:extLst>
          </p:cNvPr>
          <p:cNvPicPr>
            <a:picLocks noChangeAspect="1"/>
          </p:cNvPicPr>
          <p:nvPr/>
        </p:nvPicPr>
        <p:blipFill>
          <a:blip r:embed="rId7"/>
          <a:stretch>
            <a:fillRect/>
          </a:stretch>
        </p:blipFill>
        <p:spPr>
          <a:xfrm>
            <a:off x="5754028" y="2544974"/>
            <a:ext cx="3135140" cy="1847144"/>
          </a:xfrm>
          <a:prstGeom prst="rect">
            <a:avLst/>
          </a:prstGeom>
        </p:spPr>
      </p:pic>
    </p:spTree>
    <p:extLst>
      <p:ext uri="{BB962C8B-B14F-4D97-AF65-F5344CB8AC3E}">
        <p14:creationId xmlns:p14="http://schemas.microsoft.com/office/powerpoint/2010/main" val="157063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ame tale Images, Stock Photos &amp;amp; Vectors | Shutterstock">
            <a:extLst>
              <a:ext uri="{FF2B5EF4-FFF2-40B4-BE49-F238E27FC236}">
                <a16:creationId xmlns:a16="http://schemas.microsoft.com/office/drawing/2014/main" id="{4D5EE1B3-0DCC-4BC4-8081-31EA9856D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4648153" y="1248643"/>
            <a:ext cx="4975531" cy="8020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Is she a </a:t>
            </a:r>
            <a:r>
              <a:rPr kumimoji="0" lang="en-US" sz="4800" b="1" i="0" u="none" strike="noStrike" kern="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driver</a:t>
            </a: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023705" y="5032997"/>
            <a:ext cx="7780374" cy="1173374"/>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black"/>
                </a:solidFill>
                <a:effectLst/>
                <a:uLnTx/>
                <a:uFillTx/>
                <a:latin typeface="Calibri" panose="020F0502020204030204"/>
                <a:ea typeface="+mn-ea"/>
                <a:cs typeface="+mn-cs"/>
              </a:rPr>
              <a:t>No, she isn’t. She’s a cook</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2046585" y="2032012"/>
            <a:ext cx="2540084" cy="3614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3296673" y="4007538"/>
            <a:ext cx="184730"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nvGrpSpPr>
          <p:cNvPr id="9" name="Group 8">
            <a:extLst>
              <a:ext uri="{FF2B5EF4-FFF2-40B4-BE49-F238E27FC236}">
                <a16:creationId xmlns:a16="http://schemas.microsoft.com/office/drawing/2014/main" id="{923C063C-1FE3-4E78-8416-DC217FF694D5}"/>
              </a:ext>
            </a:extLst>
          </p:cNvPr>
          <p:cNvGrpSpPr/>
          <p:nvPr/>
        </p:nvGrpSpPr>
        <p:grpSpPr>
          <a:xfrm>
            <a:off x="75994" y="90707"/>
            <a:ext cx="1131444" cy="1624937"/>
            <a:chOff x="75994" y="90707"/>
            <a:chExt cx="1131444" cy="1624937"/>
          </a:xfrm>
        </p:grpSpPr>
        <p:pic>
          <p:nvPicPr>
            <p:cNvPr id="12" name="Picture 2" descr="Happy flower cartoon flower Royalty Free Vector Image">
              <a:hlinkClick r:id="rId5"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5800BF-98D1-4780-A491-2200092EF0AE}"/>
                </a:ext>
              </a:extLst>
            </p:cNvPr>
            <p:cNvSpPr/>
            <p:nvPr/>
          </p:nvSpPr>
          <p:spPr>
            <a:xfrm>
              <a:off x="237598" y="503065"/>
              <a:ext cx="808235"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rgbClr val="0000CC"/>
                  </a:solidFill>
                  <a:effectLst/>
                  <a:latin typeface="Comic Sans MS" panose="030F0702030302020204" pitchFamily="66" charset="0"/>
                </a:rPr>
                <a:t>home</a:t>
              </a:r>
            </a:p>
          </p:txBody>
        </p:sp>
      </p:grpSp>
      <p:sp>
        <p:nvSpPr>
          <p:cNvPr id="10" name="Rectangle 9">
            <a:extLst>
              <a:ext uri="{FF2B5EF4-FFF2-40B4-BE49-F238E27FC236}">
                <a16:creationId xmlns:a16="http://schemas.microsoft.com/office/drawing/2014/main" id="{DFF4F1A5-8A40-482E-AC15-B9E79FD9A783}"/>
              </a:ext>
            </a:extLst>
          </p:cNvPr>
          <p:cNvSpPr/>
          <p:nvPr/>
        </p:nvSpPr>
        <p:spPr>
          <a:xfrm>
            <a:off x="5606322" y="2544974"/>
            <a:ext cx="3282846" cy="1993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1C4023D-3EA8-47DB-99A4-066E669A3269}"/>
              </a:ext>
            </a:extLst>
          </p:cNvPr>
          <p:cNvPicPr>
            <a:picLocks noChangeAspect="1"/>
          </p:cNvPicPr>
          <p:nvPr/>
        </p:nvPicPr>
        <p:blipFill>
          <a:blip r:embed="rId7"/>
          <a:stretch>
            <a:fillRect/>
          </a:stretch>
        </p:blipFill>
        <p:spPr>
          <a:xfrm>
            <a:off x="5603046" y="2662241"/>
            <a:ext cx="3282845" cy="1876425"/>
          </a:xfrm>
          <a:prstGeom prst="rect">
            <a:avLst/>
          </a:prstGeom>
        </p:spPr>
      </p:pic>
    </p:spTree>
    <p:extLst>
      <p:ext uri="{BB962C8B-B14F-4D97-AF65-F5344CB8AC3E}">
        <p14:creationId xmlns:p14="http://schemas.microsoft.com/office/powerpoint/2010/main" val="123716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ame tale Images, Stock Photos &amp;amp; Vectors | Shutterstock">
            <a:extLst>
              <a:ext uri="{FF2B5EF4-FFF2-40B4-BE49-F238E27FC236}">
                <a16:creationId xmlns:a16="http://schemas.microsoft.com/office/drawing/2014/main" id="{4D5EE1B3-0DCC-4BC4-8081-31EA9856D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4648153" y="1248643"/>
            <a:ext cx="4975531" cy="8020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Is she a </a:t>
            </a:r>
            <a:r>
              <a:rPr lang="en-US" sz="4800" b="1" kern="0" dirty="0">
                <a:solidFill>
                  <a:srgbClr val="FF5050"/>
                </a:solidFill>
                <a:effectLst>
                  <a:outerShdw blurRad="38100" dist="38100" dir="2700000" algn="tl">
                    <a:srgbClr val="000000">
                      <a:alpha val="43137"/>
                    </a:srgbClr>
                  </a:outerShdw>
                </a:effectLst>
                <a:latin typeface="Calibri" panose="020F0502020204030204"/>
              </a:rPr>
              <a:t>nurse</a:t>
            </a: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5380168" y="5032997"/>
            <a:ext cx="5143405" cy="1173374"/>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black"/>
                </a:solidFill>
                <a:effectLst/>
                <a:uLnTx/>
                <a:uFillTx/>
                <a:latin typeface="Calibri" panose="020F0502020204030204"/>
                <a:ea typeface="+mn-ea"/>
                <a:cs typeface="+mn-cs"/>
              </a:rPr>
              <a:t>Yes, she is.</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2046585" y="2032012"/>
            <a:ext cx="2540084" cy="3614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3296673" y="4007538"/>
            <a:ext cx="184730"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nvGrpSpPr>
          <p:cNvPr id="9" name="Group 8">
            <a:extLst>
              <a:ext uri="{FF2B5EF4-FFF2-40B4-BE49-F238E27FC236}">
                <a16:creationId xmlns:a16="http://schemas.microsoft.com/office/drawing/2014/main" id="{923C063C-1FE3-4E78-8416-DC217FF694D5}"/>
              </a:ext>
            </a:extLst>
          </p:cNvPr>
          <p:cNvGrpSpPr/>
          <p:nvPr/>
        </p:nvGrpSpPr>
        <p:grpSpPr>
          <a:xfrm>
            <a:off x="75994" y="90707"/>
            <a:ext cx="1131444" cy="1624937"/>
            <a:chOff x="75994" y="90707"/>
            <a:chExt cx="1131444" cy="1624937"/>
          </a:xfrm>
        </p:grpSpPr>
        <p:pic>
          <p:nvPicPr>
            <p:cNvPr id="12" name="Picture 2" descr="Happy flower cartoon flower Royalty Free Vector Image">
              <a:hlinkClick r:id="rId5"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5800BF-98D1-4780-A491-2200092EF0AE}"/>
                </a:ext>
              </a:extLst>
            </p:cNvPr>
            <p:cNvSpPr/>
            <p:nvPr/>
          </p:nvSpPr>
          <p:spPr>
            <a:xfrm>
              <a:off x="237598" y="503065"/>
              <a:ext cx="808235"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rgbClr val="0000CC"/>
                  </a:solidFill>
                  <a:effectLst/>
                  <a:latin typeface="Comic Sans MS" panose="030F0702030302020204" pitchFamily="66" charset="0"/>
                </a:rPr>
                <a:t>home</a:t>
              </a:r>
            </a:p>
          </p:txBody>
        </p:sp>
      </p:grpSp>
      <p:sp>
        <p:nvSpPr>
          <p:cNvPr id="10" name="Rectangle 9">
            <a:extLst>
              <a:ext uri="{FF2B5EF4-FFF2-40B4-BE49-F238E27FC236}">
                <a16:creationId xmlns:a16="http://schemas.microsoft.com/office/drawing/2014/main" id="{DFF4F1A5-8A40-482E-AC15-B9E79FD9A783}"/>
              </a:ext>
            </a:extLst>
          </p:cNvPr>
          <p:cNvSpPr/>
          <p:nvPr/>
        </p:nvSpPr>
        <p:spPr>
          <a:xfrm>
            <a:off x="5606322" y="2544974"/>
            <a:ext cx="3282846" cy="1993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D87778-E987-47F0-9D69-5063496E7D09}"/>
              </a:ext>
            </a:extLst>
          </p:cNvPr>
          <p:cNvPicPr>
            <a:picLocks noChangeAspect="1"/>
          </p:cNvPicPr>
          <p:nvPr/>
        </p:nvPicPr>
        <p:blipFill>
          <a:blip r:embed="rId7"/>
          <a:stretch>
            <a:fillRect/>
          </a:stretch>
        </p:blipFill>
        <p:spPr>
          <a:xfrm>
            <a:off x="5780766" y="2544974"/>
            <a:ext cx="2988480" cy="1876425"/>
          </a:xfrm>
          <a:prstGeom prst="rect">
            <a:avLst/>
          </a:prstGeom>
        </p:spPr>
      </p:pic>
    </p:spTree>
    <p:extLst>
      <p:ext uri="{BB962C8B-B14F-4D97-AF65-F5344CB8AC3E}">
        <p14:creationId xmlns:p14="http://schemas.microsoft.com/office/powerpoint/2010/main" val="3205295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ame tale Images, Stock Photos &amp;amp; Vectors | Shutterstock">
            <a:extLst>
              <a:ext uri="{FF2B5EF4-FFF2-40B4-BE49-F238E27FC236}">
                <a16:creationId xmlns:a16="http://schemas.microsoft.com/office/drawing/2014/main" id="{4D5EE1B3-0DCC-4BC4-8081-31EA9856D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13">
            <a:extLst>
              <a:ext uri="{FF2B5EF4-FFF2-40B4-BE49-F238E27FC236}">
                <a16:creationId xmlns:a16="http://schemas.microsoft.com/office/drawing/2014/main" id="{3590460A-7EBF-43B0-9EBA-20F4D7F0647A}"/>
              </a:ext>
            </a:extLst>
          </p:cNvPr>
          <p:cNvSpPr/>
          <p:nvPr/>
        </p:nvSpPr>
        <p:spPr>
          <a:xfrm>
            <a:off x="4648153" y="1248643"/>
            <a:ext cx="4975531" cy="802000"/>
          </a:xfrm>
          <a:prstGeom prst="wedgeRoundRectCallout">
            <a:avLst>
              <a:gd name="adj1" fmla="val -60247"/>
              <a:gd name="adj2" fmla="val 27871"/>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lvl="0" algn="ctr">
              <a:defRPr/>
            </a:pP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Is he a </a:t>
            </a:r>
            <a:r>
              <a:rPr kumimoji="0" lang="en-US" sz="4800" b="1" i="0" u="none" strike="noStrike" kern="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doctor</a:t>
            </a:r>
            <a:r>
              <a:rPr kumimoji="0" lang="en-US" sz="4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6" name="Rounded Rectangular Callout 14">
            <a:extLst>
              <a:ext uri="{FF2B5EF4-FFF2-40B4-BE49-F238E27FC236}">
                <a16:creationId xmlns:a16="http://schemas.microsoft.com/office/drawing/2014/main" id="{F4D9FE5C-7F8D-4D04-9837-F85F54B4B086}"/>
              </a:ext>
            </a:extLst>
          </p:cNvPr>
          <p:cNvSpPr/>
          <p:nvPr/>
        </p:nvSpPr>
        <p:spPr>
          <a:xfrm>
            <a:off x="3296673" y="5032997"/>
            <a:ext cx="7930959" cy="1173374"/>
          </a:xfrm>
          <a:prstGeom prst="wedgeRoundRectCallout">
            <a:avLst>
              <a:gd name="adj1" fmla="val 46013"/>
              <a:gd name="adj2" fmla="val 67378"/>
              <a:gd name="adj3" fmla="val 16667"/>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black"/>
                </a:solidFill>
                <a:effectLst/>
                <a:uLnTx/>
                <a:uFillTx/>
                <a:latin typeface="Calibri" panose="020F0502020204030204"/>
                <a:ea typeface="+mn-ea"/>
                <a:cs typeface="+mn-cs"/>
              </a:rPr>
              <a:t>No, he isn’t. He’s a singer.</a:t>
            </a:r>
          </a:p>
        </p:txBody>
      </p:sp>
      <p:pic>
        <p:nvPicPr>
          <p:cNvPr id="4100" name="Picture 4" descr="Cartoon beautiful flying fairy Royalty Free Vector Image">
            <a:extLst>
              <a:ext uri="{FF2B5EF4-FFF2-40B4-BE49-F238E27FC236}">
                <a16:creationId xmlns:a16="http://schemas.microsoft.com/office/drawing/2014/main" id="{507ED8F7-551C-4AF9-9283-CEBFA2B0CF2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769"/>
          <a:stretch/>
        </p:blipFill>
        <p:spPr bwMode="auto">
          <a:xfrm rot="1651516" flipH="1">
            <a:off x="2046585" y="2032012"/>
            <a:ext cx="2540084" cy="3614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839A9C-B4F7-4CBE-AD9D-2FDBFE865308}"/>
              </a:ext>
            </a:extLst>
          </p:cNvPr>
          <p:cNvSpPr/>
          <p:nvPr/>
        </p:nvSpPr>
        <p:spPr>
          <a:xfrm>
            <a:off x="3296673" y="4007538"/>
            <a:ext cx="184730"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nvGrpSpPr>
          <p:cNvPr id="9" name="Group 8">
            <a:extLst>
              <a:ext uri="{FF2B5EF4-FFF2-40B4-BE49-F238E27FC236}">
                <a16:creationId xmlns:a16="http://schemas.microsoft.com/office/drawing/2014/main" id="{923C063C-1FE3-4E78-8416-DC217FF694D5}"/>
              </a:ext>
            </a:extLst>
          </p:cNvPr>
          <p:cNvGrpSpPr/>
          <p:nvPr/>
        </p:nvGrpSpPr>
        <p:grpSpPr>
          <a:xfrm>
            <a:off x="75994" y="90707"/>
            <a:ext cx="1131444" cy="1624937"/>
            <a:chOff x="75994" y="90707"/>
            <a:chExt cx="1131444" cy="1624937"/>
          </a:xfrm>
        </p:grpSpPr>
        <p:pic>
          <p:nvPicPr>
            <p:cNvPr id="12" name="Picture 2" descr="Happy flower cartoon flower Royalty Free Vector Image">
              <a:hlinkClick r:id="rId5" action="ppaction://hlinksldjump"/>
              <a:extLst>
                <a:ext uri="{FF2B5EF4-FFF2-40B4-BE49-F238E27FC236}">
                  <a16:creationId xmlns:a16="http://schemas.microsoft.com/office/drawing/2014/main" id="{05CE86F7-6103-43DE-B57C-5302A2C8B06C}"/>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754" t="6472" r="12355" b="13657"/>
            <a:stretch/>
          </p:blipFill>
          <p:spPr bwMode="auto">
            <a:xfrm>
              <a:off x="75994" y="90707"/>
              <a:ext cx="1131444" cy="16249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5800BF-98D1-4780-A491-2200092EF0AE}"/>
                </a:ext>
              </a:extLst>
            </p:cNvPr>
            <p:cNvSpPr/>
            <p:nvPr/>
          </p:nvSpPr>
          <p:spPr>
            <a:xfrm>
              <a:off x="237598" y="503065"/>
              <a:ext cx="808235"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rgbClr val="0000CC"/>
                  </a:solidFill>
                  <a:effectLst/>
                  <a:latin typeface="Comic Sans MS" panose="030F0702030302020204" pitchFamily="66" charset="0"/>
                </a:rPr>
                <a:t>home</a:t>
              </a:r>
            </a:p>
          </p:txBody>
        </p:sp>
      </p:grpSp>
      <p:sp>
        <p:nvSpPr>
          <p:cNvPr id="10" name="Rectangle 9">
            <a:extLst>
              <a:ext uri="{FF2B5EF4-FFF2-40B4-BE49-F238E27FC236}">
                <a16:creationId xmlns:a16="http://schemas.microsoft.com/office/drawing/2014/main" id="{DFF4F1A5-8A40-482E-AC15-B9E79FD9A783}"/>
              </a:ext>
            </a:extLst>
          </p:cNvPr>
          <p:cNvSpPr/>
          <p:nvPr/>
        </p:nvSpPr>
        <p:spPr>
          <a:xfrm>
            <a:off x="5606322" y="2544974"/>
            <a:ext cx="3282846" cy="1993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7DFD00-C843-4CD6-848F-C8A0CEFE2C9C}"/>
              </a:ext>
            </a:extLst>
          </p:cNvPr>
          <p:cNvPicPr>
            <a:picLocks noChangeAspect="1"/>
          </p:cNvPicPr>
          <p:nvPr/>
        </p:nvPicPr>
        <p:blipFill>
          <a:blip r:embed="rId7"/>
          <a:stretch>
            <a:fillRect/>
          </a:stretch>
        </p:blipFill>
        <p:spPr>
          <a:xfrm>
            <a:off x="5756953" y="2572791"/>
            <a:ext cx="2907361" cy="1952625"/>
          </a:xfrm>
          <a:prstGeom prst="rect">
            <a:avLst/>
          </a:prstGeom>
        </p:spPr>
      </p:pic>
    </p:spTree>
    <p:extLst>
      <p:ext uri="{BB962C8B-B14F-4D97-AF65-F5344CB8AC3E}">
        <p14:creationId xmlns:p14="http://schemas.microsoft.com/office/powerpoint/2010/main" val="203410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Kids Cheering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ocuments\HINH NEN POWER POINT\hinh-nen-powerpoint-bui-hoa-hong_0927186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0048"/>
            <a:ext cx="9144000" cy="609790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ocuments\HINH NEN POWER POINT\hinh-nen-powerpoint-bui-hoa-hong_0927186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9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6C9A502E-D1FB-4309-86A3-4AE430C14623}"/>
              </a:ext>
            </a:extLst>
          </p:cNvPr>
          <p:cNvSpPr/>
          <p:nvPr/>
        </p:nvSpPr>
        <p:spPr>
          <a:xfrm>
            <a:off x="3134591" y="2480570"/>
            <a:ext cx="6317673" cy="2211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dirty="0">
                <a:solidFill>
                  <a:srgbClr val="FF5050"/>
                </a:solidFill>
              </a:rPr>
              <a:t>SUMMARY</a:t>
            </a:r>
          </a:p>
        </p:txBody>
      </p:sp>
    </p:spTree>
    <p:extLst>
      <p:ext uri="{BB962C8B-B14F-4D97-AF65-F5344CB8AC3E}">
        <p14:creationId xmlns:p14="http://schemas.microsoft.com/office/powerpoint/2010/main" val="17546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672D4-5503-709D-F85A-E26C35BE4C9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0CD67BC-6105-A2CC-FB40-9607D2A59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ED02FA4-2485-DBB0-E222-C00A9AD7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a:extLst>
              <a:ext uri="{FF2B5EF4-FFF2-40B4-BE49-F238E27FC236}">
                <a16:creationId xmlns:a16="http://schemas.microsoft.com/office/drawing/2014/main" id="{E4F44603-3FF7-4B0D-9CAB-759EFB868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a:extLst>
              <a:ext uri="{FF2B5EF4-FFF2-40B4-BE49-F238E27FC236}">
                <a16:creationId xmlns:a16="http://schemas.microsoft.com/office/drawing/2014/main" id="{3DA3EEEA-0FF0-4A27-A165-C59839383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a:extLst>
              <a:ext uri="{FF2B5EF4-FFF2-40B4-BE49-F238E27FC236}">
                <a16:creationId xmlns:a16="http://schemas.microsoft.com/office/drawing/2014/main" id="{5001CD6E-D8BC-494E-8C89-CF256B3A0AA2}"/>
              </a:ext>
            </a:extLst>
          </p:cNvPr>
          <p:cNvSpPr/>
          <p:nvPr/>
        </p:nvSpPr>
        <p:spPr>
          <a:xfrm>
            <a:off x="2581837" y="-699242"/>
            <a:ext cx="8310283" cy="2771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00B050"/>
                </a:solidFill>
                <a:latin typeface="Times New Roman" panose="02020603050405020304" pitchFamily="18" charset="0"/>
                <a:cs typeface="Times New Roman" panose="02020603050405020304" pitchFamily="18" charset="0"/>
              </a:rPr>
              <a:t>CONTENTS</a:t>
            </a:r>
          </a:p>
        </p:txBody>
      </p:sp>
      <p:sp>
        <p:nvSpPr>
          <p:cNvPr id="41" name="Rectangle: Rounded Corners 40">
            <a:extLst>
              <a:ext uri="{FF2B5EF4-FFF2-40B4-BE49-F238E27FC236}">
                <a16:creationId xmlns:a16="http://schemas.microsoft.com/office/drawing/2014/main" id="{9992064E-9F9C-4809-B065-1DDCC1B9A067}"/>
              </a:ext>
            </a:extLst>
          </p:cNvPr>
          <p:cNvSpPr/>
          <p:nvPr/>
        </p:nvSpPr>
        <p:spPr>
          <a:xfrm>
            <a:off x="4653944" y="3303214"/>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solidFill>
                <a:latin typeface="Times New Roman" panose="02020603050405020304" pitchFamily="18" charset="0"/>
                <a:cs typeface="Times New Roman" panose="02020603050405020304" pitchFamily="18" charset="0"/>
              </a:rPr>
              <a:t>LOOK, LISTEN AND REPEAT</a:t>
            </a:r>
          </a:p>
        </p:txBody>
      </p:sp>
      <p:sp>
        <p:nvSpPr>
          <p:cNvPr id="42" name="Oval 41">
            <a:extLst>
              <a:ext uri="{FF2B5EF4-FFF2-40B4-BE49-F238E27FC236}">
                <a16:creationId xmlns:a16="http://schemas.microsoft.com/office/drawing/2014/main" id="{705E3DA9-9D39-487E-B4BB-8AD46C2694A6}"/>
              </a:ext>
            </a:extLst>
          </p:cNvPr>
          <p:cNvSpPr/>
          <p:nvPr/>
        </p:nvSpPr>
        <p:spPr>
          <a:xfrm>
            <a:off x="4045491" y="3346076"/>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3</a:t>
            </a:r>
          </a:p>
        </p:txBody>
      </p:sp>
      <p:sp>
        <p:nvSpPr>
          <p:cNvPr id="43" name="Rectangle: Rounded Corners 42">
            <a:extLst>
              <a:ext uri="{FF2B5EF4-FFF2-40B4-BE49-F238E27FC236}">
                <a16:creationId xmlns:a16="http://schemas.microsoft.com/office/drawing/2014/main" id="{DA910A0D-C72D-48DA-AC0E-69B25AD06FFD}"/>
              </a:ext>
            </a:extLst>
          </p:cNvPr>
          <p:cNvSpPr/>
          <p:nvPr/>
        </p:nvSpPr>
        <p:spPr>
          <a:xfrm>
            <a:off x="5331898" y="411450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LISTEN, POINT AND SAY</a:t>
            </a:r>
          </a:p>
        </p:txBody>
      </p:sp>
      <p:sp>
        <p:nvSpPr>
          <p:cNvPr id="44" name="Oval 43">
            <a:extLst>
              <a:ext uri="{FF2B5EF4-FFF2-40B4-BE49-F238E27FC236}">
                <a16:creationId xmlns:a16="http://schemas.microsoft.com/office/drawing/2014/main" id="{B43B12DE-6654-4CB7-8387-AFBE877C217E}"/>
              </a:ext>
            </a:extLst>
          </p:cNvPr>
          <p:cNvSpPr/>
          <p:nvPr/>
        </p:nvSpPr>
        <p:spPr>
          <a:xfrm>
            <a:off x="4653944" y="4190120"/>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4</a:t>
            </a:r>
          </a:p>
        </p:txBody>
      </p:sp>
      <p:sp>
        <p:nvSpPr>
          <p:cNvPr id="45" name="Rectangle: Rounded Corners 44">
            <a:extLst>
              <a:ext uri="{FF2B5EF4-FFF2-40B4-BE49-F238E27FC236}">
                <a16:creationId xmlns:a16="http://schemas.microsoft.com/office/drawing/2014/main" id="{0512732E-3B77-488C-9952-4CE442082156}"/>
              </a:ext>
            </a:extLst>
          </p:cNvPr>
          <p:cNvSpPr/>
          <p:nvPr/>
        </p:nvSpPr>
        <p:spPr>
          <a:xfrm>
            <a:off x="5677995" y="5018116"/>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LET’S TALK</a:t>
            </a:r>
          </a:p>
        </p:txBody>
      </p:sp>
      <p:sp>
        <p:nvSpPr>
          <p:cNvPr id="46" name="Oval 45">
            <a:extLst>
              <a:ext uri="{FF2B5EF4-FFF2-40B4-BE49-F238E27FC236}">
                <a16:creationId xmlns:a16="http://schemas.microsoft.com/office/drawing/2014/main" id="{FD2A48ED-79C3-401F-8ED7-BE1E19C0B2C0}"/>
              </a:ext>
            </a:extLst>
          </p:cNvPr>
          <p:cNvSpPr/>
          <p:nvPr/>
        </p:nvSpPr>
        <p:spPr>
          <a:xfrm>
            <a:off x="5002764" y="5036886"/>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5</a:t>
            </a:r>
          </a:p>
        </p:txBody>
      </p:sp>
      <p:sp>
        <p:nvSpPr>
          <p:cNvPr id="47" name="Rectangle: Rounded Corners 46">
            <a:extLst>
              <a:ext uri="{FF2B5EF4-FFF2-40B4-BE49-F238E27FC236}">
                <a16:creationId xmlns:a16="http://schemas.microsoft.com/office/drawing/2014/main" id="{43A11446-7BEF-4A4E-84DF-134AF2AECBB8}"/>
              </a:ext>
            </a:extLst>
          </p:cNvPr>
          <p:cNvSpPr/>
          <p:nvPr/>
        </p:nvSpPr>
        <p:spPr>
          <a:xfrm>
            <a:off x="3744031" y="1456480"/>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WARM -UP</a:t>
            </a:r>
          </a:p>
        </p:txBody>
      </p:sp>
      <p:sp>
        <p:nvSpPr>
          <p:cNvPr id="48" name="Oval 47">
            <a:extLst>
              <a:ext uri="{FF2B5EF4-FFF2-40B4-BE49-F238E27FC236}">
                <a16:creationId xmlns:a16="http://schemas.microsoft.com/office/drawing/2014/main" id="{1FAC5CE2-68EA-4465-9553-F874CE413D67}"/>
              </a:ext>
            </a:extLst>
          </p:cNvPr>
          <p:cNvSpPr/>
          <p:nvPr/>
        </p:nvSpPr>
        <p:spPr>
          <a:xfrm>
            <a:off x="3081790" y="1499342"/>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1</a:t>
            </a:r>
          </a:p>
        </p:txBody>
      </p:sp>
      <p:sp>
        <p:nvSpPr>
          <p:cNvPr id="49" name="Rectangle: Rounded Corners 48">
            <a:extLst>
              <a:ext uri="{FF2B5EF4-FFF2-40B4-BE49-F238E27FC236}">
                <a16:creationId xmlns:a16="http://schemas.microsoft.com/office/drawing/2014/main" id="{507F67F5-2D0E-46F4-AA12-C747D1DEFBC6}"/>
              </a:ext>
            </a:extLst>
          </p:cNvPr>
          <p:cNvSpPr/>
          <p:nvPr/>
        </p:nvSpPr>
        <p:spPr>
          <a:xfrm>
            <a:off x="4178818" y="240225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VOCABULARY</a:t>
            </a:r>
          </a:p>
        </p:txBody>
      </p:sp>
      <p:sp>
        <p:nvSpPr>
          <p:cNvPr id="50" name="Oval 49">
            <a:extLst>
              <a:ext uri="{FF2B5EF4-FFF2-40B4-BE49-F238E27FC236}">
                <a16:creationId xmlns:a16="http://schemas.microsoft.com/office/drawing/2014/main" id="{B29B402D-410E-4943-8416-4C64618C953E}"/>
              </a:ext>
            </a:extLst>
          </p:cNvPr>
          <p:cNvSpPr/>
          <p:nvPr/>
        </p:nvSpPr>
        <p:spPr>
          <a:xfrm>
            <a:off x="3516577" y="2445115"/>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4D1C6DDA-9D50-46FF-AC41-0A6EA2A6197C}"/>
              </a:ext>
            </a:extLst>
          </p:cNvPr>
          <p:cNvSpPr/>
          <p:nvPr/>
        </p:nvSpPr>
        <p:spPr>
          <a:xfrm>
            <a:off x="6126229" y="585631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PLAY GAME</a:t>
            </a:r>
          </a:p>
        </p:txBody>
      </p:sp>
      <p:sp>
        <p:nvSpPr>
          <p:cNvPr id="52" name="Oval 51">
            <a:extLst>
              <a:ext uri="{FF2B5EF4-FFF2-40B4-BE49-F238E27FC236}">
                <a16:creationId xmlns:a16="http://schemas.microsoft.com/office/drawing/2014/main" id="{2383F1E1-B205-4A6A-AD66-D2CE0269B576}"/>
              </a:ext>
            </a:extLst>
          </p:cNvPr>
          <p:cNvSpPr/>
          <p:nvPr/>
        </p:nvSpPr>
        <p:spPr>
          <a:xfrm>
            <a:off x="5450998" y="5794401"/>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293560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8258C-C165-0CF9-780A-71DE5EE1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618F3AC-F264-B31A-5EA7-AF67F8B6E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A33A122E-D588-4E7C-9579-48317BF7D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6" y="21961"/>
            <a:ext cx="12117491" cy="6836039"/>
          </a:xfrm>
          <a:prstGeom prst="rect">
            <a:avLst/>
          </a:prstGeom>
        </p:spPr>
      </p:pic>
      <p:pic>
        <p:nvPicPr>
          <p:cNvPr id="6" name="Picture 5">
            <a:extLst>
              <a:ext uri="{FF2B5EF4-FFF2-40B4-BE49-F238E27FC236}">
                <a16:creationId xmlns:a16="http://schemas.microsoft.com/office/drawing/2014/main" id="{C4DB125D-1B85-4CD0-9452-AEE0413E6060}"/>
              </a:ext>
            </a:extLst>
          </p:cNvPr>
          <p:cNvPicPr>
            <a:picLocks noChangeAspect="1"/>
          </p:cNvPicPr>
          <p:nvPr/>
        </p:nvPicPr>
        <p:blipFill>
          <a:blip r:embed="rId5"/>
          <a:stretch>
            <a:fillRect/>
          </a:stretch>
        </p:blipFill>
        <p:spPr>
          <a:xfrm>
            <a:off x="1474001" y="473780"/>
            <a:ext cx="9214499" cy="5932399"/>
          </a:xfrm>
          <a:prstGeom prst="rect">
            <a:avLst/>
          </a:prstGeom>
        </p:spPr>
      </p:pic>
    </p:spTree>
    <p:extLst>
      <p:ext uri="{BB962C8B-B14F-4D97-AF65-F5344CB8AC3E}">
        <p14:creationId xmlns:p14="http://schemas.microsoft.com/office/powerpoint/2010/main" val="299071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71D04-C534-74DA-9C43-A475B7AB796D}"/>
              </a:ext>
            </a:extLst>
          </p:cNvPr>
          <p:cNvPicPr>
            <a:picLocks noChangeAspect="1"/>
          </p:cNvPicPr>
          <p:nvPr/>
        </p:nvPicPr>
        <p:blipFill>
          <a:blip r:embed="rId3"/>
          <a:stretch>
            <a:fillRect/>
          </a:stretch>
        </p:blipFill>
        <p:spPr>
          <a:xfrm>
            <a:off x="0" y="0"/>
            <a:ext cx="12230100" cy="6858000"/>
          </a:xfrm>
          <a:prstGeom prst="rect">
            <a:avLst/>
          </a:prstGeom>
        </p:spPr>
      </p:pic>
      <p:pic>
        <p:nvPicPr>
          <p:cNvPr id="4" name="Picture 3">
            <a:extLst>
              <a:ext uri="{FF2B5EF4-FFF2-40B4-BE49-F238E27FC236}">
                <a16:creationId xmlns:a16="http://schemas.microsoft.com/office/drawing/2014/main" id="{DCFB2235-37C3-EF86-E479-BAE834364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F76C997-8E3A-FD87-B115-C96A19A89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Punched Tape 1">
            <a:extLst>
              <a:ext uri="{FF2B5EF4-FFF2-40B4-BE49-F238E27FC236}">
                <a16:creationId xmlns:a16="http://schemas.microsoft.com/office/drawing/2014/main" id="{FEFC2FD5-1164-A653-1769-6A7225E17F0F}"/>
              </a:ext>
            </a:extLst>
          </p:cNvPr>
          <p:cNvSpPr/>
          <p:nvPr/>
        </p:nvSpPr>
        <p:spPr>
          <a:xfrm>
            <a:off x="1524000" y="2709862"/>
            <a:ext cx="9563100" cy="2333626"/>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tx1"/>
                </a:solidFill>
                <a:latin typeface="Times New Roman" panose="02020603050405020304" pitchFamily="18" charset="0"/>
                <a:cs typeface="Times New Roman" panose="02020603050405020304" pitchFamily="18" charset="0"/>
              </a:rPr>
              <a:t>SENTENCE PATTERN</a:t>
            </a:r>
          </a:p>
        </p:txBody>
      </p:sp>
    </p:spTree>
    <p:extLst>
      <p:ext uri="{BB962C8B-B14F-4D97-AF65-F5344CB8AC3E}">
        <p14:creationId xmlns:p14="http://schemas.microsoft.com/office/powerpoint/2010/main" val="603333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68D98-65F5-F46F-EA65-3A92BE89691E}"/>
              </a:ext>
            </a:extLst>
          </p:cNvPr>
          <p:cNvPicPr>
            <a:picLocks noChangeAspect="1"/>
          </p:cNvPicPr>
          <p:nvPr/>
        </p:nvPicPr>
        <p:blipFill>
          <a:blip r:embed="rId3"/>
          <a:stretch>
            <a:fillRect/>
          </a:stretch>
        </p:blipFill>
        <p:spPr>
          <a:xfrm>
            <a:off x="18230" y="0"/>
            <a:ext cx="12173770" cy="6858000"/>
          </a:xfrm>
          <a:prstGeom prst="rect">
            <a:avLst/>
          </a:prstGeom>
        </p:spPr>
      </p:pic>
      <p:pic>
        <p:nvPicPr>
          <p:cNvPr id="4" name="Picture 3">
            <a:extLst>
              <a:ext uri="{FF2B5EF4-FFF2-40B4-BE49-F238E27FC236}">
                <a16:creationId xmlns:a16="http://schemas.microsoft.com/office/drawing/2014/main" id="{790DEE91-0440-0541-73C2-9DB96A745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EBBE0B4-2DF9-A0E0-195B-607E5922F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4739D678-A184-4130-9813-26BD85A11D05}"/>
              </a:ext>
            </a:extLst>
          </p:cNvPr>
          <p:cNvSpPr>
            <a:spLocks noChangeArrowheads="1"/>
          </p:cNvSpPr>
          <p:nvPr/>
        </p:nvSpPr>
        <p:spPr bwMode="auto">
          <a:xfrm>
            <a:off x="3995651" y="1811476"/>
            <a:ext cx="3695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4000" b="1" u="sng" dirty="0">
                <a:solidFill>
                  <a:srgbClr val="FF0000"/>
                </a:solidFill>
                <a:latin typeface="Times New Roman" pitchFamily="18" charset="0"/>
              </a:rPr>
              <a:t>Homework:</a:t>
            </a:r>
          </a:p>
        </p:txBody>
      </p:sp>
      <p:sp>
        <p:nvSpPr>
          <p:cNvPr id="7" name="Rectangle 4">
            <a:extLst>
              <a:ext uri="{FF2B5EF4-FFF2-40B4-BE49-F238E27FC236}">
                <a16:creationId xmlns:a16="http://schemas.microsoft.com/office/drawing/2014/main" id="{F6C3477B-6950-4457-80DA-151D590CEB4C}"/>
              </a:ext>
            </a:extLst>
          </p:cNvPr>
          <p:cNvSpPr>
            <a:spLocks noChangeArrowheads="1"/>
          </p:cNvSpPr>
          <p:nvPr/>
        </p:nvSpPr>
        <p:spPr bwMode="auto">
          <a:xfrm>
            <a:off x="2050418" y="3273891"/>
            <a:ext cx="822692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srgbClr val="FF0066"/>
                </a:solidFill>
                <a:latin typeface="Times New Roman" pitchFamily="18" charset="0"/>
              </a:rPr>
              <a:t>- </a:t>
            </a:r>
            <a:r>
              <a:rPr lang="en-US" sz="4000" b="1" dirty="0">
                <a:solidFill>
                  <a:srgbClr val="0000FF"/>
                </a:solidFill>
                <a:latin typeface="Times New Roman" pitchFamily="18" charset="0"/>
              </a:rPr>
              <a:t>Learn vocabulary and sentence pattern by heart</a:t>
            </a:r>
          </a:p>
          <a:p>
            <a:endParaRPr lang="en-US" sz="4000" b="1" dirty="0">
              <a:solidFill>
                <a:srgbClr val="0000FF"/>
              </a:solidFill>
              <a:latin typeface="Times New Roman" pitchFamily="18" charset="0"/>
            </a:endParaRPr>
          </a:p>
          <a:p>
            <a:r>
              <a:rPr lang="en-US" sz="4000" b="1" dirty="0">
                <a:solidFill>
                  <a:srgbClr val="FF0066"/>
                </a:solidFill>
                <a:latin typeface="Times New Roman" pitchFamily="18" charset="0"/>
              </a:rPr>
              <a:t>-</a:t>
            </a:r>
            <a:r>
              <a:rPr lang="en-US" sz="4000" b="1" dirty="0">
                <a:solidFill>
                  <a:srgbClr val="0000FF"/>
                </a:solidFill>
                <a:latin typeface="Times New Roman" pitchFamily="18" charset="0"/>
              </a:rPr>
              <a:t> Prepare Unit 12- lesson 2 ( 4, 5, 6)</a:t>
            </a:r>
          </a:p>
        </p:txBody>
      </p:sp>
    </p:spTree>
    <p:extLst>
      <p:ext uri="{BB962C8B-B14F-4D97-AF65-F5344CB8AC3E}">
        <p14:creationId xmlns:p14="http://schemas.microsoft.com/office/powerpoint/2010/main" val="3987301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DDF42-5F98-FF4F-64CD-0228477FDBA3}"/>
              </a:ext>
            </a:extLst>
          </p:cNvPr>
          <p:cNvPicPr>
            <a:picLocks noChangeAspect="1"/>
          </p:cNvPicPr>
          <p:nvPr/>
        </p:nvPicPr>
        <p:blipFill>
          <a:blip r:embed="rId3"/>
          <a:stretch>
            <a:fillRect/>
          </a:stretch>
        </p:blipFill>
        <p:spPr>
          <a:xfrm>
            <a:off x="9524" y="0"/>
            <a:ext cx="12182476" cy="6858000"/>
          </a:xfrm>
          <a:prstGeom prst="rect">
            <a:avLst/>
          </a:prstGeom>
        </p:spPr>
      </p:pic>
      <p:pic>
        <p:nvPicPr>
          <p:cNvPr id="4" name="Picture 3">
            <a:extLst>
              <a:ext uri="{FF2B5EF4-FFF2-40B4-BE49-F238E27FC236}">
                <a16:creationId xmlns:a16="http://schemas.microsoft.com/office/drawing/2014/main" id="{538EB9A9-071F-E46A-B205-4FF730F2A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098DB45-DF90-F5F5-97DC-C283B3E16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88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are you- I'm fine. (Greeting song) - English song for Kids - Exciting song.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91427" y="1447800"/>
            <a:ext cx="9161547" cy="1754326"/>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WELCOME TO </a:t>
            </a:r>
          </a:p>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CLASS 3</a:t>
            </a:r>
          </a:p>
        </p:txBody>
      </p:sp>
      <p:sp>
        <p:nvSpPr>
          <p:cNvPr id="4" name="Rectangle 3"/>
          <p:cNvSpPr/>
          <p:nvPr/>
        </p:nvSpPr>
        <p:spPr>
          <a:xfrm>
            <a:off x="11239500" y="6289675"/>
            <a:ext cx="914400" cy="492125"/>
          </a:xfrm>
          <a:prstGeom prst="rect">
            <a:avLst/>
          </a:prstGeom>
        </p:spPr>
        <p:txBody>
          <a:bodyPr>
            <a:spAutoFit/>
          </a:bodyPr>
          <a:lstStyle/>
          <a:p>
            <a:pPr algn="ctr">
              <a:defRPr/>
            </a:pPr>
            <a:r>
              <a:rPr lang="en-US" sz="1300" kern="10" dirty="0">
                <a:solidFill>
                  <a:srgbClr val="FF0000"/>
                </a:solidFill>
                <a:effectLst>
                  <a:outerShdw dist="35921" dir="2700000" algn="ctr" rotWithShape="0">
                    <a:srgbClr val="C0C0C0">
                      <a:alpha val="79999"/>
                    </a:srgbClr>
                  </a:outerShdw>
                </a:effectLst>
                <a:latin typeface="Impact"/>
              </a:rPr>
              <a:t>Made by </a:t>
            </a:r>
          </a:p>
          <a:p>
            <a:pPr algn="ctr">
              <a:defRPr/>
            </a:pPr>
            <a:r>
              <a:rPr lang="en-US" sz="1300" kern="10" dirty="0" err="1">
                <a:solidFill>
                  <a:srgbClr val="FF0000"/>
                </a:solidFill>
                <a:effectLst>
                  <a:outerShdw dist="35921" dir="2700000" algn="ctr" rotWithShape="0">
                    <a:srgbClr val="C0C0C0">
                      <a:alpha val="79999"/>
                    </a:srgbClr>
                  </a:outerShdw>
                </a:effectLst>
                <a:latin typeface="Impact"/>
              </a:rPr>
              <a:t>Thanh</a:t>
            </a:r>
            <a:r>
              <a:rPr lang="en-US" sz="1300" kern="10" dirty="0">
                <a:solidFill>
                  <a:srgbClr val="FF0000"/>
                </a:solidFill>
                <a:effectLst>
                  <a:outerShdw dist="35921" dir="2700000" algn="ctr" rotWithShape="0">
                    <a:srgbClr val="C0C0C0">
                      <a:alpha val="79999"/>
                    </a:srgbClr>
                  </a:outerShdw>
                </a:effectLst>
                <a:latin typeface="Impact"/>
              </a:rPr>
              <a:t> Tam</a:t>
            </a:r>
          </a:p>
        </p:txBody>
      </p:sp>
      <p:sp>
        <p:nvSpPr>
          <p:cNvPr id="5" name="Rectangle 4"/>
          <p:cNvSpPr/>
          <p:nvPr/>
        </p:nvSpPr>
        <p:spPr>
          <a:xfrm>
            <a:off x="2057400" y="5257800"/>
            <a:ext cx="8229600" cy="707886"/>
          </a:xfrm>
          <a:prstGeom prst="rect">
            <a:avLst/>
          </a:prstGeom>
        </p:spPr>
        <p:txBody>
          <a:bodyPr>
            <a:spAutoFit/>
          </a:bodyPr>
          <a:lstStyle/>
          <a:p>
            <a:pPr algn="ctr">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Teacher: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Trần</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Thị</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Thanh</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 </a:t>
            </a: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Tâm</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ndParaRPr>
          </a:p>
        </p:txBody>
      </p:sp>
      <p:sp>
        <p:nvSpPr>
          <p:cNvPr id="23558" name="WordArt 7"/>
          <p:cNvSpPr>
            <a:spLocks noChangeArrowheads="1" noChangeShapeType="1" noTextEdit="1"/>
          </p:cNvSpPr>
          <p:nvPr/>
        </p:nvSpPr>
        <p:spPr bwMode="auto">
          <a:xfrm>
            <a:off x="2590800" y="250826"/>
            <a:ext cx="7010400" cy="862013"/>
          </a:xfrm>
          <a:prstGeom prst="rect">
            <a:avLst/>
          </a:prstGeom>
        </p:spPr>
        <p:txBody>
          <a:bodyPr wrap="none" fromWordArt="1">
            <a:prstTxWarp prst="textPlain">
              <a:avLst>
                <a:gd name="adj" fmla="val 50000"/>
              </a:avLst>
            </a:prstTxWarp>
          </a:bodyPr>
          <a:lstStyle/>
          <a:p>
            <a:pPr algn="ctr"/>
            <a:r>
              <a:rPr lang="en-US" sz="4400" kern="10">
                <a:ln w="9525">
                  <a:solidFill>
                    <a:srgbClr val="0000FF"/>
                  </a:solidFill>
                  <a:round/>
                  <a:headEnd/>
                  <a:tailEnd/>
                </a:ln>
                <a:solidFill>
                  <a:srgbClr val="00B050"/>
                </a:solidFill>
                <a:latin typeface=".VnTime"/>
              </a:rPr>
              <a:t>Nguyen Du Primary School</a:t>
            </a:r>
          </a:p>
        </p:txBody>
      </p:sp>
      <p:pic>
        <p:nvPicPr>
          <p:cNvPr id="235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078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2"/>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a:extLst>
              <a:ext uri="{FF2B5EF4-FFF2-40B4-BE49-F238E27FC236}">
                <a16:creationId xmlns:a16="http://schemas.microsoft.com/office/drawing/2014/main" id="{5BE0C81B-9374-0F41-AE6F-4F55A925746E}"/>
              </a:ext>
            </a:extLst>
          </p:cNvPr>
          <p:cNvSpPr txBox="1">
            <a:spLocks noChangeArrowheads="1"/>
          </p:cNvSpPr>
          <p:nvPr/>
        </p:nvSpPr>
        <p:spPr bwMode="auto">
          <a:xfrm>
            <a:off x="3581400" y="2598003"/>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800" b="1" dirty="0">
                <a:solidFill>
                  <a:srgbClr val="0070C0"/>
                </a:solidFill>
                <a:latin typeface="Arial" pitchFamily="34" charset="0"/>
              </a:rPr>
              <a:t>LESSON 2 ( 4, 5, 6)</a:t>
            </a:r>
          </a:p>
        </p:txBody>
      </p:sp>
      <p:sp>
        <p:nvSpPr>
          <p:cNvPr id="7" name="TextBox 2">
            <a:extLst>
              <a:ext uri="{FF2B5EF4-FFF2-40B4-BE49-F238E27FC236}">
                <a16:creationId xmlns:a16="http://schemas.microsoft.com/office/drawing/2014/main" id="{D89CE7DE-2614-2507-AAFB-81ACA56A921C}"/>
              </a:ext>
            </a:extLst>
          </p:cNvPr>
          <p:cNvSpPr txBox="1">
            <a:spLocks noChangeArrowheads="1"/>
          </p:cNvSpPr>
          <p:nvPr/>
        </p:nvSpPr>
        <p:spPr bwMode="auto">
          <a:xfrm>
            <a:off x="1171441" y="1546224"/>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500" b="1" dirty="0">
                <a:latin typeface="Arial" pitchFamily="34" charset="0"/>
              </a:rPr>
              <a:t>         </a:t>
            </a:r>
            <a:r>
              <a:rPr lang="en-US" sz="4500" b="1" dirty="0">
                <a:solidFill>
                  <a:srgbClr val="FF0000"/>
                </a:solidFill>
                <a:latin typeface="Arial" pitchFamily="34" charset="0"/>
              </a:rPr>
              <a:t>UNIT 12: JOBS</a:t>
            </a:r>
          </a:p>
        </p:txBody>
      </p:sp>
    </p:spTree>
    <p:extLst>
      <p:ext uri="{BB962C8B-B14F-4D97-AF65-F5344CB8AC3E}">
        <p14:creationId xmlns:p14="http://schemas.microsoft.com/office/powerpoint/2010/main" val="185107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672D4-5503-709D-F85A-E26C35BE4C9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0CD67BC-6105-A2CC-FB40-9607D2A59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ED02FA4-2485-DBB0-E222-C00A9AD7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751E4F20-D06F-43FE-924F-CB20006ED0BF}"/>
              </a:ext>
            </a:extLst>
          </p:cNvPr>
          <p:cNvSpPr/>
          <p:nvPr/>
        </p:nvSpPr>
        <p:spPr>
          <a:xfrm>
            <a:off x="2581837" y="-218795"/>
            <a:ext cx="8310283" cy="2771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FFFF00"/>
                </a:solidFill>
                <a:latin typeface="Times New Roman" panose="02020603050405020304" pitchFamily="18" charset="0"/>
                <a:cs typeface="Times New Roman" panose="02020603050405020304" pitchFamily="18" charset="0"/>
              </a:rPr>
              <a:t>CONTENTS</a:t>
            </a:r>
          </a:p>
        </p:txBody>
      </p:sp>
      <p:sp>
        <p:nvSpPr>
          <p:cNvPr id="7" name="Rectangle: Rounded Corners 6">
            <a:extLst>
              <a:ext uri="{FF2B5EF4-FFF2-40B4-BE49-F238E27FC236}">
                <a16:creationId xmlns:a16="http://schemas.microsoft.com/office/drawing/2014/main" id="{35157CE8-F77A-4510-9531-19E59376F311}"/>
              </a:ext>
            </a:extLst>
          </p:cNvPr>
          <p:cNvSpPr/>
          <p:nvPr/>
        </p:nvSpPr>
        <p:spPr>
          <a:xfrm>
            <a:off x="4653944" y="3783661"/>
            <a:ext cx="7440704"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READ AND MATCH</a:t>
            </a:r>
          </a:p>
        </p:txBody>
      </p:sp>
      <p:sp>
        <p:nvSpPr>
          <p:cNvPr id="8" name="Oval 7">
            <a:extLst>
              <a:ext uri="{FF2B5EF4-FFF2-40B4-BE49-F238E27FC236}">
                <a16:creationId xmlns:a16="http://schemas.microsoft.com/office/drawing/2014/main" id="{C390479C-5F8F-4588-8E73-10860360312C}"/>
              </a:ext>
            </a:extLst>
          </p:cNvPr>
          <p:cNvSpPr/>
          <p:nvPr/>
        </p:nvSpPr>
        <p:spPr>
          <a:xfrm>
            <a:off x="3978713" y="382652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3</a:t>
            </a:r>
          </a:p>
        </p:txBody>
      </p:sp>
      <p:sp>
        <p:nvSpPr>
          <p:cNvPr id="9" name="Rectangle: Rounded Corners 8">
            <a:extLst>
              <a:ext uri="{FF2B5EF4-FFF2-40B4-BE49-F238E27FC236}">
                <a16:creationId xmlns:a16="http://schemas.microsoft.com/office/drawing/2014/main" id="{521274CD-8A12-48AA-B91A-BD3A2EB58A3E}"/>
              </a:ext>
            </a:extLst>
          </p:cNvPr>
          <p:cNvSpPr/>
          <p:nvPr/>
        </p:nvSpPr>
        <p:spPr>
          <a:xfrm>
            <a:off x="5331898" y="4594950"/>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LET’S SING</a:t>
            </a:r>
          </a:p>
        </p:txBody>
      </p:sp>
      <p:sp>
        <p:nvSpPr>
          <p:cNvPr id="10" name="Oval 9">
            <a:extLst>
              <a:ext uri="{FF2B5EF4-FFF2-40B4-BE49-F238E27FC236}">
                <a16:creationId xmlns:a16="http://schemas.microsoft.com/office/drawing/2014/main" id="{ABF606E5-C116-43EE-930D-0546173E569C}"/>
              </a:ext>
            </a:extLst>
          </p:cNvPr>
          <p:cNvSpPr/>
          <p:nvPr/>
        </p:nvSpPr>
        <p:spPr>
          <a:xfrm>
            <a:off x="4587166" y="4670567"/>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4</a:t>
            </a:r>
          </a:p>
        </p:txBody>
      </p:sp>
      <p:sp>
        <p:nvSpPr>
          <p:cNvPr id="11" name="Rectangle: Rounded Corners 10">
            <a:extLst>
              <a:ext uri="{FF2B5EF4-FFF2-40B4-BE49-F238E27FC236}">
                <a16:creationId xmlns:a16="http://schemas.microsoft.com/office/drawing/2014/main" id="{4ED26A78-B754-4A7D-8871-421F0EEFDA59}"/>
              </a:ext>
            </a:extLst>
          </p:cNvPr>
          <p:cNvSpPr/>
          <p:nvPr/>
        </p:nvSpPr>
        <p:spPr>
          <a:xfrm>
            <a:off x="5677995" y="549856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PLAY GAME</a:t>
            </a:r>
          </a:p>
        </p:txBody>
      </p:sp>
      <p:sp>
        <p:nvSpPr>
          <p:cNvPr id="12" name="Oval 11">
            <a:extLst>
              <a:ext uri="{FF2B5EF4-FFF2-40B4-BE49-F238E27FC236}">
                <a16:creationId xmlns:a16="http://schemas.microsoft.com/office/drawing/2014/main" id="{22C4E0B5-62EB-419B-B117-76163A1729F6}"/>
              </a:ext>
            </a:extLst>
          </p:cNvPr>
          <p:cNvSpPr/>
          <p:nvPr/>
        </p:nvSpPr>
        <p:spPr>
          <a:xfrm>
            <a:off x="5002764" y="551733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5</a:t>
            </a:r>
          </a:p>
        </p:txBody>
      </p:sp>
      <p:sp>
        <p:nvSpPr>
          <p:cNvPr id="13" name="Rectangle: Rounded Corners 12">
            <a:extLst>
              <a:ext uri="{FF2B5EF4-FFF2-40B4-BE49-F238E27FC236}">
                <a16:creationId xmlns:a16="http://schemas.microsoft.com/office/drawing/2014/main" id="{8F488FD1-6384-46CC-A5BC-8A30B576F13A}"/>
              </a:ext>
            </a:extLst>
          </p:cNvPr>
          <p:cNvSpPr/>
          <p:nvPr/>
        </p:nvSpPr>
        <p:spPr>
          <a:xfrm>
            <a:off x="3744031" y="1936927"/>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WARM -UP</a:t>
            </a:r>
          </a:p>
        </p:txBody>
      </p:sp>
      <p:sp>
        <p:nvSpPr>
          <p:cNvPr id="14" name="Oval 13">
            <a:extLst>
              <a:ext uri="{FF2B5EF4-FFF2-40B4-BE49-F238E27FC236}">
                <a16:creationId xmlns:a16="http://schemas.microsoft.com/office/drawing/2014/main" id="{1199580C-B99F-439D-A770-3404CFF2C3B3}"/>
              </a:ext>
            </a:extLst>
          </p:cNvPr>
          <p:cNvSpPr/>
          <p:nvPr/>
        </p:nvSpPr>
        <p:spPr>
          <a:xfrm>
            <a:off x="3015012" y="1979789"/>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1</a:t>
            </a:r>
          </a:p>
        </p:txBody>
      </p:sp>
      <p:sp>
        <p:nvSpPr>
          <p:cNvPr id="15" name="Rectangle: Rounded Corners 14">
            <a:extLst>
              <a:ext uri="{FF2B5EF4-FFF2-40B4-BE49-F238E27FC236}">
                <a16:creationId xmlns:a16="http://schemas.microsoft.com/office/drawing/2014/main" id="{96E05091-9FB3-4832-8B88-5347A162A84F}"/>
              </a:ext>
            </a:extLst>
          </p:cNvPr>
          <p:cNvSpPr/>
          <p:nvPr/>
        </p:nvSpPr>
        <p:spPr>
          <a:xfrm>
            <a:off x="4178818" y="2882700"/>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LISTEN AND NUMBER</a:t>
            </a:r>
          </a:p>
        </p:txBody>
      </p:sp>
      <p:sp>
        <p:nvSpPr>
          <p:cNvPr id="16" name="Oval 15">
            <a:extLst>
              <a:ext uri="{FF2B5EF4-FFF2-40B4-BE49-F238E27FC236}">
                <a16:creationId xmlns:a16="http://schemas.microsoft.com/office/drawing/2014/main" id="{D052604E-0C66-41F2-9D83-155E8EBF3162}"/>
              </a:ext>
            </a:extLst>
          </p:cNvPr>
          <p:cNvSpPr/>
          <p:nvPr/>
        </p:nvSpPr>
        <p:spPr>
          <a:xfrm>
            <a:off x="3449799" y="2925562"/>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FF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642290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p>
        </p:txBody>
      </p:sp>
      <p:sp>
        <p:nvSpPr>
          <p:cNvPr id="25603" name="Content Placeholder 2"/>
          <p:cNvSpPr>
            <a:spLocks noGrp="1"/>
          </p:cNvSpPr>
          <p:nvPr>
            <p:ph idx="1"/>
          </p:nvPr>
        </p:nvSpPr>
        <p:spPr/>
        <p:txBody>
          <a:bodyPr/>
          <a:lstStyle/>
          <a:p>
            <a:pPr eaLnBrk="1" hangingPunct="1"/>
            <a:endParaRPr lang="en-US"/>
          </a:p>
        </p:txBody>
      </p:sp>
      <p:pic>
        <p:nvPicPr>
          <p:cNvPr id="25604" name="Picture 2" descr="C:\Users\Administrator\Documents\HINH NEN POWER POINT\hinh-nen-cho-powerpoint-nen-trang-va-cac-kep-du-loai-mau_0927176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WordArt 2"/>
          <p:cNvSpPr>
            <a:spLocks noChangeArrowheads="1" noChangeShapeType="1" noTextEdit="1"/>
          </p:cNvSpPr>
          <p:nvPr/>
        </p:nvSpPr>
        <p:spPr bwMode="auto">
          <a:xfrm>
            <a:off x="2286000" y="1524000"/>
            <a:ext cx="7620000" cy="403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0000"/>
                </a:solidFill>
                <a:effectLst>
                  <a:outerShdw dist="35921" dir="2700000" algn="ctr" rotWithShape="0">
                    <a:srgbClr val="C0C0C0">
                      <a:alpha val="79999"/>
                    </a:srgbClr>
                  </a:outerShdw>
                </a:effectLst>
                <a:latin typeface="Impact"/>
              </a:rPr>
              <a:t>Warm - up</a:t>
            </a:r>
          </a:p>
        </p:txBody>
      </p:sp>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211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3000375" y="3200400"/>
            <a:ext cx="6191250" cy="216058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829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Bank Cartoon">
            <a:extLst>
              <a:ext uri="{FF2B5EF4-FFF2-40B4-BE49-F238E27FC236}">
                <a16:creationId xmlns:a16="http://schemas.microsoft.com/office/drawing/2014/main" id="{F6E42E98-9EE1-4397-A8DF-2CB6D46C22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76" b="90000" l="6556" r="93556">
                        <a14:foregroundMark x1="19333" y1="17759" x2="11889" y2="18793"/>
                        <a14:foregroundMark x1="11889" y1="18793" x2="8444" y2="28276"/>
                        <a14:foregroundMark x1="8444" y1="28276" x2="10889" y2="41552"/>
                        <a14:foregroundMark x1="12889" y1="46724" x2="14667" y2="66897"/>
                        <a14:foregroundMark x1="14667" y1="66897" x2="13222" y2="79138"/>
                        <a14:foregroundMark x1="19667" y1="71897" x2="19667" y2="71897"/>
                        <a14:foregroundMark x1="6556" y1="33448" x2="6556" y2="33448"/>
                        <a14:foregroundMark x1="7889" y1="25000" x2="7889" y2="25000"/>
                        <a14:foregroundMark x1="8222" y1="25345" x2="8222" y2="25345"/>
                        <a14:foregroundMark x1="8111" y1="26552" x2="6556" y2="32241"/>
                        <a14:foregroundMark x1="6778" y1="28448" x2="6778" y2="28448"/>
                        <a14:foregroundMark x1="44556" y1="7241" x2="54222" y2="8448"/>
                        <a14:foregroundMark x1="54222" y1="8448" x2="60889" y2="8448"/>
                        <a14:foregroundMark x1="60889" y1="8448" x2="62111" y2="10000"/>
                        <a14:foregroundMark x1="87333" y1="60517" x2="84778" y2="52241"/>
                        <a14:foregroundMark x1="91778" y1="30000" x2="91778" y2="30000"/>
                        <a14:foregroundMark x1="48778" y1="20690" x2="57444" y2="27759"/>
                        <a14:foregroundMark x1="57444" y1="27759" x2="55889" y2="36207"/>
                        <a14:foregroundMark x1="46111" y1="17586" x2="58667" y2="20172"/>
                        <a14:foregroundMark x1="46889" y1="25517" x2="46111" y2="30517"/>
                        <a14:foregroundMark x1="55889" y1="35862" x2="53889" y2="46552"/>
                        <a14:foregroundMark x1="53889" y1="46552" x2="53667" y2="37069"/>
                        <a14:foregroundMark x1="53667" y1="37069" x2="52556" y2="39828"/>
                        <a14:foregroundMark x1="52222" y1="46552" x2="52222" y2="46552"/>
                        <a14:foregroundMark x1="49778" y1="38276" x2="49778" y2="38276"/>
                        <a14:foregroundMark x1="52778" y1="34483" x2="52778" y2="34483"/>
                        <a14:foregroundMark x1="77192" y1="63276" x2="76111" y2="66897"/>
                        <a14:foregroundMark x1="78222" y1="59828" x2="77192" y2="63276"/>
                        <a14:foregroundMark x1="78778" y1="59138" x2="80645" y2="62759"/>
                        <a14:foregroundMark x1="80299" y1="74145" x2="79889" y2="75345"/>
                        <a14:foregroundMark x1="78721" y1="74229" x2="77930" y2="73474"/>
                        <a14:foregroundMark x1="79889" y1="75345" x2="79484" y2="74958"/>
                        <a14:foregroundMark x1="73444" y1="15517" x2="73444" y2="15517"/>
                        <a14:foregroundMark x1="73444" y1="15517" x2="73444" y2="15517"/>
                        <a14:foregroundMark x1="73667" y1="17586" x2="73111" y2="21724"/>
                        <a14:foregroundMark x1="74444" y1="16897" x2="70667" y2="15690"/>
                        <a14:foregroundMark x1="75000" y1="17759" x2="69000" y2="17069"/>
                        <a14:foregroundMark x1="69000" y1="17069" x2="69000" y2="17069"/>
                        <a14:foregroundMark x1="75556" y1="17241" x2="68667" y2="14310"/>
                        <a14:foregroundMark x1="71333" y1="15345" x2="73667" y2="15345"/>
                        <a14:foregroundMark x1="88000" y1="25690" x2="93000" y2="24483"/>
                        <a14:foregroundMark x1="93556" y1="24138" x2="88333" y2="25000"/>
                        <a14:foregroundMark x1="42778" y1="67241" x2="53222" y2="69138"/>
                        <a14:foregroundMark x1="53222" y1="69138" x2="58333" y2="67414"/>
                        <a14:foregroundMark x1="58889" y1="30345" x2="66222" y2="32069"/>
                        <a14:foregroundMark x1="66222" y1="32069" x2="72111" y2="39310"/>
                        <a14:foregroundMark x1="72111" y1="39310" x2="69889" y2="53621"/>
                        <a14:foregroundMark x1="69889" y1="53621" x2="66889" y2="60690"/>
                        <a14:foregroundMark x1="16444" y1="58276" x2="15778" y2="76379"/>
                        <a14:foregroundMark x1="66444" y1="58966" x2="61506" y2="65690"/>
                        <a14:foregroundMark x1="62481" y1="73276" x2="63333" y2="77241"/>
                        <a14:foregroundMark x1="63333" y1="77241" x2="67667" y2="78793"/>
                        <a14:backgroundMark x1="79111" y1="66207" x2="79222" y2="69310"/>
                        <a14:backgroundMark x1="79222" y1="67931" x2="82222" y2="67069"/>
                        <a14:backgroundMark x1="80444" y1="63276" x2="80444" y2="63276"/>
                        <a14:backgroundMark x1="80667" y1="62759" x2="80667" y2="62759"/>
                        <a14:backgroundMark x1="81000" y1="62759" x2="79667" y2="73966"/>
                        <a14:backgroundMark x1="78889" y1="73793" x2="80000" y2="73621"/>
                        <a14:backgroundMark x1="79778" y1="63276" x2="79778" y2="63276"/>
                        <a14:backgroundMark x1="83556" y1="48276" x2="86111" y2="50172"/>
                        <a14:backgroundMark x1="46889" y1="55862" x2="49556" y2="62414"/>
                        <a14:backgroundMark x1="63889" y1="65172" x2="67222" y2="65690"/>
                        <a14:backgroundMark x1="63444" y1="65690" x2="63444" y2="73276"/>
                        <a14:backgroundMark x1="27889" y1="60517" x2="27889" y2="60517"/>
                        <a14:backgroundMark x1="27889" y1="60517" x2="27889" y2="60517"/>
                        <a14:backgroundMark x1="27889" y1="60517" x2="27889" y2="60517"/>
                        <a14:backgroundMark x1="27889" y1="59310" x2="28333" y2="61207"/>
                      </a14:backgroundRemoval>
                    </a14:imgEffect>
                  </a14:imgLayer>
                </a14:imgProps>
              </a:ext>
              <a:ext uri="{28A0092B-C50C-407E-A947-70E740481C1C}">
                <a14:useLocalDpi xmlns:a14="http://schemas.microsoft.com/office/drawing/2010/main" val="0"/>
              </a:ext>
            </a:extLst>
          </a:blip>
          <a:srcRect/>
          <a:stretch>
            <a:fillRect/>
          </a:stretch>
        </p:blipFill>
        <p:spPr bwMode="auto">
          <a:xfrm>
            <a:off x="2426244" y="2021841"/>
            <a:ext cx="7339512" cy="472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p>
        </p:txBody>
      </p:sp>
      <p:sp>
        <p:nvSpPr>
          <p:cNvPr id="25603" name="Content Placeholder 2"/>
          <p:cNvSpPr>
            <a:spLocks noGrp="1"/>
          </p:cNvSpPr>
          <p:nvPr>
            <p:ph idx="1"/>
          </p:nvPr>
        </p:nvSpPr>
        <p:spPr/>
        <p:txBody>
          <a:bodyPr/>
          <a:lstStyle/>
          <a:p>
            <a:pPr eaLnBrk="1" hangingPunct="1"/>
            <a:endParaRPr lang="en-US"/>
          </a:p>
        </p:txBody>
      </p:sp>
      <p:pic>
        <p:nvPicPr>
          <p:cNvPr id="25604" name="Picture 2" descr="C:\Users\Administrator\Documents\HINH NEN POWER POINT\hinh-nen-cho-powerpoint-nen-trang-va-cac-kep-du-loai-mau_0927176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WordArt 2"/>
          <p:cNvSpPr>
            <a:spLocks noChangeArrowheads="1" noChangeShapeType="1" noTextEdit="1"/>
          </p:cNvSpPr>
          <p:nvPr/>
        </p:nvSpPr>
        <p:spPr bwMode="auto">
          <a:xfrm>
            <a:off x="2286000" y="1524000"/>
            <a:ext cx="7620000" cy="403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0000"/>
                </a:solidFill>
                <a:effectLst>
                  <a:outerShdw dist="35921" dir="2700000" algn="ctr" rotWithShape="0">
                    <a:srgbClr val="C0C0C0">
                      <a:alpha val="79999"/>
                    </a:srgbClr>
                  </a:outerShdw>
                </a:effectLst>
                <a:latin typeface="Impact"/>
              </a:rPr>
              <a:t>Warm - up</a:t>
            </a:r>
          </a:p>
        </p:txBody>
      </p:sp>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89275-2417-9654-93C9-096365A6A9E2}"/>
              </a:ext>
            </a:extLst>
          </p:cNvPr>
          <p:cNvPicPr>
            <a:picLocks noChangeAspect="1"/>
          </p:cNvPicPr>
          <p:nvPr/>
        </p:nvPicPr>
        <p:blipFill>
          <a:blip r:embed="rId4"/>
          <a:stretch>
            <a:fillRect/>
          </a:stretch>
        </p:blipFill>
        <p:spPr>
          <a:xfrm>
            <a:off x="0" y="0"/>
            <a:ext cx="12266209" cy="6858000"/>
          </a:xfrm>
          <a:prstGeom prst="rect">
            <a:avLst/>
          </a:prstGeom>
        </p:spPr>
      </p:pic>
      <p:pic>
        <p:nvPicPr>
          <p:cNvPr id="4" name="Picture 3">
            <a:extLst>
              <a:ext uri="{FF2B5EF4-FFF2-40B4-BE49-F238E27FC236}">
                <a16:creationId xmlns:a16="http://schemas.microsoft.com/office/drawing/2014/main" id="{2F20B651-6266-5F1B-0421-054AD9E66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870D8A3-C3C8-EC46-4052-DE200501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CE17F719-2E3A-4DAA-9281-2EE639ACD736}"/>
              </a:ext>
            </a:extLst>
          </p:cNvPr>
          <p:cNvSpPr/>
          <p:nvPr/>
        </p:nvSpPr>
        <p:spPr>
          <a:xfrm>
            <a:off x="3220586" y="738560"/>
            <a:ext cx="7219244" cy="5686775"/>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cxnSp>
        <p:nvCxnSpPr>
          <p:cNvPr id="7" name="Straight Connector 6">
            <a:extLst>
              <a:ext uri="{FF2B5EF4-FFF2-40B4-BE49-F238E27FC236}">
                <a16:creationId xmlns:a16="http://schemas.microsoft.com/office/drawing/2014/main" id="{F8047CE9-4173-4B2B-AABD-8A0A8A54202D}"/>
              </a:ext>
            </a:extLst>
          </p:cNvPr>
          <p:cNvCxnSpPr>
            <a:cxnSpLocks/>
          </p:cNvCxnSpPr>
          <p:nvPr/>
        </p:nvCxnSpPr>
        <p:spPr>
          <a:xfrm>
            <a:off x="8100208" y="738560"/>
            <a:ext cx="0" cy="56867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3511EE-0A99-4E50-9D6A-CD34267AFE58}"/>
              </a:ext>
            </a:extLst>
          </p:cNvPr>
          <p:cNvCxnSpPr>
            <a:cxnSpLocks/>
          </p:cNvCxnSpPr>
          <p:nvPr/>
        </p:nvCxnSpPr>
        <p:spPr>
          <a:xfrm>
            <a:off x="5664631" y="738561"/>
            <a:ext cx="0" cy="568677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EC5C07-A0F9-4052-9FF3-34EA49FA4045}"/>
              </a:ext>
            </a:extLst>
          </p:cNvPr>
          <p:cNvCxnSpPr>
            <a:cxnSpLocks/>
          </p:cNvCxnSpPr>
          <p:nvPr/>
        </p:nvCxnSpPr>
        <p:spPr>
          <a:xfrm flipH="1">
            <a:off x="3220586" y="4571139"/>
            <a:ext cx="721924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DC3A44-0C69-44AF-9B38-F69503B58366}"/>
              </a:ext>
            </a:extLst>
          </p:cNvPr>
          <p:cNvCxnSpPr>
            <a:cxnSpLocks/>
          </p:cNvCxnSpPr>
          <p:nvPr/>
        </p:nvCxnSpPr>
        <p:spPr>
          <a:xfrm flipH="1">
            <a:off x="3220586" y="2615339"/>
            <a:ext cx="721924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479234C-1178-4860-9B74-39E1CFD4EAE9}"/>
              </a:ext>
            </a:extLst>
          </p:cNvPr>
          <p:cNvSpPr/>
          <p:nvPr/>
        </p:nvSpPr>
        <p:spPr>
          <a:xfrm>
            <a:off x="3910732" y="1206553"/>
            <a:ext cx="1063753"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sym typeface="Wingdings" panose="05000000000000000000" pitchFamily="2" charset="2"/>
              </a:rPr>
              <a:t>job</a:t>
            </a:r>
            <a:endParaRPr lang="en-US" sz="4800" b="1" dirty="0">
              <a:ln w="0">
                <a:solidFill>
                  <a:srgbClr val="FF0000"/>
                </a:solidFill>
              </a:ln>
              <a:solidFill>
                <a:srgbClr val="FF0000"/>
              </a:solidFill>
              <a:effectLst>
                <a:outerShdw blurRad="50800" dist="38100" algn="l" rotWithShape="0">
                  <a:prstClr val="black">
                    <a:alpha val="40000"/>
                  </a:prstClr>
                </a:outerShdw>
              </a:effectLst>
            </a:endParaRPr>
          </a:p>
        </p:txBody>
      </p:sp>
      <p:sp>
        <p:nvSpPr>
          <p:cNvPr id="12" name="Rectangle 11">
            <a:extLst>
              <a:ext uri="{FF2B5EF4-FFF2-40B4-BE49-F238E27FC236}">
                <a16:creationId xmlns:a16="http://schemas.microsoft.com/office/drawing/2014/main" id="{733C698C-725E-4D14-AEA4-3B40F42BC8DC}"/>
              </a:ext>
            </a:extLst>
          </p:cNvPr>
          <p:cNvSpPr/>
          <p:nvPr/>
        </p:nvSpPr>
        <p:spPr>
          <a:xfrm>
            <a:off x="6049951" y="1180934"/>
            <a:ext cx="1673407"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nurse</a:t>
            </a:r>
          </a:p>
        </p:txBody>
      </p:sp>
      <p:sp>
        <p:nvSpPr>
          <p:cNvPr id="13" name="Rectangle 12">
            <a:extLst>
              <a:ext uri="{FF2B5EF4-FFF2-40B4-BE49-F238E27FC236}">
                <a16:creationId xmlns:a16="http://schemas.microsoft.com/office/drawing/2014/main" id="{FEC45EB3-B034-42C1-ABC0-A4ED0813F95E}"/>
              </a:ext>
            </a:extLst>
          </p:cNvPr>
          <p:cNvSpPr/>
          <p:nvPr/>
        </p:nvSpPr>
        <p:spPr>
          <a:xfrm>
            <a:off x="8277442" y="1206553"/>
            <a:ext cx="1985159"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farmer</a:t>
            </a:r>
          </a:p>
        </p:txBody>
      </p:sp>
      <p:sp>
        <p:nvSpPr>
          <p:cNvPr id="14" name="Rectangle 13">
            <a:extLst>
              <a:ext uri="{FF2B5EF4-FFF2-40B4-BE49-F238E27FC236}">
                <a16:creationId xmlns:a16="http://schemas.microsoft.com/office/drawing/2014/main" id="{1698937F-D913-44FD-983E-2D786E73C50E}"/>
              </a:ext>
            </a:extLst>
          </p:cNvPr>
          <p:cNvSpPr/>
          <p:nvPr/>
        </p:nvSpPr>
        <p:spPr>
          <a:xfrm>
            <a:off x="3511346" y="3213352"/>
            <a:ext cx="1761764"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driver</a:t>
            </a:r>
          </a:p>
        </p:txBody>
      </p:sp>
      <p:sp>
        <p:nvSpPr>
          <p:cNvPr id="15" name="Rectangle 14">
            <a:extLst>
              <a:ext uri="{FF2B5EF4-FFF2-40B4-BE49-F238E27FC236}">
                <a16:creationId xmlns:a16="http://schemas.microsoft.com/office/drawing/2014/main" id="{5113541D-22D5-4544-8B4D-5DB6ABA8F2DE}"/>
              </a:ext>
            </a:extLst>
          </p:cNvPr>
          <p:cNvSpPr/>
          <p:nvPr/>
        </p:nvSpPr>
        <p:spPr>
          <a:xfrm>
            <a:off x="8241791" y="3213352"/>
            <a:ext cx="2056460"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worker</a:t>
            </a:r>
          </a:p>
        </p:txBody>
      </p:sp>
      <p:sp>
        <p:nvSpPr>
          <p:cNvPr id="16" name="Rectangle 15">
            <a:extLst>
              <a:ext uri="{FF2B5EF4-FFF2-40B4-BE49-F238E27FC236}">
                <a16:creationId xmlns:a16="http://schemas.microsoft.com/office/drawing/2014/main" id="{45D2075A-F613-4B98-AC57-D1DD3047B205}"/>
              </a:ext>
            </a:extLst>
          </p:cNvPr>
          <p:cNvSpPr/>
          <p:nvPr/>
        </p:nvSpPr>
        <p:spPr>
          <a:xfrm>
            <a:off x="3677311" y="5093882"/>
            <a:ext cx="1456681"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cook</a:t>
            </a:r>
          </a:p>
        </p:txBody>
      </p:sp>
      <p:sp>
        <p:nvSpPr>
          <p:cNvPr id="17" name="Rectangle 16">
            <a:extLst>
              <a:ext uri="{FF2B5EF4-FFF2-40B4-BE49-F238E27FC236}">
                <a16:creationId xmlns:a16="http://schemas.microsoft.com/office/drawing/2014/main" id="{93BB84F7-A76E-4E09-97C2-3D043B4083C6}"/>
              </a:ext>
            </a:extLst>
          </p:cNvPr>
          <p:cNvSpPr/>
          <p:nvPr/>
        </p:nvSpPr>
        <p:spPr>
          <a:xfrm>
            <a:off x="6043779" y="5132673"/>
            <a:ext cx="1786515"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singer</a:t>
            </a:r>
          </a:p>
        </p:txBody>
      </p:sp>
      <p:sp>
        <p:nvSpPr>
          <p:cNvPr id="18" name="Rectangle 17">
            <a:extLst>
              <a:ext uri="{FF2B5EF4-FFF2-40B4-BE49-F238E27FC236}">
                <a16:creationId xmlns:a16="http://schemas.microsoft.com/office/drawing/2014/main" id="{64CC7A1E-968D-4CAE-93D8-9E963D3B240C}"/>
              </a:ext>
            </a:extLst>
          </p:cNvPr>
          <p:cNvSpPr/>
          <p:nvPr/>
        </p:nvSpPr>
        <p:spPr>
          <a:xfrm>
            <a:off x="8229740" y="5113265"/>
            <a:ext cx="2183162"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teacher</a:t>
            </a:r>
          </a:p>
        </p:txBody>
      </p:sp>
      <p:sp>
        <p:nvSpPr>
          <p:cNvPr id="19" name="Rectangle 18">
            <a:extLst>
              <a:ext uri="{FF2B5EF4-FFF2-40B4-BE49-F238E27FC236}">
                <a16:creationId xmlns:a16="http://schemas.microsoft.com/office/drawing/2014/main" id="{B09A3505-52C7-43A1-97B3-CE8C4E300A1E}"/>
              </a:ext>
            </a:extLst>
          </p:cNvPr>
          <p:cNvSpPr/>
          <p:nvPr/>
        </p:nvSpPr>
        <p:spPr>
          <a:xfrm>
            <a:off x="5763891" y="3187972"/>
            <a:ext cx="2132635" cy="954107"/>
          </a:xfrm>
          <a:prstGeom prst="rect">
            <a:avLst/>
          </a:prstGeom>
          <a:noFill/>
        </p:spPr>
        <p:txBody>
          <a:bodyPr wrap="none" lIns="121920" tIns="60960" rIns="121920" bIns="60960">
            <a:spAutoFit/>
          </a:bodyPr>
          <a:lstStyle/>
          <a:p>
            <a:pPr algn="ctr"/>
            <a:r>
              <a:rPr lang="en-US" sz="5400" b="1" dirty="0">
                <a:ln w="0">
                  <a:solidFill>
                    <a:srgbClr val="FF0000"/>
                  </a:solidFill>
                </a:ln>
                <a:solidFill>
                  <a:srgbClr val="FF0000"/>
                </a:solidFill>
                <a:effectLst>
                  <a:outerShdw blurRad="50800" dist="38100" algn="l" rotWithShape="0">
                    <a:prstClr val="black">
                      <a:alpha val="40000"/>
                    </a:prstClr>
                  </a:outerShdw>
                </a:effectLst>
              </a:rPr>
              <a:t>doctor</a:t>
            </a:r>
          </a:p>
        </p:txBody>
      </p:sp>
    </p:spTree>
    <p:extLst>
      <p:ext uri="{BB962C8B-B14F-4D97-AF65-F5344CB8AC3E}">
        <p14:creationId xmlns:p14="http://schemas.microsoft.com/office/powerpoint/2010/main" val="9836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P spid="16" grpId="0"/>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12"/>
          <a:stretch>
            <a:fillRect/>
          </a:stretch>
        </p:blipFill>
        <p:spPr>
          <a:xfrm>
            <a:off x="151475" y="0"/>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2">
            <a:extLst>
              <a:ext uri="{FF2B5EF4-FFF2-40B4-BE49-F238E27FC236}">
                <a16:creationId xmlns:a16="http://schemas.microsoft.com/office/drawing/2014/main" id="{1083E087-0D28-4531-9E16-D66A0CC0DB1F}"/>
              </a:ext>
            </a:extLst>
          </p:cNvPr>
          <p:cNvSpPr txBox="1">
            <a:spLocks noChangeArrowheads="1"/>
          </p:cNvSpPr>
          <p:nvPr/>
        </p:nvSpPr>
        <p:spPr bwMode="auto">
          <a:xfrm>
            <a:off x="714241" y="133350"/>
            <a:ext cx="8953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    4. LISTEN AND NUMBER</a:t>
            </a:r>
          </a:p>
        </p:txBody>
      </p:sp>
      <p:pic>
        <p:nvPicPr>
          <p:cNvPr id="10" name="Picture 9">
            <a:extLst>
              <a:ext uri="{FF2B5EF4-FFF2-40B4-BE49-F238E27FC236}">
                <a16:creationId xmlns:a16="http://schemas.microsoft.com/office/drawing/2014/main" id="{DB2B98AD-757E-457A-BA0F-9C78AD193512}"/>
              </a:ext>
            </a:extLst>
          </p:cNvPr>
          <p:cNvPicPr>
            <a:picLocks noChangeAspect="1"/>
          </p:cNvPicPr>
          <p:nvPr/>
        </p:nvPicPr>
        <p:blipFill>
          <a:blip r:embed="rId14"/>
          <a:stretch>
            <a:fillRect/>
          </a:stretch>
        </p:blipFill>
        <p:spPr>
          <a:xfrm>
            <a:off x="1412748" y="991720"/>
            <a:ext cx="9593256" cy="2543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7B10208-0273-4857-A9A0-6673A927F2D8}"/>
              </a:ext>
            </a:extLst>
          </p:cNvPr>
          <p:cNvPicPr>
            <a:picLocks noChangeAspect="1"/>
          </p:cNvPicPr>
          <p:nvPr/>
        </p:nvPicPr>
        <p:blipFill>
          <a:blip r:embed="rId15"/>
          <a:stretch>
            <a:fillRect/>
          </a:stretch>
        </p:blipFill>
        <p:spPr>
          <a:xfrm>
            <a:off x="1412748" y="3872097"/>
            <a:ext cx="9593255" cy="264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itle 11">
            <a:extLst>
              <a:ext uri="{FF2B5EF4-FFF2-40B4-BE49-F238E27FC236}">
                <a16:creationId xmlns:a16="http://schemas.microsoft.com/office/drawing/2014/main" id="{FE24839B-3CEE-4E24-A375-AB7A2E4B7BA1}"/>
              </a:ext>
            </a:extLst>
          </p:cNvPr>
          <p:cNvSpPr>
            <a:spLocks noGrp="1"/>
          </p:cNvSpPr>
          <p:nvPr/>
        </p:nvSpPr>
        <p:spPr>
          <a:xfrm>
            <a:off x="10191428" y="5817804"/>
            <a:ext cx="792300" cy="63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Passion One"/>
              <a:buNone/>
              <a:defRPr sz="3600" b="0" i="0" u="none" strike="noStrike" cap="none">
                <a:solidFill>
                  <a:schemeClr val="lt1"/>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9pPr>
          </a:lstStyle>
          <a:p>
            <a:r>
              <a:rPr lang="en-US" sz="5400" dirty="0">
                <a:solidFill>
                  <a:srgbClr val="FF0000"/>
                </a:solidFill>
              </a:rPr>
              <a:t>1</a:t>
            </a:r>
          </a:p>
        </p:txBody>
      </p:sp>
      <p:sp>
        <p:nvSpPr>
          <p:cNvPr id="21" name="Title 12">
            <a:extLst>
              <a:ext uri="{FF2B5EF4-FFF2-40B4-BE49-F238E27FC236}">
                <a16:creationId xmlns:a16="http://schemas.microsoft.com/office/drawing/2014/main" id="{0081F71E-12F4-474F-A69C-9AB482A74E86}"/>
              </a:ext>
            </a:extLst>
          </p:cNvPr>
          <p:cNvSpPr>
            <a:spLocks noGrp="1"/>
          </p:cNvSpPr>
          <p:nvPr/>
        </p:nvSpPr>
        <p:spPr>
          <a:xfrm>
            <a:off x="10154760" y="2725626"/>
            <a:ext cx="792300" cy="63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Passion One"/>
              <a:buNone/>
              <a:defRPr sz="3600" b="0" i="0" u="none" strike="noStrike" cap="none">
                <a:solidFill>
                  <a:schemeClr val="lt1"/>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9pPr>
          </a:lstStyle>
          <a:p>
            <a:r>
              <a:rPr lang="en-US" sz="5400" dirty="0">
                <a:solidFill>
                  <a:srgbClr val="FF0000"/>
                </a:solidFill>
              </a:rPr>
              <a:t>2</a:t>
            </a:r>
          </a:p>
        </p:txBody>
      </p:sp>
      <p:sp>
        <p:nvSpPr>
          <p:cNvPr id="22" name="Title 13">
            <a:extLst>
              <a:ext uri="{FF2B5EF4-FFF2-40B4-BE49-F238E27FC236}">
                <a16:creationId xmlns:a16="http://schemas.microsoft.com/office/drawing/2014/main" id="{12B1835F-6D3A-4295-88F4-A8C6570E0135}"/>
              </a:ext>
            </a:extLst>
          </p:cNvPr>
          <p:cNvSpPr>
            <a:spLocks noGrp="1"/>
          </p:cNvSpPr>
          <p:nvPr/>
        </p:nvSpPr>
        <p:spPr>
          <a:xfrm>
            <a:off x="5315662" y="2778949"/>
            <a:ext cx="792300" cy="63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Passion One"/>
              <a:buNone/>
              <a:defRPr sz="3600" b="0" i="0" u="none" strike="noStrike" cap="none">
                <a:solidFill>
                  <a:schemeClr val="lt1"/>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9pPr>
          </a:lstStyle>
          <a:p>
            <a:r>
              <a:rPr lang="en-US" sz="5400" dirty="0">
                <a:solidFill>
                  <a:srgbClr val="FF0000"/>
                </a:solidFill>
              </a:rPr>
              <a:t>3</a:t>
            </a:r>
          </a:p>
        </p:txBody>
      </p:sp>
      <p:sp>
        <p:nvSpPr>
          <p:cNvPr id="23" name="Title 14">
            <a:extLst>
              <a:ext uri="{FF2B5EF4-FFF2-40B4-BE49-F238E27FC236}">
                <a16:creationId xmlns:a16="http://schemas.microsoft.com/office/drawing/2014/main" id="{C0C9E93B-0A35-4944-BB45-A48D09BE1CD9}"/>
              </a:ext>
            </a:extLst>
          </p:cNvPr>
          <p:cNvSpPr>
            <a:spLocks noGrp="1"/>
          </p:cNvSpPr>
          <p:nvPr/>
        </p:nvSpPr>
        <p:spPr>
          <a:xfrm>
            <a:off x="5403980" y="5755341"/>
            <a:ext cx="547611" cy="2596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Passion One"/>
              <a:buNone/>
              <a:defRPr sz="3600" b="0" i="0" u="none" strike="noStrike" cap="none">
                <a:solidFill>
                  <a:schemeClr val="lt1"/>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000"/>
              <a:buFont typeface="Passion One"/>
              <a:buNone/>
              <a:defRPr sz="3000" b="0" i="0" u="none" strike="noStrike" cap="none">
                <a:solidFill>
                  <a:schemeClr val="dk1"/>
                </a:solidFill>
                <a:latin typeface="Passion One"/>
                <a:ea typeface="Passion One"/>
                <a:cs typeface="Passion One"/>
                <a:sym typeface="Passion One"/>
              </a:defRPr>
            </a:lvl9pPr>
          </a:lstStyle>
          <a:p>
            <a:r>
              <a:rPr lang="en-US" sz="5400" dirty="0">
                <a:solidFill>
                  <a:srgbClr val="FF0000"/>
                </a:solidFill>
              </a:rPr>
              <a:t>4</a:t>
            </a:r>
          </a:p>
        </p:txBody>
      </p:sp>
      <p:pic>
        <p:nvPicPr>
          <p:cNvPr id="12" name="Track 18">
            <a:hlinkClick r:id="" action="ppaction://media"/>
            <a:extLst>
              <a:ext uri="{FF2B5EF4-FFF2-40B4-BE49-F238E27FC236}">
                <a16:creationId xmlns:a16="http://schemas.microsoft.com/office/drawing/2014/main" id="{21E0CFD3-AF83-4F01-9A92-B8F27C088AF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895240" y="42009"/>
            <a:ext cx="630942" cy="630942"/>
          </a:xfrm>
          <a:prstGeom prst="rect">
            <a:avLst/>
          </a:prstGeom>
        </p:spPr>
      </p:pic>
      <p:pic>
        <p:nvPicPr>
          <p:cNvPr id="2" name="U 12 L 2. 4 . 1">
            <a:hlinkClick r:id="" action="ppaction://media"/>
            <a:extLst>
              <a:ext uri="{FF2B5EF4-FFF2-40B4-BE49-F238E27FC236}">
                <a16:creationId xmlns:a16="http://schemas.microsoft.com/office/drawing/2014/main" id="{2065A49A-F825-4C0D-B0DD-0E9D0C72B1A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09441" y="1192369"/>
            <a:ext cx="609600" cy="609600"/>
          </a:xfrm>
          <a:prstGeom prst="rect">
            <a:avLst/>
          </a:prstGeom>
        </p:spPr>
      </p:pic>
      <p:pic>
        <p:nvPicPr>
          <p:cNvPr id="3" name="U 12 L 2. 4 . 2">
            <a:hlinkClick r:id="" action="ppaction://media"/>
            <a:extLst>
              <a:ext uri="{FF2B5EF4-FFF2-40B4-BE49-F238E27FC236}">
                <a16:creationId xmlns:a16="http://schemas.microsoft.com/office/drawing/2014/main" id="{223C7626-ED16-497C-B22F-8FC48CAE9F1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427348" y="1802762"/>
            <a:ext cx="609600" cy="609600"/>
          </a:xfrm>
          <a:prstGeom prst="rect">
            <a:avLst/>
          </a:prstGeom>
        </p:spPr>
      </p:pic>
      <p:pic>
        <p:nvPicPr>
          <p:cNvPr id="4" name="U 12 L 2. 4 . 3">
            <a:hlinkClick r:id="" action="ppaction://media"/>
            <a:extLst>
              <a:ext uri="{FF2B5EF4-FFF2-40B4-BE49-F238E27FC236}">
                <a16:creationId xmlns:a16="http://schemas.microsoft.com/office/drawing/2014/main" id="{DEABAF52-9ADD-4F99-B42C-DFF3A82E81B4}"/>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27348" y="2434453"/>
            <a:ext cx="609600" cy="609600"/>
          </a:xfrm>
          <a:prstGeom prst="rect">
            <a:avLst/>
          </a:prstGeom>
        </p:spPr>
      </p:pic>
      <p:pic>
        <p:nvPicPr>
          <p:cNvPr id="8" name="U 12 L 2. 4 . 4">
            <a:hlinkClick r:id="" action="ppaction://media"/>
            <a:extLst>
              <a:ext uri="{FF2B5EF4-FFF2-40B4-BE49-F238E27FC236}">
                <a16:creationId xmlns:a16="http://schemas.microsoft.com/office/drawing/2014/main" id="{A584D765-A8C3-4A49-A5CD-AEEDF921208D}"/>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17620" y="2997558"/>
            <a:ext cx="609600" cy="609600"/>
          </a:xfrm>
          <a:prstGeom prst="rect">
            <a:avLst/>
          </a:prstGeom>
        </p:spPr>
      </p:pic>
    </p:spTree>
    <p:extLst>
      <p:ext uri="{BB962C8B-B14F-4D97-AF65-F5344CB8AC3E}">
        <p14:creationId xmlns:p14="http://schemas.microsoft.com/office/powerpoint/2010/main" val="39851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933"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99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7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532"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4"/>
                </p:tgtEl>
              </p:cMediaNode>
            </p:audio>
            <p:audio>
              <p:cMediaNode vol="80000">
                <p:cTn id="28"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EBAB766-AB0E-45CA-ADA6-25A30B9CD00B}"/>
              </a:ext>
            </a:extLst>
          </p:cNvPr>
          <p:cNvPicPr>
            <a:picLocks noChangeAspect="1"/>
          </p:cNvPicPr>
          <p:nvPr/>
        </p:nvPicPr>
        <p:blipFill>
          <a:blip r:embed="rId4"/>
          <a:stretch>
            <a:fillRect/>
          </a:stretch>
        </p:blipFill>
        <p:spPr>
          <a:xfrm>
            <a:off x="789469" y="914400"/>
            <a:ext cx="10720360" cy="5355771"/>
          </a:xfrm>
          <a:prstGeom prst="rect">
            <a:avLst/>
          </a:prstGeom>
        </p:spPr>
      </p:pic>
      <p:sp>
        <p:nvSpPr>
          <p:cNvPr id="9" name="TextBox 2">
            <a:extLst>
              <a:ext uri="{FF2B5EF4-FFF2-40B4-BE49-F238E27FC236}">
                <a16:creationId xmlns:a16="http://schemas.microsoft.com/office/drawing/2014/main" id="{38600031-8B5F-4FC8-BAAB-666B92CFE60D}"/>
              </a:ext>
            </a:extLst>
          </p:cNvPr>
          <p:cNvSpPr txBox="1">
            <a:spLocks noChangeArrowheads="1"/>
          </p:cNvSpPr>
          <p:nvPr/>
        </p:nvSpPr>
        <p:spPr bwMode="auto">
          <a:xfrm>
            <a:off x="714241" y="133350"/>
            <a:ext cx="8953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    5. LOOK, COMPLETE AND READ</a:t>
            </a:r>
          </a:p>
        </p:txBody>
      </p:sp>
      <p:sp>
        <p:nvSpPr>
          <p:cNvPr id="10" name="Subtitle 6">
            <a:extLst>
              <a:ext uri="{FF2B5EF4-FFF2-40B4-BE49-F238E27FC236}">
                <a16:creationId xmlns:a16="http://schemas.microsoft.com/office/drawing/2014/main" id="{976AB677-8DFB-4B30-BEF8-06BCDF811371}"/>
              </a:ext>
            </a:extLst>
          </p:cNvPr>
          <p:cNvSpPr txBox="1">
            <a:spLocks/>
          </p:cNvSpPr>
          <p:nvPr/>
        </p:nvSpPr>
        <p:spPr>
          <a:xfrm>
            <a:off x="2367808" y="4199845"/>
            <a:ext cx="1111736" cy="48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FF0000"/>
                </a:solidFill>
                <a:latin typeface="Times New Roman" panose="02020603050405020304" pitchFamily="18" charset="0"/>
                <a:cs typeface="Times New Roman" panose="02020603050405020304" pitchFamily="18" charset="0"/>
              </a:rPr>
              <a:t>Yes </a:t>
            </a:r>
          </a:p>
        </p:txBody>
      </p:sp>
      <p:sp>
        <p:nvSpPr>
          <p:cNvPr id="11" name="Subtitle 10">
            <a:extLst>
              <a:ext uri="{FF2B5EF4-FFF2-40B4-BE49-F238E27FC236}">
                <a16:creationId xmlns:a16="http://schemas.microsoft.com/office/drawing/2014/main" id="{21140205-FD59-40DC-9F6A-BB755E4B8F27}"/>
              </a:ext>
            </a:extLst>
          </p:cNvPr>
          <p:cNvSpPr txBox="1">
            <a:spLocks/>
          </p:cNvSpPr>
          <p:nvPr/>
        </p:nvSpPr>
        <p:spPr>
          <a:xfrm>
            <a:off x="3833166" y="4210223"/>
            <a:ext cx="1487793" cy="48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FF0000"/>
                </a:solidFill>
                <a:latin typeface="Times New Roman" panose="02020603050405020304" pitchFamily="18" charset="0"/>
                <a:cs typeface="Times New Roman" panose="02020603050405020304" pitchFamily="18" charset="0"/>
              </a:rPr>
              <a:t>she is</a:t>
            </a:r>
          </a:p>
        </p:txBody>
      </p:sp>
      <p:sp>
        <p:nvSpPr>
          <p:cNvPr id="12" name="Subtitle 12">
            <a:extLst>
              <a:ext uri="{FF2B5EF4-FFF2-40B4-BE49-F238E27FC236}">
                <a16:creationId xmlns:a16="http://schemas.microsoft.com/office/drawing/2014/main" id="{7E217D80-418F-4B5E-ADBD-9FED3FCCC9CC}"/>
              </a:ext>
            </a:extLst>
          </p:cNvPr>
          <p:cNvSpPr txBox="1">
            <a:spLocks/>
          </p:cNvSpPr>
          <p:nvPr/>
        </p:nvSpPr>
        <p:spPr>
          <a:xfrm>
            <a:off x="5646922" y="2845518"/>
            <a:ext cx="2139452" cy="48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FF0000"/>
                </a:solidFill>
                <a:latin typeface="Times New Roman" panose="02020603050405020304" pitchFamily="18" charset="0"/>
                <a:cs typeface="Times New Roman" panose="02020603050405020304" pitchFamily="18" charset="0"/>
              </a:rPr>
              <a:t>a singer</a:t>
            </a:r>
          </a:p>
        </p:txBody>
      </p:sp>
      <p:sp>
        <p:nvSpPr>
          <p:cNvPr id="13" name="Subtitle 12">
            <a:extLst>
              <a:ext uri="{FF2B5EF4-FFF2-40B4-BE49-F238E27FC236}">
                <a16:creationId xmlns:a16="http://schemas.microsoft.com/office/drawing/2014/main" id="{479B7AC9-327B-4C41-AA57-67FFC391313E}"/>
              </a:ext>
            </a:extLst>
          </p:cNvPr>
          <p:cNvSpPr txBox="1">
            <a:spLocks/>
          </p:cNvSpPr>
          <p:nvPr/>
        </p:nvSpPr>
        <p:spPr>
          <a:xfrm>
            <a:off x="2705384" y="2774281"/>
            <a:ext cx="2139452" cy="453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000" b="1" dirty="0">
                <a:solidFill>
                  <a:srgbClr val="FF0000"/>
                </a:solidFill>
                <a:latin typeface="Times New Roman" panose="02020603050405020304" pitchFamily="18" charset="0"/>
                <a:cs typeface="Times New Roman" panose="02020603050405020304" pitchFamily="18" charset="0"/>
              </a:rPr>
              <a:t>he isn’t</a:t>
            </a:r>
          </a:p>
        </p:txBody>
      </p:sp>
      <p:sp>
        <p:nvSpPr>
          <p:cNvPr id="14" name="Subtitle 10">
            <a:extLst>
              <a:ext uri="{FF2B5EF4-FFF2-40B4-BE49-F238E27FC236}">
                <a16:creationId xmlns:a16="http://schemas.microsoft.com/office/drawing/2014/main" id="{FD267A0B-F390-4CD2-8967-A820655546A1}"/>
              </a:ext>
            </a:extLst>
          </p:cNvPr>
          <p:cNvSpPr txBox="1">
            <a:spLocks/>
          </p:cNvSpPr>
          <p:nvPr/>
        </p:nvSpPr>
        <p:spPr>
          <a:xfrm>
            <a:off x="2848910" y="1446448"/>
            <a:ext cx="1487793"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000" b="1" dirty="0">
                <a:solidFill>
                  <a:srgbClr val="FF0000"/>
                </a:solidFill>
                <a:latin typeface="Times New Roman" panose="02020603050405020304" pitchFamily="18" charset="0"/>
                <a:cs typeface="Times New Roman" panose="02020603050405020304" pitchFamily="18" charset="0"/>
              </a:rPr>
              <a:t>she is</a:t>
            </a:r>
          </a:p>
        </p:txBody>
      </p:sp>
      <p:sp>
        <p:nvSpPr>
          <p:cNvPr id="15" name="TextBox 14">
            <a:extLst>
              <a:ext uri="{FF2B5EF4-FFF2-40B4-BE49-F238E27FC236}">
                <a16:creationId xmlns:a16="http://schemas.microsoft.com/office/drawing/2014/main" id="{1AA8A225-EC81-412C-9F18-79BBC8182A1A}"/>
              </a:ext>
            </a:extLst>
          </p:cNvPr>
          <p:cNvSpPr txBox="1"/>
          <p:nvPr/>
        </p:nvSpPr>
        <p:spPr>
          <a:xfrm>
            <a:off x="2494349" y="5495169"/>
            <a:ext cx="1551719"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No</a:t>
            </a:r>
          </a:p>
        </p:txBody>
      </p:sp>
      <p:sp>
        <p:nvSpPr>
          <p:cNvPr id="16" name="TextBox 15">
            <a:extLst>
              <a:ext uri="{FF2B5EF4-FFF2-40B4-BE49-F238E27FC236}">
                <a16:creationId xmlns:a16="http://schemas.microsoft.com/office/drawing/2014/main" id="{99CE465D-F7B3-4A1C-9A03-E3393D8A37EC}"/>
              </a:ext>
            </a:extLst>
          </p:cNvPr>
          <p:cNvSpPr txBox="1"/>
          <p:nvPr/>
        </p:nvSpPr>
        <p:spPr>
          <a:xfrm>
            <a:off x="6393832" y="5474910"/>
            <a:ext cx="192982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farmer</a:t>
            </a:r>
          </a:p>
        </p:txBody>
      </p:sp>
    </p:spTree>
    <p:extLst>
      <p:ext uri="{BB962C8B-B14F-4D97-AF65-F5344CB8AC3E}">
        <p14:creationId xmlns:p14="http://schemas.microsoft.com/office/powerpoint/2010/main" val="246222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a:extLst>
              <a:ext uri="{FF2B5EF4-FFF2-40B4-BE49-F238E27FC236}">
                <a16:creationId xmlns:a16="http://schemas.microsoft.com/office/drawing/2014/main" id="{B7337138-55A3-47E5-8ED2-08955DDECF79}"/>
              </a:ext>
            </a:extLst>
          </p:cNvPr>
          <p:cNvSpPr txBox="1">
            <a:spLocks noChangeArrowheads="1"/>
          </p:cNvSpPr>
          <p:nvPr/>
        </p:nvSpPr>
        <p:spPr bwMode="auto">
          <a:xfrm>
            <a:off x="714241" y="133350"/>
            <a:ext cx="8953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    6. LET’S PLAY</a:t>
            </a:r>
          </a:p>
        </p:txBody>
      </p:sp>
      <p:pic>
        <p:nvPicPr>
          <p:cNvPr id="9" name="Picture 8">
            <a:extLst>
              <a:ext uri="{FF2B5EF4-FFF2-40B4-BE49-F238E27FC236}">
                <a16:creationId xmlns:a16="http://schemas.microsoft.com/office/drawing/2014/main" id="{9D698684-5260-4A82-855E-1F079BEBB89E}"/>
              </a:ext>
            </a:extLst>
          </p:cNvPr>
          <p:cNvPicPr>
            <a:picLocks noChangeAspect="1"/>
          </p:cNvPicPr>
          <p:nvPr/>
        </p:nvPicPr>
        <p:blipFill>
          <a:blip r:embed="rId4"/>
          <a:stretch>
            <a:fillRect/>
          </a:stretch>
        </p:blipFill>
        <p:spPr>
          <a:xfrm>
            <a:off x="860062" y="897641"/>
            <a:ext cx="10548168" cy="5372530"/>
          </a:xfrm>
          <a:prstGeom prst="rect">
            <a:avLst/>
          </a:prstGeom>
        </p:spPr>
      </p:pic>
    </p:spTree>
    <p:extLst>
      <p:ext uri="{BB962C8B-B14F-4D97-AF65-F5344CB8AC3E}">
        <p14:creationId xmlns:p14="http://schemas.microsoft.com/office/powerpoint/2010/main" val="3414963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045"/>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0" y="0"/>
            <a:ext cx="12192000" cy="6834188"/>
          </a:xfrm>
        </p:spPr>
      </p:pic>
      <p:sp>
        <p:nvSpPr>
          <p:cNvPr id="32771" name="WordArt 3"/>
          <p:cNvSpPr>
            <a:spLocks noChangeArrowheads="1" noChangeShapeType="1" noTextEdit="1"/>
          </p:cNvSpPr>
          <p:nvPr/>
        </p:nvSpPr>
        <p:spPr bwMode="auto">
          <a:xfrm>
            <a:off x="3657600" y="1828800"/>
            <a:ext cx="4800600"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Let's play</a:t>
            </a:r>
          </a:p>
        </p:txBody>
      </p:sp>
      <p:pic>
        <p:nvPicPr>
          <p:cNvPr id="43012" name="j0212757.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371600" y="-60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6"/>
          <p:cNvSpPr txBox="1">
            <a:spLocks noChangeArrowheads="1"/>
          </p:cNvSpPr>
          <p:nvPr/>
        </p:nvSpPr>
        <p:spPr bwMode="auto">
          <a:xfrm>
            <a:off x="152400" y="633730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a:solidFill>
                  <a:srgbClr val="FF0000"/>
                </a:solidFill>
                <a:latin typeface="Times New Roman" pitchFamily="18" charset="0"/>
                <a:cs typeface="Times New Roman" pitchFamily="18" charset="0"/>
              </a:rPr>
              <a:t>Made by Thanh Tam</a:t>
            </a:r>
          </a:p>
        </p:txBody>
      </p:sp>
      <p:pic>
        <p:nvPicPr>
          <p:cNvPr id="3277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6166" y="2457585"/>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45" fill="hold"/>
                                        <p:tgtEl>
                                          <p:spTgt spid="430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30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527362" y="603901"/>
            <a:ext cx="7515539" cy="1015663"/>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SNOW WHITE</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49769" y="625027"/>
            <a:ext cx="5892800" cy="1241237"/>
          </a:xfrm>
          <a:prstGeom prst="rect">
            <a:avLst/>
          </a:prstGeom>
          <a:noFill/>
        </p:spPr>
        <p:txBody>
          <a:bodyPr wrap="square" rtlCol="0">
            <a:spAutoFit/>
          </a:bodyPr>
          <a:lstStyle/>
          <a:p>
            <a:pPr algn="ctr"/>
            <a:r>
              <a:rPr lang="en-US" sz="3733" b="1" dirty="0">
                <a:solidFill>
                  <a:schemeClr val="bg1"/>
                </a:solidFill>
              </a:rPr>
              <a:t>Is he a </a:t>
            </a:r>
            <a:r>
              <a:rPr lang="en-US" sz="3733" b="1" u="sng" dirty="0">
                <a:solidFill>
                  <a:srgbClr val="FF0000"/>
                </a:solidFill>
              </a:rPr>
              <a:t>cook?</a:t>
            </a:r>
          </a:p>
          <a:p>
            <a:pPr algn="ctr"/>
            <a:r>
              <a:rPr lang="en-US" sz="3733" b="1" dirty="0">
                <a:solidFill>
                  <a:schemeClr val="bg1"/>
                </a:solidFill>
              </a:rPr>
              <a:t>Yes, he is.</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4990655" y="5086807"/>
            <a:ext cx="3018174" cy="193592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YES</a:t>
            </a:r>
          </a:p>
        </p:txBody>
      </p:sp>
      <p:sp>
        <p:nvSpPr>
          <p:cNvPr id="49" name="Rounded Rectangle 48"/>
          <p:cNvSpPr/>
          <p:nvPr/>
        </p:nvSpPr>
        <p:spPr>
          <a:xfrm>
            <a:off x="1422399" y="2233016"/>
            <a:ext cx="2438400" cy="2340159"/>
          </a:xfrm>
          <a:prstGeom prst="roundRect">
            <a:avLst/>
          </a:prstGeom>
          <a:blipFill>
            <a:blip r:embed="rId17"/>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00FF"/>
              </a:solidFill>
            </a:endParaRPr>
          </a:p>
        </p:txBody>
      </p:sp>
      <p:sp>
        <p:nvSpPr>
          <p:cNvPr id="50" name="Rounded Rectangle 49"/>
          <p:cNvSpPr/>
          <p:nvPr/>
        </p:nvSpPr>
        <p:spPr>
          <a:xfrm>
            <a:off x="4944413" y="2223588"/>
            <a:ext cx="2438400" cy="2340159"/>
          </a:xfrm>
          <a:prstGeom prst="roundRect">
            <a:avLst/>
          </a:prstGeom>
          <a:blipFill>
            <a:blip r:embed="rId18"/>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sp>
        <p:nvSpPr>
          <p:cNvPr id="51" name="Rounded Rectangle 50"/>
          <p:cNvSpPr/>
          <p:nvPr/>
        </p:nvSpPr>
        <p:spPr>
          <a:xfrm>
            <a:off x="8584892" y="2336123"/>
            <a:ext cx="2438400" cy="2238217"/>
          </a:xfrm>
          <a:prstGeom prst="roundRect">
            <a:avLst/>
          </a:prstGeom>
          <a:blipFill>
            <a:blip r:embed="rId19"/>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pic>
        <p:nvPicPr>
          <p:cNvPr id="53" name="Picture 4" descr="C:\Users\ADMIN\Desktop\Bach tuyet\Blanca_Nieves.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03200" y="5669037"/>
            <a:ext cx="812800" cy="812800"/>
          </a:xfrm>
          <a:prstGeom prst="rect">
            <a:avLst/>
          </a:prstGeom>
        </p:spPr>
      </p:pic>
      <p:sp>
        <p:nvSpPr>
          <p:cNvPr id="2" name="Oval 1">
            <a:extLst>
              <a:ext uri="{FF2B5EF4-FFF2-40B4-BE49-F238E27FC236}">
                <a16:creationId xmlns:a16="http://schemas.microsoft.com/office/drawing/2014/main" id="{4A97E561-610D-43B1-BB40-635A6A3EB2D7}"/>
              </a:ext>
            </a:extLst>
          </p:cNvPr>
          <p:cNvSpPr/>
          <p:nvPr/>
        </p:nvSpPr>
        <p:spPr>
          <a:xfrm>
            <a:off x="4450048" y="1978815"/>
            <a:ext cx="3551227" cy="3012922"/>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21"/>
                                        </p:tgtEl>
                                        <p:attrNameLst>
                                          <p:attrName>r</p:attrName>
                                        </p:attrNameLst>
                                      </p:cBhvr>
                                    </p:animRot>
                                    <p:animRot by="-240000">
                                      <p:cBhvr>
                                        <p:cTn id="23" dur="600" fill="hold">
                                          <p:stCondLst>
                                            <p:cond delay="600"/>
                                          </p:stCondLst>
                                        </p:cTn>
                                        <p:tgtEl>
                                          <p:spTgt spid="21"/>
                                        </p:tgtEl>
                                        <p:attrNameLst>
                                          <p:attrName>r</p:attrName>
                                        </p:attrNameLst>
                                      </p:cBhvr>
                                    </p:animRot>
                                    <p:animRot by="240000">
                                      <p:cBhvr>
                                        <p:cTn id="24" dur="600" fill="hold">
                                          <p:stCondLst>
                                            <p:cond delay="1200"/>
                                          </p:stCondLst>
                                        </p:cTn>
                                        <p:tgtEl>
                                          <p:spTgt spid="21"/>
                                        </p:tgtEl>
                                        <p:attrNameLst>
                                          <p:attrName>r</p:attrName>
                                        </p:attrNameLst>
                                      </p:cBhvr>
                                    </p:animRot>
                                    <p:animRot by="-240000">
                                      <p:cBhvr>
                                        <p:cTn id="25" dur="600" fill="hold">
                                          <p:stCondLst>
                                            <p:cond delay="1800"/>
                                          </p:stCondLst>
                                        </p:cTn>
                                        <p:tgtEl>
                                          <p:spTgt spid="21"/>
                                        </p:tgtEl>
                                        <p:attrNameLst>
                                          <p:attrName>r</p:attrName>
                                        </p:attrNameLst>
                                      </p:cBhvr>
                                    </p:animRot>
                                    <p:animRot by="120000">
                                      <p:cBhvr>
                                        <p:cTn id="2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repeatCount="indefinite" fill="hold" nodeType="withEffect">
                                  <p:stCondLst>
                                    <p:cond delay="0"/>
                                  </p:stCondLst>
                                  <p:childTnLst>
                                    <p:animRot by="120000">
                                      <p:cBhvr>
                                        <p:cTn id="31" dur="200" fill="hold">
                                          <p:stCondLst>
                                            <p:cond delay="0"/>
                                          </p:stCondLst>
                                        </p:cTn>
                                        <p:tgtEl>
                                          <p:spTgt spid="27"/>
                                        </p:tgtEl>
                                        <p:attrNameLst>
                                          <p:attrName>r</p:attrName>
                                        </p:attrNameLst>
                                      </p:cBhvr>
                                    </p:animRot>
                                    <p:animRot by="-240000">
                                      <p:cBhvr>
                                        <p:cTn id="32" dur="400" fill="hold">
                                          <p:stCondLst>
                                            <p:cond delay="400"/>
                                          </p:stCondLst>
                                        </p:cTn>
                                        <p:tgtEl>
                                          <p:spTgt spid="27"/>
                                        </p:tgtEl>
                                        <p:attrNameLst>
                                          <p:attrName>r</p:attrName>
                                        </p:attrNameLst>
                                      </p:cBhvr>
                                    </p:animRot>
                                    <p:animRot by="240000">
                                      <p:cBhvr>
                                        <p:cTn id="33" dur="400" fill="hold">
                                          <p:stCondLst>
                                            <p:cond delay="800"/>
                                          </p:stCondLst>
                                        </p:cTn>
                                        <p:tgtEl>
                                          <p:spTgt spid="27"/>
                                        </p:tgtEl>
                                        <p:attrNameLst>
                                          <p:attrName>r</p:attrName>
                                        </p:attrNameLst>
                                      </p:cBhvr>
                                    </p:animRot>
                                    <p:animRot by="-240000">
                                      <p:cBhvr>
                                        <p:cTn id="34" dur="400" fill="hold">
                                          <p:stCondLst>
                                            <p:cond delay="1200"/>
                                          </p:stCondLst>
                                        </p:cTn>
                                        <p:tgtEl>
                                          <p:spTgt spid="27"/>
                                        </p:tgtEl>
                                        <p:attrNameLst>
                                          <p:attrName>r</p:attrName>
                                        </p:attrNameLst>
                                      </p:cBhvr>
                                    </p:animRot>
                                    <p:animRot by="120000">
                                      <p:cBhvr>
                                        <p:cTn id="35"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audio>
              <p:cMediaNode vol="80000">
                <p:cTn id="47" fill="hold" display="0">
                  <p:stCondLst>
                    <p:cond delay="indefinite"/>
                  </p:stCondLst>
                  <p:endCondLst>
                    <p:cond evt="onStopAudio" delay="0">
                      <p:tgtEl>
                        <p:sldTgt/>
                      </p:tgtEl>
                    </p:cond>
                  </p:endCondLst>
                </p:cTn>
                <p:tgtEl>
                  <p:spTgt spid="70"/>
                </p:tgtEl>
              </p:cMediaNode>
            </p:audio>
          </p:childTnLst>
        </p:cTn>
      </p:par>
    </p:tnLst>
    <p:bldLst>
      <p:bldP spid="48"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49769" y="625027"/>
            <a:ext cx="5892800" cy="1241237"/>
          </a:xfrm>
          <a:prstGeom prst="rect">
            <a:avLst/>
          </a:prstGeom>
          <a:noFill/>
        </p:spPr>
        <p:txBody>
          <a:bodyPr wrap="square" rtlCol="0">
            <a:spAutoFit/>
          </a:bodyPr>
          <a:lstStyle/>
          <a:p>
            <a:pPr algn="ctr"/>
            <a:r>
              <a:rPr lang="en-US" sz="3733" b="1" dirty="0">
                <a:solidFill>
                  <a:schemeClr val="bg1"/>
                </a:solidFill>
              </a:rPr>
              <a:t>Is she a </a:t>
            </a:r>
            <a:r>
              <a:rPr lang="en-US" sz="3733" b="1" u="sng" dirty="0">
                <a:solidFill>
                  <a:srgbClr val="FF0000"/>
                </a:solidFill>
              </a:rPr>
              <a:t>singer?</a:t>
            </a:r>
          </a:p>
          <a:p>
            <a:pPr algn="ctr"/>
            <a:r>
              <a:rPr lang="en-US" sz="3733" b="1" dirty="0">
                <a:solidFill>
                  <a:schemeClr val="bg1"/>
                </a:solidFill>
              </a:rPr>
              <a:t>No, she isn’t. She’s a teacher.</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8534328" y="5067441"/>
            <a:ext cx="3018174" cy="193592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YES</a:t>
            </a:r>
          </a:p>
        </p:txBody>
      </p:sp>
      <p:sp>
        <p:nvSpPr>
          <p:cNvPr id="49" name="Rounded Rectangle 48"/>
          <p:cNvSpPr/>
          <p:nvPr/>
        </p:nvSpPr>
        <p:spPr>
          <a:xfrm>
            <a:off x="1422399" y="2233016"/>
            <a:ext cx="2438400" cy="2340159"/>
          </a:xfrm>
          <a:prstGeom prst="roundRect">
            <a:avLst/>
          </a:prstGeom>
          <a:blipFill>
            <a:blip r:embed="rId17"/>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00FF"/>
              </a:solidFill>
            </a:endParaRPr>
          </a:p>
        </p:txBody>
      </p:sp>
      <p:sp>
        <p:nvSpPr>
          <p:cNvPr id="50" name="Rounded Rectangle 49"/>
          <p:cNvSpPr/>
          <p:nvPr/>
        </p:nvSpPr>
        <p:spPr>
          <a:xfrm>
            <a:off x="4944413" y="2223588"/>
            <a:ext cx="2438400" cy="2340159"/>
          </a:xfrm>
          <a:prstGeom prst="roundRect">
            <a:avLst/>
          </a:prstGeom>
          <a:blipFill>
            <a:blip r:embed="rId18"/>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sp>
        <p:nvSpPr>
          <p:cNvPr id="51" name="Rounded Rectangle 50"/>
          <p:cNvSpPr/>
          <p:nvPr/>
        </p:nvSpPr>
        <p:spPr>
          <a:xfrm>
            <a:off x="8584892" y="2336123"/>
            <a:ext cx="2438400" cy="2238217"/>
          </a:xfrm>
          <a:prstGeom prst="roundRect">
            <a:avLst/>
          </a:prstGeom>
          <a:blipFill>
            <a:blip r:embed="rId19"/>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pic>
        <p:nvPicPr>
          <p:cNvPr id="53" name="Picture 4" descr="C:\Users\ADMIN\Desktop\Bach tuyet\Blanca_Nieves.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03200" y="5669037"/>
            <a:ext cx="812800" cy="812800"/>
          </a:xfrm>
          <a:prstGeom prst="rect">
            <a:avLst/>
          </a:prstGeom>
        </p:spPr>
      </p:pic>
      <p:sp>
        <p:nvSpPr>
          <p:cNvPr id="2" name="Oval 1">
            <a:extLst>
              <a:ext uri="{FF2B5EF4-FFF2-40B4-BE49-F238E27FC236}">
                <a16:creationId xmlns:a16="http://schemas.microsoft.com/office/drawing/2014/main" id="{4A97E561-610D-43B1-BB40-635A6A3EB2D7}"/>
              </a:ext>
            </a:extLst>
          </p:cNvPr>
          <p:cNvSpPr/>
          <p:nvPr/>
        </p:nvSpPr>
        <p:spPr>
          <a:xfrm>
            <a:off x="8001275" y="2036156"/>
            <a:ext cx="3551227" cy="3012922"/>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21"/>
                                        </p:tgtEl>
                                        <p:attrNameLst>
                                          <p:attrName>r</p:attrName>
                                        </p:attrNameLst>
                                      </p:cBhvr>
                                    </p:animRot>
                                    <p:animRot by="-240000">
                                      <p:cBhvr>
                                        <p:cTn id="23" dur="600" fill="hold">
                                          <p:stCondLst>
                                            <p:cond delay="600"/>
                                          </p:stCondLst>
                                        </p:cTn>
                                        <p:tgtEl>
                                          <p:spTgt spid="21"/>
                                        </p:tgtEl>
                                        <p:attrNameLst>
                                          <p:attrName>r</p:attrName>
                                        </p:attrNameLst>
                                      </p:cBhvr>
                                    </p:animRot>
                                    <p:animRot by="240000">
                                      <p:cBhvr>
                                        <p:cTn id="24" dur="600" fill="hold">
                                          <p:stCondLst>
                                            <p:cond delay="1200"/>
                                          </p:stCondLst>
                                        </p:cTn>
                                        <p:tgtEl>
                                          <p:spTgt spid="21"/>
                                        </p:tgtEl>
                                        <p:attrNameLst>
                                          <p:attrName>r</p:attrName>
                                        </p:attrNameLst>
                                      </p:cBhvr>
                                    </p:animRot>
                                    <p:animRot by="-240000">
                                      <p:cBhvr>
                                        <p:cTn id="25" dur="600" fill="hold">
                                          <p:stCondLst>
                                            <p:cond delay="1800"/>
                                          </p:stCondLst>
                                        </p:cTn>
                                        <p:tgtEl>
                                          <p:spTgt spid="21"/>
                                        </p:tgtEl>
                                        <p:attrNameLst>
                                          <p:attrName>r</p:attrName>
                                        </p:attrNameLst>
                                      </p:cBhvr>
                                    </p:animRot>
                                    <p:animRot by="120000">
                                      <p:cBhvr>
                                        <p:cTn id="2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repeatCount="indefinite" fill="hold" nodeType="withEffect">
                                  <p:stCondLst>
                                    <p:cond delay="0"/>
                                  </p:stCondLst>
                                  <p:childTnLst>
                                    <p:animRot by="120000">
                                      <p:cBhvr>
                                        <p:cTn id="31" dur="200" fill="hold">
                                          <p:stCondLst>
                                            <p:cond delay="0"/>
                                          </p:stCondLst>
                                        </p:cTn>
                                        <p:tgtEl>
                                          <p:spTgt spid="27"/>
                                        </p:tgtEl>
                                        <p:attrNameLst>
                                          <p:attrName>r</p:attrName>
                                        </p:attrNameLst>
                                      </p:cBhvr>
                                    </p:animRot>
                                    <p:animRot by="-240000">
                                      <p:cBhvr>
                                        <p:cTn id="32" dur="400" fill="hold">
                                          <p:stCondLst>
                                            <p:cond delay="400"/>
                                          </p:stCondLst>
                                        </p:cTn>
                                        <p:tgtEl>
                                          <p:spTgt spid="27"/>
                                        </p:tgtEl>
                                        <p:attrNameLst>
                                          <p:attrName>r</p:attrName>
                                        </p:attrNameLst>
                                      </p:cBhvr>
                                    </p:animRot>
                                    <p:animRot by="240000">
                                      <p:cBhvr>
                                        <p:cTn id="33" dur="400" fill="hold">
                                          <p:stCondLst>
                                            <p:cond delay="800"/>
                                          </p:stCondLst>
                                        </p:cTn>
                                        <p:tgtEl>
                                          <p:spTgt spid="27"/>
                                        </p:tgtEl>
                                        <p:attrNameLst>
                                          <p:attrName>r</p:attrName>
                                        </p:attrNameLst>
                                      </p:cBhvr>
                                    </p:animRot>
                                    <p:animRot by="-240000">
                                      <p:cBhvr>
                                        <p:cTn id="34" dur="400" fill="hold">
                                          <p:stCondLst>
                                            <p:cond delay="1200"/>
                                          </p:stCondLst>
                                        </p:cTn>
                                        <p:tgtEl>
                                          <p:spTgt spid="27"/>
                                        </p:tgtEl>
                                        <p:attrNameLst>
                                          <p:attrName>r</p:attrName>
                                        </p:attrNameLst>
                                      </p:cBhvr>
                                    </p:animRot>
                                    <p:animRot by="120000">
                                      <p:cBhvr>
                                        <p:cTn id="35"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audio>
              <p:cMediaNode vol="80000">
                <p:cTn id="47" fill="hold" display="0">
                  <p:stCondLst>
                    <p:cond delay="indefinite"/>
                  </p:stCondLst>
                  <p:endCondLst>
                    <p:cond evt="onStopAudio" delay="0">
                      <p:tgtEl>
                        <p:sldTgt/>
                      </p:tgtEl>
                    </p:cond>
                  </p:endCondLst>
                </p:cTn>
                <p:tgtEl>
                  <p:spTgt spid="70"/>
                </p:tgtEl>
              </p:cMediaNode>
            </p:audio>
          </p:childTnLst>
        </p:cTn>
      </p:par>
    </p:tnLst>
    <p:bldLst>
      <p:bldP spid="48"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49769" y="625027"/>
            <a:ext cx="5892800" cy="1241237"/>
          </a:xfrm>
          <a:prstGeom prst="rect">
            <a:avLst/>
          </a:prstGeom>
          <a:noFill/>
        </p:spPr>
        <p:txBody>
          <a:bodyPr wrap="square" rtlCol="0">
            <a:spAutoFit/>
          </a:bodyPr>
          <a:lstStyle/>
          <a:p>
            <a:pPr algn="ctr"/>
            <a:r>
              <a:rPr lang="en-US" sz="3733" b="1" dirty="0">
                <a:solidFill>
                  <a:schemeClr val="bg1"/>
                </a:solidFill>
              </a:rPr>
              <a:t>Is he a </a:t>
            </a:r>
            <a:r>
              <a:rPr lang="en-US" sz="3733" b="1" u="sng" dirty="0">
                <a:solidFill>
                  <a:srgbClr val="FF0000"/>
                </a:solidFill>
              </a:rPr>
              <a:t>farmer?</a:t>
            </a:r>
          </a:p>
          <a:p>
            <a:pPr algn="ctr"/>
            <a:r>
              <a:rPr lang="en-US" sz="3733" b="1" dirty="0">
                <a:solidFill>
                  <a:schemeClr val="bg1"/>
                </a:solidFill>
              </a:rPr>
              <a:t>Yes, he is.</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8534328" y="5067441"/>
            <a:ext cx="3018174" cy="193592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YES</a:t>
            </a:r>
          </a:p>
        </p:txBody>
      </p:sp>
      <p:sp>
        <p:nvSpPr>
          <p:cNvPr id="49" name="Rounded Rectangle 48"/>
          <p:cNvSpPr/>
          <p:nvPr/>
        </p:nvSpPr>
        <p:spPr>
          <a:xfrm>
            <a:off x="1422399" y="2233016"/>
            <a:ext cx="2438400" cy="2340159"/>
          </a:xfrm>
          <a:prstGeom prst="roundRect">
            <a:avLst/>
          </a:prstGeom>
          <a:blipFill>
            <a:blip r:embed="rId17"/>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00FF"/>
              </a:solidFill>
            </a:endParaRPr>
          </a:p>
        </p:txBody>
      </p:sp>
      <p:sp>
        <p:nvSpPr>
          <p:cNvPr id="50" name="Rounded Rectangle 49"/>
          <p:cNvSpPr/>
          <p:nvPr/>
        </p:nvSpPr>
        <p:spPr>
          <a:xfrm>
            <a:off x="4944413" y="2223588"/>
            <a:ext cx="2438400" cy="2340159"/>
          </a:xfrm>
          <a:prstGeom prst="roundRect">
            <a:avLst/>
          </a:prstGeom>
          <a:blipFill>
            <a:blip r:embed="rId18"/>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sp>
        <p:nvSpPr>
          <p:cNvPr id="51" name="Rounded Rectangle 50"/>
          <p:cNvSpPr/>
          <p:nvPr/>
        </p:nvSpPr>
        <p:spPr>
          <a:xfrm>
            <a:off x="8584892" y="2336123"/>
            <a:ext cx="2438400" cy="2238217"/>
          </a:xfrm>
          <a:prstGeom prst="roundRect">
            <a:avLst/>
          </a:prstGeom>
          <a:blipFill>
            <a:blip r:embed="rId19"/>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pic>
        <p:nvPicPr>
          <p:cNvPr id="53" name="Picture 4" descr="C:\Users\ADMIN\Desktop\Bach tuyet\Blanca_Nieves.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03200" y="5669037"/>
            <a:ext cx="812800" cy="812800"/>
          </a:xfrm>
          <a:prstGeom prst="rect">
            <a:avLst/>
          </a:prstGeom>
        </p:spPr>
      </p:pic>
      <p:sp>
        <p:nvSpPr>
          <p:cNvPr id="2" name="Oval 1">
            <a:extLst>
              <a:ext uri="{FF2B5EF4-FFF2-40B4-BE49-F238E27FC236}">
                <a16:creationId xmlns:a16="http://schemas.microsoft.com/office/drawing/2014/main" id="{4A97E561-610D-43B1-BB40-635A6A3EB2D7}"/>
              </a:ext>
            </a:extLst>
          </p:cNvPr>
          <p:cNvSpPr/>
          <p:nvPr/>
        </p:nvSpPr>
        <p:spPr>
          <a:xfrm>
            <a:off x="8001275" y="2036156"/>
            <a:ext cx="3551227" cy="3012922"/>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18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21"/>
                                        </p:tgtEl>
                                        <p:attrNameLst>
                                          <p:attrName>r</p:attrName>
                                        </p:attrNameLst>
                                      </p:cBhvr>
                                    </p:animRot>
                                    <p:animRot by="-240000">
                                      <p:cBhvr>
                                        <p:cTn id="23" dur="600" fill="hold">
                                          <p:stCondLst>
                                            <p:cond delay="600"/>
                                          </p:stCondLst>
                                        </p:cTn>
                                        <p:tgtEl>
                                          <p:spTgt spid="21"/>
                                        </p:tgtEl>
                                        <p:attrNameLst>
                                          <p:attrName>r</p:attrName>
                                        </p:attrNameLst>
                                      </p:cBhvr>
                                    </p:animRot>
                                    <p:animRot by="240000">
                                      <p:cBhvr>
                                        <p:cTn id="24" dur="600" fill="hold">
                                          <p:stCondLst>
                                            <p:cond delay="1200"/>
                                          </p:stCondLst>
                                        </p:cTn>
                                        <p:tgtEl>
                                          <p:spTgt spid="21"/>
                                        </p:tgtEl>
                                        <p:attrNameLst>
                                          <p:attrName>r</p:attrName>
                                        </p:attrNameLst>
                                      </p:cBhvr>
                                    </p:animRot>
                                    <p:animRot by="-240000">
                                      <p:cBhvr>
                                        <p:cTn id="25" dur="600" fill="hold">
                                          <p:stCondLst>
                                            <p:cond delay="1800"/>
                                          </p:stCondLst>
                                        </p:cTn>
                                        <p:tgtEl>
                                          <p:spTgt spid="21"/>
                                        </p:tgtEl>
                                        <p:attrNameLst>
                                          <p:attrName>r</p:attrName>
                                        </p:attrNameLst>
                                      </p:cBhvr>
                                    </p:animRot>
                                    <p:animRot by="120000">
                                      <p:cBhvr>
                                        <p:cTn id="2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repeatCount="indefinite" fill="hold" nodeType="withEffect">
                                  <p:stCondLst>
                                    <p:cond delay="0"/>
                                  </p:stCondLst>
                                  <p:childTnLst>
                                    <p:animRot by="120000">
                                      <p:cBhvr>
                                        <p:cTn id="31" dur="200" fill="hold">
                                          <p:stCondLst>
                                            <p:cond delay="0"/>
                                          </p:stCondLst>
                                        </p:cTn>
                                        <p:tgtEl>
                                          <p:spTgt spid="27"/>
                                        </p:tgtEl>
                                        <p:attrNameLst>
                                          <p:attrName>r</p:attrName>
                                        </p:attrNameLst>
                                      </p:cBhvr>
                                    </p:animRot>
                                    <p:animRot by="-240000">
                                      <p:cBhvr>
                                        <p:cTn id="32" dur="400" fill="hold">
                                          <p:stCondLst>
                                            <p:cond delay="400"/>
                                          </p:stCondLst>
                                        </p:cTn>
                                        <p:tgtEl>
                                          <p:spTgt spid="27"/>
                                        </p:tgtEl>
                                        <p:attrNameLst>
                                          <p:attrName>r</p:attrName>
                                        </p:attrNameLst>
                                      </p:cBhvr>
                                    </p:animRot>
                                    <p:animRot by="240000">
                                      <p:cBhvr>
                                        <p:cTn id="33" dur="400" fill="hold">
                                          <p:stCondLst>
                                            <p:cond delay="800"/>
                                          </p:stCondLst>
                                        </p:cTn>
                                        <p:tgtEl>
                                          <p:spTgt spid="27"/>
                                        </p:tgtEl>
                                        <p:attrNameLst>
                                          <p:attrName>r</p:attrName>
                                        </p:attrNameLst>
                                      </p:cBhvr>
                                    </p:animRot>
                                    <p:animRot by="-240000">
                                      <p:cBhvr>
                                        <p:cTn id="34" dur="400" fill="hold">
                                          <p:stCondLst>
                                            <p:cond delay="1200"/>
                                          </p:stCondLst>
                                        </p:cTn>
                                        <p:tgtEl>
                                          <p:spTgt spid="27"/>
                                        </p:tgtEl>
                                        <p:attrNameLst>
                                          <p:attrName>r</p:attrName>
                                        </p:attrNameLst>
                                      </p:cBhvr>
                                    </p:animRot>
                                    <p:animRot by="120000">
                                      <p:cBhvr>
                                        <p:cTn id="35"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audio>
              <p:cMediaNode vol="80000">
                <p:cTn id="47" fill="hold" display="0">
                  <p:stCondLst>
                    <p:cond delay="indefinite"/>
                  </p:stCondLst>
                  <p:endCondLst>
                    <p:cond evt="onStopAudio" delay="0">
                      <p:tgtEl>
                        <p:sldTgt/>
                      </p:tgtEl>
                    </p:cond>
                  </p:endCondLst>
                </p:cTn>
                <p:tgtEl>
                  <p:spTgt spid="70"/>
                </p:tgtEl>
              </p:cMediaNode>
            </p:audio>
          </p:childTnLst>
        </p:cTn>
      </p:par>
    </p:tnLst>
    <p:bldLst>
      <p:bldP spid="48"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49769" y="625027"/>
            <a:ext cx="5892800" cy="1241237"/>
          </a:xfrm>
          <a:prstGeom prst="rect">
            <a:avLst/>
          </a:prstGeom>
          <a:noFill/>
        </p:spPr>
        <p:txBody>
          <a:bodyPr wrap="square" rtlCol="0">
            <a:spAutoFit/>
          </a:bodyPr>
          <a:lstStyle/>
          <a:p>
            <a:pPr algn="ctr"/>
            <a:r>
              <a:rPr lang="en-US" sz="3733" b="1" dirty="0">
                <a:solidFill>
                  <a:schemeClr val="bg1"/>
                </a:solidFill>
              </a:rPr>
              <a:t>Is she a </a:t>
            </a:r>
            <a:r>
              <a:rPr lang="en-US" sz="3733" b="1" u="sng" dirty="0">
                <a:solidFill>
                  <a:srgbClr val="FF0000"/>
                </a:solidFill>
              </a:rPr>
              <a:t>teacher?</a:t>
            </a:r>
          </a:p>
          <a:p>
            <a:pPr algn="ctr"/>
            <a:r>
              <a:rPr lang="en-US" sz="3733" b="1" dirty="0">
                <a:solidFill>
                  <a:schemeClr val="bg1"/>
                </a:solidFill>
              </a:rPr>
              <a:t>No, she isn’t. She’s a nurse.</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048761" y="4981918"/>
            <a:ext cx="3018174" cy="193592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YES</a:t>
            </a:r>
          </a:p>
        </p:txBody>
      </p:sp>
      <p:sp>
        <p:nvSpPr>
          <p:cNvPr id="49" name="Rounded Rectangle 48"/>
          <p:cNvSpPr/>
          <p:nvPr/>
        </p:nvSpPr>
        <p:spPr>
          <a:xfrm>
            <a:off x="1422399" y="2233016"/>
            <a:ext cx="2438400" cy="2340159"/>
          </a:xfrm>
          <a:prstGeom prst="roundRect">
            <a:avLst/>
          </a:prstGeom>
          <a:blipFill>
            <a:blip r:embed="rId17"/>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00FF"/>
              </a:solidFill>
            </a:endParaRPr>
          </a:p>
        </p:txBody>
      </p:sp>
      <p:sp>
        <p:nvSpPr>
          <p:cNvPr id="50" name="Rounded Rectangle 49"/>
          <p:cNvSpPr/>
          <p:nvPr/>
        </p:nvSpPr>
        <p:spPr>
          <a:xfrm>
            <a:off x="4944413" y="2223588"/>
            <a:ext cx="2438400" cy="2340159"/>
          </a:xfrm>
          <a:prstGeom prst="roundRect">
            <a:avLst/>
          </a:prstGeom>
          <a:blipFill>
            <a:blip r:embed="rId18"/>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sp>
        <p:nvSpPr>
          <p:cNvPr id="51" name="Rounded Rectangle 50"/>
          <p:cNvSpPr/>
          <p:nvPr/>
        </p:nvSpPr>
        <p:spPr>
          <a:xfrm>
            <a:off x="8584892" y="2336123"/>
            <a:ext cx="2438400" cy="2238217"/>
          </a:xfrm>
          <a:prstGeom prst="roundRect">
            <a:avLst/>
          </a:prstGeom>
          <a:blipFill>
            <a:blip r:embed="rId19"/>
            <a:stretch>
              <a:fillRect/>
            </a:stretch>
          </a:blip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0000FF"/>
              </a:solidFill>
            </a:endParaRPr>
          </a:p>
        </p:txBody>
      </p:sp>
      <p:pic>
        <p:nvPicPr>
          <p:cNvPr id="53" name="Picture 4" descr="C:\Users\ADMIN\Desktop\Bach tuyet\Blanca_Nieves.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03200" y="5669037"/>
            <a:ext cx="812800" cy="812800"/>
          </a:xfrm>
          <a:prstGeom prst="rect">
            <a:avLst/>
          </a:prstGeom>
        </p:spPr>
      </p:pic>
      <p:sp>
        <p:nvSpPr>
          <p:cNvPr id="2" name="Oval 1">
            <a:extLst>
              <a:ext uri="{FF2B5EF4-FFF2-40B4-BE49-F238E27FC236}">
                <a16:creationId xmlns:a16="http://schemas.microsoft.com/office/drawing/2014/main" id="{4A97E561-610D-43B1-BB40-635A6A3EB2D7}"/>
              </a:ext>
            </a:extLst>
          </p:cNvPr>
          <p:cNvSpPr/>
          <p:nvPr/>
        </p:nvSpPr>
        <p:spPr>
          <a:xfrm>
            <a:off x="4515708" y="1950633"/>
            <a:ext cx="3551227" cy="3012922"/>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21"/>
                                        </p:tgtEl>
                                        <p:attrNameLst>
                                          <p:attrName>r</p:attrName>
                                        </p:attrNameLst>
                                      </p:cBhvr>
                                    </p:animRot>
                                    <p:animRot by="-240000">
                                      <p:cBhvr>
                                        <p:cTn id="23" dur="600" fill="hold">
                                          <p:stCondLst>
                                            <p:cond delay="600"/>
                                          </p:stCondLst>
                                        </p:cTn>
                                        <p:tgtEl>
                                          <p:spTgt spid="21"/>
                                        </p:tgtEl>
                                        <p:attrNameLst>
                                          <p:attrName>r</p:attrName>
                                        </p:attrNameLst>
                                      </p:cBhvr>
                                    </p:animRot>
                                    <p:animRot by="240000">
                                      <p:cBhvr>
                                        <p:cTn id="24" dur="600" fill="hold">
                                          <p:stCondLst>
                                            <p:cond delay="1200"/>
                                          </p:stCondLst>
                                        </p:cTn>
                                        <p:tgtEl>
                                          <p:spTgt spid="21"/>
                                        </p:tgtEl>
                                        <p:attrNameLst>
                                          <p:attrName>r</p:attrName>
                                        </p:attrNameLst>
                                      </p:cBhvr>
                                    </p:animRot>
                                    <p:animRot by="-240000">
                                      <p:cBhvr>
                                        <p:cTn id="25" dur="600" fill="hold">
                                          <p:stCondLst>
                                            <p:cond delay="1800"/>
                                          </p:stCondLst>
                                        </p:cTn>
                                        <p:tgtEl>
                                          <p:spTgt spid="21"/>
                                        </p:tgtEl>
                                        <p:attrNameLst>
                                          <p:attrName>r</p:attrName>
                                        </p:attrNameLst>
                                      </p:cBhvr>
                                    </p:animRot>
                                    <p:animRot by="120000">
                                      <p:cBhvr>
                                        <p:cTn id="2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repeatCount="indefinite" fill="hold" nodeType="withEffect">
                                  <p:stCondLst>
                                    <p:cond delay="0"/>
                                  </p:stCondLst>
                                  <p:childTnLst>
                                    <p:animRot by="120000">
                                      <p:cBhvr>
                                        <p:cTn id="31" dur="200" fill="hold">
                                          <p:stCondLst>
                                            <p:cond delay="0"/>
                                          </p:stCondLst>
                                        </p:cTn>
                                        <p:tgtEl>
                                          <p:spTgt spid="27"/>
                                        </p:tgtEl>
                                        <p:attrNameLst>
                                          <p:attrName>r</p:attrName>
                                        </p:attrNameLst>
                                      </p:cBhvr>
                                    </p:animRot>
                                    <p:animRot by="-240000">
                                      <p:cBhvr>
                                        <p:cTn id="32" dur="400" fill="hold">
                                          <p:stCondLst>
                                            <p:cond delay="400"/>
                                          </p:stCondLst>
                                        </p:cTn>
                                        <p:tgtEl>
                                          <p:spTgt spid="27"/>
                                        </p:tgtEl>
                                        <p:attrNameLst>
                                          <p:attrName>r</p:attrName>
                                        </p:attrNameLst>
                                      </p:cBhvr>
                                    </p:animRot>
                                    <p:animRot by="240000">
                                      <p:cBhvr>
                                        <p:cTn id="33" dur="400" fill="hold">
                                          <p:stCondLst>
                                            <p:cond delay="800"/>
                                          </p:stCondLst>
                                        </p:cTn>
                                        <p:tgtEl>
                                          <p:spTgt spid="27"/>
                                        </p:tgtEl>
                                        <p:attrNameLst>
                                          <p:attrName>r</p:attrName>
                                        </p:attrNameLst>
                                      </p:cBhvr>
                                    </p:animRot>
                                    <p:animRot by="-240000">
                                      <p:cBhvr>
                                        <p:cTn id="34" dur="400" fill="hold">
                                          <p:stCondLst>
                                            <p:cond delay="1200"/>
                                          </p:stCondLst>
                                        </p:cTn>
                                        <p:tgtEl>
                                          <p:spTgt spid="27"/>
                                        </p:tgtEl>
                                        <p:attrNameLst>
                                          <p:attrName>r</p:attrName>
                                        </p:attrNameLst>
                                      </p:cBhvr>
                                    </p:animRot>
                                    <p:animRot by="120000">
                                      <p:cBhvr>
                                        <p:cTn id="35"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audio>
              <p:cMediaNode vol="80000">
                <p:cTn id="47" fill="hold" display="0">
                  <p:stCondLst>
                    <p:cond delay="indefinite"/>
                  </p:stCondLst>
                  <p:endCondLst>
                    <p:cond evt="onStopAudio" delay="0">
                      <p:tgtEl>
                        <p:sldTgt/>
                      </p:tgtEl>
                    </p:cond>
                  </p:endCondLst>
                </p:cTn>
                <p:tgtEl>
                  <p:spTgt spid="70"/>
                </p:tgtEl>
              </p:cMediaNode>
            </p:audio>
          </p:childTnLst>
        </p:cTn>
      </p:par>
    </p:tnLst>
    <p:bldLst>
      <p:bldP spid="4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3"/>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3">
            <a:extLst>
              <a:ext uri="{FF2B5EF4-FFF2-40B4-BE49-F238E27FC236}">
                <a16:creationId xmlns:a16="http://schemas.microsoft.com/office/drawing/2014/main" id="{51A06AD0-7373-48FA-9A5E-364266204D97}"/>
              </a:ext>
            </a:extLst>
          </p:cNvPr>
          <p:cNvSpPr>
            <a:spLocks noChangeArrowheads="1" noChangeShapeType="1" noTextEdit="1"/>
          </p:cNvSpPr>
          <p:nvPr/>
        </p:nvSpPr>
        <p:spPr bwMode="auto">
          <a:xfrm>
            <a:off x="1774056" y="1162372"/>
            <a:ext cx="9129251" cy="3431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00B050"/>
                </a:solidFill>
                <a:effectLst>
                  <a:outerShdw dist="35921" dir="2700000" algn="ctr" rotWithShape="0">
                    <a:srgbClr val="C0C0C0">
                      <a:alpha val="79999"/>
                    </a:srgbClr>
                  </a:outerShdw>
                </a:effectLst>
                <a:latin typeface="Impact"/>
              </a:rPr>
              <a:t>PLAY GAME</a:t>
            </a:r>
          </a:p>
          <a:p>
            <a:pPr algn="ctr"/>
            <a:r>
              <a:rPr lang="en-US" sz="3600" kern="10" dirty="0" err="1">
                <a:solidFill>
                  <a:srgbClr val="FF0000"/>
                </a:solidFill>
                <a:effectLst>
                  <a:outerShdw dist="35921" dir="2700000" algn="ctr" rotWithShape="0">
                    <a:srgbClr val="C0C0C0">
                      <a:alpha val="79999"/>
                    </a:srgbClr>
                  </a:outerShdw>
                </a:effectLst>
                <a:latin typeface="Impact"/>
              </a:rPr>
              <a:t>Secet</a:t>
            </a:r>
            <a:r>
              <a:rPr lang="en-US" sz="3600" kern="10" dirty="0">
                <a:solidFill>
                  <a:srgbClr val="FF0000"/>
                </a:solidFill>
                <a:effectLst>
                  <a:outerShdw dist="35921" dir="2700000" algn="ctr" rotWithShape="0">
                    <a:srgbClr val="C0C0C0">
                      <a:alpha val="79999"/>
                    </a:srgbClr>
                  </a:outerShdw>
                </a:effectLst>
                <a:latin typeface="Impact"/>
              </a:rPr>
              <a:t> box</a:t>
            </a:r>
          </a:p>
        </p:txBody>
      </p:sp>
    </p:spTree>
    <p:extLst>
      <p:ext uri="{BB962C8B-B14F-4D97-AF65-F5344CB8AC3E}">
        <p14:creationId xmlns:p14="http://schemas.microsoft.com/office/powerpoint/2010/main" val="309605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2"/>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FBFCF039-BD27-B253-387C-DAA5FDC4D4C5}"/>
              </a:ext>
            </a:extLst>
          </p:cNvPr>
          <p:cNvSpPr>
            <a:spLocks noChangeArrowheads="1"/>
          </p:cNvSpPr>
          <p:nvPr/>
        </p:nvSpPr>
        <p:spPr bwMode="auto">
          <a:xfrm>
            <a:off x="2893383" y="903366"/>
            <a:ext cx="663520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7000" b="1" u="sng" dirty="0">
                <a:solidFill>
                  <a:srgbClr val="FF0000"/>
                </a:solidFill>
                <a:latin typeface="Times New Roman" pitchFamily="18" charset="0"/>
              </a:rPr>
              <a:t>Homework:</a:t>
            </a:r>
          </a:p>
        </p:txBody>
      </p:sp>
      <p:sp>
        <p:nvSpPr>
          <p:cNvPr id="7" name="Rectangle 4">
            <a:extLst>
              <a:ext uri="{FF2B5EF4-FFF2-40B4-BE49-F238E27FC236}">
                <a16:creationId xmlns:a16="http://schemas.microsoft.com/office/drawing/2014/main" id="{48561721-D2AE-9B78-0F53-1B202C5AF6FE}"/>
              </a:ext>
            </a:extLst>
          </p:cNvPr>
          <p:cNvSpPr>
            <a:spLocks noChangeArrowheads="1"/>
          </p:cNvSpPr>
          <p:nvPr/>
        </p:nvSpPr>
        <p:spPr bwMode="auto">
          <a:xfrm>
            <a:off x="2678805" y="2709862"/>
            <a:ext cx="807505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srgbClr val="FF0066"/>
                </a:solidFill>
                <a:latin typeface="Times New Roman" pitchFamily="18" charset="0"/>
              </a:rPr>
              <a:t>- </a:t>
            </a:r>
            <a:r>
              <a:rPr lang="en-US" sz="4000" b="1" dirty="0">
                <a:solidFill>
                  <a:srgbClr val="0000FF"/>
                </a:solidFill>
                <a:latin typeface="Times New Roman" pitchFamily="18" charset="0"/>
              </a:rPr>
              <a:t>Practice more at home</a:t>
            </a:r>
          </a:p>
          <a:p>
            <a:endParaRPr lang="en-US" sz="4000" b="1" dirty="0">
              <a:solidFill>
                <a:srgbClr val="0000FF"/>
              </a:solidFill>
              <a:latin typeface="Times New Roman" pitchFamily="18" charset="0"/>
            </a:endParaRPr>
          </a:p>
          <a:p>
            <a:r>
              <a:rPr lang="en-US" sz="4000" b="1" dirty="0">
                <a:solidFill>
                  <a:srgbClr val="FF0066"/>
                </a:solidFill>
                <a:latin typeface="Times New Roman" pitchFamily="18" charset="0"/>
              </a:rPr>
              <a:t>-</a:t>
            </a:r>
            <a:r>
              <a:rPr lang="en-US" sz="4000" b="1" dirty="0">
                <a:solidFill>
                  <a:srgbClr val="0000FF"/>
                </a:solidFill>
                <a:latin typeface="Times New Roman" pitchFamily="18" charset="0"/>
              </a:rPr>
              <a:t> Prepare Unit 12- lesson 3 ( 1, 2, 3)</a:t>
            </a:r>
          </a:p>
        </p:txBody>
      </p:sp>
    </p:spTree>
    <p:extLst>
      <p:ext uri="{BB962C8B-B14F-4D97-AF65-F5344CB8AC3E}">
        <p14:creationId xmlns:p14="http://schemas.microsoft.com/office/powerpoint/2010/main" val="3009146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447800" y="198120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9600">
                <a:solidFill>
                  <a:srgbClr val="F8A6FC"/>
                </a:solidFill>
              </a:rPr>
              <a:t>The bye bye song</a:t>
            </a:r>
          </a:p>
        </p:txBody>
      </p:sp>
      <p:sp>
        <p:nvSpPr>
          <p:cNvPr id="4" name="Rectangle 3"/>
          <p:cNvSpPr txBox="1">
            <a:spLocks noChangeArrowheads="1"/>
          </p:cNvSpPr>
          <p:nvPr/>
        </p:nvSpPr>
        <p:spPr bwMode="auto">
          <a:xfrm>
            <a:off x="2057400" y="1981201"/>
            <a:ext cx="8229600" cy="4525963"/>
          </a:xfrm>
          <a:prstGeom prst="rect">
            <a:avLst/>
          </a:prstGeom>
          <a:noFill/>
          <a:ln w="9525">
            <a:noFill/>
            <a:miter lim="800000"/>
            <a:headEnd/>
            <a:tailEnd/>
          </a:ln>
        </p:spPr>
        <p:txBody>
          <a:bodyPr/>
          <a:lstStyle/>
          <a:p>
            <a:pPr marL="342900" indent="-342900" algn="ctr">
              <a:spcBef>
                <a:spcPct val="20000"/>
              </a:spcBef>
              <a:defRPr/>
            </a:pPr>
            <a:endParaRPr lang="en-US" sz="4800" kern="0">
              <a:solidFill>
                <a:srgbClr val="0000FF"/>
              </a:solidFill>
            </a:endParaRPr>
          </a:p>
          <a:p>
            <a:pPr marL="342900" indent="-342900" algn="ctr">
              <a:spcBef>
                <a:spcPct val="20000"/>
              </a:spcBef>
              <a:defRPr/>
            </a:pPr>
            <a:endParaRPr lang="en-US" sz="4800" kern="0">
              <a:solidFill>
                <a:srgbClr val="0000FF"/>
              </a:solidFill>
            </a:endParaRPr>
          </a:p>
        </p:txBody>
      </p:sp>
      <p:pic>
        <p:nvPicPr>
          <p:cNvPr id="39940" name="Picture 4" desc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524000" y="1871664"/>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Bye, bye</a:t>
            </a:r>
            <a:r>
              <a:rPr lang="en-US" sz="4800">
                <a:solidFill>
                  <a:srgbClr val="66FF33"/>
                </a:solidFill>
                <a:latin typeface="Arial" pitchFamily="34" charset="0"/>
              </a:rPr>
              <a:t>.</a:t>
            </a:r>
          </a:p>
        </p:txBody>
      </p:sp>
      <p:pic>
        <p:nvPicPr>
          <p:cNvPr id="39942" name="Picture 6" descr="music"/>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21021">
            <a:off x="1524000" y="376238"/>
            <a:ext cx="21336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descr="Guitar_not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510165">
            <a:off x="1524000" y="3200401"/>
            <a:ext cx="12525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Guitar_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534526" y="0"/>
            <a:ext cx="1133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WordArt 9"/>
          <p:cNvSpPr>
            <a:spLocks noChangeArrowheads="1" noChangeShapeType="1" noTextEdit="1"/>
          </p:cNvSpPr>
          <p:nvPr/>
        </p:nvSpPr>
        <p:spPr bwMode="auto">
          <a:xfrm>
            <a:off x="3200400" y="152400"/>
            <a:ext cx="5715000" cy="1657350"/>
          </a:xfrm>
          <a:prstGeom prst="rect">
            <a:avLst/>
          </a:prstGeom>
        </p:spPr>
        <p:txBody>
          <a:bodyPr wrap="none" fromWordArt="1">
            <a:prstTxWarp prst="textFadeUp">
              <a:avLst>
                <a:gd name="adj" fmla="val 9991"/>
              </a:avLst>
            </a:prstTxWarp>
          </a:bodyPr>
          <a:lstStyle/>
          <a:p>
            <a:pPr algn="ctr"/>
            <a:r>
              <a:rPr lang="en-US" sz="6600" b="1" kern="10">
                <a:ln w="12700">
                  <a:solidFill>
                    <a:srgbClr val="FFFF00"/>
                  </a:solidFill>
                  <a:round/>
                  <a:headEnd/>
                  <a:tailEnd/>
                </a:ln>
                <a:gradFill rotWithShape="1">
                  <a:gsLst>
                    <a:gs pos="0">
                      <a:srgbClr val="FFCC00"/>
                    </a:gs>
                    <a:gs pos="100000">
                      <a:srgbClr val="520402"/>
                    </a:gs>
                  </a:gsLst>
                  <a:path path="rect">
                    <a:fillToRect l="50000" t="50000" r="50000" b="50000"/>
                  </a:path>
                </a:gradFill>
                <a:effectLst>
                  <a:outerShdw dist="35921" dir="2700000" sy="50000" rotWithShape="0">
                    <a:srgbClr val="875B0D">
                      <a:alpha val="70000"/>
                    </a:srgbClr>
                  </a:outerShdw>
                </a:effectLst>
                <a:latin typeface="VNI-Baybuom"/>
              </a:rPr>
              <a:t>The bye bye song</a:t>
            </a:r>
          </a:p>
        </p:txBody>
      </p:sp>
      <p:sp>
        <p:nvSpPr>
          <p:cNvPr id="39946" name="TextBox 6"/>
          <p:cNvSpPr txBox="1">
            <a:spLocks noChangeArrowheads="1"/>
          </p:cNvSpPr>
          <p:nvPr/>
        </p:nvSpPr>
        <p:spPr bwMode="auto">
          <a:xfrm>
            <a:off x="11239500" y="627618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b="1" dirty="0">
                <a:solidFill>
                  <a:srgbClr val="FF0000"/>
                </a:solidFill>
              </a:rPr>
              <a:t>Made by Thanh Tam</a:t>
            </a:r>
          </a:p>
        </p:txBody>
      </p:sp>
      <p:pic>
        <p:nvPicPr>
          <p:cNvPr id="399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y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ngo nghinh">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72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47" name="Picture 5" descr="KITTY">
            <a:hlinkHover r:id="" action="ppaction://noaction" highlightClick="1"/>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68600" y="2902349"/>
            <a:ext cx="13716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DUCK4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34650" y="-73511"/>
            <a:ext cx="14605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MOUSE">
            <a:hlinkClick r:id="rId3"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20669" y="3523635"/>
            <a:ext cx="16208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BEA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1813" y="4918869"/>
            <a:ext cx="145415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CATRUN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421938" y="5113337"/>
            <a:ext cx="170815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descr="mouse3"/>
          <p:cNvPicPr>
            <a:picLocks noChangeAspect="1" noChangeArrowheads="1" noCrop="1"/>
          </p:cNvPicPr>
          <p:nvPr/>
        </p:nvPicPr>
        <p:blipFill>
          <a:blip r:embed="rId10">
            <a:lum bright="24000" contrast="48000"/>
            <a:extLst>
              <a:ext uri="{28A0092B-C50C-407E-A947-70E740481C1C}">
                <a14:useLocalDpi xmlns:a14="http://schemas.microsoft.com/office/drawing/2010/main" val="0"/>
              </a:ext>
            </a:extLst>
          </a:blip>
          <a:srcRect/>
          <a:stretch>
            <a:fillRect/>
          </a:stretch>
        </p:blipFill>
        <p:spPr bwMode="auto">
          <a:xfrm>
            <a:off x="-57150" y="53669"/>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HAT.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990600" y="121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Box 1"/>
          <p:cNvSpPr txBox="1">
            <a:spLocks noChangeArrowheads="1"/>
          </p:cNvSpPr>
          <p:nvPr/>
        </p:nvSpPr>
        <p:spPr bwMode="auto">
          <a:xfrm>
            <a:off x="196850" y="831851"/>
            <a:ext cx="11201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6000" b="1" dirty="0">
                <a:latin typeface="Cooper Std Black"/>
              </a:rPr>
              <a:t>    </a:t>
            </a:r>
            <a:r>
              <a:rPr lang="en-US" sz="7500" b="1" dirty="0">
                <a:solidFill>
                  <a:srgbClr val="00B0F0"/>
                </a:solidFill>
                <a:latin typeface="Cooper Std Black"/>
              </a:rPr>
              <a:t>GOODBYE, </a:t>
            </a:r>
          </a:p>
          <a:p>
            <a:pPr algn="ctr" eaLnBrk="1" hangingPunct="1"/>
            <a:r>
              <a:rPr lang="en-US" sz="7500" b="1" dirty="0">
                <a:solidFill>
                  <a:srgbClr val="00B0F0"/>
                </a:solidFill>
                <a:latin typeface="Cooper Std Black"/>
              </a:rPr>
              <a:t>SEE YOU AGAIN !</a:t>
            </a:r>
          </a:p>
        </p:txBody>
      </p:sp>
      <p:sp>
        <p:nvSpPr>
          <p:cNvPr id="57355" name="TextBox 10"/>
          <p:cNvSpPr txBox="1">
            <a:spLocks noChangeArrowheads="1"/>
          </p:cNvSpPr>
          <p:nvPr/>
        </p:nvSpPr>
        <p:spPr bwMode="auto">
          <a:xfrm>
            <a:off x="38100" y="65103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b="1" dirty="0">
                <a:solidFill>
                  <a:srgbClr val="FF0000"/>
                </a:solidFill>
              </a:rPr>
              <a:t>Made by Thanh Tam</a:t>
            </a:r>
          </a:p>
        </p:txBody>
      </p:sp>
      <p:pic>
        <p:nvPicPr>
          <p:cNvPr id="5735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247" fill="hold"/>
                                        <p:tgtEl>
                                          <p:spTgt spid="522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22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EBCA55-24DE-4C96-BDDB-CB443E73F828}"/>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E72AC0EA-84B1-412C-8930-97FCFBC30E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2803162" y="1377519"/>
            <a:ext cx="6092154" cy="4464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1">
            <a:extLst>
              <a:ext uri="{FF2B5EF4-FFF2-40B4-BE49-F238E27FC236}">
                <a16:creationId xmlns:a16="http://schemas.microsoft.com/office/drawing/2014/main" id="{6F236904-47E7-45E2-98D2-F4D7170C1F6C}"/>
              </a:ext>
            </a:extLst>
          </p:cNvPr>
          <p:cNvSpPr/>
          <p:nvPr/>
        </p:nvSpPr>
        <p:spPr>
          <a:xfrm>
            <a:off x="1543045"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6" name="Rectangle 33">
            <a:extLst>
              <a:ext uri="{FF2B5EF4-FFF2-40B4-BE49-F238E27FC236}">
                <a16:creationId xmlns:a16="http://schemas.microsoft.com/office/drawing/2014/main" id="{37F22E44-402C-4591-BCB9-B107EBC92631}"/>
              </a:ext>
            </a:extLst>
          </p:cNvPr>
          <p:cNvSpPr/>
          <p:nvPr/>
        </p:nvSpPr>
        <p:spPr>
          <a:xfrm>
            <a:off x="3819526"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7" name="Rectangle 34">
            <a:extLst>
              <a:ext uri="{FF2B5EF4-FFF2-40B4-BE49-F238E27FC236}">
                <a16:creationId xmlns:a16="http://schemas.microsoft.com/office/drawing/2014/main" id="{249EBA98-10B6-49DC-9744-1F349C021D91}"/>
              </a:ext>
            </a:extLst>
          </p:cNvPr>
          <p:cNvSpPr/>
          <p:nvPr/>
        </p:nvSpPr>
        <p:spPr>
          <a:xfrm>
            <a:off x="6108690"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8" name="Rectangle 35">
            <a:extLst>
              <a:ext uri="{FF2B5EF4-FFF2-40B4-BE49-F238E27FC236}">
                <a16:creationId xmlns:a16="http://schemas.microsoft.com/office/drawing/2014/main" id="{0C57A084-1A54-49DB-A363-2901A70BFFA4}"/>
              </a:ext>
            </a:extLst>
          </p:cNvPr>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9" name="Rectangle 36">
            <a:extLst>
              <a:ext uri="{FF2B5EF4-FFF2-40B4-BE49-F238E27FC236}">
                <a16:creationId xmlns:a16="http://schemas.microsoft.com/office/drawing/2014/main" id="{843096AC-09D5-4526-BAE0-8A9DCE1005EC}"/>
              </a:ext>
            </a:extLst>
          </p:cNvPr>
          <p:cNvSpPr/>
          <p:nvPr/>
        </p:nvSpPr>
        <p:spPr>
          <a:xfrm>
            <a:off x="1584304" y="1690688"/>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0" name="Rectangle 37">
            <a:extLst>
              <a:ext uri="{FF2B5EF4-FFF2-40B4-BE49-F238E27FC236}">
                <a16:creationId xmlns:a16="http://schemas.microsoft.com/office/drawing/2014/main" id="{1C148487-A294-4CAB-9D21-E338C981DC9D}"/>
              </a:ext>
            </a:extLst>
          </p:cNvPr>
          <p:cNvSpPr/>
          <p:nvPr/>
        </p:nvSpPr>
        <p:spPr>
          <a:xfrm>
            <a:off x="3857615" y="1714499"/>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1" name="Rectangle 38">
            <a:extLst>
              <a:ext uri="{FF2B5EF4-FFF2-40B4-BE49-F238E27FC236}">
                <a16:creationId xmlns:a16="http://schemas.microsoft.com/office/drawing/2014/main" id="{B619B435-B9BF-48E5-8A2E-2054724DAAB0}"/>
              </a:ext>
            </a:extLst>
          </p:cNvPr>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2" name="Rectangle 39">
            <a:extLst>
              <a:ext uri="{FF2B5EF4-FFF2-40B4-BE49-F238E27FC236}">
                <a16:creationId xmlns:a16="http://schemas.microsoft.com/office/drawing/2014/main" id="{5485B2D7-C955-41E1-A3E3-A5C1A540B6DC}"/>
              </a:ext>
            </a:extLst>
          </p:cNvPr>
          <p:cNvSpPr/>
          <p:nvPr/>
        </p:nvSpPr>
        <p:spPr>
          <a:xfrm>
            <a:off x="8391527"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3" name="Rectangle 40">
            <a:extLst>
              <a:ext uri="{FF2B5EF4-FFF2-40B4-BE49-F238E27FC236}">
                <a16:creationId xmlns:a16="http://schemas.microsoft.com/office/drawing/2014/main" id="{01C34CF9-8430-414B-94B8-B1455419AEE6}"/>
              </a:ext>
            </a:extLst>
          </p:cNvPr>
          <p:cNvSpPr/>
          <p:nvPr/>
        </p:nvSpPr>
        <p:spPr>
          <a:xfrm>
            <a:off x="1543045"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4" name="Rectangle 41">
            <a:extLst>
              <a:ext uri="{FF2B5EF4-FFF2-40B4-BE49-F238E27FC236}">
                <a16:creationId xmlns:a16="http://schemas.microsoft.com/office/drawing/2014/main" id="{E3A8E80A-2955-405A-9E73-6E3D30BB285F}"/>
              </a:ext>
            </a:extLst>
          </p:cNvPr>
          <p:cNvSpPr/>
          <p:nvPr/>
        </p:nvSpPr>
        <p:spPr>
          <a:xfrm>
            <a:off x="3819526"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5" name="Rectangle 42">
            <a:extLst>
              <a:ext uri="{FF2B5EF4-FFF2-40B4-BE49-F238E27FC236}">
                <a16:creationId xmlns:a16="http://schemas.microsoft.com/office/drawing/2014/main" id="{62606F7F-95DD-45E3-91D4-3EC4DA4BC4DA}"/>
              </a:ext>
            </a:extLst>
          </p:cNvPr>
          <p:cNvSpPr/>
          <p:nvPr/>
        </p:nvSpPr>
        <p:spPr>
          <a:xfrm>
            <a:off x="6108690"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6" name="Rectangle 43">
            <a:extLst>
              <a:ext uri="{FF2B5EF4-FFF2-40B4-BE49-F238E27FC236}">
                <a16:creationId xmlns:a16="http://schemas.microsoft.com/office/drawing/2014/main" id="{74DDE362-8863-46A8-BCCA-5E4394008BBF}"/>
              </a:ext>
            </a:extLst>
          </p:cNvPr>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7" name="Rectangle 44">
            <a:extLst>
              <a:ext uri="{FF2B5EF4-FFF2-40B4-BE49-F238E27FC236}">
                <a16:creationId xmlns:a16="http://schemas.microsoft.com/office/drawing/2014/main" id="{0301B183-5DFE-4FDC-947B-393C67FAC069}"/>
              </a:ext>
            </a:extLst>
          </p:cNvPr>
          <p:cNvSpPr/>
          <p:nvPr/>
        </p:nvSpPr>
        <p:spPr>
          <a:xfrm>
            <a:off x="1536701" y="5118099"/>
            <a:ext cx="2257430" cy="1727202"/>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8" name="Rectangle 45">
            <a:extLst>
              <a:ext uri="{FF2B5EF4-FFF2-40B4-BE49-F238E27FC236}">
                <a16:creationId xmlns:a16="http://schemas.microsoft.com/office/drawing/2014/main" id="{C35566CF-80FE-43E2-90EB-5C52955F6895}"/>
              </a:ext>
            </a:extLst>
          </p:cNvPr>
          <p:cNvSpPr/>
          <p:nvPr/>
        </p:nvSpPr>
        <p:spPr>
          <a:xfrm>
            <a:off x="3813181" y="5118099"/>
            <a:ext cx="2257430" cy="1727202"/>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19" name="Rectangle 46">
            <a:extLst>
              <a:ext uri="{FF2B5EF4-FFF2-40B4-BE49-F238E27FC236}">
                <a16:creationId xmlns:a16="http://schemas.microsoft.com/office/drawing/2014/main" id="{F458B237-660A-4E18-867C-D39DBD7E277C}"/>
              </a:ext>
            </a:extLst>
          </p:cNvPr>
          <p:cNvSpPr/>
          <p:nvPr/>
        </p:nvSpPr>
        <p:spPr>
          <a:xfrm>
            <a:off x="6102345" y="5118099"/>
            <a:ext cx="2257430" cy="1727202"/>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20" name="Rectangle 47">
            <a:extLst>
              <a:ext uri="{FF2B5EF4-FFF2-40B4-BE49-F238E27FC236}">
                <a16:creationId xmlns:a16="http://schemas.microsoft.com/office/drawing/2014/main" id="{08634536-9645-4C14-8F59-412E8BC3FAE9}"/>
              </a:ext>
            </a:extLst>
          </p:cNvPr>
          <p:cNvSpPr/>
          <p:nvPr/>
        </p:nvSpPr>
        <p:spPr>
          <a:xfrm>
            <a:off x="8391527" y="5118099"/>
            <a:ext cx="2257430" cy="1727202"/>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endParaRPr lang="en-US" sz="1799">
              <a:solidFill>
                <a:prstClr val="white"/>
              </a:solidFill>
              <a:latin typeface="Calibri"/>
              <a:sym typeface="Arial"/>
            </a:endParaRPr>
          </a:p>
        </p:txBody>
      </p:sp>
      <p:sp>
        <p:nvSpPr>
          <p:cNvPr id="21" name="Rounded Rectangle 23">
            <a:extLst>
              <a:ext uri="{FF2B5EF4-FFF2-40B4-BE49-F238E27FC236}">
                <a16:creationId xmlns:a16="http://schemas.microsoft.com/office/drawing/2014/main" id="{4D950620-E48B-4495-AB65-382D2EF44380}"/>
              </a:ext>
            </a:extLst>
          </p:cNvPr>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r>
              <a:rPr lang="en-US" sz="4400" b="1" dirty="0">
                <a:solidFill>
                  <a:prstClr val="white"/>
                </a:solidFill>
                <a:latin typeface="Calibri"/>
                <a:sym typeface="Arial"/>
              </a:rPr>
              <a:t>SHOW</a:t>
            </a:r>
            <a:endParaRPr lang="en-US" sz="1799" b="1" dirty="0">
              <a:solidFill>
                <a:prstClr val="white"/>
              </a:solidFill>
              <a:latin typeface="Calibri"/>
              <a:sym typeface="Arial"/>
            </a:endParaRPr>
          </a:p>
        </p:txBody>
      </p:sp>
      <p:sp>
        <p:nvSpPr>
          <p:cNvPr id="22" name="Rounded Rectangle 48">
            <a:extLst>
              <a:ext uri="{FF2B5EF4-FFF2-40B4-BE49-F238E27FC236}">
                <a16:creationId xmlns:a16="http://schemas.microsoft.com/office/drawing/2014/main" id="{2BA7B4F7-CE9E-41CF-A4B2-4F78C9DA3920}"/>
              </a:ext>
            </a:extLst>
          </p:cNvPr>
          <p:cNvSpPr/>
          <p:nvPr/>
        </p:nvSpPr>
        <p:spPr>
          <a:xfrm>
            <a:off x="2209801" y="76201"/>
            <a:ext cx="7772400" cy="1143001"/>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7"/>
            <a:r>
              <a:rPr lang="en-US" sz="8000" b="1" dirty="0">
                <a:solidFill>
                  <a:sysClr val="windowText" lastClr="000000"/>
                </a:solidFill>
                <a:latin typeface="Calibri"/>
                <a:sym typeface="Arial"/>
              </a:rPr>
              <a:t>JOBS</a:t>
            </a:r>
            <a:endParaRPr lang="en-US" sz="4000" b="1" dirty="0">
              <a:solidFill>
                <a:sysClr val="windowText" lastClr="000000"/>
              </a:solidFill>
              <a:latin typeface="Calibri"/>
              <a:sym typeface="Arial"/>
            </a:endParaRPr>
          </a:p>
        </p:txBody>
      </p:sp>
    </p:spTree>
    <p:extLst>
      <p:ext uri="{BB962C8B-B14F-4D97-AF65-F5344CB8AC3E}">
        <p14:creationId xmlns:p14="http://schemas.microsoft.com/office/powerpoint/2010/main" val="39290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6"/>
                                        </p:tgtEl>
                                        <p:attrNameLst>
                                          <p:attrName>ppt_w</p:attrName>
                                        </p:attrNameLst>
                                      </p:cBhvr>
                                      <p:tavLst>
                                        <p:tav tm="0">
                                          <p:val>
                                            <p:strVal val="ppt_w"/>
                                          </p:val>
                                        </p:tav>
                                        <p:tav tm="100000">
                                          <p:val>
                                            <p:fltVal val="0"/>
                                          </p:val>
                                        </p:tav>
                                      </p:tavLst>
                                    </p:anim>
                                    <p:anim calcmode="lin" valueType="num">
                                      <p:cBhvr>
                                        <p:cTn id="16" dur="1000"/>
                                        <p:tgtEl>
                                          <p:spTgt spid="6"/>
                                        </p:tgtEl>
                                        <p:attrNameLst>
                                          <p:attrName>ppt_h</p:attrName>
                                        </p:attrNameLst>
                                      </p:cBhvr>
                                      <p:tavLst>
                                        <p:tav tm="0">
                                          <p:val>
                                            <p:strVal val="ppt_h"/>
                                          </p:val>
                                        </p:tav>
                                        <p:tav tm="100000">
                                          <p:val>
                                            <p:fltVal val="0"/>
                                          </p:val>
                                        </p:tav>
                                      </p:tavLst>
                                    </p:anim>
                                    <p:anim calcmode="lin" valueType="num">
                                      <p:cBhvr>
                                        <p:cTn id="17" dur="1000"/>
                                        <p:tgtEl>
                                          <p:spTgt spid="6"/>
                                        </p:tgtEl>
                                        <p:attrNameLst>
                                          <p:attrName>style.rotation</p:attrName>
                                        </p:attrNameLst>
                                      </p:cBhvr>
                                      <p:tavLst>
                                        <p:tav tm="0">
                                          <p:val>
                                            <p:fltVal val="0"/>
                                          </p:val>
                                        </p:tav>
                                        <p:tav tm="100000">
                                          <p:val>
                                            <p:fltVal val="90"/>
                                          </p:val>
                                        </p:tav>
                                      </p:tavLst>
                                    </p:anim>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7"/>
                                        </p:tgtEl>
                                        <p:attrNameLst>
                                          <p:attrName>ppt_w</p:attrName>
                                        </p:attrNameLst>
                                      </p:cBhvr>
                                      <p:tavLst>
                                        <p:tav tm="0">
                                          <p:val>
                                            <p:strVal val="ppt_w"/>
                                          </p:val>
                                        </p:tav>
                                        <p:tav tm="100000">
                                          <p:val>
                                            <p:fltVal val="0"/>
                                          </p:val>
                                        </p:tav>
                                      </p:tavLst>
                                    </p:anim>
                                    <p:anim calcmode="lin" valueType="num">
                                      <p:cBhvr>
                                        <p:cTn id="25" dur="1000"/>
                                        <p:tgtEl>
                                          <p:spTgt spid="7"/>
                                        </p:tgtEl>
                                        <p:attrNameLst>
                                          <p:attrName>ppt_h</p:attrName>
                                        </p:attrNameLst>
                                      </p:cBhvr>
                                      <p:tavLst>
                                        <p:tav tm="0">
                                          <p:val>
                                            <p:strVal val="ppt_h"/>
                                          </p:val>
                                        </p:tav>
                                        <p:tav tm="100000">
                                          <p:val>
                                            <p:fltVal val="0"/>
                                          </p:val>
                                        </p:tav>
                                      </p:tavLst>
                                    </p:anim>
                                    <p:anim calcmode="lin" valueType="num">
                                      <p:cBhvr>
                                        <p:cTn id="26" dur="1000"/>
                                        <p:tgtEl>
                                          <p:spTgt spid="7"/>
                                        </p:tgtEl>
                                        <p:attrNameLst>
                                          <p:attrName>style.rotation</p:attrName>
                                        </p:attrNameLst>
                                      </p:cBhvr>
                                      <p:tavLst>
                                        <p:tav tm="0">
                                          <p:val>
                                            <p:fltVal val="0"/>
                                          </p:val>
                                        </p:tav>
                                        <p:tav tm="100000">
                                          <p:val>
                                            <p:fltVal val="90"/>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8"/>
                                        </p:tgtEl>
                                        <p:attrNameLst>
                                          <p:attrName>ppt_w</p:attrName>
                                        </p:attrNameLst>
                                      </p:cBhvr>
                                      <p:tavLst>
                                        <p:tav tm="0">
                                          <p:val>
                                            <p:strVal val="ppt_w"/>
                                          </p:val>
                                        </p:tav>
                                        <p:tav tm="100000">
                                          <p:val>
                                            <p:fltVal val="0"/>
                                          </p:val>
                                        </p:tav>
                                      </p:tavLst>
                                    </p:anim>
                                    <p:anim calcmode="lin" valueType="num">
                                      <p:cBhvr>
                                        <p:cTn id="34" dur="1000"/>
                                        <p:tgtEl>
                                          <p:spTgt spid="8"/>
                                        </p:tgtEl>
                                        <p:attrNameLst>
                                          <p:attrName>ppt_h</p:attrName>
                                        </p:attrNameLst>
                                      </p:cBhvr>
                                      <p:tavLst>
                                        <p:tav tm="0">
                                          <p:val>
                                            <p:strVal val="ppt_h"/>
                                          </p:val>
                                        </p:tav>
                                        <p:tav tm="100000">
                                          <p:val>
                                            <p:fltVal val="0"/>
                                          </p:val>
                                        </p:tav>
                                      </p:tavLst>
                                    </p:anim>
                                    <p:anim calcmode="lin" valueType="num">
                                      <p:cBhvr>
                                        <p:cTn id="35" dur="1000"/>
                                        <p:tgtEl>
                                          <p:spTgt spid="8"/>
                                        </p:tgtEl>
                                        <p:attrNameLst>
                                          <p:attrName>style.rotation</p:attrName>
                                        </p:attrNameLst>
                                      </p:cBhvr>
                                      <p:tavLst>
                                        <p:tav tm="0">
                                          <p:val>
                                            <p:fltVal val="0"/>
                                          </p:val>
                                        </p:tav>
                                        <p:tav tm="100000">
                                          <p:val>
                                            <p:fltVal val="90"/>
                                          </p:val>
                                        </p:tav>
                                      </p:tavLst>
                                    </p:anim>
                                    <p:animEffect transition="out" filter="fade">
                                      <p:cBhvr>
                                        <p:cTn id="36" dur="1000"/>
                                        <p:tgtEl>
                                          <p:spTgt spid="8"/>
                                        </p:tgtEl>
                                      </p:cBhvr>
                                    </p:animEffect>
                                    <p:set>
                                      <p:cBhvr>
                                        <p:cTn id="3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9"/>
                                        </p:tgtEl>
                                        <p:attrNameLst>
                                          <p:attrName>ppt_w</p:attrName>
                                        </p:attrNameLst>
                                      </p:cBhvr>
                                      <p:tavLst>
                                        <p:tav tm="0">
                                          <p:val>
                                            <p:strVal val="ppt_w"/>
                                          </p:val>
                                        </p:tav>
                                        <p:tav tm="100000">
                                          <p:val>
                                            <p:fltVal val="0"/>
                                          </p:val>
                                        </p:tav>
                                      </p:tavLst>
                                    </p:anim>
                                    <p:anim calcmode="lin" valueType="num">
                                      <p:cBhvr>
                                        <p:cTn id="43" dur="1000"/>
                                        <p:tgtEl>
                                          <p:spTgt spid="9"/>
                                        </p:tgtEl>
                                        <p:attrNameLst>
                                          <p:attrName>ppt_h</p:attrName>
                                        </p:attrNameLst>
                                      </p:cBhvr>
                                      <p:tavLst>
                                        <p:tav tm="0">
                                          <p:val>
                                            <p:strVal val="ppt_h"/>
                                          </p:val>
                                        </p:tav>
                                        <p:tav tm="100000">
                                          <p:val>
                                            <p:fltVal val="0"/>
                                          </p:val>
                                        </p:tav>
                                      </p:tavLst>
                                    </p:anim>
                                    <p:anim calcmode="lin" valueType="num">
                                      <p:cBhvr>
                                        <p:cTn id="44" dur="1000"/>
                                        <p:tgtEl>
                                          <p:spTgt spid="9"/>
                                        </p:tgtEl>
                                        <p:attrNameLst>
                                          <p:attrName>style.rotation</p:attrName>
                                        </p:attrNameLst>
                                      </p:cBhvr>
                                      <p:tavLst>
                                        <p:tav tm="0">
                                          <p:val>
                                            <p:fltVal val="0"/>
                                          </p:val>
                                        </p:tav>
                                        <p:tav tm="100000">
                                          <p:val>
                                            <p:fltVal val="90"/>
                                          </p:val>
                                        </p:tav>
                                      </p:tavLst>
                                    </p:anim>
                                    <p:animEffect transition="out" filter="fade">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10"/>
                                        </p:tgtEl>
                                        <p:attrNameLst>
                                          <p:attrName>ppt_w</p:attrName>
                                        </p:attrNameLst>
                                      </p:cBhvr>
                                      <p:tavLst>
                                        <p:tav tm="0">
                                          <p:val>
                                            <p:strVal val="ppt_w"/>
                                          </p:val>
                                        </p:tav>
                                        <p:tav tm="100000">
                                          <p:val>
                                            <p:fltVal val="0"/>
                                          </p:val>
                                        </p:tav>
                                      </p:tavLst>
                                    </p:anim>
                                    <p:anim calcmode="lin" valueType="num">
                                      <p:cBhvr>
                                        <p:cTn id="52" dur="1000"/>
                                        <p:tgtEl>
                                          <p:spTgt spid="10"/>
                                        </p:tgtEl>
                                        <p:attrNameLst>
                                          <p:attrName>ppt_h</p:attrName>
                                        </p:attrNameLst>
                                      </p:cBhvr>
                                      <p:tavLst>
                                        <p:tav tm="0">
                                          <p:val>
                                            <p:strVal val="ppt_h"/>
                                          </p:val>
                                        </p:tav>
                                        <p:tav tm="100000">
                                          <p:val>
                                            <p:fltVal val="0"/>
                                          </p:val>
                                        </p:tav>
                                      </p:tavLst>
                                    </p:anim>
                                    <p:anim calcmode="lin" valueType="num">
                                      <p:cBhvr>
                                        <p:cTn id="53" dur="1000"/>
                                        <p:tgtEl>
                                          <p:spTgt spid="10"/>
                                        </p:tgtEl>
                                        <p:attrNameLst>
                                          <p:attrName>style.rotation</p:attrName>
                                        </p:attrNameLst>
                                      </p:cBhvr>
                                      <p:tavLst>
                                        <p:tav tm="0">
                                          <p:val>
                                            <p:fltVal val="0"/>
                                          </p:val>
                                        </p:tav>
                                        <p:tav tm="100000">
                                          <p:val>
                                            <p:fltVal val="90"/>
                                          </p:val>
                                        </p:tav>
                                      </p:tavLst>
                                    </p:anim>
                                    <p:animEffect transition="out" filter="fade">
                                      <p:cBhvr>
                                        <p:cTn id="54" dur="1000"/>
                                        <p:tgtEl>
                                          <p:spTgt spid="10"/>
                                        </p:tgtEl>
                                      </p:cBhvr>
                                    </p:animEffect>
                                    <p:set>
                                      <p:cBhvr>
                                        <p:cTn id="5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11"/>
                                        </p:tgtEl>
                                        <p:attrNameLst>
                                          <p:attrName>ppt_w</p:attrName>
                                        </p:attrNameLst>
                                      </p:cBhvr>
                                      <p:tavLst>
                                        <p:tav tm="0">
                                          <p:val>
                                            <p:strVal val="ppt_w"/>
                                          </p:val>
                                        </p:tav>
                                        <p:tav tm="100000">
                                          <p:val>
                                            <p:fltVal val="0"/>
                                          </p:val>
                                        </p:tav>
                                      </p:tavLst>
                                    </p:anim>
                                    <p:anim calcmode="lin" valueType="num">
                                      <p:cBhvr>
                                        <p:cTn id="61" dur="1000"/>
                                        <p:tgtEl>
                                          <p:spTgt spid="11"/>
                                        </p:tgtEl>
                                        <p:attrNameLst>
                                          <p:attrName>ppt_h</p:attrName>
                                        </p:attrNameLst>
                                      </p:cBhvr>
                                      <p:tavLst>
                                        <p:tav tm="0">
                                          <p:val>
                                            <p:strVal val="ppt_h"/>
                                          </p:val>
                                        </p:tav>
                                        <p:tav tm="100000">
                                          <p:val>
                                            <p:fltVal val="0"/>
                                          </p:val>
                                        </p:tav>
                                      </p:tavLst>
                                    </p:anim>
                                    <p:anim calcmode="lin" valueType="num">
                                      <p:cBhvr>
                                        <p:cTn id="62" dur="1000"/>
                                        <p:tgtEl>
                                          <p:spTgt spid="11"/>
                                        </p:tgtEl>
                                        <p:attrNameLst>
                                          <p:attrName>style.rotation</p:attrName>
                                        </p:attrNameLst>
                                      </p:cBhvr>
                                      <p:tavLst>
                                        <p:tav tm="0">
                                          <p:val>
                                            <p:fltVal val="0"/>
                                          </p:val>
                                        </p:tav>
                                        <p:tav tm="100000">
                                          <p:val>
                                            <p:fltVal val="90"/>
                                          </p:val>
                                        </p:tav>
                                      </p:tavLst>
                                    </p:anim>
                                    <p:animEffect transition="out" filter="fade">
                                      <p:cBhvr>
                                        <p:cTn id="63" dur="1000"/>
                                        <p:tgtEl>
                                          <p:spTgt spid="11"/>
                                        </p:tgtEl>
                                      </p:cBhvr>
                                    </p:animEffect>
                                    <p:set>
                                      <p:cBhvr>
                                        <p:cTn id="6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2"/>
                                        </p:tgtEl>
                                        <p:attrNameLst>
                                          <p:attrName>ppt_w</p:attrName>
                                        </p:attrNameLst>
                                      </p:cBhvr>
                                      <p:tavLst>
                                        <p:tav tm="0">
                                          <p:val>
                                            <p:strVal val="ppt_w"/>
                                          </p:val>
                                        </p:tav>
                                        <p:tav tm="100000">
                                          <p:val>
                                            <p:fltVal val="0"/>
                                          </p:val>
                                        </p:tav>
                                      </p:tavLst>
                                    </p:anim>
                                    <p:anim calcmode="lin" valueType="num">
                                      <p:cBhvr>
                                        <p:cTn id="70" dur="1000"/>
                                        <p:tgtEl>
                                          <p:spTgt spid="12"/>
                                        </p:tgtEl>
                                        <p:attrNameLst>
                                          <p:attrName>ppt_h</p:attrName>
                                        </p:attrNameLst>
                                      </p:cBhvr>
                                      <p:tavLst>
                                        <p:tav tm="0">
                                          <p:val>
                                            <p:strVal val="ppt_h"/>
                                          </p:val>
                                        </p:tav>
                                        <p:tav tm="100000">
                                          <p:val>
                                            <p:fltVal val="0"/>
                                          </p:val>
                                        </p:tav>
                                      </p:tavLst>
                                    </p:anim>
                                    <p:anim calcmode="lin" valueType="num">
                                      <p:cBhvr>
                                        <p:cTn id="71" dur="1000"/>
                                        <p:tgtEl>
                                          <p:spTgt spid="12"/>
                                        </p:tgtEl>
                                        <p:attrNameLst>
                                          <p:attrName>style.rotation</p:attrName>
                                        </p:attrNameLst>
                                      </p:cBhvr>
                                      <p:tavLst>
                                        <p:tav tm="0">
                                          <p:val>
                                            <p:fltVal val="0"/>
                                          </p:val>
                                        </p:tav>
                                        <p:tav tm="100000">
                                          <p:val>
                                            <p:fltVal val="90"/>
                                          </p:val>
                                        </p:tav>
                                      </p:tavLst>
                                    </p:anim>
                                    <p:animEffect transition="out" filter="fade">
                                      <p:cBhvr>
                                        <p:cTn id="72" dur="1000"/>
                                        <p:tgtEl>
                                          <p:spTgt spid="12"/>
                                        </p:tgtEl>
                                      </p:cBhvr>
                                    </p:animEffect>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3"/>
                                        </p:tgtEl>
                                        <p:attrNameLst>
                                          <p:attrName>ppt_w</p:attrName>
                                        </p:attrNameLst>
                                      </p:cBhvr>
                                      <p:tavLst>
                                        <p:tav tm="0">
                                          <p:val>
                                            <p:strVal val="ppt_w"/>
                                          </p:val>
                                        </p:tav>
                                        <p:tav tm="100000">
                                          <p:val>
                                            <p:fltVal val="0"/>
                                          </p:val>
                                        </p:tav>
                                      </p:tavLst>
                                    </p:anim>
                                    <p:anim calcmode="lin" valueType="num">
                                      <p:cBhvr>
                                        <p:cTn id="79" dur="1000"/>
                                        <p:tgtEl>
                                          <p:spTgt spid="13"/>
                                        </p:tgtEl>
                                        <p:attrNameLst>
                                          <p:attrName>ppt_h</p:attrName>
                                        </p:attrNameLst>
                                      </p:cBhvr>
                                      <p:tavLst>
                                        <p:tav tm="0">
                                          <p:val>
                                            <p:strVal val="ppt_h"/>
                                          </p:val>
                                        </p:tav>
                                        <p:tav tm="100000">
                                          <p:val>
                                            <p:fltVal val="0"/>
                                          </p:val>
                                        </p:tav>
                                      </p:tavLst>
                                    </p:anim>
                                    <p:anim calcmode="lin" valueType="num">
                                      <p:cBhvr>
                                        <p:cTn id="80" dur="1000"/>
                                        <p:tgtEl>
                                          <p:spTgt spid="13"/>
                                        </p:tgtEl>
                                        <p:attrNameLst>
                                          <p:attrName>style.rotation</p:attrName>
                                        </p:attrNameLst>
                                      </p:cBhvr>
                                      <p:tavLst>
                                        <p:tav tm="0">
                                          <p:val>
                                            <p:fltVal val="0"/>
                                          </p:val>
                                        </p:tav>
                                        <p:tav tm="100000">
                                          <p:val>
                                            <p:fltVal val="90"/>
                                          </p:val>
                                        </p:tav>
                                      </p:tavLst>
                                    </p:anim>
                                    <p:animEffect transition="out" filter="fade">
                                      <p:cBhvr>
                                        <p:cTn id="81" dur="1000"/>
                                        <p:tgtEl>
                                          <p:spTgt spid="13"/>
                                        </p:tgtEl>
                                      </p:cBhvr>
                                    </p:animEffect>
                                    <p:set>
                                      <p:cBhvr>
                                        <p:cTn id="82"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4"/>
                                        </p:tgtEl>
                                        <p:attrNameLst>
                                          <p:attrName>ppt_w</p:attrName>
                                        </p:attrNameLst>
                                      </p:cBhvr>
                                      <p:tavLst>
                                        <p:tav tm="0">
                                          <p:val>
                                            <p:strVal val="ppt_w"/>
                                          </p:val>
                                        </p:tav>
                                        <p:tav tm="100000">
                                          <p:val>
                                            <p:fltVal val="0"/>
                                          </p:val>
                                        </p:tav>
                                      </p:tavLst>
                                    </p:anim>
                                    <p:anim calcmode="lin" valueType="num">
                                      <p:cBhvr>
                                        <p:cTn id="88" dur="1000"/>
                                        <p:tgtEl>
                                          <p:spTgt spid="14"/>
                                        </p:tgtEl>
                                        <p:attrNameLst>
                                          <p:attrName>ppt_h</p:attrName>
                                        </p:attrNameLst>
                                      </p:cBhvr>
                                      <p:tavLst>
                                        <p:tav tm="0">
                                          <p:val>
                                            <p:strVal val="ppt_h"/>
                                          </p:val>
                                        </p:tav>
                                        <p:tav tm="100000">
                                          <p:val>
                                            <p:fltVal val="0"/>
                                          </p:val>
                                        </p:tav>
                                      </p:tavLst>
                                    </p:anim>
                                    <p:anim calcmode="lin" valueType="num">
                                      <p:cBhvr>
                                        <p:cTn id="89" dur="1000"/>
                                        <p:tgtEl>
                                          <p:spTgt spid="14"/>
                                        </p:tgtEl>
                                        <p:attrNameLst>
                                          <p:attrName>style.rotation</p:attrName>
                                        </p:attrNameLst>
                                      </p:cBhvr>
                                      <p:tavLst>
                                        <p:tav tm="0">
                                          <p:val>
                                            <p:fltVal val="0"/>
                                          </p:val>
                                        </p:tav>
                                        <p:tav tm="100000">
                                          <p:val>
                                            <p:fltVal val="90"/>
                                          </p:val>
                                        </p:tav>
                                      </p:tavLst>
                                    </p:anim>
                                    <p:animEffect transition="out" filter="fade">
                                      <p:cBhvr>
                                        <p:cTn id="90" dur="1000"/>
                                        <p:tgtEl>
                                          <p:spTgt spid="14"/>
                                        </p:tgtEl>
                                      </p:cBhvr>
                                    </p:animEffect>
                                    <p:set>
                                      <p:cBhvr>
                                        <p:cTn id="9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5"/>
                                        </p:tgtEl>
                                        <p:attrNameLst>
                                          <p:attrName>ppt_w</p:attrName>
                                        </p:attrNameLst>
                                      </p:cBhvr>
                                      <p:tavLst>
                                        <p:tav tm="0">
                                          <p:val>
                                            <p:strVal val="ppt_w"/>
                                          </p:val>
                                        </p:tav>
                                        <p:tav tm="100000">
                                          <p:val>
                                            <p:fltVal val="0"/>
                                          </p:val>
                                        </p:tav>
                                      </p:tavLst>
                                    </p:anim>
                                    <p:anim calcmode="lin" valueType="num">
                                      <p:cBhvr>
                                        <p:cTn id="97" dur="1000"/>
                                        <p:tgtEl>
                                          <p:spTgt spid="15"/>
                                        </p:tgtEl>
                                        <p:attrNameLst>
                                          <p:attrName>ppt_h</p:attrName>
                                        </p:attrNameLst>
                                      </p:cBhvr>
                                      <p:tavLst>
                                        <p:tav tm="0">
                                          <p:val>
                                            <p:strVal val="ppt_h"/>
                                          </p:val>
                                        </p:tav>
                                        <p:tav tm="100000">
                                          <p:val>
                                            <p:fltVal val="0"/>
                                          </p:val>
                                        </p:tav>
                                      </p:tavLst>
                                    </p:anim>
                                    <p:anim calcmode="lin" valueType="num">
                                      <p:cBhvr>
                                        <p:cTn id="98" dur="1000"/>
                                        <p:tgtEl>
                                          <p:spTgt spid="15"/>
                                        </p:tgtEl>
                                        <p:attrNameLst>
                                          <p:attrName>style.rotation</p:attrName>
                                        </p:attrNameLst>
                                      </p:cBhvr>
                                      <p:tavLst>
                                        <p:tav tm="0">
                                          <p:val>
                                            <p:fltVal val="0"/>
                                          </p:val>
                                        </p:tav>
                                        <p:tav tm="100000">
                                          <p:val>
                                            <p:fltVal val="90"/>
                                          </p:val>
                                        </p:tav>
                                      </p:tavLst>
                                    </p:anim>
                                    <p:animEffect transition="out" filter="fade">
                                      <p:cBhvr>
                                        <p:cTn id="99" dur="1000"/>
                                        <p:tgtEl>
                                          <p:spTgt spid="15"/>
                                        </p:tgtEl>
                                      </p:cBhvr>
                                    </p:animEffect>
                                    <p:set>
                                      <p:cBhvr>
                                        <p:cTn id="10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6"/>
                                        </p:tgtEl>
                                        <p:attrNameLst>
                                          <p:attrName>ppt_w</p:attrName>
                                        </p:attrNameLst>
                                      </p:cBhvr>
                                      <p:tavLst>
                                        <p:tav tm="0">
                                          <p:val>
                                            <p:strVal val="ppt_w"/>
                                          </p:val>
                                        </p:tav>
                                        <p:tav tm="100000">
                                          <p:val>
                                            <p:fltVal val="0"/>
                                          </p:val>
                                        </p:tav>
                                      </p:tavLst>
                                    </p:anim>
                                    <p:anim calcmode="lin" valueType="num">
                                      <p:cBhvr>
                                        <p:cTn id="106" dur="1000"/>
                                        <p:tgtEl>
                                          <p:spTgt spid="16"/>
                                        </p:tgtEl>
                                        <p:attrNameLst>
                                          <p:attrName>ppt_h</p:attrName>
                                        </p:attrNameLst>
                                      </p:cBhvr>
                                      <p:tavLst>
                                        <p:tav tm="0">
                                          <p:val>
                                            <p:strVal val="ppt_h"/>
                                          </p:val>
                                        </p:tav>
                                        <p:tav tm="100000">
                                          <p:val>
                                            <p:fltVal val="0"/>
                                          </p:val>
                                        </p:tav>
                                      </p:tavLst>
                                    </p:anim>
                                    <p:anim calcmode="lin" valueType="num">
                                      <p:cBhvr>
                                        <p:cTn id="107" dur="1000"/>
                                        <p:tgtEl>
                                          <p:spTgt spid="16"/>
                                        </p:tgtEl>
                                        <p:attrNameLst>
                                          <p:attrName>style.rotation</p:attrName>
                                        </p:attrNameLst>
                                      </p:cBhvr>
                                      <p:tavLst>
                                        <p:tav tm="0">
                                          <p:val>
                                            <p:fltVal val="0"/>
                                          </p:val>
                                        </p:tav>
                                        <p:tav tm="100000">
                                          <p:val>
                                            <p:fltVal val="90"/>
                                          </p:val>
                                        </p:tav>
                                      </p:tavLst>
                                    </p:anim>
                                    <p:animEffect transition="out" filter="fade">
                                      <p:cBhvr>
                                        <p:cTn id="108" dur="1000"/>
                                        <p:tgtEl>
                                          <p:spTgt spid="16"/>
                                        </p:tgtEl>
                                      </p:cBhvr>
                                    </p:animEffect>
                                    <p:set>
                                      <p:cBhvr>
                                        <p:cTn id="10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7"/>
                                        </p:tgtEl>
                                        <p:attrNameLst>
                                          <p:attrName>ppt_w</p:attrName>
                                        </p:attrNameLst>
                                      </p:cBhvr>
                                      <p:tavLst>
                                        <p:tav tm="0">
                                          <p:val>
                                            <p:strVal val="ppt_w"/>
                                          </p:val>
                                        </p:tav>
                                        <p:tav tm="100000">
                                          <p:val>
                                            <p:fltVal val="0"/>
                                          </p:val>
                                        </p:tav>
                                      </p:tavLst>
                                    </p:anim>
                                    <p:anim calcmode="lin" valueType="num">
                                      <p:cBhvr>
                                        <p:cTn id="115" dur="1000"/>
                                        <p:tgtEl>
                                          <p:spTgt spid="17"/>
                                        </p:tgtEl>
                                        <p:attrNameLst>
                                          <p:attrName>ppt_h</p:attrName>
                                        </p:attrNameLst>
                                      </p:cBhvr>
                                      <p:tavLst>
                                        <p:tav tm="0">
                                          <p:val>
                                            <p:strVal val="ppt_h"/>
                                          </p:val>
                                        </p:tav>
                                        <p:tav tm="100000">
                                          <p:val>
                                            <p:fltVal val="0"/>
                                          </p:val>
                                        </p:tav>
                                      </p:tavLst>
                                    </p:anim>
                                    <p:anim calcmode="lin" valueType="num">
                                      <p:cBhvr>
                                        <p:cTn id="116" dur="1000"/>
                                        <p:tgtEl>
                                          <p:spTgt spid="17"/>
                                        </p:tgtEl>
                                        <p:attrNameLst>
                                          <p:attrName>style.rotation</p:attrName>
                                        </p:attrNameLst>
                                      </p:cBhvr>
                                      <p:tavLst>
                                        <p:tav tm="0">
                                          <p:val>
                                            <p:fltVal val="0"/>
                                          </p:val>
                                        </p:tav>
                                        <p:tav tm="100000">
                                          <p:val>
                                            <p:fltVal val="90"/>
                                          </p:val>
                                        </p:tav>
                                      </p:tavLst>
                                    </p:anim>
                                    <p:animEffect transition="out" filter="fade">
                                      <p:cBhvr>
                                        <p:cTn id="117" dur="1000"/>
                                        <p:tgtEl>
                                          <p:spTgt spid="17"/>
                                        </p:tgtEl>
                                      </p:cBhvr>
                                    </p:animEffect>
                                    <p:set>
                                      <p:cBhvr>
                                        <p:cTn id="11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9" restart="whenNotActive" fill="hold" evtFilter="cancelBubble" nodeType="interactiveSeq">
                <p:stCondLst>
                  <p:cond evt="onClick" delay="0">
                    <p:tgtEl>
                      <p:spTgt spid="18"/>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8"/>
                                        </p:tgtEl>
                                        <p:attrNameLst>
                                          <p:attrName>ppt_w</p:attrName>
                                        </p:attrNameLst>
                                      </p:cBhvr>
                                      <p:tavLst>
                                        <p:tav tm="0">
                                          <p:val>
                                            <p:strVal val="ppt_w"/>
                                          </p:val>
                                        </p:tav>
                                        <p:tav tm="100000">
                                          <p:val>
                                            <p:fltVal val="0"/>
                                          </p:val>
                                        </p:tav>
                                      </p:tavLst>
                                    </p:anim>
                                    <p:anim calcmode="lin" valueType="num">
                                      <p:cBhvr>
                                        <p:cTn id="124" dur="1000"/>
                                        <p:tgtEl>
                                          <p:spTgt spid="18"/>
                                        </p:tgtEl>
                                        <p:attrNameLst>
                                          <p:attrName>ppt_h</p:attrName>
                                        </p:attrNameLst>
                                      </p:cBhvr>
                                      <p:tavLst>
                                        <p:tav tm="0">
                                          <p:val>
                                            <p:strVal val="ppt_h"/>
                                          </p:val>
                                        </p:tav>
                                        <p:tav tm="100000">
                                          <p:val>
                                            <p:fltVal val="0"/>
                                          </p:val>
                                        </p:tav>
                                      </p:tavLst>
                                    </p:anim>
                                    <p:anim calcmode="lin" valueType="num">
                                      <p:cBhvr>
                                        <p:cTn id="125" dur="1000"/>
                                        <p:tgtEl>
                                          <p:spTgt spid="18"/>
                                        </p:tgtEl>
                                        <p:attrNameLst>
                                          <p:attrName>style.rotation</p:attrName>
                                        </p:attrNameLst>
                                      </p:cBhvr>
                                      <p:tavLst>
                                        <p:tav tm="0">
                                          <p:val>
                                            <p:fltVal val="0"/>
                                          </p:val>
                                        </p:tav>
                                        <p:tav tm="100000">
                                          <p:val>
                                            <p:fltVal val="90"/>
                                          </p:val>
                                        </p:tav>
                                      </p:tavLst>
                                    </p:anim>
                                    <p:animEffect transition="out" filter="fade">
                                      <p:cBhvr>
                                        <p:cTn id="126" dur="1000"/>
                                        <p:tgtEl>
                                          <p:spTgt spid="18"/>
                                        </p:tgtEl>
                                      </p:cBhvr>
                                    </p:animEffect>
                                    <p:set>
                                      <p:cBhvr>
                                        <p:cTn id="127"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28" restart="whenNotActive" fill="hold" evtFilter="cancelBubble" nodeType="interactiveSeq">
                <p:stCondLst>
                  <p:cond evt="onClick" delay="0">
                    <p:tgtEl>
                      <p:spTgt spid="19"/>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9"/>
                                        </p:tgtEl>
                                        <p:attrNameLst>
                                          <p:attrName>ppt_w</p:attrName>
                                        </p:attrNameLst>
                                      </p:cBhvr>
                                      <p:tavLst>
                                        <p:tav tm="0">
                                          <p:val>
                                            <p:strVal val="ppt_w"/>
                                          </p:val>
                                        </p:tav>
                                        <p:tav tm="100000">
                                          <p:val>
                                            <p:fltVal val="0"/>
                                          </p:val>
                                        </p:tav>
                                      </p:tavLst>
                                    </p:anim>
                                    <p:anim calcmode="lin" valueType="num">
                                      <p:cBhvr>
                                        <p:cTn id="133" dur="1000"/>
                                        <p:tgtEl>
                                          <p:spTgt spid="19"/>
                                        </p:tgtEl>
                                        <p:attrNameLst>
                                          <p:attrName>ppt_h</p:attrName>
                                        </p:attrNameLst>
                                      </p:cBhvr>
                                      <p:tavLst>
                                        <p:tav tm="0">
                                          <p:val>
                                            <p:strVal val="ppt_h"/>
                                          </p:val>
                                        </p:tav>
                                        <p:tav tm="100000">
                                          <p:val>
                                            <p:fltVal val="0"/>
                                          </p:val>
                                        </p:tav>
                                      </p:tavLst>
                                    </p:anim>
                                    <p:anim calcmode="lin" valueType="num">
                                      <p:cBhvr>
                                        <p:cTn id="134" dur="1000"/>
                                        <p:tgtEl>
                                          <p:spTgt spid="19"/>
                                        </p:tgtEl>
                                        <p:attrNameLst>
                                          <p:attrName>style.rotation</p:attrName>
                                        </p:attrNameLst>
                                      </p:cBhvr>
                                      <p:tavLst>
                                        <p:tav tm="0">
                                          <p:val>
                                            <p:fltVal val="0"/>
                                          </p:val>
                                        </p:tav>
                                        <p:tav tm="100000">
                                          <p:val>
                                            <p:fltVal val="90"/>
                                          </p:val>
                                        </p:tav>
                                      </p:tavLst>
                                    </p:anim>
                                    <p:animEffect transition="out" filter="fade">
                                      <p:cBhvr>
                                        <p:cTn id="135" dur="1000"/>
                                        <p:tgtEl>
                                          <p:spTgt spid="19"/>
                                        </p:tgtEl>
                                      </p:cBhvr>
                                    </p:animEffect>
                                    <p:set>
                                      <p:cBhvr>
                                        <p:cTn id="13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0"/>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20"/>
                                        </p:tgtEl>
                                        <p:attrNameLst>
                                          <p:attrName>ppt_w</p:attrName>
                                        </p:attrNameLst>
                                      </p:cBhvr>
                                      <p:tavLst>
                                        <p:tav tm="0">
                                          <p:val>
                                            <p:strVal val="ppt_w"/>
                                          </p:val>
                                        </p:tav>
                                        <p:tav tm="100000">
                                          <p:val>
                                            <p:fltVal val="0"/>
                                          </p:val>
                                        </p:tav>
                                      </p:tavLst>
                                    </p:anim>
                                    <p:anim calcmode="lin" valueType="num">
                                      <p:cBhvr>
                                        <p:cTn id="142" dur="1000"/>
                                        <p:tgtEl>
                                          <p:spTgt spid="20"/>
                                        </p:tgtEl>
                                        <p:attrNameLst>
                                          <p:attrName>ppt_h</p:attrName>
                                        </p:attrNameLst>
                                      </p:cBhvr>
                                      <p:tavLst>
                                        <p:tav tm="0">
                                          <p:val>
                                            <p:strVal val="ppt_h"/>
                                          </p:val>
                                        </p:tav>
                                        <p:tav tm="100000">
                                          <p:val>
                                            <p:fltVal val="0"/>
                                          </p:val>
                                        </p:tav>
                                      </p:tavLst>
                                    </p:anim>
                                    <p:anim calcmode="lin" valueType="num">
                                      <p:cBhvr>
                                        <p:cTn id="143" dur="1000"/>
                                        <p:tgtEl>
                                          <p:spTgt spid="20"/>
                                        </p:tgtEl>
                                        <p:attrNameLst>
                                          <p:attrName>style.rotation</p:attrName>
                                        </p:attrNameLst>
                                      </p:cBhvr>
                                      <p:tavLst>
                                        <p:tav tm="0">
                                          <p:val>
                                            <p:fltVal val="0"/>
                                          </p:val>
                                        </p:tav>
                                        <p:tav tm="100000">
                                          <p:val>
                                            <p:fltVal val="90"/>
                                          </p:val>
                                        </p:tav>
                                      </p:tavLst>
                                    </p:anim>
                                    <p:animEffect transition="out" filter="fade">
                                      <p:cBhvr>
                                        <p:cTn id="144" dur="1000"/>
                                        <p:tgtEl>
                                          <p:spTgt spid="20"/>
                                        </p:tgtEl>
                                      </p:cBhvr>
                                    </p:animEffect>
                                    <p:set>
                                      <p:cBhvr>
                                        <p:cTn id="145"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5"/>
                                        </p:tgtEl>
                                        <p:attrNameLst>
                                          <p:attrName>ppt_w</p:attrName>
                                        </p:attrNameLst>
                                      </p:cBhvr>
                                      <p:tavLst>
                                        <p:tav tm="0">
                                          <p:val>
                                            <p:strVal val="ppt_w"/>
                                          </p:val>
                                        </p:tav>
                                        <p:tav tm="100000">
                                          <p:val>
                                            <p:fltVal val="0"/>
                                          </p:val>
                                        </p:tav>
                                      </p:tavLst>
                                    </p:anim>
                                    <p:anim calcmode="lin" valueType="num">
                                      <p:cBhvr>
                                        <p:cTn id="151" dur="1000"/>
                                        <p:tgtEl>
                                          <p:spTgt spid="5"/>
                                        </p:tgtEl>
                                        <p:attrNameLst>
                                          <p:attrName>ppt_h</p:attrName>
                                        </p:attrNameLst>
                                      </p:cBhvr>
                                      <p:tavLst>
                                        <p:tav tm="0">
                                          <p:val>
                                            <p:strVal val="ppt_h"/>
                                          </p:val>
                                        </p:tav>
                                        <p:tav tm="100000">
                                          <p:val>
                                            <p:fltVal val="0"/>
                                          </p:val>
                                        </p:tav>
                                      </p:tavLst>
                                    </p:anim>
                                    <p:anim calcmode="lin" valueType="num">
                                      <p:cBhvr>
                                        <p:cTn id="152" dur="1000"/>
                                        <p:tgtEl>
                                          <p:spTgt spid="5"/>
                                        </p:tgtEl>
                                        <p:attrNameLst>
                                          <p:attrName>style.rotation</p:attrName>
                                        </p:attrNameLst>
                                      </p:cBhvr>
                                      <p:tavLst>
                                        <p:tav tm="0">
                                          <p:val>
                                            <p:fltVal val="0"/>
                                          </p:val>
                                        </p:tav>
                                        <p:tav tm="100000">
                                          <p:val>
                                            <p:fltVal val="90"/>
                                          </p:val>
                                        </p:tav>
                                      </p:tavLst>
                                    </p:anim>
                                    <p:animEffect transition="out" filter="fade">
                                      <p:cBhvr>
                                        <p:cTn id="153" dur="1000"/>
                                        <p:tgtEl>
                                          <p:spTgt spid="5"/>
                                        </p:tgtEl>
                                      </p:cBhvr>
                                    </p:animEffect>
                                    <p:set>
                                      <p:cBhvr>
                                        <p:cTn id="154" dur="1" fill="hold">
                                          <p:stCondLst>
                                            <p:cond delay="999"/>
                                          </p:stCondLst>
                                        </p:cTn>
                                        <p:tgtEl>
                                          <p:spTgt spid="5"/>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6"/>
                                        </p:tgtEl>
                                        <p:attrNameLst>
                                          <p:attrName>ppt_w</p:attrName>
                                        </p:attrNameLst>
                                      </p:cBhvr>
                                      <p:tavLst>
                                        <p:tav tm="0">
                                          <p:val>
                                            <p:strVal val="ppt_w"/>
                                          </p:val>
                                        </p:tav>
                                        <p:tav tm="100000">
                                          <p:val>
                                            <p:fltVal val="0"/>
                                          </p:val>
                                        </p:tav>
                                      </p:tavLst>
                                    </p:anim>
                                    <p:anim calcmode="lin" valueType="num">
                                      <p:cBhvr>
                                        <p:cTn id="157" dur="1000"/>
                                        <p:tgtEl>
                                          <p:spTgt spid="6"/>
                                        </p:tgtEl>
                                        <p:attrNameLst>
                                          <p:attrName>ppt_h</p:attrName>
                                        </p:attrNameLst>
                                      </p:cBhvr>
                                      <p:tavLst>
                                        <p:tav tm="0">
                                          <p:val>
                                            <p:strVal val="ppt_h"/>
                                          </p:val>
                                        </p:tav>
                                        <p:tav tm="100000">
                                          <p:val>
                                            <p:fltVal val="0"/>
                                          </p:val>
                                        </p:tav>
                                      </p:tavLst>
                                    </p:anim>
                                    <p:anim calcmode="lin" valueType="num">
                                      <p:cBhvr>
                                        <p:cTn id="158" dur="1000"/>
                                        <p:tgtEl>
                                          <p:spTgt spid="6"/>
                                        </p:tgtEl>
                                        <p:attrNameLst>
                                          <p:attrName>style.rotation</p:attrName>
                                        </p:attrNameLst>
                                      </p:cBhvr>
                                      <p:tavLst>
                                        <p:tav tm="0">
                                          <p:val>
                                            <p:fltVal val="0"/>
                                          </p:val>
                                        </p:tav>
                                        <p:tav tm="100000">
                                          <p:val>
                                            <p:fltVal val="90"/>
                                          </p:val>
                                        </p:tav>
                                      </p:tavLst>
                                    </p:anim>
                                    <p:animEffect transition="out" filter="fade">
                                      <p:cBhvr>
                                        <p:cTn id="159" dur="1000"/>
                                        <p:tgtEl>
                                          <p:spTgt spid="6"/>
                                        </p:tgtEl>
                                      </p:cBhvr>
                                    </p:animEffect>
                                    <p:set>
                                      <p:cBhvr>
                                        <p:cTn id="160" dur="1" fill="hold">
                                          <p:stCondLst>
                                            <p:cond delay="999"/>
                                          </p:stCondLst>
                                        </p:cTn>
                                        <p:tgtEl>
                                          <p:spTgt spid="6"/>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7"/>
                                        </p:tgtEl>
                                        <p:attrNameLst>
                                          <p:attrName>ppt_w</p:attrName>
                                        </p:attrNameLst>
                                      </p:cBhvr>
                                      <p:tavLst>
                                        <p:tav tm="0">
                                          <p:val>
                                            <p:strVal val="ppt_w"/>
                                          </p:val>
                                        </p:tav>
                                        <p:tav tm="100000">
                                          <p:val>
                                            <p:fltVal val="0"/>
                                          </p:val>
                                        </p:tav>
                                      </p:tavLst>
                                    </p:anim>
                                    <p:anim calcmode="lin" valueType="num">
                                      <p:cBhvr>
                                        <p:cTn id="163" dur="1000"/>
                                        <p:tgtEl>
                                          <p:spTgt spid="7"/>
                                        </p:tgtEl>
                                        <p:attrNameLst>
                                          <p:attrName>ppt_h</p:attrName>
                                        </p:attrNameLst>
                                      </p:cBhvr>
                                      <p:tavLst>
                                        <p:tav tm="0">
                                          <p:val>
                                            <p:strVal val="ppt_h"/>
                                          </p:val>
                                        </p:tav>
                                        <p:tav tm="100000">
                                          <p:val>
                                            <p:fltVal val="0"/>
                                          </p:val>
                                        </p:tav>
                                      </p:tavLst>
                                    </p:anim>
                                    <p:anim calcmode="lin" valueType="num">
                                      <p:cBhvr>
                                        <p:cTn id="164" dur="1000"/>
                                        <p:tgtEl>
                                          <p:spTgt spid="7"/>
                                        </p:tgtEl>
                                        <p:attrNameLst>
                                          <p:attrName>style.rotation</p:attrName>
                                        </p:attrNameLst>
                                      </p:cBhvr>
                                      <p:tavLst>
                                        <p:tav tm="0">
                                          <p:val>
                                            <p:fltVal val="0"/>
                                          </p:val>
                                        </p:tav>
                                        <p:tav tm="100000">
                                          <p:val>
                                            <p:fltVal val="90"/>
                                          </p:val>
                                        </p:tav>
                                      </p:tavLst>
                                    </p:anim>
                                    <p:animEffect transition="out" filter="fade">
                                      <p:cBhvr>
                                        <p:cTn id="165" dur="1000"/>
                                        <p:tgtEl>
                                          <p:spTgt spid="7"/>
                                        </p:tgtEl>
                                      </p:cBhvr>
                                    </p:animEffect>
                                    <p:set>
                                      <p:cBhvr>
                                        <p:cTn id="166" dur="1" fill="hold">
                                          <p:stCondLst>
                                            <p:cond delay="999"/>
                                          </p:stCondLst>
                                        </p:cTn>
                                        <p:tgtEl>
                                          <p:spTgt spid="7"/>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8"/>
                                        </p:tgtEl>
                                        <p:attrNameLst>
                                          <p:attrName>ppt_w</p:attrName>
                                        </p:attrNameLst>
                                      </p:cBhvr>
                                      <p:tavLst>
                                        <p:tav tm="0">
                                          <p:val>
                                            <p:strVal val="ppt_w"/>
                                          </p:val>
                                        </p:tav>
                                        <p:tav tm="100000">
                                          <p:val>
                                            <p:fltVal val="0"/>
                                          </p:val>
                                        </p:tav>
                                      </p:tavLst>
                                    </p:anim>
                                    <p:anim calcmode="lin" valueType="num">
                                      <p:cBhvr>
                                        <p:cTn id="169" dur="1000"/>
                                        <p:tgtEl>
                                          <p:spTgt spid="8"/>
                                        </p:tgtEl>
                                        <p:attrNameLst>
                                          <p:attrName>ppt_h</p:attrName>
                                        </p:attrNameLst>
                                      </p:cBhvr>
                                      <p:tavLst>
                                        <p:tav tm="0">
                                          <p:val>
                                            <p:strVal val="ppt_h"/>
                                          </p:val>
                                        </p:tav>
                                        <p:tav tm="100000">
                                          <p:val>
                                            <p:fltVal val="0"/>
                                          </p:val>
                                        </p:tav>
                                      </p:tavLst>
                                    </p:anim>
                                    <p:anim calcmode="lin" valueType="num">
                                      <p:cBhvr>
                                        <p:cTn id="170" dur="1000"/>
                                        <p:tgtEl>
                                          <p:spTgt spid="8"/>
                                        </p:tgtEl>
                                        <p:attrNameLst>
                                          <p:attrName>style.rotation</p:attrName>
                                        </p:attrNameLst>
                                      </p:cBhvr>
                                      <p:tavLst>
                                        <p:tav tm="0">
                                          <p:val>
                                            <p:fltVal val="0"/>
                                          </p:val>
                                        </p:tav>
                                        <p:tav tm="100000">
                                          <p:val>
                                            <p:fltVal val="90"/>
                                          </p:val>
                                        </p:tav>
                                      </p:tavLst>
                                    </p:anim>
                                    <p:animEffect transition="out" filter="fade">
                                      <p:cBhvr>
                                        <p:cTn id="171" dur="1000"/>
                                        <p:tgtEl>
                                          <p:spTgt spid="8"/>
                                        </p:tgtEl>
                                      </p:cBhvr>
                                    </p:animEffect>
                                    <p:set>
                                      <p:cBhvr>
                                        <p:cTn id="172" dur="1" fill="hold">
                                          <p:stCondLst>
                                            <p:cond delay="999"/>
                                          </p:stCondLst>
                                        </p:cTn>
                                        <p:tgtEl>
                                          <p:spTgt spid="8"/>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9"/>
                                        </p:tgtEl>
                                        <p:attrNameLst>
                                          <p:attrName>ppt_w</p:attrName>
                                        </p:attrNameLst>
                                      </p:cBhvr>
                                      <p:tavLst>
                                        <p:tav tm="0">
                                          <p:val>
                                            <p:strVal val="ppt_w"/>
                                          </p:val>
                                        </p:tav>
                                        <p:tav tm="100000">
                                          <p:val>
                                            <p:fltVal val="0"/>
                                          </p:val>
                                        </p:tav>
                                      </p:tavLst>
                                    </p:anim>
                                    <p:anim calcmode="lin" valueType="num">
                                      <p:cBhvr>
                                        <p:cTn id="175" dur="1000"/>
                                        <p:tgtEl>
                                          <p:spTgt spid="9"/>
                                        </p:tgtEl>
                                        <p:attrNameLst>
                                          <p:attrName>ppt_h</p:attrName>
                                        </p:attrNameLst>
                                      </p:cBhvr>
                                      <p:tavLst>
                                        <p:tav tm="0">
                                          <p:val>
                                            <p:strVal val="ppt_h"/>
                                          </p:val>
                                        </p:tav>
                                        <p:tav tm="100000">
                                          <p:val>
                                            <p:fltVal val="0"/>
                                          </p:val>
                                        </p:tav>
                                      </p:tavLst>
                                    </p:anim>
                                    <p:anim calcmode="lin" valueType="num">
                                      <p:cBhvr>
                                        <p:cTn id="176" dur="1000"/>
                                        <p:tgtEl>
                                          <p:spTgt spid="9"/>
                                        </p:tgtEl>
                                        <p:attrNameLst>
                                          <p:attrName>style.rotation</p:attrName>
                                        </p:attrNameLst>
                                      </p:cBhvr>
                                      <p:tavLst>
                                        <p:tav tm="0">
                                          <p:val>
                                            <p:fltVal val="0"/>
                                          </p:val>
                                        </p:tav>
                                        <p:tav tm="100000">
                                          <p:val>
                                            <p:fltVal val="90"/>
                                          </p:val>
                                        </p:tav>
                                      </p:tavLst>
                                    </p:anim>
                                    <p:animEffect transition="out" filter="fade">
                                      <p:cBhvr>
                                        <p:cTn id="177" dur="1000"/>
                                        <p:tgtEl>
                                          <p:spTgt spid="9"/>
                                        </p:tgtEl>
                                      </p:cBhvr>
                                    </p:animEffect>
                                    <p:set>
                                      <p:cBhvr>
                                        <p:cTn id="178" dur="1" fill="hold">
                                          <p:stCondLst>
                                            <p:cond delay="999"/>
                                          </p:stCondLst>
                                        </p:cTn>
                                        <p:tgtEl>
                                          <p:spTgt spid="9"/>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10"/>
                                        </p:tgtEl>
                                        <p:attrNameLst>
                                          <p:attrName>ppt_w</p:attrName>
                                        </p:attrNameLst>
                                      </p:cBhvr>
                                      <p:tavLst>
                                        <p:tav tm="0">
                                          <p:val>
                                            <p:strVal val="ppt_w"/>
                                          </p:val>
                                        </p:tav>
                                        <p:tav tm="100000">
                                          <p:val>
                                            <p:fltVal val="0"/>
                                          </p:val>
                                        </p:tav>
                                      </p:tavLst>
                                    </p:anim>
                                    <p:anim calcmode="lin" valueType="num">
                                      <p:cBhvr>
                                        <p:cTn id="181" dur="1000"/>
                                        <p:tgtEl>
                                          <p:spTgt spid="10"/>
                                        </p:tgtEl>
                                        <p:attrNameLst>
                                          <p:attrName>ppt_h</p:attrName>
                                        </p:attrNameLst>
                                      </p:cBhvr>
                                      <p:tavLst>
                                        <p:tav tm="0">
                                          <p:val>
                                            <p:strVal val="ppt_h"/>
                                          </p:val>
                                        </p:tav>
                                        <p:tav tm="100000">
                                          <p:val>
                                            <p:fltVal val="0"/>
                                          </p:val>
                                        </p:tav>
                                      </p:tavLst>
                                    </p:anim>
                                    <p:anim calcmode="lin" valueType="num">
                                      <p:cBhvr>
                                        <p:cTn id="182" dur="1000"/>
                                        <p:tgtEl>
                                          <p:spTgt spid="10"/>
                                        </p:tgtEl>
                                        <p:attrNameLst>
                                          <p:attrName>style.rotation</p:attrName>
                                        </p:attrNameLst>
                                      </p:cBhvr>
                                      <p:tavLst>
                                        <p:tav tm="0">
                                          <p:val>
                                            <p:fltVal val="0"/>
                                          </p:val>
                                        </p:tav>
                                        <p:tav tm="100000">
                                          <p:val>
                                            <p:fltVal val="90"/>
                                          </p:val>
                                        </p:tav>
                                      </p:tavLst>
                                    </p:anim>
                                    <p:animEffect transition="out" filter="fade">
                                      <p:cBhvr>
                                        <p:cTn id="183" dur="1000"/>
                                        <p:tgtEl>
                                          <p:spTgt spid="10"/>
                                        </p:tgtEl>
                                      </p:cBhvr>
                                    </p:animEffect>
                                    <p:set>
                                      <p:cBhvr>
                                        <p:cTn id="184" dur="1" fill="hold">
                                          <p:stCondLst>
                                            <p:cond delay="999"/>
                                          </p:stCondLst>
                                        </p:cTn>
                                        <p:tgtEl>
                                          <p:spTgt spid="10"/>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11"/>
                                        </p:tgtEl>
                                        <p:attrNameLst>
                                          <p:attrName>ppt_w</p:attrName>
                                        </p:attrNameLst>
                                      </p:cBhvr>
                                      <p:tavLst>
                                        <p:tav tm="0">
                                          <p:val>
                                            <p:strVal val="ppt_w"/>
                                          </p:val>
                                        </p:tav>
                                        <p:tav tm="100000">
                                          <p:val>
                                            <p:fltVal val="0"/>
                                          </p:val>
                                        </p:tav>
                                      </p:tavLst>
                                    </p:anim>
                                    <p:anim calcmode="lin" valueType="num">
                                      <p:cBhvr>
                                        <p:cTn id="187" dur="1000"/>
                                        <p:tgtEl>
                                          <p:spTgt spid="11"/>
                                        </p:tgtEl>
                                        <p:attrNameLst>
                                          <p:attrName>ppt_h</p:attrName>
                                        </p:attrNameLst>
                                      </p:cBhvr>
                                      <p:tavLst>
                                        <p:tav tm="0">
                                          <p:val>
                                            <p:strVal val="ppt_h"/>
                                          </p:val>
                                        </p:tav>
                                        <p:tav tm="100000">
                                          <p:val>
                                            <p:fltVal val="0"/>
                                          </p:val>
                                        </p:tav>
                                      </p:tavLst>
                                    </p:anim>
                                    <p:anim calcmode="lin" valueType="num">
                                      <p:cBhvr>
                                        <p:cTn id="188" dur="1000"/>
                                        <p:tgtEl>
                                          <p:spTgt spid="11"/>
                                        </p:tgtEl>
                                        <p:attrNameLst>
                                          <p:attrName>style.rotation</p:attrName>
                                        </p:attrNameLst>
                                      </p:cBhvr>
                                      <p:tavLst>
                                        <p:tav tm="0">
                                          <p:val>
                                            <p:fltVal val="0"/>
                                          </p:val>
                                        </p:tav>
                                        <p:tav tm="100000">
                                          <p:val>
                                            <p:fltVal val="90"/>
                                          </p:val>
                                        </p:tav>
                                      </p:tavLst>
                                    </p:anim>
                                    <p:animEffect transition="out" filter="fade">
                                      <p:cBhvr>
                                        <p:cTn id="189" dur="1000"/>
                                        <p:tgtEl>
                                          <p:spTgt spid="11"/>
                                        </p:tgtEl>
                                      </p:cBhvr>
                                    </p:animEffect>
                                    <p:set>
                                      <p:cBhvr>
                                        <p:cTn id="190" dur="1" fill="hold">
                                          <p:stCondLst>
                                            <p:cond delay="999"/>
                                          </p:stCondLst>
                                        </p:cTn>
                                        <p:tgtEl>
                                          <p:spTgt spid="11"/>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2"/>
                                        </p:tgtEl>
                                        <p:attrNameLst>
                                          <p:attrName>ppt_w</p:attrName>
                                        </p:attrNameLst>
                                      </p:cBhvr>
                                      <p:tavLst>
                                        <p:tav tm="0">
                                          <p:val>
                                            <p:strVal val="ppt_w"/>
                                          </p:val>
                                        </p:tav>
                                        <p:tav tm="100000">
                                          <p:val>
                                            <p:fltVal val="0"/>
                                          </p:val>
                                        </p:tav>
                                      </p:tavLst>
                                    </p:anim>
                                    <p:anim calcmode="lin" valueType="num">
                                      <p:cBhvr>
                                        <p:cTn id="193" dur="1000"/>
                                        <p:tgtEl>
                                          <p:spTgt spid="12"/>
                                        </p:tgtEl>
                                        <p:attrNameLst>
                                          <p:attrName>ppt_h</p:attrName>
                                        </p:attrNameLst>
                                      </p:cBhvr>
                                      <p:tavLst>
                                        <p:tav tm="0">
                                          <p:val>
                                            <p:strVal val="ppt_h"/>
                                          </p:val>
                                        </p:tav>
                                        <p:tav tm="100000">
                                          <p:val>
                                            <p:fltVal val="0"/>
                                          </p:val>
                                        </p:tav>
                                      </p:tavLst>
                                    </p:anim>
                                    <p:anim calcmode="lin" valueType="num">
                                      <p:cBhvr>
                                        <p:cTn id="194" dur="1000"/>
                                        <p:tgtEl>
                                          <p:spTgt spid="12"/>
                                        </p:tgtEl>
                                        <p:attrNameLst>
                                          <p:attrName>style.rotation</p:attrName>
                                        </p:attrNameLst>
                                      </p:cBhvr>
                                      <p:tavLst>
                                        <p:tav tm="0">
                                          <p:val>
                                            <p:fltVal val="0"/>
                                          </p:val>
                                        </p:tav>
                                        <p:tav tm="100000">
                                          <p:val>
                                            <p:fltVal val="90"/>
                                          </p:val>
                                        </p:tav>
                                      </p:tavLst>
                                    </p:anim>
                                    <p:animEffect transition="out" filter="fade">
                                      <p:cBhvr>
                                        <p:cTn id="195" dur="1000"/>
                                        <p:tgtEl>
                                          <p:spTgt spid="12"/>
                                        </p:tgtEl>
                                      </p:cBhvr>
                                    </p:animEffect>
                                    <p:set>
                                      <p:cBhvr>
                                        <p:cTn id="196" dur="1" fill="hold">
                                          <p:stCondLst>
                                            <p:cond delay="999"/>
                                          </p:stCondLst>
                                        </p:cTn>
                                        <p:tgtEl>
                                          <p:spTgt spid="12"/>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3"/>
                                        </p:tgtEl>
                                        <p:attrNameLst>
                                          <p:attrName>ppt_w</p:attrName>
                                        </p:attrNameLst>
                                      </p:cBhvr>
                                      <p:tavLst>
                                        <p:tav tm="0">
                                          <p:val>
                                            <p:strVal val="ppt_w"/>
                                          </p:val>
                                        </p:tav>
                                        <p:tav tm="100000">
                                          <p:val>
                                            <p:fltVal val="0"/>
                                          </p:val>
                                        </p:tav>
                                      </p:tavLst>
                                    </p:anim>
                                    <p:anim calcmode="lin" valueType="num">
                                      <p:cBhvr>
                                        <p:cTn id="199" dur="1000"/>
                                        <p:tgtEl>
                                          <p:spTgt spid="13"/>
                                        </p:tgtEl>
                                        <p:attrNameLst>
                                          <p:attrName>ppt_h</p:attrName>
                                        </p:attrNameLst>
                                      </p:cBhvr>
                                      <p:tavLst>
                                        <p:tav tm="0">
                                          <p:val>
                                            <p:strVal val="ppt_h"/>
                                          </p:val>
                                        </p:tav>
                                        <p:tav tm="100000">
                                          <p:val>
                                            <p:fltVal val="0"/>
                                          </p:val>
                                        </p:tav>
                                      </p:tavLst>
                                    </p:anim>
                                    <p:anim calcmode="lin" valueType="num">
                                      <p:cBhvr>
                                        <p:cTn id="200" dur="1000"/>
                                        <p:tgtEl>
                                          <p:spTgt spid="13"/>
                                        </p:tgtEl>
                                        <p:attrNameLst>
                                          <p:attrName>style.rotation</p:attrName>
                                        </p:attrNameLst>
                                      </p:cBhvr>
                                      <p:tavLst>
                                        <p:tav tm="0">
                                          <p:val>
                                            <p:fltVal val="0"/>
                                          </p:val>
                                        </p:tav>
                                        <p:tav tm="100000">
                                          <p:val>
                                            <p:fltVal val="90"/>
                                          </p:val>
                                        </p:tav>
                                      </p:tavLst>
                                    </p:anim>
                                    <p:animEffect transition="out" filter="fade">
                                      <p:cBhvr>
                                        <p:cTn id="201" dur="1000"/>
                                        <p:tgtEl>
                                          <p:spTgt spid="13"/>
                                        </p:tgtEl>
                                      </p:cBhvr>
                                    </p:animEffect>
                                    <p:set>
                                      <p:cBhvr>
                                        <p:cTn id="202" dur="1" fill="hold">
                                          <p:stCondLst>
                                            <p:cond delay="999"/>
                                          </p:stCondLst>
                                        </p:cTn>
                                        <p:tgtEl>
                                          <p:spTgt spid="13"/>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4"/>
                                        </p:tgtEl>
                                        <p:attrNameLst>
                                          <p:attrName>ppt_w</p:attrName>
                                        </p:attrNameLst>
                                      </p:cBhvr>
                                      <p:tavLst>
                                        <p:tav tm="0">
                                          <p:val>
                                            <p:strVal val="ppt_w"/>
                                          </p:val>
                                        </p:tav>
                                        <p:tav tm="100000">
                                          <p:val>
                                            <p:fltVal val="0"/>
                                          </p:val>
                                        </p:tav>
                                      </p:tavLst>
                                    </p:anim>
                                    <p:anim calcmode="lin" valueType="num">
                                      <p:cBhvr>
                                        <p:cTn id="205" dur="1000"/>
                                        <p:tgtEl>
                                          <p:spTgt spid="14"/>
                                        </p:tgtEl>
                                        <p:attrNameLst>
                                          <p:attrName>ppt_h</p:attrName>
                                        </p:attrNameLst>
                                      </p:cBhvr>
                                      <p:tavLst>
                                        <p:tav tm="0">
                                          <p:val>
                                            <p:strVal val="ppt_h"/>
                                          </p:val>
                                        </p:tav>
                                        <p:tav tm="100000">
                                          <p:val>
                                            <p:fltVal val="0"/>
                                          </p:val>
                                        </p:tav>
                                      </p:tavLst>
                                    </p:anim>
                                    <p:anim calcmode="lin" valueType="num">
                                      <p:cBhvr>
                                        <p:cTn id="206" dur="1000"/>
                                        <p:tgtEl>
                                          <p:spTgt spid="14"/>
                                        </p:tgtEl>
                                        <p:attrNameLst>
                                          <p:attrName>style.rotation</p:attrName>
                                        </p:attrNameLst>
                                      </p:cBhvr>
                                      <p:tavLst>
                                        <p:tav tm="0">
                                          <p:val>
                                            <p:fltVal val="0"/>
                                          </p:val>
                                        </p:tav>
                                        <p:tav tm="100000">
                                          <p:val>
                                            <p:fltVal val="90"/>
                                          </p:val>
                                        </p:tav>
                                      </p:tavLst>
                                    </p:anim>
                                    <p:animEffect transition="out" filter="fade">
                                      <p:cBhvr>
                                        <p:cTn id="207" dur="1000"/>
                                        <p:tgtEl>
                                          <p:spTgt spid="14"/>
                                        </p:tgtEl>
                                      </p:cBhvr>
                                    </p:animEffect>
                                    <p:set>
                                      <p:cBhvr>
                                        <p:cTn id="208" dur="1" fill="hold">
                                          <p:stCondLst>
                                            <p:cond delay="999"/>
                                          </p:stCondLst>
                                        </p:cTn>
                                        <p:tgtEl>
                                          <p:spTgt spid="14"/>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5"/>
                                        </p:tgtEl>
                                        <p:attrNameLst>
                                          <p:attrName>ppt_w</p:attrName>
                                        </p:attrNameLst>
                                      </p:cBhvr>
                                      <p:tavLst>
                                        <p:tav tm="0">
                                          <p:val>
                                            <p:strVal val="ppt_w"/>
                                          </p:val>
                                        </p:tav>
                                        <p:tav tm="100000">
                                          <p:val>
                                            <p:fltVal val="0"/>
                                          </p:val>
                                        </p:tav>
                                      </p:tavLst>
                                    </p:anim>
                                    <p:anim calcmode="lin" valueType="num">
                                      <p:cBhvr>
                                        <p:cTn id="211" dur="1000"/>
                                        <p:tgtEl>
                                          <p:spTgt spid="15"/>
                                        </p:tgtEl>
                                        <p:attrNameLst>
                                          <p:attrName>ppt_h</p:attrName>
                                        </p:attrNameLst>
                                      </p:cBhvr>
                                      <p:tavLst>
                                        <p:tav tm="0">
                                          <p:val>
                                            <p:strVal val="ppt_h"/>
                                          </p:val>
                                        </p:tav>
                                        <p:tav tm="100000">
                                          <p:val>
                                            <p:fltVal val="0"/>
                                          </p:val>
                                        </p:tav>
                                      </p:tavLst>
                                    </p:anim>
                                    <p:anim calcmode="lin" valueType="num">
                                      <p:cBhvr>
                                        <p:cTn id="212" dur="1000"/>
                                        <p:tgtEl>
                                          <p:spTgt spid="15"/>
                                        </p:tgtEl>
                                        <p:attrNameLst>
                                          <p:attrName>style.rotation</p:attrName>
                                        </p:attrNameLst>
                                      </p:cBhvr>
                                      <p:tavLst>
                                        <p:tav tm="0">
                                          <p:val>
                                            <p:fltVal val="0"/>
                                          </p:val>
                                        </p:tav>
                                        <p:tav tm="100000">
                                          <p:val>
                                            <p:fltVal val="90"/>
                                          </p:val>
                                        </p:tav>
                                      </p:tavLst>
                                    </p:anim>
                                    <p:animEffect transition="out" filter="fade">
                                      <p:cBhvr>
                                        <p:cTn id="213" dur="1000"/>
                                        <p:tgtEl>
                                          <p:spTgt spid="15"/>
                                        </p:tgtEl>
                                      </p:cBhvr>
                                    </p:animEffect>
                                    <p:set>
                                      <p:cBhvr>
                                        <p:cTn id="214" dur="1" fill="hold">
                                          <p:stCondLst>
                                            <p:cond delay="999"/>
                                          </p:stCondLst>
                                        </p:cTn>
                                        <p:tgtEl>
                                          <p:spTgt spid="15"/>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6"/>
                                        </p:tgtEl>
                                        <p:attrNameLst>
                                          <p:attrName>ppt_w</p:attrName>
                                        </p:attrNameLst>
                                      </p:cBhvr>
                                      <p:tavLst>
                                        <p:tav tm="0">
                                          <p:val>
                                            <p:strVal val="ppt_w"/>
                                          </p:val>
                                        </p:tav>
                                        <p:tav tm="100000">
                                          <p:val>
                                            <p:fltVal val="0"/>
                                          </p:val>
                                        </p:tav>
                                      </p:tavLst>
                                    </p:anim>
                                    <p:anim calcmode="lin" valueType="num">
                                      <p:cBhvr>
                                        <p:cTn id="217" dur="1000"/>
                                        <p:tgtEl>
                                          <p:spTgt spid="16"/>
                                        </p:tgtEl>
                                        <p:attrNameLst>
                                          <p:attrName>ppt_h</p:attrName>
                                        </p:attrNameLst>
                                      </p:cBhvr>
                                      <p:tavLst>
                                        <p:tav tm="0">
                                          <p:val>
                                            <p:strVal val="ppt_h"/>
                                          </p:val>
                                        </p:tav>
                                        <p:tav tm="100000">
                                          <p:val>
                                            <p:fltVal val="0"/>
                                          </p:val>
                                        </p:tav>
                                      </p:tavLst>
                                    </p:anim>
                                    <p:anim calcmode="lin" valueType="num">
                                      <p:cBhvr>
                                        <p:cTn id="218" dur="1000"/>
                                        <p:tgtEl>
                                          <p:spTgt spid="16"/>
                                        </p:tgtEl>
                                        <p:attrNameLst>
                                          <p:attrName>style.rotation</p:attrName>
                                        </p:attrNameLst>
                                      </p:cBhvr>
                                      <p:tavLst>
                                        <p:tav tm="0">
                                          <p:val>
                                            <p:fltVal val="0"/>
                                          </p:val>
                                        </p:tav>
                                        <p:tav tm="100000">
                                          <p:val>
                                            <p:fltVal val="90"/>
                                          </p:val>
                                        </p:tav>
                                      </p:tavLst>
                                    </p:anim>
                                    <p:animEffect transition="out" filter="fade">
                                      <p:cBhvr>
                                        <p:cTn id="219" dur="1000"/>
                                        <p:tgtEl>
                                          <p:spTgt spid="16"/>
                                        </p:tgtEl>
                                      </p:cBhvr>
                                    </p:animEffect>
                                    <p:set>
                                      <p:cBhvr>
                                        <p:cTn id="220" dur="1" fill="hold">
                                          <p:stCondLst>
                                            <p:cond delay="999"/>
                                          </p:stCondLst>
                                        </p:cTn>
                                        <p:tgtEl>
                                          <p:spTgt spid="16"/>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7"/>
                                        </p:tgtEl>
                                        <p:attrNameLst>
                                          <p:attrName>ppt_w</p:attrName>
                                        </p:attrNameLst>
                                      </p:cBhvr>
                                      <p:tavLst>
                                        <p:tav tm="0">
                                          <p:val>
                                            <p:strVal val="ppt_w"/>
                                          </p:val>
                                        </p:tav>
                                        <p:tav tm="100000">
                                          <p:val>
                                            <p:fltVal val="0"/>
                                          </p:val>
                                        </p:tav>
                                      </p:tavLst>
                                    </p:anim>
                                    <p:anim calcmode="lin" valueType="num">
                                      <p:cBhvr>
                                        <p:cTn id="223" dur="1000"/>
                                        <p:tgtEl>
                                          <p:spTgt spid="17"/>
                                        </p:tgtEl>
                                        <p:attrNameLst>
                                          <p:attrName>ppt_h</p:attrName>
                                        </p:attrNameLst>
                                      </p:cBhvr>
                                      <p:tavLst>
                                        <p:tav tm="0">
                                          <p:val>
                                            <p:strVal val="ppt_h"/>
                                          </p:val>
                                        </p:tav>
                                        <p:tav tm="100000">
                                          <p:val>
                                            <p:fltVal val="0"/>
                                          </p:val>
                                        </p:tav>
                                      </p:tavLst>
                                    </p:anim>
                                    <p:anim calcmode="lin" valueType="num">
                                      <p:cBhvr>
                                        <p:cTn id="224" dur="1000"/>
                                        <p:tgtEl>
                                          <p:spTgt spid="17"/>
                                        </p:tgtEl>
                                        <p:attrNameLst>
                                          <p:attrName>style.rotation</p:attrName>
                                        </p:attrNameLst>
                                      </p:cBhvr>
                                      <p:tavLst>
                                        <p:tav tm="0">
                                          <p:val>
                                            <p:fltVal val="0"/>
                                          </p:val>
                                        </p:tav>
                                        <p:tav tm="100000">
                                          <p:val>
                                            <p:fltVal val="90"/>
                                          </p:val>
                                        </p:tav>
                                      </p:tavLst>
                                    </p:anim>
                                    <p:animEffect transition="out" filter="fade">
                                      <p:cBhvr>
                                        <p:cTn id="225" dur="1000"/>
                                        <p:tgtEl>
                                          <p:spTgt spid="17"/>
                                        </p:tgtEl>
                                      </p:cBhvr>
                                    </p:animEffect>
                                    <p:set>
                                      <p:cBhvr>
                                        <p:cTn id="226" dur="1" fill="hold">
                                          <p:stCondLst>
                                            <p:cond delay="999"/>
                                          </p:stCondLst>
                                        </p:cTn>
                                        <p:tgtEl>
                                          <p:spTgt spid="17"/>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8"/>
                                        </p:tgtEl>
                                        <p:attrNameLst>
                                          <p:attrName>ppt_w</p:attrName>
                                        </p:attrNameLst>
                                      </p:cBhvr>
                                      <p:tavLst>
                                        <p:tav tm="0">
                                          <p:val>
                                            <p:strVal val="ppt_w"/>
                                          </p:val>
                                        </p:tav>
                                        <p:tav tm="100000">
                                          <p:val>
                                            <p:fltVal val="0"/>
                                          </p:val>
                                        </p:tav>
                                      </p:tavLst>
                                    </p:anim>
                                    <p:anim calcmode="lin" valueType="num">
                                      <p:cBhvr>
                                        <p:cTn id="229" dur="1000"/>
                                        <p:tgtEl>
                                          <p:spTgt spid="18"/>
                                        </p:tgtEl>
                                        <p:attrNameLst>
                                          <p:attrName>ppt_h</p:attrName>
                                        </p:attrNameLst>
                                      </p:cBhvr>
                                      <p:tavLst>
                                        <p:tav tm="0">
                                          <p:val>
                                            <p:strVal val="ppt_h"/>
                                          </p:val>
                                        </p:tav>
                                        <p:tav tm="100000">
                                          <p:val>
                                            <p:fltVal val="0"/>
                                          </p:val>
                                        </p:tav>
                                      </p:tavLst>
                                    </p:anim>
                                    <p:anim calcmode="lin" valueType="num">
                                      <p:cBhvr>
                                        <p:cTn id="230" dur="1000"/>
                                        <p:tgtEl>
                                          <p:spTgt spid="18"/>
                                        </p:tgtEl>
                                        <p:attrNameLst>
                                          <p:attrName>style.rotation</p:attrName>
                                        </p:attrNameLst>
                                      </p:cBhvr>
                                      <p:tavLst>
                                        <p:tav tm="0">
                                          <p:val>
                                            <p:fltVal val="0"/>
                                          </p:val>
                                        </p:tav>
                                        <p:tav tm="100000">
                                          <p:val>
                                            <p:fltVal val="90"/>
                                          </p:val>
                                        </p:tav>
                                      </p:tavLst>
                                    </p:anim>
                                    <p:animEffect transition="out" filter="fade">
                                      <p:cBhvr>
                                        <p:cTn id="231" dur="1000"/>
                                        <p:tgtEl>
                                          <p:spTgt spid="18"/>
                                        </p:tgtEl>
                                      </p:cBhvr>
                                    </p:animEffect>
                                    <p:set>
                                      <p:cBhvr>
                                        <p:cTn id="232" dur="1" fill="hold">
                                          <p:stCondLst>
                                            <p:cond delay="999"/>
                                          </p:stCondLst>
                                        </p:cTn>
                                        <p:tgtEl>
                                          <p:spTgt spid="18"/>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9"/>
                                        </p:tgtEl>
                                        <p:attrNameLst>
                                          <p:attrName>ppt_w</p:attrName>
                                        </p:attrNameLst>
                                      </p:cBhvr>
                                      <p:tavLst>
                                        <p:tav tm="0">
                                          <p:val>
                                            <p:strVal val="ppt_w"/>
                                          </p:val>
                                        </p:tav>
                                        <p:tav tm="100000">
                                          <p:val>
                                            <p:fltVal val="0"/>
                                          </p:val>
                                        </p:tav>
                                      </p:tavLst>
                                    </p:anim>
                                    <p:anim calcmode="lin" valueType="num">
                                      <p:cBhvr>
                                        <p:cTn id="235" dur="1000"/>
                                        <p:tgtEl>
                                          <p:spTgt spid="19"/>
                                        </p:tgtEl>
                                        <p:attrNameLst>
                                          <p:attrName>ppt_h</p:attrName>
                                        </p:attrNameLst>
                                      </p:cBhvr>
                                      <p:tavLst>
                                        <p:tav tm="0">
                                          <p:val>
                                            <p:strVal val="ppt_h"/>
                                          </p:val>
                                        </p:tav>
                                        <p:tav tm="100000">
                                          <p:val>
                                            <p:fltVal val="0"/>
                                          </p:val>
                                        </p:tav>
                                      </p:tavLst>
                                    </p:anim>
                                    <p:anim calcmode="lin" valueType="num">
                                      <p:cBhvr>
                                        <p:cTn id="236" dur="1000"/>
                                        <p:tgtEl>
                                          <p:spTgt spid="19"/>
                                        </p:tgtEl>
                                        <p:attrNameLst>
                                          <p:attrName>style.rotation</p:attrName>
                                        </p:attrNameLst>
                                      </p:cBhvr>
                                      <p:tavLst>
                                        <p:tav tm="0">
                                          <p:val>
                                            <p:fltVal val="0"/>
                                          </p:val>
                                        </p:tav>
                                        <p:tav tm="100000">
                                          <p:val>
                                            <p:fltVal val="90"/>
                                          </p:val>
                                        </p:tav>
                                      </p:tavLst>
                                    </p:anim>
                                    <p:animEffect transition="out" filter="fade">
                                      <p:cBhvr>
                                        <p:cTn id="237" dur="1000"/>
                                        <p:tgtEl>
                                          <p:spTgt spid="19"/>
                                        </p:tgtEl>
                                      </p:cBhvr>
                                    </p:animEffect>
                                    <p:set>
                                      <p:cBhvr>
                                        <p:cTn id="238" dur="1" fill="hold">
                                          <p:stCondLst>
                                            <p:cond delay="999"/>
                                          </p:stCondLst>
                                        </p:cTn>
                                        <p:tgtEl>
                                          <p:spTgt spid="19"/>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20"/>
                                        </p:tgtEl>
                                        <p:attrNameLst>
                                          <p:attrName>ppt_w</p:attrName>
                                        </p:attrNameLst>
                                      </p:cBhvr>
                                      <p:tavLst>
                                        <p:tav tm="0">
                                          <p:val>
                                            <p:strVal val="ppt_w"/>
                                          </p:val>
                                        </p:tav>
                                        <p:tav tm="100000">
                                          <p:val>
                                            <p:fltVal val="0"/>
                                          </p:val>
                                        </p:tav>
                                      </p:tavLst>
                                    </p:anim>
                                    <p:anim calcmode="lin" valueType="num">
                                      <p:cBhvr>
                                        <p:cTn id="241" dur="1000"/>
                                        <p:tgtEl>
                                          <p:spTgt spid="20"/>
                                        </p:tgtEl>
                                        <p:attrNameLst>
                                          <p:attrName>ppt_h</p:attrName>
                                        </p:attrNameLst>
                                      </p:cBhvr>
                                      <p:tavLst>
                                        <p:tav tm="0">
                                          <p:val>
                                            <p:strVal val="ppt_h"/>
                                          </p:val>
                                        </p:tav>
                                        <p:tav tm="100000">
                                          <p:val>
                                            <p:fltVal val="0"/>
                                          </p:val>
                                        </p:tav>
                                      </p:tavLst>
                                    </p:anim>
                                    <p:anim calcmode="lin" valueType="num">
                                      <p:cBhvr>
                                        <p:cTn id="242" dur="1000"/>
                                        <p:tgtEl>
                                          <p:spTgt spid="20"/>
                                        </p:tgtEl>
                                        <p:attrNameLst>
                                          <p:attrName>style.rotation</p:attrName>
                                        </p:attrNameLst>
                                      </p:cBhvr>
                                      <p:tavLst>
                                        <p:tav tm="0">
                                          <p:val>
                                            <p:fltVal val="0"/>
                                          </p:val>
                                        </p:tav>
                                        <p:tav tm="100000">
                                          <p:val>
                                            <p:fltVal val="90"/>
                                          </p:val>
                                        </p:tav>
                                      </p:tavLst>
                                    </p:anim>
                                    <p:animEffect transition="out" filter="fade">
                                      <p:cBhvr>
                                        <p:cTn id="243" dur="1000"/>
                                        <p:tgtEl>
                                          <p:spTgt spid="20"/>
                                        </p:tgtEl>
                                      </p:cBhvr>
                                    </p:animEffect>
                                    <p:set>
                                      <p:cBhvr>
                                        <p:cTn id="244" dur="1" fill="hold">
                                          <p:stCondLst>
                                            <p:cond delay="999"/>
                                          </p:stCondLst>
                                        </p:cTn>
                                        <p:tgtEl>
                                          <p:spTgt spid="20"/>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2"/>
                                        </p:tgtEl>
                                        <p:attrNameLst>
                                          <p:attrName>style.visibility</p:attrName>
                                        </p:attrNameLst>
                                      </p:cBhvr>
                                      <p:to>
                                        <p:strVal val="visible"/>
                                      </p:to>
                                    </p:set>
                                    <p:anim calcmode="lin" valueType="num">
                                      <p:cBhvr additive="base">
                                        <p:cTn id="247" dur="1000" fill="hold"/>
                                        <p:tgtEl>
                                          <p:spTgt spid="22"/>
                                        </p:tgtEl>
                                        <p:attrNameLst>
                                          <p:attrName>ppt_x</p:attrName>
                                        </p:attrNameLst>
                                      </p:cBhvr>
                                      <p:tavLst>
                                        <p:tav tm="0">
                                          <p:val>
                                            <p:strVal val="#ppt_x"/>
                                          </p:val>
                                        </p:tav>
                                        <p:tav tm="100000">
                                          <p:val>
                                            <p:strVal val="#ppt_x"/>
                                          </p:val>
                                        </p:tav>
                                      </p:tavLst>
                                    </p:anim>
                                    <p:anim calcmode="lin" valueType="num">
                                      <p:cBhvr additive="base">
                                        <p:cTn id="24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1"/>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DAB26-ECED-2452-848B-E55B8CFCCEB8}"/>
              </a:ext>
            </a:extLst>
          </p:cNvPr>
          <p:cNvPicPr>
            <a:picLocks noChangeAspect="1"/>
          </p:cNvPicPr>
          <p:nvPr/>
        </p:nvPicPr>
        <p:blipFill>
          <a:blip r:embed="rId2"/>
          <a:stretch>
            <a:fillRect/>
          </a:stretch>
        </p:blipFill>
        <p:spPr>
          <a:xfrm>
            <a:off x="0" y="0"/>
            <a:ext cx="12192000" cy="7010400"/>
          </a:xfrm>
          <a:prstGeom prst="rect">
            <a:avLst/>
          </a:prstGeom>
        </p:spPr>
      </p:pic>
      <p:pic>
        <p:nvPicPr>
          <p:cNvPr id="4" name="Picture 3">
            <a:extLst>
              <a:ext uri="{FF2B5EF4-FFF2-40B4-BE49-F238E27FC236}">
                <a16:creationId xmlns:a16="http://schemas.microsoft.com/office/drawing/2014/main" id="{0B08258C-C165-0CF9-780A-71DE5EE1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618F3AC-F264-B31A-5EA7-AF67F8B6E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95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CFEB-3873-B393-3754-EA16FD686CC7}"/>
              </a:ext>
            </a:extLst>
          </p:cNvPr>
          <p:cNvPicPr>
            <a:picLocks noChangeAspect="1"/>
          </p:cNvPicPr>
          <p:nvPr/>
        </p:nvPicPr>
        <p:blipFill>
          <a:blip r:embed="rId4"/>
          <a:stretch>
            <a:fillRect/>
          </a:stretch>
        </p:blipFill>
        <p:spPr>
          <a:xfrm>
            <a:off x="38100" y="-1"/>
            <a:ext cx="12153900" cy="6858001"/>
          </a:xfrm>
          <a:prstGeom prst="rect">
            <a:avLst/>
          </a:prstGeom>
        </p:spPr>
      </p:pic>
      <p:pic>
        <p:nvPicPr>
          <p:cNvPr id="4" name="Picture 3">
            <a:extLst>
              <a:ext uri="{FF2B5EF4-FFF2-40B4-BE49-F238E27FC236}">
                <a16:creationId xmlns:a16="http://schemas.microsoft.com/office/drawing/2014/main" id="{8229862C-AA7A-A884-4388-D1A7D14BA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A8F814F-1105-0B8C-E0B6-0A1BB7D28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ED0BB4E-0797-43B5-9320-F4E6136CDBE4}"/>
              </a:ext>
            </a:extLst>
          </p:cNvPr>
          <p:cNvSpPr txBox="1"/>
          <p:nvPr/>
        </p:nvSpPr>
        <p:spPr>
          <a:xfrm>
            <a:off x="2083662" y="4720924"/>
            <a:ext cx="7184980" cy="784830"/>
          </a:xfrm>
          <a:prstGeom prst="rect">
            <a:avLst/>
          </a:prstGeom>
          <a:noFill/>
        </p:spPr>
        <p:txBody>
          <a:bodyPr wrap="none" rtlCol="0">
            <a:spAutoFit/>
          </a:bodyPr>
          <a:lstStyle/>
          <a:p>
            <a:r>
              <a:rPr lang="en-US" sz="4500" b="1" dirty="0">
                <a:solidFill>
                  <a:srgbClr val="FF0000"/>
                </a:solidFill>
                <a:latin typeface="Times New Roman" pitchFamily="18" charset="0"/>
                <a:cs typeface="Times New Roman" pitchFamily="18" charset="0"/>
              </a:rPr>
              <a:t>Farmer: /ˈ</a:t>
            </a:r>
            <a:r>
              <a:rPr lang="en-US" sz="4500" b="1" dirty="0" err="1">
                <a:solidFill>
                  <a:srgbClr val="FF0000"/>
                </a:solidFill>
                <a:latin typeface="Times New Roman" pitchFamily="18" charset="0"/>
                <a:cs typeface="Times New Roman" pitchFamily="18" charset="0"/>
              </a:rPr>
              <a:t>fɑ</a:t>
            </a:r>
            <a:r>
              <a:rPr lang="en-US" sz="4500" b="1" dirty="0">
                <a:solidFill>
                  <a:srgbClr val="FF0000"/>
                </a:solidFill>
                <a:latin typeface="Times New Roman" pitchFamily="18" charset="0"/>
                <a:cs typeface="Times New Roman" pitchFamily="18" charset="0"/>
              </a:rPr>
              <a:t>ː.</a:t>
            </a:r>
            <a:r>
              <a:rPr lang="en-US" sz="4500" b="1" dirty="0" err="1">
                <a:solidFill>
                  <a:srgbClr val="FF0000"/>
                </a:solidFill>
                <a:latin typeface="Times New Roman" pitchFamily="18" charset="0"/>
                <a:cs typeface="Times New Roman" pitchFamily="18" charset="0"/>
              </a:rPr>
              <a:t>mər</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nông</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dân</a:t>
            </a:r>
            <a:endParaRPr lang="en-US" sz="4500" b="1" dirty="0">
              <a:solidFill>
                <a:srgbClr val="FF000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DF4E0D75-62FE-48CA-83FD-14077B128D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87956" y="1152695"/>
            <a:ext cx="3468912" cy="3200363"/>
          </a:xfrm>
          <a:prstGeom prst="rect">
            <a:avLst/>
          </a:prstGeom>
          <a:noFill/>
          <a:ln>
            <a:noFill/>
          </a:ln>
        </p:spPr>
      </p:pic>
      <p:pic>
        <p:nvPicPr>
          <p:cNvPr id="9" name="Farmer">
            <a:hlinkClick r:id="" action="ppaction://media"/>
            <a:extLst>
              <a:ext uri="{FF2B5EF4-FFF2-40B4-BE49-F238E27FC236}">
                <a16:creationId xmlns:a16="http://schemas.microsoft.com/office/drawing/2014/main" id="{3933D7AB-BAF9-41CE-A72A-FF36170082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375" y="793750"/>
            <a:ext cx="487363" cy="487363"/>
          </a:xfrm>
          <a:prstGeom prst="rect">
            <a:avLst/>
          </a:prstGeom>
        </p:spPr>
      </p:pic>
    </p:spTree>
    <p:extLst>
      <p:ext uri="{BB962C8B-B14F-4D97-AF65-F5344CB8AC3E}">
        <p14:creationId xmlns:p14="http://schemas.microsoft.com/office/powerpoint/2010/main" val="65888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CFEB-3873-B393-3754-EA16FD686CC7}"/>
              </a:ext>
            </a:extLst>
          </p:cNvPr>
          <p:cNvPicPr>
            <a:picLocks noChangeAspect="1"/>
          </p:cNvPicPr>
          <p:nvPr/>
        </p:nvPicPr>
        <p:blipFill>
          <a:blip r:embed="rId4"/>
          <a:stretch>
            <a:fillRect/>
          </a:stretch>
        </p:blipFill>
        <p:spPr>
          <a:xfrm>
            <a:off x="38100" y="-1"/>
            <a:ext cx="12153900" cy="6858001"/>
          </a:xfrm>
          <a:prstGeom prst="rect">
            <a:avLst/>
          </a:prstGeom>
        </p:spPr>
      </p:pic>
      <p:pic>
        <p:nvPicPr>
          <p:cNvPr id="4" name="Picture 3">
            <a:extLst>
              <a:ext uri="{FF2B5EF4-FFF2-40B4-BE49-F238E27FC236}">
                <a16:creationId xmlns:a16="http://schemas.microsoft.com/office/drawing/2014/main" id="{8229862C-AA7A-A884-4388-D1A7D14BA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A8F814F-1105-0B8C-E0B6-0A1BB7D28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E1BC25D-BE8F-4D0B-A088-2128DF37989D}"/>
              </a:ext>
            </a:extLst>
          </p:cNvPr>
          <p:cNvSpPr txBox="1"/>
          <p:nvPr/>
        </p:nvSpPr>
        <p:spPr>
          <a:xfrm>
            <a:off x="3394692" y="4813449"/>
            <a:ext cx="5110694" cy="769441"/>
          </a:xfrm>
          <a:prstGeom prst="rect">
            <a:avLst/>
          </a:prstGeom>
          <a:noFill/>
        </p:spPr>
        <p:txBody>
          <a:bodyPr wrap="none" rtlCol="0">
            <a:spAutoFit/>
          </a:bodyPr>
          <a:lstStyle/>
          <a:p>
            <a:r>
              <a:rPr lang="en-US" sz="4400" b="1">
                <a:solidFill>
                  <a:srgbClr val="FF0000"/>
                </a:solidFill>
                <a:latin typeface="Times New Roman" pitchFamily="18" charset="0"/>
                <a:cs typeface="Times New Roman" pitchFamily="18" charset="0"/>
              </a:rPr>
              <a:t>Singer: /ˈsɪŋ.ər/ ca sĩ</a:t>
            </a:r>
          </a:p>
        </p:txBody>
      </p:sp>
      <p:pic>
        <p:nvPicPr>
          <p:cNvPr id="8" name="Picture 7">
            <a:extLst>
              <a:ext uri="{FF2B5EF4-FFF2-40B4-BE49-F238E27FC236}">
                <a16:creationId xmlns:a16="http://schemas.microsoft.com/office/drawing/2014/main" id="{1877AF13-A855-423E-BCD2-FC155A2566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175" y="1109719"/>
            <a:ext cx="4314421" cy="3198063"/>
          </a:xfrm>
          <a:prstGeom prst="rect">
            <a:avLst/>
          </a:prstGeom>
          <a:noFill/>
          <a:ln>
            <a:noFill/>
          </a:ln>
        </p:spPr>
      </p:pic>
      <p:pic>
        <p:nvPicPr>
          <p:cNvPr id="9" name="Singer">
            <a:hlinkClick r:id="" action="ppaction://media"/>
            <a:extLst>
              <a:ext uri="{FF2B5EF4-FFF2-40B4-BE49-F238E27FC236}">
                <a16:creationId xmlns:a16="http://schemas.microsoft.com/office/drawing/2014/main" id="{1EA068D9-35BD-4F6D-B936-EFE2C6C64D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0457" y="1012602"/>
            <a:ext cx="487362" cy="487363"/>
          </a:xfrm>
          <a:prstGeom prst="rect">
            <a:avLst/>
          </a:prstGeom>
        </p:spPr>
      </p:pic>
    </p:spTree>
    <p:extLst>
      <p:ext uri="{BB962C8B-B14F-4D97-AF65-F5344CB8AC3E}">
        <p14:creationId xmlns:p14="http://schemas.microsoft.com/office/powerpoint/2010/main" val="25282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27204049"/>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2190</TotalTime>
  <Words>921</Words>
  <Application>Microsoft Office PowerPoint</Application>
  <PresentationFormat>Widescreen</PresentationFormat>
  <Paragraphs>201</Paragraphs>
  <Slides>52</Slides>
  <Notes>22</Notes>
  <HiddenSlides>0</HiddenSlides>
  <MMClips>22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52</vt:i4>
      </vt:variant>
    </vt:vector>
  </HeadingPairs>
  <TitlesOfParts>
    <vt:vector size="68" baseType="lpstr">
      <vt:lpstr>.VnTime</vt:lpstr>
      <vt:lpstr>A3.OpenSansBold-San</vt:lpstr>
      <vt:lpstr>A3.OpenSans-San</vt:lpstr>
      <vt:lpstr>Arial</vt:lpstr>
      <vt:lpstr>Calibri</vt:lpstr>
      <vt:lpstr>Calibri Light</vt:lpstr>
      <vt:lpstr>Cambria</vt:lpstr>
      <vt:lpstr>Comfortaa Medium</vt:lpstr>
      <vt:lpstr>Comic Sans MS</vt:lpstr>
      <vt:lpstr>Cooper Std Black</vt:lpstr>
      <vt:lpstr>Impact</vt:lpstr>
      <vt:lpstr>Passion One</vt:lpstr>
      <vt:lpstr>Times New Roman</vt:lpstr>
      <vt:lpstr>VNI-Baybuom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HOME</cp:lastModifiedBy>
  <cp:revision>127</cp:revision>
  <dcterms:created xsi:type="dcterms:W3CDTF">2021-11-11T15:46:46Z</dcterms:created>
  <dcterms:modified xsi:type="dcterms:W3CDTF">2022-08-16T03:17:13Z</dcterms:modified>
</cp:coreProperties>
</file>