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7"/>
  </p:notesMasterIdLst>
  <p:sldIdLst>
    <p:sldId id="390" r:id="rId3"/>
    <p:sldId id="721" r:id="rId4"/>
    <p:sldId id="432" r:id="rId5"/>
    <p:sldId id="363" r:id="rId6"/>
    <p:sldId id="276" r:id="rId7"/>
    <p:sldId id="598" r:id="rId8"/>
    <p:sldId id="599" r:id="rId9"/>
    <p:sldId id="600" r:id="rId10"/>
    <p:sldId id="601" r:id="rId11"/>
    <p:sldId id="602" r:id="rId12"/>
    <p:sldId id="445" r:id="rId13"/>
    <p:sldId id="446" r:id="rId14"/>
    <p:sldId id="447" r:id="rId15"/>
    <p:sldId id="603" r:id="rId16"/>
    <p:sldId id="604" r:id="rId17"/>
    <p:sldId id="606" r:id="rId18"/>
    <p:sldId id="607" r:id="rId19"/>
    <p:sldId id="605" r:id="rId20"/>
    <p:sldId id="452" r:id="rId21"/>
    <p:sldId id="594" r:id="rId22"/>
    <p:sldId id="722" r:id="rId23"/>
    <p:sldId id="596" r:id="rId24"/>
    <p:sldId id="514" r:id="rId25"/>
    <p:sldId id="515" r:id="rId26"/>
    <p:sldId id="609" r:id="rId27"/>
    <p:sldId id="610" r:id="rId28"/>
    <p:sldId id="611" r:id="rId29"/>
    <p:sldId id="685" r:id="rId30"/>
    <p:sldId id="423" r:id="rId31"/>
    <p:sldId id="448" r:id="rId32"/>
    <p:sldId id="434" r:id="rId33"/>
    <p:sldId id="435" r:id="rId34"/>
    <p:sldId id="622" r:id="rId35"/>
    <p:sldId id="351" r:id="rId36"/>
    <p:sldId id="352" r:id="rId37"/>
    <p:sldId id="353" r:id="rId38"/>
    <p:sldId id="354" r:id="rId39"/>
    <p:sldId id="360" r:id="rId40"/>
    <p:sldId id="361" r:id="rId41"/>
    <p:sldId id="612" r:id="rId42"/>
    <p:sldId id="362" r:id="rId43"/>
    <p:sldId id="560" r:id="rId44"/>
    <p:sldId id="280" r:id="rId45"/>
    <p:sldId id="323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8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13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06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4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39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16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81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92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15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9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6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70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calm-ethnic-farmer-working-in-field-during-harvesting-season-4530784/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7.png"/><Relationship Id="rId5" Type="http://schemas.microsoft.com/office/2007/relationships/media" Target="../media/media6.mp3"/><Relationship Id="rId10" Type="http://schemas.openxmlformats.org/officeDocument/2006/relationships/image" Target="../media/image18.png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19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gif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540206" y="2598737"/>
            <a:ext cx="678757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81100" y="158198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12: JOBS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1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C77B99-E1D8-44A1-80D0-AAE628CB4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01"/>
          <a:stretch/>
        </p:blipFill>
        <p:spPr>
          <a:xfrm>
            <a:off x="798287" y="717832"/>
            <a:ext cx="8984341" cy="6140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26A573-1224-4814-8E41-3ABD53B3DEF5}"/>
              </a:ext>
            </a:extLst>
          </p:cNvPr>
          <p:cNvSpPr/>
          <p:nvPr/>
        </p:nvSpPr>
        <p:spPr>
          <a:xfrm rot="21284075">
            <a:off x="6231227" y="1900324"/>
            <a:ext cx="1992631" cy="2197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CDBCB3-5B42-42DA-B440-294E76FBF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5513" r="15513"/>
          <a:stretch/>
        </p:blipFill>
        <p:spPr>
          <a:xfrm rot="21223759">
            <a:off x="6096001" y="1855207"/>
            <a:ext cx="2426233" cy="2345068"/>
          </a:xfrm>
          <a:prstGeom prst="rect">
            <a:avLst/>
          </a:prstGeom>
          <a:ln w="38100">
            <a:solidFill>
              <a:srgbClr val="980602"/>
            </a:solidFill>
          </a:ln>
          <a:scene3d>
            <a:camera prst="isometricLeftDown"/>
            <a:lightRig rig="threePt" dir="t"/>
          </a:scene3d>
        </p:spPr>
      </p:pic>
      <p:sp>
        <p:nvSpPr>
          <p:cNvPr id="11" name="Subtitle 8">
            <a:extLst>
              <a:ext uri="{FF2B5EF4-FFF2-40B4-BE49-F238E27FC236}">
                <a16:creationId xmlns:a16="http://schemas.microsoft.com/office/drawing/2014/main" id="{B762925E-B439-40EB-810A-2213E7C87959}"/>
              </a:ext>
            </a:extLst>
          </p:cNvPr>
          <p:cNvSpPr txBox="1">
            <a:spLocks/>
          </p:cNvSpPr>
          <p:nvPr/>
        </p:nvSpPr>
        <p:spPr>
          <a:xfrm>
            <a:off x="3302657" y="4216483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Is he a </a:t>
            </a:r>
            <a:r>
              <a:rPr lang="en-US" sz="3733" b="1" dirty="0">
                <a:solidFill>
                  <a:srgbClr val="FF0000"/>
                </a:solidFill>
              </a:rPr>
              <a:t>cook</a:t>
            </a:r>
            <a:r>
              <a:rPr lang="en-US" sz="3733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8049AA3E-F275-4C5F-9D4A-F614AF0D024C}"/>
              </a:ext>
            </a:extLst>
          </p:cNvPr>
          <p:cNvSpPr txBox="1">
            <a:spLocks/>
          </p:cNvSpPr>
          <p:nvPr/>
        </p:nvSpPr>
        <p:spPr>
          <a:xfrm>
            <a:off x="3226400" y="5114235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No, he isn’t.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86DE4858-DD3C-4BC6-839E-297DE089B9A9}"/>
              </a:ext>
            </a:extLst>
          </p:cNvPr>
          <p:cNvSpPr txBox="1">
            <a:spLocks/>
          </p:cNvSpPr>
          <p:nvPr/>
        </p:nvSpPr>
        <p:spPr>
          <a:xfrm>
            <a:off x="3018036" y="5879757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rgbClr val="FF0000"/>
                </a:solidFill>
              </a:rPr>
              <a:t>He’s a farmer.</a:t>
            </a:r>
          </a:p>
        </p:txBody>
      </p:sp>
      <p:sp>
        <p:nvSpPr>
          <p:cNvPr id="14" name="Ribbon: Tilted Down 13">
            <a:extLst>
              <a:ext uri="{FF2B5EF4-FFF2-40B4-BE49-F238E27FC236}">
                <a16:creationId xmlns:a16="http://schemas.microsoft.com/office/drawing/2014/main" id="{609F6020-7189-435C-A882-01F5FA45A169}"/>
              </a:ext>
            </a:extLst>
          </p:cNvPr>
          <p:cNvSpPr/>
          <p:nvPr/>
        </p:nvSpPr>
        <p:spPr>
          <a:xfrm>
            <a:off x="6783735" y="5105099"/>
            <a:ext cx="5366120" cy="1226952"/>
          </a:xfrm>
          <a:prstGeom prst="ribb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 done!</a:t>
            </a:r>
          </a:p>
        </p:txBody>
      </p:sp>
      <p:sp>
        <p:nvSpPr>
          <p:cNvPr id="15" name="Subtitle 8">
            <a:extLst>
              <a:ext uri="{FF2B5EF4-FFF2-40B4-BE49-F238E27FC236}">
                <a16:creationId xmlns:a16="http://schemas.microsoft.com/office/drawing/2014/main" id="{C5C23FD3-1252-4A9C-89DD-E4E5769E4C56}"/>
              </a:ext>
            </a:extLst>
          </p:cNvPr>
          <p:cNvSpPr txBox="1">
            <a:spLocks/>
          </p:cNvSpPr>
          <p:nvPr/>
        </p:nvSpPr>
        <p:spPr>
          <a:xfrm>
            <a:off x="7181850" y="73025"/>
            <a:ext cx="5010150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>
              <a:buFont typeface="Arial" panose="020B0604020202020204" pitchFamily="34" charset="0"/>
              <a:buNone/>
            </a:pPr>
            <a:r>
              <a:rPr lang="en-US" sz="5333" b="1" dirty="0"/>
              <a:t>Guessing game </a:t>
            </a:r>
          </a:p>
        </p:txBody>
      </p:sp>
    </p:spTree>
    <p:extLst>
      <p:ext uri="{BB962C8B-B14F-4D97-AF65-F5344CB8AC3E}">
        <p14:creationId xmlns:p14="http://schemas.microsoft.com/office/powerpoint/2010/main" val="24984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58CB8-41B4-46E1-BBCB-9ACDBACDA7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9999" r="4583" b="19309"/>
          <a:stretch/>
        </p:blipFill>
        <p:spPr>
          <a:xfrm>
            <a:off x="669701" y="746975"/>
            <a:ext cx="10908405" cy="5370490"/>
          </a:xfrm>
          <a:prstGeom prst="rect">
            <a:avLst/>
          </a:prstGeom>
        </p:spPr>
      </p:pic>
      <p:pic>
        <p:nvPicPr>
          <p:cNvPr id="9" name="Track 19">
            <a:hlinkClick r:id="" action="ppaction://media"/>
            <a:extLst>
              <a:ext uri="{FF2B5EF4-FFF2-40B4-BE49-F238E27FC236}">
                <a16:creationId xmlns:a16="http://schemas.microsoft.com/office/drawing/2014/main" id="{095EF8C2-A381-46BA-BAD4-7E215AA5E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84890" y="1342309"/>
            <a:ext cx="808463" cy="808463"/>
          </a:xfrm>
          <a:prstGeom prst="rect">
            <a:avLst/>
          </a:prstGeom>
        </p:spPr>
      </p:pic>
      <p:pic>
        <p:nvPicPr>
          <p:cNvPr id="2" name="U 12, L3 . 1. 1">
            <a:hlinkClick r:id="" action="ppaction://media"/>
            <a:extLst>
              <a:ext uri="{FF2B5EF4-FFF2-40B4-BE49-F238E27FC236}">
                <a16:creationId xmlns:a16="http://schemas.microsoft.com/office/drawing/2014/main" id="{15E47848-C12C-47F4-9CA0-88D6CC8E9C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623" y="3633787"/>
            <a:ext cx="609600" cy="609600"/>
          </a:xfrm>
          <a:prstGeom prst="rect">
            <a:avLst/>
          </a:prstGeom>
        </p:spPr>
      </p:pic>
      <p:pic>
        <p:nvPicPr>
          <p:cNvPr id="3" name="U 12, L3 . 1.2">
            <a:hlinkClick r:id="" action="ppaction://media"/>
            <a:extLst>
              <a:ext uri="{FF2B5EF4-FFF2-40B4-BE49-F238E27FC236}">
                <a16:creationId xmlns:a16="http://schemas.microsoft.com/office/drawing/2014/main" id="{5D660D40-656A-42C6-A5B3-6653AB0AA2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623" y="489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8E9F9-0CD9-4314-A844-AF41374EA8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08" r="6000" b="31694"/>
          <a:stretch/>
        </p:blipFill>
        <p:spPr>
          <a:xfrm>
            <a:off x="901521" y="747961"/>
            <a:ext cx="10573555" cy="5575565"/>
          </a:xfrm>
          <a:prstGeom prst="rect">
            <a:avLst/>
          </a:prstGeom>
        </p:spPr>
      </p:pic>
      <p:pic>
        <p:nvPicPr>
          <p:cNvPr id="9" name="Track 20">
            <a:hlinkClick r:id="" action="ppaction://media"/>
            <a:extLst>
              <a:ext uri="{FF2B5EF4-FFF2-40B4-BE49-F238E27FC236}">
                <a16:creationId xmlns:a16="http://schemas.microsoft.com/office/drawing/2014/main" id="{92F6F89B-407F-4982-A406-0376EC3DA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775" y="1572966"/>
            <a:ext cx="469936" cy="70659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6CF16F-1064-4A91-92B2-B3EA3AF14734}"/>
              </a:ext>
            </a:extLst>
          </p:cNvPr>
          <p:cNvSpPr/>
          <p:nvPr/>
        </p:nvSpPr>
        <p:spPr>
          <a:xfrm>
            <a:off x="6547011" y="4749145"/>
            <a:ext cx="533400" cy="518160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B4B707-1F29-4C57-AD13-62B6E2E1DE8C}"/>
              </a:ext>
            </a:extLst>
          </p:cNvPr>
          <p:cNvSpPr/>
          <p:nvPr/>
        </p:nvSpPr>
        <p:spPr>
          <a:xfrm flipV="1">
            <a:off x="6547011" y="3476624"/>
            <a:ext cx="533400" cy="596582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U 12, L3. 2. 1 ">
            <a:hlinkClick r:id="" action="ppaction://media"/>
            <a:extLst>
              <a:ext uri="{FF2B5EF4-FFF2-40B4-BE49-F238E27FC236}">
                <a16:creationId xmlns:a16="http://schemas.microsoft.com/office/drawing/2014/main" id="{28D6E770-96A7-4585-A364-A48CE3DF88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716" y="3470115"/>
            <a:ext cx="609600" cy="609600"/>
          </a:xfrm>
          <a:prstGeom prst="rect">
            <a:avLst/>
          </a:prstGeom>
        </p:spPr>
      </p:pic>
      <p:pic>
        <p:nvPicPr>
          <p:cNvPr id="3" name="U 12, L3. 2.2">
            <a:hlinkClick r:id="" action="ppaction://media"/>
            <a:extLst>
              <a:ext uri="{FF2B5EF4-FFF2-40B4-BE49-F238E27FC236}">
                <a16:creationId xmlns:a16="http://schemas.microsoft.com/office/drawing/2014/main" id="{9309D193-429B-4131-B50E-E747CF31D1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716" y="4657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rack 21">
            <a:hlinkClick r:id="" action="ppaction://media"/>
            <a:extLst>
              <a:ext uri="{FF2B5EF4-FFF2-40B4-BE49-F238E27FC236}">
                <a16:creationId xmlns:a16="http://schemas.microsoft.com/office/drawing/2014/main" id="{922680DE-A4DE-4A8C-BC2E-D8A4C1699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53097" y="159656"/>
            <a:ext cx="631223" cy="631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C86A83-BCFC-4D59-B297-A298D9FDF3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8797" y="950535"/>
            <a:ext cx="10041580" cy="5385871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F76BA1B1-46DD-41A2-AC41-6B8C7F1C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98" y="6049"/>
            <a:ext cx="442639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500" b="1" dirty="0">
                <a:latin typeface="Arial" pitchFamily="34" charset="0"/>
              </a:rPr>
              <a:t>  </a:t>
            </a:r>
            <a:r>
              <a:rPr lang="en-US" sz="3500" b="1" dirty="0">
                <a:solidFill>
                  <a:srgbClr val="FF0000"/>
                </a:solidFill>
                <a:latin typeface="Arial" pitchFamily="34" charset="0"/>
              </a:rPr>
              <a:t>3.LET’S CHANT</a:t>
            </a:r>
          </a:p>
        </p:txBody>
      </p:sp>
      <p:pic>
        <p:nvPicPr>
          <p:cNvPr id="2" name="U 12, L3.3. 1-2">
            <a:hlinkClick r:id="" action="ppaction://media"/>
            <a:extLst>
              <a:ext uri="{FF2B5EF4-FFF2-40B4-BE49-F238E27FC236}">
                <a16:creationId xmlns:a16="http://schemas.microsoft.com/office/drawing/2014/main" id="{AFC15D78-8347-456E-95E8-4ADC73C222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8797" y="4875727"/>
            <a:ext cx="609600" cy="609600"/>
          </a:xfrm>
          <a:prstGeom prst="rect">
            <a:avLst/>
          </a:prstGeom>
        </p:spPr>
      </p:pic>
      <p:pic>
        <p:nvPicPr>
          <p:cNvPr id="3" name="U 12, L3.3. 3-4">
            <a:hlinkClick r:id="" action="ppaction://media"/>
            <a:extLst>
              <a:ext uri="{FF2B5EF4-FFF2-40B4-BE49-F238E27FC236}">
                <a16:creationId xmlns:a16="http://schemas.microsoft.com/office/drawing/2014/main" id="{6D08457A-9DCC-4F74-80F4-B2FD412F95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4202" y="5644983"/>
            <a:ext cx="609600" cy="609600"/>
          </a:xfrm>
          <a:prstGeom prst="rect">
            <a:avLst/>
          </a:prstGeom>
        </p:spPr>
      </p:pic>
      <p:pic>
        <p:nvPicPr>
          <p:cNvPr id="4" name="U 12, L3.3. 5-6">
            <a:hlinkClick r:id="" action="ppaction://media"/>
            <a:extLst>
              <a:ext uri="{FF2B5EF4-FFF2-40B4-BE49-F238E27FC236}">
                <a16:creationId xmlns:a16="http://schemas.microsoft.com/office/drawing/2014/main" id="{30701731-2D38-4D79-89B8-405B30217E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60901" y="4875727"/>
            <a:ext cx="609600" cy="609600"/>
          </a:xfrm>
          <a:prstGeom prst="rect">
            <a:avLst/>
          </a:prstGeom>
        </p:spPr>
      </p:pic>
      <p:pic>
        <p:nvPicPr>
          <p:cNvPr id="11" name="U 12, L3.3. 7-8">
            <a:hlinkClick r:id="" action="ppaction://media"/>
            <a:extLst>
              <a:ext uri="{FF2B5EF4-FFF2-40B4-BE49-F238E27FC236}">
                <a16:creationId xmlns:a16="http://schemas.microsoft.com/office/drawing/2014/main" id="{05496F14-CAD7-4260-9551-AB2E9CB5FB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60901" y="5606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928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mother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doctor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father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98056" y="3732127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1885F6-3206-4F56-9991-8080F2B7B14E}"/>
              </a:ext>
            </a:extLst>
          </p:cNvPr>
          <p:cNvSpPr/>
          <p:nvPr/>
        </p:nvSpPr>
        <p:spPr>
          <a:xfrm>
            <a:off x="6477000" y="2909668"/>
            <a:ext cx="1981200" cy="21528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chemeClr val="tx1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093454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actor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worker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teacher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41269" y="2957515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1885F6-3206-4F56-9991-8080F2B7B14E}"/>
              </a:ext>
            </a:extLst>
          </p:cNvPr>
          <p:cNvSpPr/>
          <p:nvPr/>
        </p:nvSpPr>
        <p:spPr>
          <a:xfrm>
            <a:off x="6477000" y="2909668"/>
            <a:ext cx="1981200" cy="21528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chemeClr val="tx1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489404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actor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farmer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professor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552700" y="3739245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1885F6-3206-4F56-9991-8080F2B7B14E}"/>
              </a:ext>
            </a:extLst>
          </p:cNvPr>
          <p:cNvSpPr/>
          <p:nvPr/>
        </p:nvSpPr>
        <p:spPr>
          <a:xfrm>
            <a:off x="6477000" y="2909668"/>
            <a:ext cx="1981200" cy="21528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chemeClr val="tx1"/>
                </a:solidFill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3434329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WordArt 2"/>
          <p:cNvSpPr>
            <a:spLocks noChangeArrowheads="1" noChangeShapeType="1" noTextEdit="1"/>
          </p:cNvSpPr>
          <p:nvPr/>
        </p:nvSpPr>
        <p:spPr bwMode="auto">
          <a:xfrm>
            <a:off x="2590800" y="228600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spc="-20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Bodoni MT Condensed"/>
              </a:rPr>
              <a:t>Choose the best answer</a:t>
            </a:r>
          </a:p>
        </p:txBody>
      </p:sp>
      <p:pic>
        <p:nvPicPr>
          <p:cNvPr id="16387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1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769257" y="1447800"/>
            <a:ext cx="10624457" cy="4648200"/>
          </a:xfrm>
          <a:prstGeom prst="horizontalScroll">
            <a:avLst>
              <a:gd name="adj" fmla="val 8037"/>
            </a:avLst>
          </a:prstGeom>
          <a:solidFill>
            <a:srgbClr val="66FFFF"/>
          </a:solidFill>
          <a:ln w="952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endParaRPr lang="en-US" sz="4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2598056" y="1480456"/>
            <a:ext cx="7460343" cy="350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200" b="1" dirty="0">
              <a:latin typeface="Arial" pitchFamily="34" charset="0"/>
            </a:endParaRPr>
          </a:p>
          <a:p>
            <a:pPr algn="ctr" eaLnBrk="1" hangingPunct="1"/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Arial" pitchFamily="34" charset="0"/>
              </a:rPr>
              <a:t>   </a:t>
            </a:r>
            <a:r>
              <a:rPr lang="en-US" sz="3200" dirty="0">
                <a:latin typeface="Arial" pitchFamily="34" charset="0"/>
              </a:rPr>
              <a:t> </a:t>
            </a:r>
            <a:endParaRPr lang="en-US" sz="4000" b="1" dirty="0">
              <a:solidFill>
                <a:srgbClr val="FF0066"/>
              </a:solidFill>
              <a:latin typeface="Arial" pitchFamily="34" charset="0"/>
            </a:endParaRPr>
          </a:p>
          <a:p>
            <a:pPr eaLnBrk="1" hangingPunct="1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A. actor</a:t>
            </a:r>
            <a:endParaRPr lang="en-US" sz="3200" b="1" dirty="0">
              <a:solidFill>
                <a:srgbClr val="FF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B. doctor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C. teacher</a:t>
            </a:r>
          </a:p>
        </p:txBody>
      </p:sp>
      <p:pic>
        <p:nvPicPr>
          <p:cNvPr id="16391" name="Picture 7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52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5486400" y="1828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.VnVogue" pitchFamily="34" charset="0"/>
              </a:rPr>
              <a:t>Question 1</a:t>
            </a:r>
          </a:p>
        </p:txBody>
      </p:sp>
      <p:sp>
        <p:nvSpPr>
          <p:cNvPr id="282635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282636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282637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282638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282639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282641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282642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282643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282644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22" tIns="45530" rIns="91022" bIns="455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282647" name="Oval 23"/>
          <p:cNvSpPr>
            <a:spLocks noChangeAspect="1" noChangeArrowheads="1"/>
          </p:cNvSpPr>
          <p:nvPr/>
        </p:nvSpPr>
        <p:spPr bwMode="auto">
          <a:xfrm>
            <a:off x="2628900" y="4452937"/>
            <a:ext cx="533400" cy="533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22" tIns="45530" rIns="91022" bIns="4553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Verdana" pitchFamily="34" charset="0"/>
              </a:rPr>
              <a:t>C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1885F6-3206-4F56-9991-8080F2B7B14E}"/>
              </a:ext>
            </a:extLst>
          </p:cNvPr>
          <p:cNvSpPr/>
          <p:nvPr/>
        </p:nvSpPr>
        <p:spPr>
          <a:xfrm>
            <a:off x="6477000" y="2909668"/>
            <a:ext cx="1981200" cy="21528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>
                <a:solidFill>
                  <a:schemeClr val="tx1"/>
                </a:solidFill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1104744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8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82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282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8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282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2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35" grpId="0" animBg="1"/>
      <p:bldP spid="282636" grpId="0" animBg="1"/>
      <p:bldP spid="282637" grpId="0" animBg="1"/>
      <p:bldP spid="282638" grpId="0" animBg="1"/>
      <p:bldP spid="282639" grpId="0" animBg="1"/>
      <p:bldP spid="282640" grpId="0" animBg="1"/>
      <p:bldP spid="282641" grpId="0" animBg="1"/>
      <p:bldP spid="282642" grpId="0" animBg="1"/>
      <p:bldP spid="282643" grpId="0" animBg="1"/>
      <p:bldP spid="2826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61092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Unit 12- Lesson 3 ( 4, 5, 6)</a:t>
            </a:r>
          </a:p>
        </p:txBody>
      </p:sp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0" y="6396037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</a:t>
            </a:r>
          </a:p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 Tam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20" y="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31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540206" y="2598737"/>
            <a:ext cx="678757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81100" y="158198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12: JOBS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806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WRITE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3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328810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3214689" y="900114"/>
            <a:ext cx="6192837" cy="169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125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8131" name="j021400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happy_daisy_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happy_daisy_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happy_daisy_h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68863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1"/>
          <p:cNvSpPr txBox="1">
            <a:spLocks noChangeArrowheads="1"/>
          </p:cNvSpPr>
          <p:nvPr/>
        </p:nvSpPr>
        <p:spPr bwMode="auto">
          <a:xfrm>
            <a:off x="1371600" y="3068112"/>
            <a:ext cx="10059785" cy="132343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0" b="1" dirty="0">
                <a:solidFill>
                  <a:srgbClr val="FF0000"/>
                </a:solidFill>
                <a:latin typeface="Arial" pitchFamily="34" charset="0"/>
              </a:rPr>
              <a:t>Who’s a millionaire?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10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cook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447800" y="4535486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A. cook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his job?</a:t>
            </a:r>
          </a:p>
        </p:txBody>
      </p:sp>
    </p:spTree>
    <p:extLst>
      <p:ext uri="{BB962C8B-B14F-4D97-AF65-F5344CB8AC3E}">
        <p14:creationId xmlns:p14="http://schemas.microsoft.com/office/powerpoint/2010/main" val="3225162397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6019800" y="4525962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27" name="WordArt 31">
            <a:extLst>
              <a:ext uri="{FF2B5EF4-FFF2-40B4-BE49-F238E27FC236}">
                <a16:creationId xmlns:a16="http://schemas.microsoft.com/office/drawing/2014/main" id="{1A1F92BF-9FFA-4CFA-8575-CE0921E274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572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</p:spTree>
    <p:extLst>
      <p:ext uri="{BB962C8B-B14F-4D97-AF65-F5344CB8AC3E}">
        <p14:creationId xmlns:p14="http://schemas.microsoft.com/office/powerpoint/2010/main" val="2849764611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farmer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867400" y="4577388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B. farmer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27" name="WordArt 31">
            <a:extLst>
              <a:ext uri="{FF2B5EF4-FFF2-40B4-BE49-F238E27FC236}">
                <a16:creationId xmlns:a16="http://schemas.microsoft.com/office/drawing/2014/main" id="{1A1F92BF-9FFA-4CFA-8575-CE0921E274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572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</p:spTree>
    <p:extLst>
      <p:ext uri="{BB962C8B-B14F-4D97-AF65-F5344CB8AC3E}">
        <p14:creationId xmlns:p14="http://schemas.microsoft.com/office/powerpoint/2010/main" val="4235118971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1430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68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B. teacher</a:t>
            </a:r>
          </a:p>
        </p:txBody>
      </p:sp>
      <p:sp>
        <p:nvSpPr>
          <p:cNvPr id="40969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C. driver</a:t>
            </a:r>
            <a:endParaRPr lang="en-US" sz="3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0970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000" b="1" dirty="0">
                <a:solidFill>
                  <a:schemeClr val="bg1"/>
                </a:solidFill>
                <a:cs typeface="Times New Roman" pitchFamily="18" charset="0"/>
              </a:rPr>
              <a:t>D.  worker</a:t>
            </a:r>
          </a:p>
        </p:txBody>
      </p:sp>
      <p:pic>
        <p:nvPicPr>
          <p:cNvPr id="40971" name="Picture 13" descr="biglogo">
            <a:hlinkClick r:id="" action="ppaction://noaction">
              <a:snd r:embed="rId9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676400" y="4546600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A. doctor</a:t>
            </a:r>
          </a:p>
        </p:txBody>
      </p:sp>
      <p:sp>
        <p:nvSpPr>
          <p:cNvPr id="40973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50:50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974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5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0976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77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40980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CC7507-50EA-48CD-9B1A-DCED7FAE8CE7}"/>
              </a:ext>
            </a:extLst>
          </p:cNvPr>
          <p:cNvSpPr/>
          <p:nvPr/>
        </p:nvSpPr>
        <p:spPr>
          <a:xfrm>
            <a:off x="4389120" y="1413164"/>
            <a:ext cx="3491345" cy="2057112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WordArt 31">
            <a:extLst>
              <a:ext uri="{FF2B5EF4-FFF2-40B4-BE49-F238E27FC236}">
                <a16:creationId xmlns:a16="http://schemas.microsoft.com/office/drawing/2014/main" id="{7DCE910C-ECBF-4344-9574-23541B9D6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65615" y="3882232"/>
            <a:ext cx="4514850" cy="457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27" name="WordArt 31">
            <a:extLst>
              <a:ext uri="{FF2B5EF4-FFF2-40B4-BE49-F238E27FC236}">
                <a16:creationId xmlns:a16="http://schemas.microsoft.com/office/drawing/2014/main" id="{1A1F92BF-9FFA-4CFA-8575-CE0921E274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62600" y="4572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/>
                <a:ea typeface="Tahoma"/>
                <a:cs typeface="Tahoma"/>
              </a:rPr>
              <a:t>Who's a millionaire?</a:t>
            </a:r>
          </a:p>
        </p:txBody>
      </p:sp>
    </p:spTree>
    <p:extLst>
      <p:ext uri="{BB962C8B-B14F-4D97-AF65-F5344CB8AC3E}">
        <p14:creationId xmlns:p14="http://schemas.microsoft.com/office/powerpoint/2010/main" val="897669"/>
      </p:ext>
    </p:extLst>
  </p:cSld>
  <p:clrMapOvr>
    <a:masterClrMapping/>
  </p:clrMapOvr>
  <p:transition spd="slow">
    <p:wipe dir="d"/>
    <p:sndAc>
      <p:stSnd>
        <p:snd r:embed="rId3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68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94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772732"/>
            <a:ext cx="5576552" cy="369623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16E4C-A191-49A6-B92C-BA79A8636711}"/>
              </a:ext>
            </a:extLst>
          </p:cNvPr>
          <p:cNvSpPr txBox="1"/>
          <p:nvPr/>
        </p:nvSpPr>
        <p:spPr>
          <a:xfrm>
            <a:off x="2649771" y="4822392"/>
            <a:ext cx="68852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Pupils: /ˈ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pju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ː.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pəlz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24EFD-C622-4740-AA6E-4F6F00B4E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695" y="947421"/>
            <a:ext cx="3874025" cy="329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upils">
            <a:hlinkClick r:id="" action="ppaction://media"/>
            <a:extLst>
              <a:ext uri="{FF2B5EF4-FFF2-40B4-BE49-F238E27FC236}">
                <a16:creationId xmlns:a16="http://schemas.microsoft.com/office/drawing/2014/main" id="{87B688B8-592D-4D4A-8501-7C885866D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7959" y="772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3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64FE1-FA6C-480B-B5E0-176684833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60" y="553793"/>
            <a:ext cx="10878080" cy="53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8886CC-A86F-4887-A570-27133426E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6" t="37101" r="2434" b="18222"/>
          <a:stretch/>
        </p:blipFill>
        <p:spPr>
          <a:xfrm>
            <a:off x="853626" y="631250"/>
            <a:ext cx="8663144" cy="5595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4B178E-08BA-4B30-9F03-667F248B7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67"/>
          <a:stretch/>
        </p:blipFill>
        <p:spPr>
          <a:xfrm>
            <a:off x="9516770" y="1961057"/>
            <a:ext cx="2447703" cy="334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F7388-5C89-4488-96B3-5E5B76EBB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81" y="505270"/>
            <a:ext cx="10619431" cy="566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3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1410345" y="4227514"/>
            <a:ext cx="9701939" cy="1411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CHOOSE COCONUTS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21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driver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3851035" y="1844419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204EE-7C64-4A03-A465-9A6375B8B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71" y="1339120"/>
            <a:ext cx="3457046" cy="192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719264" y="27940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65626" y="773114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8658226" y="688975"/>
            <a:ext cx="1689100" cy="1257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3591606" y="2228825"/>
            <a:ext cx="1707036" cy="60885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6117968" y="2319861"/>
            <a:ext cx="1508336" cy="6907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1813963" y="1888645"/>
            <a:ext cx="1412608" cy="6970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nurse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6461815" y="4411044"/>
            <a:ext cx="1443039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nurse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21" name="Picture 1">
            <a:extLst>
              <a:ext uri="{FF2B5EF4-FFF2-40B4-BE49-F238E27FC236}">
                <a16:creationId xmlns:a16="http://schemas.microsoft.com/office/drawing/2014/main" id="{D5AC95F0-A4F6-4706-B054-9A7023CFE7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9061010" y="1258671"/>
            <a:ext cx="2304584" cy="38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867081" y="338140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679E-6 L 0.01024 0.481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719264" y="27940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65626" y="773114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8510588" y="688975"/>
            <a:ext cx="1828800" cy="1257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504775" y="2042268"/>
            <a:ext cx="1451215" cy="62468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" sz="2000" b="1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3020009" y="1855640"/>
            <a:ext cx="1598087" cy="7832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2119103">
            <a:off x="5926111" y="2433624"/>
            <a:ext cx="1104660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6840058" y="4809074"/>
            <a:ext cx="1443037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cook</a:t>
            </a:r>
            <a:endParaRPr lang="es-E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9684" y="6051691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2975D-6E14-43D4-957D-A990B2B25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62" y="1381881"/>
            <a:ext cx="3006475" cy="2909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00226 0.440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2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719264" y="27940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576491" y="811706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8658225" y="688975"/>
            <a:ext cx="1681163" cy="1195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369168" y="2078393"/>
            <a:ext cx="1448104" cy="860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5937322" y="2534755"/>
            <a:ext cx="1675103" cy="50601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3110941" y="2245568"/>
            <a:ext cx="1803891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7606419" y="3738059"/>
            <a:ext cx="1724164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teacher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69" name="Picture 1">
            <a:extLst>
              <a:ext uri="{FF2B5EF4-FFF2-40B4-BE49-F238E27FC236}">
                <a16:creationId xmlns:a16="http://schemas.microsoft.com/office/drawing/2014/main" id="{DCB6AD55-9E78-4AC7-B174-AD93546614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1" r="17593" b="20109"/>
          <a:stretch/>
        </p:blipFill>
        <p:spPr bwMode="auto">
          <a:xfrm>
            <a:off x="9067285" y="793750"/>
            <a:ext cx="1899053" cy="216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282464" y="6039379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719264" y="27940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641420" y="831695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8500690" y="663575"/>
            <a:ext cx="1970087" cy="142405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369168" y="2078393"/>
            <a:ext cx="1448104" cy="86080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nurse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5902887" y="2543546"/>
            <a:ext cx="1755336" cy="67661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3110941" y="2245568"/>
            <a:ext cx="1803891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7036222" y="5136967"/>
            <a:ext cx="1724164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farmer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9684" y="599834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FB666-3D08-429D-AB13-6E8C524F9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725" y="1282956"/>
            <a:ext cx="2469124" cy="33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573 0.467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719264" y="27940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65626" y="773114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8510587" y="688975"/>
            <a:ext cx="1970087" cy="149695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504775" y="2042268"/>
            <a:ext cx="1451215" cy="62468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" sz="2000" b="1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3020009" y="1855640"/>
            <a:ext cx="1598087" cy="78327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530392">
            <a:off x="5969641" y="2304916"/>
            <a:ext cx="1334040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7138733" y="5018812"/>
            <a:ext cx="1668929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singer</a:t>
            </a:r>
            <a:endParaRPr lang="es-E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-89221" y="6164503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422B7-E538-4747-85CF-2F04E0E68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01" y="1294425"/>
            <a:ext cx="2984137" cy="29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0365 0.43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056627" y="2322728"/>
            <a:ext cx="10297173" cy="3239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 GAME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719264" y="27940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65626" y="773114"/>
            <a:ext cx="352901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8391187" y="610945"/>
            <a:ext cx="2038300" cy="17003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3094381" y="2322102"/>
            <a:ext cx="1707036" cy="60885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6117968" y="2319861"/>
            <a:ext cx="1508336" cy="6907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1261700" y="2171307"/>
            <a:ext cx="1754872" cy="6970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6835619" y="4811646"/>
            <a:ext cx="1563089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worker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A44F7-5777-4E97-90FA-B1D8AB0C71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194"/>
          <a:stretch/>
        </p:blipFill>
        <p:spPr>
          <a:xfrm>
            <a:off x="8391187" y="818056"/>
            <a:ext cx="2954989" cy="4231621"/>
          </a:xfrm>
          <a:prstGeom prst="rect">
            <a:avLst/>
          </a:prstGeom>
        </p:spPr>
      </p:pic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9684" y="6184399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5062E-6 L -0.00538 0.396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775579" y="1891963"/>
            <a:ext cx="1416316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worker</a:t>
            </a: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 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594164" y="4761545"/>
            <a:ext cx="1443037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doctor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3652374" y="1862563"/>
            <a:ext cx="1525861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Premium Vector | Cartoon male doctor holding a clipboard">
            <a:extLst>
              <a:ext uri="{FF2B5EF4-FFF2-40B4-BE49-F238E27FC236}">
                <a16:creationId xmlns:a16="http://schemas.microsoft.com/office/drawing/2014/main" id="{2B530A00-BF24-4EA8-ABE9-30493C1A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62" y="777180"/>
            <a:ext cx="2801425" cy="38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371135" y="6134338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the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00313 0.48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865" y="2709862"/>
            <a:ext cx="840990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13- lesson 1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09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8">
            <a:extLst>
              <a:ext uri="{FF2B5EF4-FFF2-40B4-BE49-F238E27FC236}">
                <a16:creationId xmlns:a16="http://schemas.microsoft.com/office/drawing/2014/main" id="{5D90C419-B418-4FA0-8740-9EDF357D9FB6}"/>
              </a:ext>
            </a:extLst>
          </p:cNvPr>
          <p:cNvSpPr txBox="1">
            <a:spLocks/>
          </p:cNvSpPr>
          <p:nvPr/>
        </p:nvSpPr>
        <p:spPr>
          <a:xfrm>
            <a:off x="7181850" y="73025"/>
            <a:ext cx="5010150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>
              <a:buFont typeface="Arial" panose="020B0604020202020204" pitchFamily="34" charset="0"/>
              <a:buNone/>
            </a:pPr>
            <a:r>
              <a:rPr lang="en-US" sz="5333" b="1" dirty="0"/>
              <a:t>Guessing game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7A3AF-1298-499D-9B38-B564A8045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01"/>
          <a:stretch/>
        </p:blipFill>
        <p:spPr>
          <a:xfrm>
            <a:off x="798287" y="817027"/>
            <a:ext cx="10221008" cy="60409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F4E53B-3203-463A-9DEF-B684C5B2F19E}"/>
              </a:ext>
            </a:extLst>
          </p:cNvPr>
          <p:cNvSpPr/>
          <p:nvPr/>
        </p:nvSpPr>
        <p:spPr>
          <a:xfrm>
            <a:off x="6096001" y="1899652"/>
            <a:ext cx="2311004" cy="2122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588807-9B09-479A-8071-4EAFEC2B8B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441" r="15441"/>
          <a:stretch/>
        </p:blipFill>
        <p:spPr>
          <a:xfrm>
            <a:off x="6096001" y="1899651"/>
            <a:ext cx="2311004" cy="2211383"/>
          </a:xfrm>
          <a:prstGeom prst="rect">
            <a:avLst/>
          </a:prstGeom>
          <a:ln w="38100">
            <a:solidFill>
              <a:srgbClr val="980602"/>
            </a:solidFill>
          </a:ln>
          <a:scene3d>
            <a:camera prst="isometricLeftDown"/>
            <a:lightRig rig="threePt" dir="t"/>
          </a:scene3d>
        </p:spPr>
      </p:pic>
      <p:sp>
        <p:nvSpPr>
          <p:cNvPr id="10" name="Subtitle 8">
            <a:extLst>
              <a:ext uri="{FF2B5EF4-FFF2-40B4-BE49-F238E27FC236}">
                <a16:creationId xmlns:a16="http://schemas.microsoft.com/office/drawing/2014/main" id="{0AE30524-8950-4816-AE08-FD548339C016}"/>
              </a:ext>
            </a:extLst>
          </p:cNvPr>
          <p:cNvSpPr txBox="1">
            <a:spLocks/>
          </p:cNvSpPr>
          <p:nvPr/>
        </p:nvSpPr>
        <p:spPr>
          <a:xfrm>
            <a:off x="3785585" y="4281661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Is he a </a:t>
            </a:r>
            <a:r>
              <a:rPr lang="en-US" sz="3733" b="1" dirty="0">
                <a:solidFill>
                  <a:srgbClr val="FF5050"/>
                </a:solidFill>
              </a:rPr>
              <a:t>driver</a:t>
            </a:r>
            <a:r>
              <a:rPr lang="en-US" sz="3733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3D155B95-2410-4B69-AF8D-F992D10BDAEA}"/>
              </a:ext>
            </a:extLst>
          </p:cNvPr>
          <p:cNvSpPr txBox="1">
            <a:spLocks/>
          </p:cNvSpPr>
          <p:nvPr/>
        </p:nvSpPr>
        <p:spPr>
          <a:xfrm>
            <a:off x="3709328" y="5179413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Yes, he is.</a:t>
            </a:r>
          </a:p>
        </p:txBody>
      </p:sp>
      <p:sp>
        <p:nvSpPr>
          <p:cNvPr id="12" name="Ribbon: Tilted Down 11">
            <a:extLst>
              <a:ext uri="{FF2B5EF4-FFF2-40B4-BE49-F238E27FC236}">
                <a16:creationId xmlns:a16="http://schemas.microsoft.com/office/drawing/2014/main" id="{AFE72DF2-AB72-42AB-A5F9-2DA1E5F9B47B}"/>
              </a:ext>
            </a:extLst>
          </p:cNvPr>
          <p:cNvSpPr/>
          <p:nvPr/>
        </p:nvSpPr>
        <p:spPr>
          <a:xfrm>
            <a:off x="7187985" y="5566255"/>
            <a:ext cx="5366120" cy="1226952"/>
          </a:xfrm>
          <a:prstGeom prst="ribb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25018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BFF89-687F-41BE-B0B8-A0479E500F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01"/>
          <a:stretch/>
        </p:blipFill>
        <p:spPr>
          <a:xfrm>
            <a:off x="798287" y="509523"/>
            <a:ext cx="9289141" cy="63484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E91E53-A56B-4483-9F0E-1D62139B707A}"/>
              </a:ext>
            </a:extLst>
          </p:cNvPr>
          <p:cNvSpPr/>
          <p:nvPr/>
        </p:nvSpPr>
        <p:spPr>
          <a:xfrm rot="21269403">
            <a:off x="6415543" y="1732772"/>
            <a:ext cx="2311004" cy="2122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E64F4-1743-4AEC-88BF-79C902D190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513" r="15513"/>
          <a:stretch/>
        </p:blipFill>
        <p:spPr>
          <a:xfrm>
            <a:off x="6318961" y="1700477"/>
            <a:ext cx="2631704" cy="2543665"/>
          </a:xfrm>
          <a:prstGeom prst="rect">
            <a:avLst/>
          </a:prstGeom>
          <a:ln w="38100">
            <a:solidFill>
              <a:srgbClr val="980602"/>
            </a:solidFill>
          </a:ln>
          <a:scene3d>
            <a:camera prst="isometricLeftDown"/>
            <a:lightRig rig="threePt" dir="t"/>
          </a:scene3d>
        </p:spPr>
      </p:pic>
      <p:sp>
        <p:nvSpPr>
          <p:cNvPr id="11" name="Subtitle 8">
            <a:extLst>
              <a:ext uri="{FF2B5EF4-FFF2-40B4-BE49-F238E27FC236}">
                <a16:creationId xmlns:a16="http://schemas.microsoft.com/office/drawing/2014/main" id="{BA466A74-539A-49D6-AFDC-F94125192C6A}"/>
              </a:ext>
            </a:extLst>
          </p:cNvPr>
          <p:cNvSpPr txBox="1">
            <a:spLocks/>
          </p:cNvSpPr>
          <p:nvPr/>
        </p:nvSpPr>
        <p:spPr>
          <a:xfrm>
            <a:off x="3302657" y="4216483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Is he a </a:t>
            </a:r>
            <a:r>
              <a:rPr lang="en-US" sz="3733" b="1" dirty="0">
                <a:solidFill>
                  <a:srgbClr val="FF0000"/>
                </a:solidFill>
              </a:rPr>
              <a:t>worker</a:t>
            </a:r>
            <a:r>
              <a:rPr lang="en-US" sz="3733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FCDC60A1-E930-467F-A8A7-0CA97ACBA181}"/>
              </a:ext>
            </a:extLst>
          </p:cNvPr>
          <p:cNvSpPr txBox="1">
            <a:spLocks/>
          </p:cNvSpPr>
          <p:nvPr/>
        </p:nvSpPr>
        <p:spPr>
          <a:xfrm>
            <a:off x="3226400" y="5114235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Yes, he is</a:t>
            </a:r>
          </a:p>
        </p:txBody>
      </p:sp>
      <p:sp>
        <p:nvSpPr>
          <p:cNvPr id="13" name="Ribbon: Tilted Down 12">
            <a:extLst>
              <a:ext uri="{FF2B5EF4-FFF2-40B4-BE49-F238E27FC236}">
                <a16:creationId xmlns:a16="http://schemas.microsoft.com/office/drawing/2014/main" id="{E492454B-5D14-4E87-B593-26C7727EE539}"/>
              </a:ext>
            </a:extLst>
          </p:cNvPr>
          <p:cNvSpPr/>
          <p:nvPr/>
        </p:nvSpPr>
        <p:spPr>
          <a:xfrm>
            <a:off x="6027593" y="5437435"/>
            <a:ext cx="5674187" cy="1226952"/>
          </a:xfrm>
          <a:prstGeom prst="ribb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 job!</a:t>
            </a: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01CE5193-ED44-49F6-90FE-B7106872943E}"/>
              </a:ext>
            </a:extLst>
          </p:cNvPr>
          <p:cNvSpPr txBox="1">
            <a:spLocks/>
          </p:cNvSpPr>
          <p:nvPr/>
        </p:nvSpPr>
        <p:spPr>
          <a:xfrm>
            <a:off x="7181850" y="73025"/>
            <a:ext cx="5010150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>
              <a:buFont typeface="Arial" panose="020B0604020202020204" pitchFamily="34" charset="0"/>
              <a:buNone/>
            </a:pPr>
            <a:r>
              <a:rPr lang="en-US" sz="5333" b="1" dirty="0"/>
              <a:t>Guessing game </a:t>
            </a:r>
          </a:p>
        </p:txBody>
      </p:sp>
    </p:spTree>
    <p:extLst>
      <p:ext uri="{BB962C8B-B14F-4D97-AF65-F5344CB8AC3E}">
        <p14:creationId xmlns:p14="http://schemas.microsoft.com/office/powerpoint/2010/main" val="14986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DC24C-B7AE-43DA-B829-3758213BAF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01"/>
          <a:stretch/>
        </p:blipFill>
        <p:spPr>
          <a:xfrm>
            <a:off x="879827" y="673025"/>
            <a:ext cx="9614347" cy="65707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3C7519-AED4-4410-8021-28EE79327B50}"/>
              </a:ext>
            </a:extLst>
          </p:cNvPr>
          <p:cNvSpPr/>
          <p:nvPr/>
        </p:nvSpPr>
        <p:spPr>
          <a:xfrm>
            <a:off x="6783735" y="1973782"/>
            <a:ext cx="2311004" cy="2122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F52468-6D17-4A3E-86C5-984C6C230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30" r="10830"/>
          <a:stretch/>
        </p:blipFill>
        <p:spPr>
          <a:xfrm>
            <a:off x="6511852" y="1553022"/>
            <a:ext cx="2631704" cy="2543665"/>
          </a:xfrm>
          <a:prstGeom prst="rect">
            <a:avLst/>
          </a:prstGeom>
          <a:ln w="38100">
            <a:solidFill>
              <a:srgbClr val="980602"/>
            </a:solidFill>
          </a:ln>
          <a:scene3d>
            <a:camera prst="isometricLeftDown"/>
            <a:lightRig rig="threePt" dir="t"/>
          </a:scene3d>
        </p:spPr>
      </p:pic>
      <p:sp>
        <p:nvSpPr>
          <p:cNvPr id="10" name="Subtitle 8">
            <a:extLst>
              <a:ext uri="{FF2B5EF4-FFF2-40B4-BE49-F238E27FC236}">
                <a16:creationId xmlns:a16="http://schemas.microsoft.com/office/drawing/2014/main" id="{D5B63A43-0FA7-44F5-B7A8-B711B7CC5F62}"/>
              </a:ext>
            </a:extLst>
          </p:cNvPr>
          <p:cNvSpPr txBox="1">
            <a:spLocks/>
          </p:cNvSpPr>
          <p:nvPr/>
        </p:nvSpPr>
        <p:spPr>
          <a:xfrm>
            <a:off x="3302657" y="4216483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Is she a </a:t>
            </a:r>
            <a:r>
              <a:rPr lang="en-US" sz="3733" b="1" dirty="0">
                <a:solidFill>
                  <a:srgbClr val="FF0000"/>
                </a:solidFill>
              </a:rPr>
              <a:t>nurse</a:t>
            </a:r>
            <a:r>
              <a:rPr lang="en-US" sz="3733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461FD54D-B6D8-4E67-85F3-2BD7DFBB1666}"/>
              </a:ext>
            </a:extLst>
          </p:cNvPr>
          <p:cNvSpPr txBox="1">
            <a:spLocks/>
          </p:cNvSpPr>
          <p:nvPr/>
        </p:nvSpPr>
        <p:spPr>
          <a:xfrm>
            <a:off x="3226400" y="5114235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No, she isn’t.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4259C396-F8C3-4AFF-9CAA-EF6BEF970FC8}"/>
              </a:ext>
            </a:extLst>
          </p:cNvPr>
          <p:cNvSpPr txBox="1">
            <a:spLocks/>
          </p:cNvSpPr>
          <p:nvPr/>
        </p:nvSpPr>
        <p:spPr>
          <a:xfrm>
            <a:off x="3018036" y="5879757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She’s a </a:t>
            </a:r>
            <a:r>
              <a:rPr lang="en-US" sz="3733" b="1" dirty="0">
                <a:solidFill>
                  <a:srgbClr val="FF0000"/>
                </a:solidFill>
              </a:rPr>
              <a:t>cook</a:t>
            </a:r>
            <a:r>
              <a:rPr lang="en-US" sz="3733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Ribbon: Tilted Down 12">
            <a:extLst>
              <a:ext uri="{FF2B5EF4-FFF2-40B4-BE49-F238E27FC236}">
                <a16:creationId xmlns:a16="http://schemas.microsoft.com/office/drawing/2014/main" id="{AC29F563-4E66-4565-A63E-7AE2B0C847B0}"/>
              </a:ext>
            </a:extLst>
          </p:cNvPr>
          <p:cNvSpPr/>
          <p:nvPr/>
        </p:nvSpPr>
        <p:spPr>
          <a:xfrm>
            <a:off x="6096000" y="5773158"/>
            <a:ext cx="5366120" cy="1226952"/>
          </a:xfrm>
          <a:prstGeom prst="ribb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Great job!</a:t>
            </a:r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1C51532F-3931-4E66-9742-E630B673E19D}"/>
              </a:ext>
            </a:extLst>
          </p:cNvPr>
          <p:cNvSpPr txBox="1">
            <a:spLocks/>
          </p:cNvSpPr>
          <p:nvPr/>
        </p:nvSpPr>
        <p:spPr>
          <a:xfrm>
            <a:off x="7181850" y="73025"/>
            <a:ext cx="5010150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>
              <a:buFont typeface="Arial" panose="020B0604020202020204" pitchFamily="34" charset="0"/>
              <a:buNone/>
            </a:pPr>
            <a:r>
              <a:rPr lang="en-US" sz="5333" b="1" dirty="0"/>
              <a:t>Guessing game </a:t>
            </a:r>
          </a:p>
        </p:txBody>
      </p:sp>
    </p:spTree>
    <p:extLst>
      <p:ext uri="{BB962C8B-B14F-4D97-AF65-F5344CB8AC3E}">
        <p14:creationId xmlns:p14="http://schemas.microsoft.com/office/powerpoint/2010/main" val="100760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59AE0-4AEF-4DD0-82F4-FE9603921E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01"/>
          <a:stretch/>
        </p:blipFill>
        <p:spPr>
          <a:xfrm>
            <a:off x="798287" y="479765"/>
            <a:ext cx="9332685" cy="63782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C1218A-1577-4212-9D0A-A95810CBC4E8}"/>
              </a:ext>
            </a:extLst>
          </p:cNvPr>
          <p:cNvSpPr/>
          <p:nvPr/>
        </p:nvSpPr>
        <p:spPr>
          <a:xfrm rot="21361144">
            <a:off x="6354713" y="1807129"/>
            <a:ext cx="2311004" cy="2122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75122F-F35B-4DD6-9CCE-71DE25694D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13" r="942"/>
          <a:stretch/>
        </p:blipFill>
        <p:spPr>
          <a:xfrm>
            <a:off x="6025365" y="1735721"/>
            <a:ext cx="3201481" cy="2212635"/>
          </a:xfrm>
          <a:prstGeom prst="rect">
            <a:avLst/>
          </a:prstGeom>
          <a:ln w="38100">
            <a:solidFill>
              <a:srgbClr val="980602"/>
            </a:solidFill>
          </a:ln>
          <a:scene3d>
            <a:camera prst="isometricLeftDown"/>
            <a:lightRig rig="threePt" dir="t"/>
          </a:scene3d>
        </p:spPr>
      </p:pic>
      <p:sp>
        <p:nvSpPr>
          <p:cNvPr id="11" name="Subtitle 8">
            <a:extLst>
              <a:ext uri="{FF2B5EF4-FFF2-40B4-BE49-F238E27FC236}">
                <a16:creationId xmlns:a16="http://schemas.microsoft.com/office/drawing/2014/main" id="{5A1AB6EC-72B1-4C22-9EA3-D1C30A765BBB}"/>
              </a:ext>
            </a:extLst>
          </p:cNvPr>
          <p:cNvSpPr txBox="1">
            <a:spLocks/>
          </p:cNvSpPr>
          <p:nvPr/>
        </p:nvSpPr>
        <p:spPr>
          <a:xfrm>
            <a:off x="3129292" y="4487457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Is he a </a:t>
            </a:r>
            <a:r>
              <a:rPr lang="en-US" sz="3733" b="1" dirty="0">
                <a:solidFill>
                  <a:srgbClr val="FF0000"/>
                </a:solidFill>
              </a:rPr>
              <a:t>farmer</a:t>
            </a:r>
            <a:r>
              <a:rPr lang="en-US" sz="3733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D04FC093-420E-42C4-B77C-90DA0EB7CB40}"/>
              </a:ext>
            </a:extLst>
          </p:cNvPr>
          <p:cNvSpPr txBox="1">
            <a:spLocks/>
          </p:cNvSpPr>
          <p:nvPr/>
        </p:nvSpPr>
        <p:spPr>
          <a:xfrm>
            <a:off x="3226400" y="5114235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No, he isn’t.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27A3A9E6-9DF5-4EB3-B59F-6742D6EA1709}"/>
              </a:ext>
            </a:extLst>
          </p:cNvPr>
          <p:cNvSpPr txBox="1">
            <a:spLocks/>
          </p:cNvSpPr>
          <p:nvPr/>
        </p:nvSpPr>
        <p:spPr>
          <a:xfrm>
            <a:off x="3018036" y="5879757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He’s a </a:t>
            </a:r>
            <a:r>
              <a:rPr lang="en-US" sz="3733" b="1" dirty="0">
                <a:solidFill>
                  <a:srgbClr val="FF0000"/>
                </a:solidFill>
              </a:rPr>
              <a:t>teacher</a:t>
            </a:r>
            <a:r>
              <a:rPr lang="en-US" sz="3733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ibbon: Tilted Down 13">
            <a:extLst>
              <a:ext uri="{FF2B5EF4-FFF2-40B4-BE49-F238E27FC236}">
                <a16:creationId xmlns:a16="http://schemas.microsoft.com/office/drawing/2014/main" id="{8C02C344-1D51-474B-AA74-030EBF071BEE}"/>
              </a:ext>
            </a:extLst>
          </p:cNvPr>
          <p:cNvSpPr/>
          <p:nvPr/>
        </p:nvSpPr>
        <p:spPr>
          <a:xfrm>
            <a:off x="6783735" y="5105099"/>
            <a:ext cx="5366120" cy="1226952"/>
          </a:xfrm>
          <a:prstGeom prst="ribb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Great!</a:t>
            </a:r>
          </a:p>
        </p:txBody>
      </p:sp>
      <p:sp>
        <p:nvSpPr>
          <p:cNvPr id="15" name="Subtitle 8">
            <a:extLst>
              <a:ext uri="{FF2B5EF4-FFF2-40B4-BE49-F238E27FC236}">
                <a16:creationId xmlns:a16="http://schemas.microsoft.com/office/drawing/2014/main" id="{BECDC88A-4A78-4DEC-A149-C50BDCA0434F}"/>
              </a:ext>
            </a:extLst>
          </p:cNvPr>
          <p:cNvSpPr txBox="1">
            <a:spLocks/>
          </p:cNvSpPr>
          <p:nvPr/>
        </p:nvSpPr>
        <p:spPr>
          <a:xfrm>
            <a:off x="7181850" y="73025"/>
            <a:ext cx="5010150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>
              <a:buFont typeface="Arial" panose="020B0604020202020204" pitchFamily="34" charset="0"/>
              <a:buNone/>
            </a:pPr>
            <a:r>
              <a:rPr lang="en-US" sz="5333" b="1" dirty="0"/>
              <a:t>Guessing game </a:t>
            </a:r>
          </a:p>
        </p:txBody>
      </p:sp>
    </p:spTree>
    <p:extLst>
      <p:ext uri="{BB962C8B-B14F-4D97-AF65-F5344CB8AC3E}">
        <p14:creationId xmlns:p14="http://schemas.microsoft.com/office/powerpoint/2010/main" val="2241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6AC3B-701F-4BEB-929C-445278C8CD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01"/>
          <a:stretch/>
        </p:blipFill>
        <p:spPr>
          <a:xfrm>
            <a:off x="1181139" y="537393"/>
            <a:ext cx="9116831" cy="62307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A7D69E-B6A4-4FEB-909F-F8A8DE15B3EF}"/>
              </a:ext>
            </a:extLst>
          </p:cNvPr>
          <p:cNvSpPr/>
          <p:nvPr/>
        </p:nvSpPr>
        <p:spPr>
          <a:xfrm rot="21191864">
            <a:off x="6575371" y="1775270"/>
            <a:ext cx="2311004" cy="2172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200FD9-390F-4AF7-9295-0A2E57453D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513" r="15513"/>
          <a:stretch/>
        </p:blipFill>
        <p:spPr>
          <a:xfrm>
            <a:off x="6415020" y="1754793"/>
            <a:ext cx="2631704" cy="2543665"/>
          </a:xfrm>
          <a:prstGeom prst="rect">
            <a:avLst/>
          </a:prstGeom>
          <a:ln w="38100">
            <a:solidFill>
              <a:srgbClr val="980602"/>
            </a:solidFill>
          </a:ln>
          <a:scene3d>
            <a:camera prst="isometricLeftDown"/>
            <a:lightRig rig="threePt" dir="t"/>
          </a:scene3d>
        </p:spPr>
      </p:pic>
      <p:sp>
        <p:nvSpPr>
          <p:cNvPr id="11" name="Subtitle 8">
            <a:extLst>
              <a:ext uri="{FF2B5EF4-FFF2-40B4-BE49-F238E27FC236}">
                <a16:creationId xmlns:a16="http://schemas.microsoft.com/office/drawing/2014/main" id="{14A87862-48E7-4B3B-8FD2-2C35205250B6}"/>
              </a:ext>
            </a:extLst>
          </p:cNvPr>
          <p:cNvSpPr txBox="1">
            <a:spLocks/>
          </p:cNvSpPr>
          <p:nvPr/>
        </p:nvSpPr>
        <p:spPr>
          <a:xfrm>
            <a:off x="3317115" y="4541128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Is she a </a:t>
            </a:r>
            <a:r>
              <a:rPr lang="en-US" sz="3733" b="1" dirty="0">
                <a:solidFill>
                  <a:srgbClr val="FF5050"/>
                </a:solidFill>
              </a:rPr>
              <a:t>teacher</a:t>
            </a:r>
            <a:r>
              <a:rPr lang="en-US" sz="3733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625500A4-6665-4D25-BF8A-0FADC7BB138A}"/>
              </a:ext>
            </a:extLst>
          </p:cNvPr>
          <p:cNvSpPr txBox="1">
            <a:spLocks/>
          </p:cNvSpPr>
          <p:nvPr/>
        </p:nvSpPr>
        <p:spPr>
          <a:xfrm>
            <a:off x="3226400" y="5114235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chemeClr val="tx1"/>
                </a:solidFill>
              </a:rPr>
              <a:t>No, she isn’t.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9633912E-312C-4DE1-AEE2-39610BC77CDF}"/>
              </a:ext>
            </a:extLst>
          </p:cNvPr>
          <p:cNvSpPr txBox="1">
            <a:spLocks/>
          </p:cNvSpPr>
          <p:nvPr/>
        </p:nvSpPr>
        <p:spPr>
          <a:xfrm>
            <a:off x="3018036" y="5879757"/>
            <a:ext cx="4921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733" dirty="0">
                <a:solidFill>
                  <a:srgbClr val="FF0000"/>
                </a:solidFill>
              </a:rPr>
              <a:t>She’s a nurse.</a:t>
            </a:r>
          </a:p>
        </p:txBody>
      </p:sp>
      <p:sp>
        <p:nvSpPr>
          <p:cNvPr id="14" name="Ribbon: Tilted Down 13">
            <a:extLst>
              <a:ext uri="{FF2B5EF4-FFF2-40B4-BE49-F238E27FC236}">
                <a16:creationId xmlns:a16="http://schemas.microsoft.com/office/drawing/2014/main" id="{3A682B07-9263-4A4E-B9ED-AFCA1575F478}"/>
              </a:ext>
            </a:extLst>
          </p:cNvPr>
          <p:cNvSpPr/>
          <p:nvPr/>
        </p:nvSpPr>
        <p:spPr>
          <a:xfrm>
            <a:off x="6575371" y="5299205"/>
            <a:ext cx="6057012" cy="1226952"/>
          </a:xfrm>
          <a:prstGeom prst="ribb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Bravo!</a:t>
            </a:r>
          </a:p>
        </p:txBody>
      </p:sp>
      <p:sp>
        <p:nvSpPr>
          <p:cNvPr id="15" name="Subtitle 8">
            <a:extLst>
              <a:ext uri="{FF2B5EF4-FFF2-40B4-BE49-F238E27FC236}">
                <a16:creationId xmlns:a16="http://schemas.microsoft.com/office/drawing/2014/main" id="{65F67455-44BA-4058-B8B5-AF65E4636FED}"/>
              </a:ext>
            </a:extLst>
          </p:cNvPr>
          <p:cNvSpPr txBox="1">
            <a:spLocks/>
          </p:cNvSpPr>
          <p:nvPr/>
        </p:nvSpPr>
        <p:spPr>
          <a:xfrm>
            <a:off x="7181850" y="73025"/>
            <a:ext cx="5010150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>
              <a:buFont typeface="Arial" panose="020B0604020202020204" pitchFamily="34" charset="0"/>
              <a:buNone/>
            </a:pPr>
            <a:r>
              <a:rPr lang="en-US" sz="5333" b="1" dirty="0"/>
              <a:t>Guessing game </a:t>
            </a:r>
          </a:p>
        </p:txBody>
      </p:sp>
    </p:spTree>
    <p:extLst>
      <p:ext uri="{BB962C8B-B14F-4D97-AF65-F5344CB8AC3E}">
        <p14:creationId xmlns:p14="http://schemas.microsoft.com/office/powerpoint/2010/main" val="35794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2060</TotalTime>
  <Words>726</Words>
  <Application>Microsoft Office PowerPoint</Application>
  <PresentationFormat>Widescreen</PresentationFormat>
  <Paragraphs>271</Paragraphs>
  <Slides>44</Slides>
  <Notes>23</Notes>
  <HiddenSlides>0</HiddenSlides>
  <MMClips>14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.VnBahamasB</vt:lpstr>
      <vt:lpstr>.VnBlackH</vt:lpstr>
      <vt:lpstr>.VnBodoni</vt:lpstr>
      <vt:lpstr>.VnShelley Allegro</vt:lpstr>
      <vt:lpstr>.VnTimeH</vt:lpstr>
      <vt:lpstr>.VnVogue</vt:lpstr>
      <vt:lpstr>A3.OpenSansBold-San</vt:lpstr>
      <vt:lpstr>A3.OpenSans-San</vt:lpstr>
      <vt:lpstr>Arial</vt:lpstr>
      <vt:lpstr>Bodoni MT Condensed</vt:lpstr>
      <vt:lpstr>Calibri</vt:lpstr>
      <vt:lpstr>Calibri Light</vt:lpstr>
      <vt:lpstr>Comfortaa Medium</vt:lpstr>
      <vt:lpstr>Garamond</vt:lpstr>
      <vt:lpstr>Impact</vt:lpstr>
      <vt:lpstr>Tahoma</vt:lpstr>
      <vt:lpstr>Times New Roman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126</cp:revision>
  <dcterms:created xsi:type="dcterms:W3CDTF">2021-11-11T15:46:46Z</dcterms:created>
  <dcterms:modified xsi:type="dcterms:W3CDTF">2025-05-07T00:50:36Z</dcterms:modified>
</cp:coreProperties>
</file>