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2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7"/>
  </p:notesMasterIdLst>
  <p:sldIdLst>
    <p:sldId id="438" r:id="rId3"/>
    <p:sldId id="562" r:id="rId4"/>
    <p:sldId id="432" r:id="rId5"/>
    <p:sldId id="573" r:id="rId6"/>
    <p:sldId id="266" r:id="rId7"/>
    <p:sldId id="574" r:id="rId8"/>
    <p:sldId id="621" r:id="rId9"/>
    <p:sldId id="619" r:id="rId10"/>
    <p:sldId id="620" r:id="rId11"/>
    <p:sldId id="256" r:id="rId12"/>
    <p:sldId id="457" r:id="rId13"/>
    <p:sldId id="440" r:id="rId14"/>
    <p:sldId id="453" r:id="rId15"/>
    <p:sldId id="454" r:id="rId16"/>
    <p:sldId id="455" r:id="rId17"/>
    <p:sldId id="456" r:id="rId18"/>
    <p:sldId id="458" r:id="rId19"/>
    <p:sldId id="459" r:id="rId20"/>
    <p:sldId id="433" r:id="rId21"/>
    <p:sldId id="501" r:id="rId22"/>
    <p:sldId id="504" r:id="rId23"/>
    <p:sldId id="445" r:id="rId24"/>
    <p:sldId id="419" r:id="rId25"/>
    <p:sldId id="435" r:id="rId26"/>
    <p:sldId id="446" r:id="rId27"/>
    <p:sldId id="555" r:id="rId28"/>
    <p:sldId id="607" r:id="rId29"/>
    <p:sldId id="608" r:id="rId30"/>
    <p:sldId id="609" r:id="rId31"/>
    <p:sldId id="447" r:id="rId32"/>
    <p:sldId id="582" r:id="rId33"/>
    <p:sldId id="622" r:id="rId34"/>
    <p:sldId id="624" r:id="rId35"/>
    <p:sldId id="625" r:id="rId36"/>
    <p:sldId id="626" r:id="rId37"/>
    <p:sldId id="627" r:id="rId38"/>
    <p:sldId id="628" r:id="rId39"/>
    <p:sldId id="526" r:id="rId40"/>
    <p:sldId id="605" r:id="rId41"/>
    <p:sldId id="528" r:id="rId42"/>
    <p:sldId id="606" r:id="rId43"/>
    <p:sldId id="572" r:id="rId44"/>
    <p:sldId id="535" r:id="rId45"/>
    <p:sldId id="600" r:id="rId46"/>
    <p:sldId id="462" r:id="rId47"/>
    <p:sldId id="563" r:id="rId48"/>
    <p:sldId id="464" r:id="rId49"/>
    <p:sldId id="643" r:id="rId50"/>
    <p:sldId id="354" r:id="rId51"/>
    <p:sldId id="644" r:id="rId52"/>
    <p:sldId id="645" r:id="rId53"/>
    <p:sldId id="646" r:id="rId54"/>
    <p:sldId id="448" r:id="rId55"/>
    <p:sldId id="449" r:id="rId56"/>
    <p:sldId id="450" r:id="rId57"/>
    <p:sldId id="584" r:id="rId58"/>
    <p:sldId id="327" r:id="rId59"/>
    <p:sldId id="338" r:id="rId60"/>
    <p:sldId id="647" r:id="rId61"/>
    <p:sldId id="648" r:id="rId62"/>
    <p:sldId id="649" r:id="rId63"/>
    <p:sldId id="560" r:id="rId64"/>
    <p:sldId id="280" r:id="rId65"/>
    <p:sldId id="323" r:id="rId66"/>
  </p:sldIdLst>
  <p:sldSz cx="12192000" cy="6858000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66" d="100"/>
          <a:sy n="6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1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16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3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03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6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1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06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15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9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1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16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7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16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82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9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jpe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3.jpe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2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4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38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24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23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4" Type="http://schemas.openxmlformats.org/officeDocument/2006/relationships/image" Target="../media/image7.jpeg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38.png"/><Relationship Id="rId5" Type="http://schemas.microsoft.com/office/2007/relationships/media" Target="../media/media19.mp3"/><Relationship Id="rId10" Type="http://schemas.openxmlformats.org/officeDocument/2006/relationships/image" Target="../media/image71.png"/><Relationship Id="rId4" Type="http://schemas.openxmlformats.org/officeDocument/2006/relationships/audio" Target="../media/media18.mp3"/><Relationship Id="rId9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microsoft.com/office/2007/relationships/media" Target="../media/media26.mp3"/><Relationship Id="rId18" Type="http://schemas.openxmlformats.org/officeDocument/2006/relationships/audio" Target="../media/media28.mp3"/><Relationship Id="rId3" Type="http://schemas.microsoft.com/office/2007/relationships/media" Target="../media/media21.mp3"/><Relationship Id="rId21" Type="http://schemas.openxmlformats.org/officeDocument/2006/relationships/image" Target="../media/image2.png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17" Type="http://schemas.microsoft.com/office/2007/relationships/media" Target="../media/media28.mp3"/><Relationship Id="rId2" Type="http://schemas.openxmlformats.org/officeDocument/2006/relationships/audio" Target="../media/media20.mp3"/><Relationship Id="rId16" Type="http://schemas.openxmlformats.org/officeDocument/2006/relationships/audio" Target="../media/media27.mp3"/><Relationship Id="rId20" Type="http://schemas.openxmlformats.org/officeDocument/2006/relationships/image" Target="../media/image49.pn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5" Type="http://schemas.microsoft.com/office/2007/relationships/media" Target="../media/media27.mp3"/><Relationship Id="rId23" Type="http://schemas.openxmlformats.org/officeDocument/2006/relationships/image" Target="../media/image38.png"/><Relationship Id="rId10" Type="http://schemas.openxmlformats.org/officeDocument/2006/relationships/audio" Target="../media/media24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audio" Target="../media/media26.mp3"/><Relationship Id="rId2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4.jpeg"/><Relationship Id="rId2" Type="http://schemas.openxmlformats.org/officeDocument/2006/relationships/audio" Target="file:///F:\RUNG%20CHUONG%20VANG\New%20Folder\Neu%20Em%20La%20-%20bupbebaby_thuytrang%20(YeuCaHat.com)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74.jpeg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74.jpeg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4.jpeg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74.jpeg"/><Relationship Id="rId4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32.jp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32.jp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076" y="258482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75" y="173453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13: MY HOUSE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2876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CD12E-7874-4150-9D7A-C711FC249930}"/>
              </a:ext>
            </a:extLst>
          </p:cNvPr>
          <p:cNvSpPr txBox="1"/>
          <p:nvPr/>
        </p:nvSpPr>
        <p:spPr>
          <a:xfrm>
            <a:off x="3072963" y="4726936"/>
            <a:ext cx="60388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House: /ˌhaʊs /ngôi nhà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CE746-8452-4F6F-A638-9CB6E68E8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30" y="1757498"/>
            <a:ext cx="4572000" cy="259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House">
            <a:hlinkClick r:id="" action="ppaction://media"/>
            <a:extLst>
              <a:ext uri="{FF2B5EF4-FFF2-40B4-BE49-F238E27FC236}">
                <a16:creationId xmlns:a16="http://schemas.microsoft.com/office/drawing/2014/main" id="{C824AE1D-1904-4543-9AE8-4D12DDCEB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3099" y="47815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457977" y="1221939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DF785-5637-46B0-84F0-30866884574F}"/>
              </a:ext>
            </a:extLst>
          </p:cNvPr>
          <p:cNvSpPr txBox="1"/>
          <p:nvPr/>
        </p:nvSpPr>
        <p:spPr>
          <a:xfrm>
            <a:off x="2998698" y="4243387"/>
            <a:ext cx="70480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Living room: /ˈlɪv.ɪŋ ˌruːm/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khách</a:t>
            </a:r>
          </a:p>
        </p:txBody>
      </p:sp>
      <p:pic>
        <p:nvPicPr>
          <p:cNvPr id="10" name="Living room">
            <a:hlinkClick r:id="" action="ppaction://media"/>
            <a:extLst>
              <a:ext uri="{FF2B5EF4-FFF2-40B4-BE49-F238E27FC236}">
                <a16:creationId xmlns:a16="http://schemas.microsoft.com/office/drawing/2014/main" id="{E353908B-74B3-42A6-AF8A-B232054FA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7664" y="952500"/>
            <a:ext cx="487362" cy="48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CE12F-E0A6-41B8-B95A-A15C9E54405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90" y="1439862"/>
            <a:ext cx="4919729" cy="2314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6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451538" y="1232414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1022E-D380-41FA-A010-84D984CF56E7}"/>
              </a:ext>
            </a:extLst>
          </p:cNvPr>
          <p:cNvSpPr txBox="1"/>
          <p:nvPr/>
        </p:nvSpPr>
        <p:spPr>
          <a:xfrm>
            <a:off x="2230585" y="4278198"/>
            <a:ext cx="77235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Kitchen:  /ˈ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kɪtʃ.ən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Kitchen">
            <a:hlinkClick r:id="" action="ppaction://media"/>
            <a:extLst>
              <a:ext uri="{FF2B5EF4-FFF2-40B4-BE49-F238E27FC236}">
                <a16:creationId xmlns:a16="http://schemas.microsoft.com/office/drawing/2014/main" id="{B975D475-90BD-446C-8C00-4E8931795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982" y="976383"/>
            <a:ext cx="487362" cy="487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A848C-0BEC-4920-B23E-2B979B8CC2B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89" y="1437149"/>
            <a:ext cx="4895849" cy="2411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9C103-F6C4-4DC7-B003-5C336CE2EDCA}"/>
              </a:ext>
            </a:extLst>
          </p:cNvPr>
          <p:cNvSpPr txBox="1"/>
          <p:nvPr/>
        </p:nvSpPr>
        <p:spPr>
          <a:xfrm>
            <a:off x="1774812" y="4619658"/>
            <a:ext cx="7839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Bathroom: /ˈ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ː</a:t>
            </a:r>
            <a:r>
              <a:rPr lang="el-G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θ.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ruːm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BABAF-D4C7-4C30-9F9B-4562D8801A3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78" y="1960047"/>
            <a:ext cx="4333067" cy="2182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058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D1262-3CE6-4584-8C71-BFE6310F47EA}"/>
              </a:ext>
            </a:extLst>
          </p:cNvPr>
          <p:cNvSpPr txBox="1"/>
          <p:nvPr/>
        </p:nvSpPr>
        <p:spPr>
          <a:xfrm>
            <a:off x="2759421" y="4694542"/>
            <a:ext cx="6831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Bedroom:  /ˈbed.ruːm/ Phòng ngủ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34C9A-07D1-4ADF-93FB-F3082A59E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26" y="1732143"/>
            <a:ext cx="4829578" cy="262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edroom">
            <a:hlinkClick r:id="" action="ppaction://media"/>
            <a:extLst>
              <a:ext uri="{FF2B5EF4-FFF2-40B4-BE49-F238E27FC236}">
                <a16:creationId xmlns:a16="http://schemas.microsoft.com/office/drawing/2014/main" id="{E021C719-89F3-4C67-86F3-44FCFB6FE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4815" y="8435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B6950-061F-430C-A47C-DEDB93DCF215}"/>
              </a:ext>
            </a:extLst>
          </p:cNvPr>
          <p:cNvSpPr txBox="1"/>
          <p:nvPr/>
        </p:nvSpPr>
        <p:spPr>
          <a:xfrm>
            <a:off x="2802408" y="4547784"/>
            <a:ext cx="712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Dining room: /ˈdaɪ.nɪŋ ˌruːm/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  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9FCC2-9EA7-46E1-926F-308515B2E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52" y="1819991"/>
            <a:ext cx="4945487" cy="242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Dining room">
            <a:hlinkClick r:id="" action="ppaction://media"/>
            <a:extLst>
              <a:ext uri="{FF2B5EF4-FFF2-40B4-BE49-F238E27FC236}">
                <a16:creationId xmlns:a16="http://schemas.microsoft.com/office/drawing/2014/main" id="{7B2E5AAF-699B-4B43-BC49-702CC8D7D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1411" y="806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C00C6-482B-49D8-B377-3B9A5D2BFE9C}"/>
              </a:ext>
            </a:extLst>
          </p:cNvPr>
          <p:cNvSpPr txBox="1"/>
          <p:nvPr/>
        </p:nvSpPr>
        <p:spPr>
          <a:xfrm>
            <a:off x="3897809" y="4566613"/>
            <a:ext cx="455522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Here: /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hɪər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ở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D7097-AD89-4705-9E11-54E0EB301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30" y="1746140"/>
            <a:ext cx="3474208" cy="259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Here">
            <a:hlinkClick r:id="" action="ppaction://media"/>
            <a:extLst>
              <a:ext uri="{FF2B5EF4-FFF2-40B4-BE49-F238E27FC236}">
                <a16:creationId xmlns:a16="http://schemas.microsoft.com/office/drawing/2014/main" id="{0C8F17BB-79B4-4DFF-8021-51F757AAD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8922" y="79401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8B7B8-656F-4123-8FA5-B2FC27531FC7}"/>
              </a:ext>
            </a:extLst>
          </p:cNvPr>
          <p:cNvSpPr txBox="1"/>
          <p:nvPr/>
        </p:nvSpPr>
        <p:spPr>
          <a:xfrm>
            <a:off x="4046627" y="4601655"/>
            <a:ext cx="4091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There: /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ðeər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75D7F-5A0D-4A83-BA82-8907B2302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27" y="1847340"/>
            <a:ext cx="4091505" cy="239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here">
            <a:hlinkClick r:id="" action="ppaction://media"/>
            <a:extLst>
              <a:ext uri="{FF2B5EF4-FFF2-40B4-BE49-F238E27FC236}">
                <a16:creationId xmlns:a16="http://schemas.microsoft.com/office/drawing/2014/main" id="{A50BD18B-6453-41CC-B820-08E764FB6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6953" y="84734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2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17391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E55188DC-1055-445D-B281-59748FC87F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663" y="4100011"/>
            <a:ext cx="9785684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Slap the board</a:t>
            </a:r>
          </a:p>
        </p:txBody>
      </p:sp>
    </p:spTree>
    <p:extLst>
      <p:ext uri="{BB962C8B-B14F-4D97-AF65-F5344CB8AC3E}">
        <p14:creationId xmlns:p14="http://schemas.microsoft.com/office/powerpoint/2010/main" val="2523729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159000" y="381000"/>
            <a:ext cx="721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3200" b="1" dirty="0">
                <a:solidFill>
                  <a:srgbClr val="FF0066"/>
                </a:solidFill>
                <a:latin typeface=".VnAvant" pitchFamily="34" charset="0"/>
              </a:rPr>
              <a:t>                  </a:t>
            </a:r>
            <a:r>
              <a:rPr lang="en-US" altLang="en-US" sz="4000" b="1" dirty="0">
                <a:latin typeface=".VnAvant" pitchFamily="34" charset="0"/>
              </a:rPr>
              <a:t>SLAP THE BOARD</a:t>
            </a:r>
            <a:br>
              <a:rPr lang="en-US" altLang="en-US" sz="4000" b="1" dirty="0">
                <a:latin typeface=".VnAvant" pitchFamily="34" charset="0"/>
              </a:rPr>
            </a:br>
            <a:endParaRPr lang="en-US" altLang="en-US" sz="3200" b="1" dirty="0">
              <a:latin typeface=".VnAvant" pitchFamily="34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4352753" y="938645"/>
            <a:ext cx="3048000" cy="1905000"/>
          </a:xfrm>
          <a:prstGeom prst="irregularSeal1">
            <a:avLst/>
          </a:prstGeom>
          <a:solidFill>
            <a:srgbClr val="993366"/>
          </a:solidFill>
          <a:ln w="9525"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50800" dir="5400000" algn="ctr" rotWithShape="0">
              <a:srgbClr val="CC00CC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kitchen</a:t>
            </a:r>
          </a:p>
        </p:txBody>
      </p:sp>
      <p:sp>
        <p:nvSpPr>
          <p:cNvPr id="3078" name="AutoShape 4"/>
          <p:cNvSpPr>
            <a:spLocks noChangeArrowheads="1"/>
          </p:cNvSpPr>
          <p:nvPr/>
        </p:nvSpPr>
        <p:spPr bwMode="auto">
          <a:xfrm>
            <a:off x="6262690" y="4420917"/>
            <a:ext cx="2743200" cy="19050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bathroom</a:t>
            </a: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4029757" y="2515917"/>
            <a:ext cx="3200400" cy="2209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there</a:t>
            </a:r>
          </a:p>
        </p:txBody>
      </p:sp>
      <p:sp>
        <p:nvSpPr>
          <p:cNvPr id="3080" name="AutoShape 6"/>
          <p:cNvSpPr>
            <a:spLocks noChangeArrowheads="1"/>
          </p:cNvSpPr>
          <p:nvPr/>
        </p:nvSpPr>
        <p:spPr bwMode="auto">
          <a:xfrm>
            <a:off x="1143000" y="707233"/>
            <a:ext cx="2667000" cy="1524000"/>
          </a:xfrm>
          <a:prstGeom prst="star8">
            <a:avLst>
              <a:gd name="adj" fmla="val 3825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house</a:t>
            </a:r>
          </a:p>
        </p:txBody>
      </p:sp>
      <p:sp>
        <p:nvSpPr>
          <p:cNvPr id="5129" name="TextBox 1"/>
          <p:cNvSpPr txBox="1">
            <a:spLocks noChangeArrowheads="1"/>
          </p:cNvSpPr>
          <p:nvPr/>
        </p:nvSpPr>
        <p:spPr bwMode="auto">
          <a:xfrm>
            <a:off x="0" y="6396037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5130" name="Picture 7" descr="http://vanvat.biz/hinhanh/anhto/1498mau-ve-png-hoa-d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4440239"/>
            <a:ext cx="24955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8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34" y="0"/>
            <a:ext cx="762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8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795" y="0"/>
            <a:ext cx="762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763839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906714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B9F31BC1-2630-469A-96D5-9E375E8CD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734" y="2578101"/>
            <a:ext cx="2743200" cy="1905000"/>
          </a:xfrm>
          <a:prstGeom prst="irregularSeal2">
            <a:avLst/>
          </a:prstGeom>
          <a:solidFill>
            <a:srgbClr val="FF33CC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bedroom</a:t>
            </a: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E7D8697-7ACB-4B45-BA60-45A17C71E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66" y="2628900"/>
            <a:ext cx="2667000" cy="1524000"/>
          </a:xfrm>
          <a:prstGeom prst="star8">
            <a:avLst>
              <a:gd name="adj" fmla="val 38250"/>
            </a:avLst>
          </a:prstGeom>
          <a:solidFill>
            <a:srgbClr val="37ACFB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Dining room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EFF1DE9B-D874-459D-B5C7-B4C383D18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112" y="4114801"/>
            <a:ext cx="3200400" cy="2209800"/>
          </a:xfrm>
          <a:prstGeom prst="star5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here</a:t>
            </a: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40764CE6-C12E-459C-81E3-491A7E0A8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448" y="782242"/>
            <a:ext cx="2667000" cy="1524000"/>
          </a:xfrm>
          <a:prstGeom prst="star8">
            <a:avLst>
              <a:gd name="adj" fmla="val 38250"/>
            </a:avLst>
          </a:prstGeom>
          <a:solidFill>
            <a:srgbClr val="37ACFB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29941085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69637" grpId="0" animBg="1"/>
      <p:bldP spid="308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E652D-6CCF-4B40-8144-BE64C87395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279" y="616246"/>
            <a:ext cx="10665442" cy="5630007"/>
          </a:xfrm>
          <a:prstGeom prst="rect">
            <a:avLst/>
          </a:prstGeom>
        </p:spPr>
      </p:pic>
      <p:pic>
        <p:nvPicPr>
          <p:cNvPr id="9" name="Track 22">
            <a:hlinkClick r:id="" action="ppaction://media"/>
            <a:extLst>
              <a:ext uri="{FF2B5EF4-FFF2-40B4-BE49-F238E27FC236}">
                <a16:creationId xmlns:a16="http://schemas.microsoft.com/office/drawing/2014/main" id="{EC483414-B856-4DA5-B28E-57B93AC92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99852" y="611747"/>
            <a:ext cx="590610" cy="650383"/>
          </a:xfrm>
          <a:prstGeom prst="rect">
            <a:avLst/>
          </a:prstGeom>
        </p:spPr>
      </p:pic>
      <p:pic>
        <p:nvPicPr>
          <p:cNvPr id="2" name="U 13 L 1. 1. A 1">
            <a:hlinkClick r:id="" action="ppaction://media"/>
            <a:extLst>
              <a:ext uri="{FF2B5EF4-FFF2-40B4-BE49-F238E27FC236}">
                <a16:creationId xmlns:a16="http://schemas.microsoft.com/office/drawing/2014/main" id="{0E9773EB-1045-4699-9FF8-73B0704613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5718" y="1909762"/>
            <a:ext cx="609600" cy="609600"/>
          </a:xfrm>
          <a:prstGeom prst="rect">
            <a:avLst/>
          </a:prstGeom>
        </p:spPr>
      </p:pic>
      <p:pic>
        <p:nvPicPr>
          <p:cNvPr id="3" name="U 13 L 1. 1. A 2">
            <a:hlinkClick r:id="" action="ppaction://media"/>
            <a:extLst>
              <a:ext uri="{FF2B5EF4-FFF2-40B4-BE49-F238E27FC236}">
                <a16:creationId xmlns:a16="http://schemas.microsoft.com/office/drawing/2014/main" id="{1F053D28-E9ED-4D6E-8C21-297875F093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98006" y="3233937"/>
            <a:ext cx="609600" cy="609600"/>
          </a:xfrm>
          <a:prstGeom prst="rect">
            <a:avLst/>
          </a:prstGeom>
        </p:spPr>
      </p:pic>
      <p:pic>
        <p:nvPicPr>
          <p:cNvPr id="4" name="U 13 L 1. 1.B 1">
            <a:hlinkClick r:id="" action="ppaction://media"/>
            <a:extLst>
              <a:ext uri="{FF2B5EF4-FFF2-40B4-BE49-F238E27FC236}">
                <a16:creationId xmlns:a16="http://schemas.microsoft.com/office/drawing/2014/main" id="{0AA901B2-C4DB-4EE2-A19D-FC60F76E0E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69239" y="2624337"/>
            <a:ext cx="609600" cy="609600"/>
          </a:xfrm>
          <a:prstGeom prst="rect">
            <a:avLst/>
          </a:prstGeom>
        </p:spPr>
      </p:pic>
      <p:pic>
        <p:nvPicPr>
          <p:cNvPr id="10" name="U 13 L 1. 1.B 2">
            <a:hlinkClick r:id="" action="ppaction://media"/>
            <a:extLst>
              <a:ext uri="{FF2B5EF4-FFF2-40B4-BE49-F238E27FC236}">
                <a16:creationId xmlns:a16="http://schemas.microsoft.com/office/drawing/2014/main" id="{40DFCADF-94B8-4CDD-8B3F-7427C7903CF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3567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1280964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1775" algn="l"/>
              </a:tabLst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 và trả lời về các phòng trong nhà</a:t>
            </a: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8338930" cy="2451044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Where’s the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 room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4358425" y="4052887"/>
            <a:ext cx="758190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kia.)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380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D0FBE8-4F4C-4B50-81D3-DCA27F200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95" y="786783"/>
            <a:ext cx="10830970" cy="5536743"/>
          </a:xfrm>
          <a:prstGeom prst="rect">
            <a:avLst/>
          </a:prstGeom>
        </p:spPr>
      </p:pic>
      <p:pic>
        <p:nvPicPr>
          <p:cNvPr id="9" name="Track 23">
            <a:hlinkClick r:id="" action="ppaction://media"/>
            <a:extLst>
              <a:ext uri="{FF2B5EF4-FFF2-40B4-BE49-F238E27FC236}">
                <a16:creationId xmlns:a16="http://schemas.microsoft.com/office/drawing/2014/main" id="{8FC64676-E29B-4F31-8AFC-F58A0FF18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6204" y="270456"/>
            <a:ext cx="566580" cy="6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382592" y="332872"/>
            <a:ext cx="835838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the..…………. 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116850" y="5098959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here.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775618" y="204458"/>
            <a:ext cx="399515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living room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BF668-2CE0-4F69-9B84-079CE064C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118" y="1883122"/>
            <a:ext cx="3523690" cy="28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382592" y="332872"/>
            <a:ext cx="835838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the..…………. 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116850" y="5098959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here.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775618" y="204458"/>
            <a:ext cx="399515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bedroom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987140-E659-4066-8471-140FA4C24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817" y="1798360"/>
            <a:ext cx="4550210" cy="266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382592" y="332872"/>
            <a:ext cx="835838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the..…………. 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116850" y="5098959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there.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775618" y="204458"/>
            <a:ext cx="399515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kitchen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EE2A1D-8D62-4A84-87F2-DD58C490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834" y="1817734"/>
            <a:ext cx="4280175" cy="24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382592" y="332872"/>
            <a:ext cx="835838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the..…………. 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553850" y="5047443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there.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775618" y="204458"/>
            <a:ext cx="399515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bathroom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588F92-6CAF-45C8-9FD4-F0EE9CDB3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854" y="1959399"/>
            <a:ext cx="4184140" cy="25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2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8AD65-17F4-49FD-AC3D-23055772E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83" y="793593"/>
            <a:ext cx="10721166" cy="53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2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6172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Who is fastest?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21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1F6A7E-C213-47BD-A8AD-AF8C8766350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90" y="1997450"/>
            <a:ext cx="4895849" cy="241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99BBB-F13D-463F-8E49-A65BEE40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8698" y="3665100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there.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290567" y="544407"/>
            <a:ext cx="4232782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dining room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AA1FD-9E52-4E01-BD5D-F94BC93F4A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1" y="1997450"/>
            <a:ext cx="4945487" cy="242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96D731-517E-4D3B-B6FE-3DDE9E83C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44" y="4173725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bedroom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7BA088-F222-4D2B-A9D6-30CF85CE8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1" y="1917401"/>
            <a:ext cx="4829578" cy="262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76939-7131-442C-81AD-1F645643E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269" y="3665100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bathroom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067840-3D8F-4287-A4E2-13093E2CBEB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63" y="1987003"/>
            <a:ext cx="4333067" cy="218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F5DB9B-DE32-4D87-A50C-E82EBC0C9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071" y="3685069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there.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25874-6C3D-46D0-87C2-E053237BB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30" y="1757498"/>
            <a:ext cx="4572000" cy="259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C3666-B3A6-4CB2-987B-26B86F77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6" y="3568186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5467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A122E-D588-4E7C-9579-48317BF7D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1961"/>
            <a:ext cx="12117491" cy="683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A24C4-DF42-4E69-8836-C6C30FF72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11" y="400049"/>
            <a:ext cx="10444766" cy="592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603333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1775" algn="l"/>
              </a:tabLst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 và trả lời về các phòng trong nhà</a:t>
            </a: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8338930" cy="2451044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Where’s the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 room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4358425" y="4052887"/>
            <a:ext cx="758190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kia.)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803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14965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13- lesson 1 ( 4, 5, 6)</a:t>
            </a:r>
          </a:p>
        </p:txBody>
      </p:sp>
    </p:spTree>
    <p:extLst>
      <p:ext uri="{BB962C8B-B14F-4D97-AF65-F5344CB8AC3E}">
        <p14:creationId xmlns:p14="http://schemas.microsoft.com/office/powerpoint/2010/main" val="3987301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5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076" y="258482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( 4, 5, 6)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75" y="173453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13: MY HOUSE</a:t>
            </a:r>
          </a:p>
        </p:txBody>
      </p:sp>
    </p:spTree>
    <p:extLst>
      <p:ext uri="{BB962C8B-B14F-4D97-AF65-F5344CB8AC3E}">
        <p14:creationId xmlns:p14="http://schemas.microsoft.com/office/powerpoint/2010/main" val="46608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9929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408289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1410345" y="4227514"/>
            <a:ext cx="9701939" cy="1411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CHOOSE COCONUTS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3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719264" y="27940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576491" y="811706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8658225" y="688975"/>
            <a:ext cx="1681163" cy="1195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369168" y="2078393"/>
            <a:ext cx="1448104" cy="860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here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5937322" y="2534755"/>
            <a:ext cx="1675103" cy="50601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kitchen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3108162" y="2215132"/>
            <a:ext cx="2139912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bathroom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7883401" y="4534396"/>
            <a:ext cx="272927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bathroom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282464" y="6039379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FCF27-1BA2-499C-92A7-D4F632BF4B1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97" y="1125584"/>
            <a:ext cx="3259777" cy="2182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27362" y="603901"/>
            <a:ext cx="751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 WHITE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015872" y="471489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576491" y="811706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8658225" y="688975"/>
            <a:ext cx="1681163" cy="1195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369168" y="2078393"/>
            <a:ext cx="1448104" cy="860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dining</a:t>
            </a: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room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3807053" y="2041019"/>
            <a:ext cx="1675103" cy="50601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there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5178692" y="2373971"/>
            <a:ext cx="1803891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kitchen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7606419" y="3738059"/>
            <a:ext cx="1724164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kitchen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282464" y="6039379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FF52B9-D849-4050-B038-35F376C8FD6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66" y="1234510"/>
            <a:ext cx="3640121" cy="2411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98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015872" y="471489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576491" y="811706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8658225" y="688975"/>
            <a:ext cx="1681163" cy="1195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5599460" y="2206795"/>
            <a:ext cx="1448104" cy="860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dining</a:t>
            </a: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room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3807053" y="2041019"/>
            <a:ext cx="1675103" cy="50601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house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1782859" y="2296153"/>
            <a:ext cx="192726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living </a:t>
            </a: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room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7735425" y="4796453"/>
            <a:ext cx="3341024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Living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room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282464" y="6039379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42690D-6AED-4BA2-91FA-0BC1E48A97A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77" y="758228"/>
            <a:ext cx="3286110" cy="2670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8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015872" y="471489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576491" y="811706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8658225" y="688975"/>
            <a:ext cx="1681163" cy="1195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5597599" y="2186434"/>
            <a:ext cx="1672895" cy="860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kitchen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1875230" y="2315417"/>
            <a:ext cx="1675103" cy="50601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house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3470469" y="2120688"/>
            <a:ext cx="192726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bedroom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7735425" y="4796453"/>
            <a:ext cx="3341024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bedroom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282464" y="6039379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6AA627-C9B0-4E29-A2A7-2097E047A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599" y="1370378"/>
            <a:ext cx="3902640" cy="2621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2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FE7073-39C1-470C-BB19-CD1E9567CF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313" y="671061"/>
            <a:ext cx="10527489" cy="5613830"/>
          </a:xfrm>
          <a:prstGeom prst="rect">
            <a:avLst/>
          </a:prstGeom>
        </p:spPr>
      </p:pic>
      <p:pic>
        <p:nvPicPr>
          <p:cNvPr id="9" name="Track 24">
            <a:hlinkClick r:id="" action="ppaction://media"/>
            <a:extLst>
              <a:ext uri="{FF2B5EF4-FFF2-40B4-BE49-F238E27FC236}">
                <a16:creationId xmlns:a16="http://schemas.microsoft.com/office/drawing/2014/main" id="{4A780AB0-AECC-4C29-9BBB-103D16DCC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1891" y="671061"/>
            <a:ext cx="544331" cy="706978"/>
          </a:xfrm>
          <a:prstGeom prst="rect">
            <a:avLst/>
          </a:prstGeom>
        </p:spPr>
      </p:pic>
      <p:pic>
        <p:nvPicPr>
          <p:cNvPr id="2" name="U 13 L 1. 4. 1">
            <a:hlinkClick r:id="" action="ppaction://media"/>
            <a:extLst>
              <a:ext uri="{FF2B5EF4-FFF2-40B4-BE49-F238E27FC236}">
                <a16:creationId xmlns:a16="http://schemas.microsoft.com/office/drawing/2014/main" id="{7A0061EF-0126-4CBC-BAB5-278900BA1B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048" y="2676524"/>
            <a:ext cx="609600" cy="609600"/>
          </a:xfrm>
          <a:prstGeom prst="rect">
            <a:avLst/>
          </a:prstGeom>
        </p:spPr>
      </p:pic>
      <p:pic>
        <p:nvPicPr>
          <p:cNvPr id="3" name="U 13 L 1. 4.2">
            <a:hlinkClick r:id="" action="ppaction://media"/>
            <a:extLst>
              <a:ext uri="{FF2B5EF4-FFF2-40B4-BE49-F238E27FC236}">
                <a16:creationId xmlns:a16="http://schemas.microsoft.com/office/drawing/2014/main" id="{2E4D07C2-5CE0-4262-93A7-D74B2660B0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06222" y="2676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0D4DE-8607-4A54-AD35-D0131D931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77" y="541996"/>
            <a:ext cx="10541045" cy="57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1FBBB-DB5A-4838-AA2D-2FB3864CB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127" y="446986"/>
            <a:ext cx="10689465" cy="5683358"/>
          </a:xfrm>
          <a:prstGeom prst="rect">
            <a:avLst/>
          </a:prstGeom>
        </p:spPr>
      </p:pic>
      <p:pic>
        <p:nvPicPr>
          <p:cNvPr id="9" name="Track 25">
            <a:hlinkClick r:id="" action="ppaction://media"/>
            <a:extLst>
              <a:ext uri="{FF2B5EF4-FFF2-40B4-BE49-F238E27FC236}">
                <a16:creationId xmlns:a16="http://schemas.microsoft.com/office/drawing/2014/main" id="{9E3DDEEE-2A8E-4586-8D19-BB6EAECE1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28449" y="424804"/>
            <a:ext cx="449613" cy="487075"/>
          </a:xfrm>
          <a:prstGeom prst="rect">
            <a:avLst/>
          </a:prstGeom>
        </p:spPr>
      </p:pic>
      <p:pic>
        <p:nvPicPr>
          <p:cNvPr id="2" name="U 1 3 L 1. 6.4 (1)">
            <a:hlinkClick r:id="" action="ppaction://media"/>
            <a:extLst>
              <a:ext uri="{FF2B5EF4-FFF2-40B4-BE49-F238E27FC236}">
                <a16:creationId xmlns:a16="http://schemas.microsoft.com/office/drawing/2014/main" id="{E77B0B52-C93D-4035-9B29-EA879D1DD7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4805" y="3362325"/>
            <a:ext cx="398172" cy="398172"/>
          </a:xfrm>
          <a:prstGeom prst="rect">
            <a:avLst/>
          </a:prstGeom>
        </p:spPr>
      </p:pic>
      <p:pic>
        <p:nvPicPr>
          <p:cNvPr id="3" name="U 1 3 L 1. 6.4 (2)">
            <a:hlinkClick r:id="" action="ppaction://media"/>
            <a:extLst>
              <a:ext uri="{FF2B5EF4-FFF2-40B4-BE49-F238E27FC236}">
                <a16:creationId xmlns:a16="http://schemas.microsoft.com/office/drawing/2014/main" id="{6143331E-03C2-4B88-8EA8-B455CD1A27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96851" y="1635676"/>
            <a:ext cx="507642" cy="507642"/>
          </a:xfrm>
          <a:prstGeom prst="rect">
            <a:avLst/>
          </a:prstGeom>
        </p:spPr>
      </p:pic>
      <p:pic>
        <p:nvPicPr>
          <p:cNvPr id="10" name="U 1 3 L 1. 6.4 (3)">
            <a:hlinkClick r:id="" action="ppaction://media"/>
            <a:extLst>
              <a:ext uri="{FF2B5EF4-FFF2-40B4-BE49-F238E27FC236}">
                <a16:creationId xmlns:a16="http://schemas.microsoft.com/office/drawing/2014/main" id="{D12D90ED-6AA2-4DC4-B51D-5C6ABB761A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0120" y="2133659"/>
            <a:ext cx="506569" cy="506569"/>
          </a:xfrm>
          <a:prstGeom prst="rect">
            <a:avLst/>
          </a:prstGeom>
        </p:spPr>
      </p:pic>
      <p:pic>
        <p:nvPicPr>
          <p:cNvPr id="11" name="U 1 3 L 1. 6.4 (4)">
            <a:hlinkClick r:id="" action="ppaction://media"/>
            <a:extLst>
              <a:ext uri="{FF2B5EF4-FFF2-40B4-BE49-F238E27FC236}">
                <a16:creationId xmlns:a16="http://schemas.microsoft.com/office/drawing/2014/main" id="{A10352EB-61F8-437C-B14A-F78B6D23DD2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00070" y="2712537"/>
            <a:ext cx="507642" cy="507642"/>
          </a:xfrm>
          <a:prstGeom prst="rect">
            <a:avLst/>
          </a:prstGeom>
        </p:spPr>
      </p:pic>
      <p:pic>
        <p:nvPicPr>
          <p:cNvPr id="12" name="U 1 3 L 1. 6.5">
            <a:hlinkClick r:id="" action="ppaction://media"/>
            <a:extLst>
              <a:ext uri="{FF2B5EF4-FFF2-40B4-BE49-F238E27FC236}">
                <a16:creationId xmlns:a16="http://schemas.microsoft.com/office/drawing/2014/main" id="{7ADE7E1C-E8AB-42F2-B939-FCEB137FC31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76057" y="4079584"/>
            <a:ext cx="507642" cy="507642"/>
          </a:xfrm>
          <a:prstGeom prst="rect">
            <a:avLst/>
          </a:prstGeom>
        </p:spPr>
      </p:pic>
      <p:pic>
        <p:nvPicPr>
          <p:cNvPr id="13" name="U 1 3 L 1. 6.6">
            <a:hlinkClick r:id="" action="ppaction://media"/>
            <a:extLst>
              <a:ext uri="{FF2B5EF4-FFF2-40B4-BE49-F238E27FC236}">
                <a16:creationId xmlns:a16="http://schemas.microsoft.com/office/drawing/2014/main" id="{9BE527F1-4C01-42EC-AAFA-0AE658B7C30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76057" y="4609408"/>
            <a:ext cx="507642" cy="507642"/>
          </a:xfrm>
          <a:prstGeom prst="rect">
            <a:avLst/>
          </a:prstGeom>
        </p:spPr>
      </p:pic>
      <p:pic>
        <p:nvPicPr>
          <p:cNvPr id="14" name="U 1 3 L 1. 6.7">
            <a:hlinkClick r:id="" action="ppaction://media"/>
            <a:extLst>
              <a:ext uri="{FF2B5EF4-FFF2-40B4-BE49-F238E27FC236}">
                <a16:creationId xmlns:a16="http://schemas.microsoft.com/office/drawing/2014/main" id="{14D799C9-F9DA-42D4-99C4-1C0CE7D08FD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76057" y="5139232"/>
            <a:ext cx="507642" cy="507642"/>
          </a:xfrm>
          <a:prstGeom prst="rect">
            <a:avLst/>
          </a:prstGeom>
        </p:spPr>
      </p:pic>
      <p:pic>
        <p:nvPicPr>
          <p:cNvPr id="15" name="U 1 3 L 1. 6.8">
            <a:hlinkClick r:id="" action="ppaction://media"/>
            <a:extLst>
              <a:ext uri="{FF2B5EF4-FFF2-40B4-BE49-F238E27FC236}">
                <a16:creationId xmlns:a16="http://schemas.microsoft.com/office/drawing/2014/main" id="{A0EF5000-57E9-4913-8790-4A5559A0776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76057" y="5634934"/>
            <a:ext cx="507642" cy="5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24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>
            <a:extLst>
              <a:ext uri="{FF2B5EF4-FFF2-40B4-BE49-F238E27FC236}">
                <a16:creationId xmlns:a16="http://schemas.microsoft.com/office/drawing/2014/main" id="{D8EC0A1A-334C-4B76-9219-811AD7D0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559" name="WordArt 7">
            <a:extLst>
              <a:ext uri="{FF2B5EF4-FFF2-40B4-BE49-F238E27FC236}">
                <a16:creationId xmlns:a16="http://schemas.microsoft.com/office/drawing/2014/main" id="{0AE5EB3A-47D1-4BD2-952A-6675441054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95736" y="1357298"/>
            <a:ext cx="4286280" cy="4071966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  <p:txBody>
          <a:bodyPr spcFirstLastPara="1" wrap="none" fromWordArt="1">
            <a:prstTxWarp prst="textCircle">
              <a:avLst/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</a:sp3d>
          </a:bodyPr>
          <a:lstStyle/>
          <a:p>
            <a:pPr algn="ctr">
              <a:defRPr/>
            </a:pPr>
            <a:r>
              <a:rPr lang="en-US" sz="1400" b="1" kern="10" dirty="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Arial"/>
                <a:cs typeface="Arial"/>
              </a:rPr>
              <a:t>WHEEL FORTUNE</a:t>
            </a:r>
          </a:p>
        </p:txBody>
      </p:sp>
      <p:pic>
        <p:nvPicPr>
          <p:cNvPr id="56332" name="Neu Em La - bupbebaby_thuytrang (YeuCaHat.com).mp3">
            <a:hlinkClick r:id="" action="ppaction://media"/>
            <a:extLst>
              <a:ext uri="{FF2B5EF4-FFF2-40B4-BE49-F238E27FC236}">
                <a16:creationId xmlns:a16="http://schemas.microsoft.com/office/drawing/2014/main" id="{A4E7AE1B-8651-4D3A-A448-C02BC161C294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6381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hiec non.jpg">
            <a:extLst>
              <a:ext uri="{FF2B5EF4-FFF2-40B4-BE49-F238E27FC236}">
                <a16:creationId xmlns:a16="http://schemas.microsoft.com/office/drawing/2014/main" id="{923ADAB4-AE38-4148-8742-D0C0E9BDC1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1606551"/>
            <a:ext cx="35607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B66E8B8D-7AC1-4649-B53C-9DC8B8D82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11499" y="2994577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2C1A363-D020-4C3F-9B76-B9C6518AE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433050" y="160655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928" fill="hold"/>
                                        <p:tgtEl>
                                          <p:spTgt spid="56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bedroom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kitchen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bathroom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055" y="2217869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A. bathroom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bedroom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kitchen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bathroom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0" y="3084670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B. bedroom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6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Is he a </a:t>
            </a:r>
            <a:r>
              <a:rPr lang="en-US" sz="3733" b="1" u="sng" dirty="0">
                <a:solidFill>
                  <a:srgbClr val="FF0000"/>
                </a:solidFill>
              </a:rPr>
              <a:t>cook?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Yes, he is.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4990655" y="5086807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4450048" y="1978815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bedroom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house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bathroom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49" y="3927720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C. house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0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B. dining room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kitchen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bathroom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0" y="3084670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B. dining room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6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5" y="2709862"/>
            <a:ext cx="789474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13- lesson 2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091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Is she a </a:t>
            </a:r>
            <a:r>
              <a:rPr lang="en-US" sz="3733" b="1" u="sng" dirty="0">
                <a:solidFill>
                  <a:srgbClr val="FF0000"/>
                </a:solidFill>
              </a:rPr>
              <a:t>singer?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No, she isn’t. She’s a teacher.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8534328" y="5067441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8001275" y="2036156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Is he a </a:t>
            </a:r>
            <a:r>
              <a:rPr lang="en-US" sz="3733" b="1" u="sng" dirty="0">
                <a:solidFill>
                  <a:srgbClr val="FF0000"/>
                </a:solidFill>
              </a:rPr>
              <a:t>farmer?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Yes, he is.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8534328" y="5067441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8001275" y="2036156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Is she a </a:t>
            </a:r>
            <a:r>
              <a:rPr lang="en-US" sz="3733" b="1" u="sng" dirty="0">
                <a:solidFill>
                  <a:srgbClr val="FF0000"/>
                </a:solidFill>
              </a:rPr>
              <a:t>teacher?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No, she isn’t. She’s a nurse.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048761" y="4981918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4515708" y="1950633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3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2105</TotalTime>
  <Words>858</Words>
  <Application>Microsoft Office PowerPoint</Application>
  <PresentationFormat>Widescreen</PresentationFormat>
  <Paragraphs>238</Paragraphs>
  <Slides>64</Slides>
  <Notes>25</Notes>
  <HiddenSlides>0</HiddenSlides>
  <MMClips>36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.VnAvant</vt:lpstr>
      <vt:lpstr>.VnBahamasB</vt:lpstr>
      <vt:lpstr>.VnBlackH</vt:lpstr>
      <vt:lpstr>.VnBodoni</vt:lpstr>
      <vt:lpstr>.VnShelley Allegro</vt:lpstr>
      <vt:lpstr>.VnTime</vt:lpstr>
      <vt:lpstr>.VnTimeH</vt:lpstr>
      <vt:lpstr>A3.OpenSansBold-San</vt:lpstr>
      <vt:lpstr>A3.OpenSans-San</vt:lpstr>
      <vt:lpstr>Arial</vt:lpstr>
      <vt:lpstr>Calibri</vt:lpstr>
      <vt:lpstr>Calibri Light</vt:lpstr>
      <vt:lpstr>Cambria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126</cp:revision>
  <dcterms:created xsi:type="dcterms:W3CDTF">2021-11-11T15:46:46Z</dcterms:created>
  <dcterms:modified xsi:type="dcterms:W3CDTF">2025-05-07T00:51:47Z</dcterms:modified>
</cp:coreProperties>
</file>