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audio2.wav" ContentType="audio/wav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audio3.wav" ContentType="audio/wav"/>
  <Override PartName="/ppt/notesSlides/notesSlide26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5"/>
  </p:notesMasterIdLst>
  <p:sldIdLst>
    <p:sldId id="390" r:id="rId3"/>
    <p:sldId id="721" r:id="rId4"/>
    <p:sldId id="432" r:id="rId5"/>
    <p:sldId id="433" r:id="rId6"/>
    <p:sldId id="622" r:id="rId7"/>
    <p:sldId id="624" r:id="rId8"/>
    <p:sldId id="625" r:id="rId9"/>
    <p:sldId id="626" r:id="rId10"/>
    <p:sldId id="627" r:id="rId11"/>
    <p:sldId id="628" r:id="rId12"/>
    <p:sldId id="453" r:id="rId13"/>
    <p:sldId id="454" r:id="rId14"/>
    <p:sldId id="439" r:id="rId15"/>
    <p:sldId id="593" r:id="rId16"/>
    <p:sldId id="293" r:id="rId17"/>
    <p:sldId id="294" r:id="rId18"/>
    <p:sldId id="315" r:id="rId19"/>
    <p:sldId id="321" r:id="rId20"/>
    <p:sldId id="316" r:id="rId21"/>
    <p:sldId id="317" r:id="rId22"/>
    <p:sldId id="319" r:id="rId23"/>
    <p:sldId id="322" r:id="rId24"/>
    <p:sldId id="629" r:id="rId25"/>
    <p:sldId id="452" r:id="rId26"/>
    <p:sldId id="456" r:id="rId27"/>
    <p:sldId id="722" r:id="rId28"/>
    <p:sldId id="458" r:id="rId29"/>
    <p:sldId id="548" r:id="rId30"/>
    <p:sldId id="546" r:id="rId31"/>
    <p:sldId id="547" r:id="rId32"/>
    <p:sldId id="445" r:id="rId33"/>
    <p:sldId id="455" r:id="rId34"/>
    <p:sldId id="446" r:id="rId35"/>
    <p:sldId id="447" r:id="rId36"/>
    <p:sldId id="536" r:id="rId37"/>
    <p:sldId id="394" r:id="rId38"/>
    <p:sldId id="537" r:id="rId39"/>
    <p:sldId id="538" r:id="rId40"/>
    <p:sldId id="539" r:id="rId41"/>
    <p:sldId id="560" r:id="rId42"/>
    <p:sldId id="323" r:id="rId43"/>
    <p:sldId id="344" r:id="rId44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0" d="100"/>
          <a:sy n="70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52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06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117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903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077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507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640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4B524-B2BE-4E8C-83F8-C5FB7E179F3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13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65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29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3450931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30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1508831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7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f96fb9278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f96fb9278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08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53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96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78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61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70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16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3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03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56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8835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59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800" y="5"/>
            <a:ext cx="12255600" cy="6887600"/>
            <a:chOff x="-23850" y="4"/>
            <a:chExt cx="9191700" cy="5165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12" name="Google Shape;12;p2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" name="Google Shape;13;p2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" name="Google Shape;14;p2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" name="Google Shape;22;p2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" name="Google Shape;23;p2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8" name="Google Shape;28;p2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6" name="Google Shape;56;p2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2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" name="Google Shape;58;p2"/>
          <p:cNvGrpSpPr/>
          <p:nvPr/>
        </p:nvGrpSpPr>
        <p:grpSpPr>
          <a:xfrm>
            <a:off x="-78933" y="-49334"/>
            <a:ext cx="12270901" cy="6902891"/>
            <a:chOff x="-59200" y="-37000"/>
            <a:chExt cx="9203176" cy="5177168"/>
          </a:xfrm>
        </p:grpSpPr>
        <p:sp>
          <p:nvSpPr>
            <p:cNvPr id="59" name="Google Shape;59;p2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953400" y="1806467"/>
            <a:ext cx="10285200" cy="17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953467" y="4645867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014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9"/>
          <p:cNvGrpSpPr/>
          <p:nvPr/>
        </p:nvGrpSpPr>
        <p:grpSpPr>
          <a:xfrm>
            <a:off x="-31800" y="5"/>
            <a:ext cx="12255600" cy="6887600"/>
            <a:chOff x="-23850" y="4"/>
            <a:chExt cx="9191700" cy="5165700"/>
          </a:xfrm>
        </p:grpSpPr>
        <p:grpSp>
          <p:nvGrpSpPr>
            <p:cNvPr id="393" name="Google Shape;393;p9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394" name="Google Shape;394;p9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395" name="Google Shape;395;p9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6" name="Google Shape;396;p9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7" name="Google Shape;397;p9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8" name="Google Shape;398;p9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9" name="Google Shape;399;p9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0" name="Google Shape;400;p9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1" name="Google Shape;401;p9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2" name="Google Shape;402;p9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9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4" name="Google Shape;404;p9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5" name="Google Shape;405;p9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6" name="Google Shape;406;p9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7" name="Google Shape;407;p9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8" name="Google Shape;408;p9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9" name="Google Shape;409;p9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0" name="Google Shape;410;p9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11" name="Google Shape;411;p9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9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9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9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9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9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9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9" name="Google Shape;439;p9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9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1" name="Google Shape;441;p9"/>
          <p:cNvSpPr txBox="1">
            <a:spLocks noGrp="1"/>
          </p:cNvSpPr>
          <p:nvPr>
            <p:ph type="subTitle" idx="1"/>
          </p:nvPr>
        </p:nvSpPr>
        <p:spPr>
          <a:xfrm>
            <a:off x="2988600" y="3429000"/>
            <a:ext cx="6214800" cy="1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9"/>
          <p:cNvSpPr txBox="1">
            <a:spLocks noGrp="1"/>
          </p:cNvSpPr>
          <p:nvPr>
            <p:ph type="title"/>
          </p:nvPr>
        </p:nvSpPr>
        <p:spPr>
          <a:xfrm>
            <a:off x="3953600" y="2181267"/>
            <a:ext cx="42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3" name="Google Shape;443;p9"/>
          <p:cNvGrpSpPr/>
          <p:nvPr/>
        </p:nvGrpSpPr>
        <p:grpSpPr>
          <a:xfrm>
            <a:off x="-78933" y="-49334"/>
            <a:ext cx="12270901" cy="6902891"/>
            <a:chOff x="-59200" y="-37000"/>
            <a:chExt cx="9203176" cy="5177168"/>
          </a:xfrm>
        </p:grpSpPr>
        <p:sp>
          <p:nvSpPr>
            <p:cNvPr id="444" name="Google Shape;444;p9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380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110923" y="152577"/>
            <a:ext cx="1341996" cy="1248387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322869" y="5902687"/>
            <a:ext cx="748795" cy="763468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468933" y="1915144"/>
            <a:ext cx="11630088" cy="4773697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2564367" y="2058600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3839967" y="24300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3839967" y="18645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2564367" y="36577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3839967" y="40436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3839967" y="34781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2564367" y="52590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3839967" y="56571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3839967" y="50917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10934987" y="4673185"/>
            <a:ext cx="1951048" cy="1049033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92109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6" r:id="rId8"/>
    <p:sldLayoutId id="2147483677" r:id="rId9"/>
    <p:sldLayoutId id="214748367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6.png"/><Relationship Id="rId5" Type="http://schemas.microsoft.com/office/2007/relationships/media" Target="../media/media7.mp3"/><Relationship Id="rId10" Type="http://schemas.openxmlformats.org/officeDocument/2006/relationships/image" Target="../media/image17.png"/><Relationship Id="rId4" Type="http://schemas.openxmlformats.org/officeDocument/2006/relationships/audio" Target="../media/media6.mp3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4.mp3"/><Relationship Id="rId18" Type="http://schemas.openxmlformats.org/officeDocument/2006/relationships/image" Target="../media/image14.png"/><Relationship Id="rId3" Type="http://schemas.microsoft.com/office/2007/relationships/media" Target="../media/media9.mp3"/><Relationship Id="rId21" Type="http://schemas.openxmlformats.org/officeDocument/2006/relationships/image" Target="../media/image16.png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6" Type="http://schemas.openxmlformats.org/officeDocument/2006/relationships/audio" Target="../media/media15.mp3"/><Relationship Id="rId20" Type="http://schemas.openxmlformats.org/officeDocument/2006/relationships/image" Target="../media/image18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5" Type="http://schemas.microsoft.com/office/2007/relationships/media" Target="../media/media15.mp3"/><Relationship Id="rId10" Type="http://schemas.openxmlformats.org/officeDocument/2006/relationships/audio" Target="../media/media12.mp3"/><Relationship Id="rId19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audio" Target="../media/media14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18.xml"/><Relationship Id="rId3" Type="http://schemas.openxmlformats.org/officeDocument/2006/relationships/image" Target="../media/image20.png"/><Relationship Id="rId7" Type="http://schemas.openxmlformats.org/officeDocument/2006/relationships/slide" Target="slide22.xml"/><Relationship Id="rId12" Type="http://schemas.openxmlformats.org/officeDocument/2006/relationships/slide" Target="slide1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slide" Target="slide17.xml"/><Relationship Id="rId5" Type="http://schemas.openxmlformats.org/officeDocument/2006/relationships/image" Target="../media/image22.png"/><Relationship Id="rId1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image" Target="../media/image21.png"/><Relationship Id="rId9" Type="http://schemas.openxmlformats.org/officeDocument/2006/relationships/slide" Target="slide20.xml"/><Relationship Id="rId14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e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5.jpe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eg"/><Relationship Id="rId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eg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7.png"/><Relationship Id="rId4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27.png"/><Relationship Id="rId4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4.wav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3548063" y="2613025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FF00"/>
                </a:solidFill>
                <a:latin typeface="Arial" pitchFamily="34" charset="0"/>
              </a:rPr>
              <a:t>LESSON 3 ( 1, 2, 3)</a:t>
            </a:r>
          </a:p>
        </p:txBody>
      </p: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1181100" y="158198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13: MY HOUSE</a:t>
            </a: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515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2339907" y="829904"/>
            <a:ext cx="821443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Where is the ………………..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468361" y="4860550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It’s there.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6476547" y="544407"/>
            <a:ext cx="3375546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725874-6C3D-46D0-87C2-E053237BB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30" y="1757498"/>
            <a:ext cx="4572000" cy="2595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AC3666-B3A6-4CB2-987B-26B86F777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06" y="3568186"/>
            <a:ext cx="1069092" cy="96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1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95AED2-9F1D-447A-BC2E-391656D275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611" y="486913"/>
            <a:ext cx="10371017" cy="5928401"/>
          </a:xfrm>
          <a:prstGeom prst="rect">
            <a:avLst/>
          </a:prstGeom>
        </p:spPr>
      </p:pic>
      <p:pic>
        <p:nvPicPr>
          <p:cNvPr id="9" name="Track 29">
            <a:hlinkClick r:id="" action="ppaction://media"/>
            <a:extLst>
              <a:ext uri="{FF2B5EF4-FFF2-40B4-BE49-F238E27FC236}">
                <a16:creationId xmlns:a16="http://schemas.microsoft.com/office/drawing/2014/main" id="{B85130E3-ECE2-4D34-86E8-58B3163E2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95966" y="1027030"/>
            <a:ext cx="627017" cy="729199"/>
          </a:xfrm>
          <a:prstGeom prst="rect">
            <a:avLst/>
          </a:prstGeom>
        </p:spPr>
      </p:pic>
      <p:pic>
        <p:nvPicPr>
          <p:cNvPr id="2" name="U 1 3 L 3. 1">
            <a:hlinkClick r:id="" action="ppaction://media"/>
            <a:extLst>
              <a:ext uri="{FF2B5EF4-FFF2-40B4-BE49-F238E27FC236}">
                <a16:creationId xmlns:a16="http://schemas.microsoft.com/office/drawing/2014/main" id="{512227FC-2C59-4417-B332-0EB330C119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5372" y="3938587"/>
            <a:ext cx="609600" cy="609600"/>
          </a:xfrm>
          <a:prstGeom prst="rect">
            <a:avLst/>
          </a:prstGeom>
        </p:spPr>
      </p:pic>
      <p:pic>
        <p:nvPicPr>
          <p:cNvPr id="3" name="U 1 3 L 3.2">
            <a:hlinkClick r:id="" action="ppaction://media"/>
            <a:extLst>
              <a:ext uri="{FF2B5EF4-FFF2-40B4-BE49-F238E27FC236}">
                <a16:creationId xmlns:a16="http://schemas.microsoft.com/office/drawing/2014/main" id="{0B03575F-7660-4E7C-85D9-E4ECA0B424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611" y="5205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1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3917E-53A9-44F5-98AE-0B23ABD160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729" y="780620"/>
            <a:ext cx="10563014" cy="5387951"/>
          </a:xfrm>
          <a:prstGeom prst="rect">
            <a:avLst/>
          </a:prstGeom>
        </p:spPr>
      </p:pic>
      <p:pic>
        <p:nvPicPr>
          <p:cNvPr id="9" name="Track 30">
            <a:hlinkClick r:id="" action="ppaction://media"/>
            <a:extLst>
              <a:ext uri="{FF2B5EF4-FFF2-40B4-BE49-F238E27FC236}">
                <a16:creationId xmlns:a16="http://schemas.microsoft.com/office/drawing/2014/main" id="{A4A4B5C2-FFDD-41D2-A6B2-5C0DA80B1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78033" y="1291086"/>
            <a:ext cx="563203" cy="769943"/>
          </a:xfrm>
          <a:prstGeom prst="rect">
            <a:avLst/>
          </a:prstGeom>
        </p:spPr>
      </p:pic>
      <p:pic>
        <p:nvPicPr>
          <p:cNvPr id="2" name="U13 L3 .2.1">
            <a:hlinkClick r:id="" action="ppaction://media"/>
            <a:extLst>
              <a:ext uri="{FF2B5EF4-FFF2-40B4-BE49-F238E27FC236}">
                <a16:creationId xmlns:a16="http://schemas.microsoft.com/office/drawing/2014/main" id="{9DEA16BF-D5E8-49B7-81FC-CF34C22AE8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4929" y="3938587"/>
            <a:ext cx="609600" cy="609600"/>
          </a:xfrm>
          <a:prstGeom prst="rect">
            <a:avLst/>
          </a:prstGeom>
        </p:spPr>
      </p:pic>
      <p:pic>
        <p:nvPicPr>
          <p:cNvPr id="3" name="U13 L3 .2.2">
            <a:hlinkClick r:id="" action="ppaction://media"/>
            <a:extLst>
              <a:ext uri="{FF2B5EF4-FFF2-40B4-BE49-F238E27FC236}">
                <a16:creationId xmlns:a16="http://schemas.microsoft.com/office/drawing/2014/main" id="{149F1668-C9A5-4B79-B5B0-493B75DBAF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4929" y="5171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3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9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D568C4-D741-4627-B0F4-A62D342A786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8625" y="386163"/>
            <a:ext cx="10444139" cy="5974296"/>
          </a:xfrm>
          <a:prstGeom prst="rect">
            <a:avLst/>
          </a:prstGeom>
        </p:spPr>
      </p:pic>
      <p:pic>
        <p:nvPicPr>
          <p:cNvPr id="9" name="Track 31">
            <a:hlinkClick r:id="" action="ppaction://media"/>
            <a:extLst>
              <a:ext uri="{FF2B5EF4-FFF2-40B4-BE49-F238E27FC236}">
                <a16:creationId xmlns:a16="http://schemas.microsoft.com/office/drawing/2014/main" id="{C387DF1F-39B0-4920-BBF6-961D120D0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32024" y="917577"/>
            <a:ext cx="757589" cy="573152"/>
          </a:xfrm>
          <a:prstGeom prst="rect">
            <a:avLst/>
          </a:prstGeom>
        </p:spPr>
      </p:pic>
      <p:pic>
        <p:nvPicPr>
          <p:cNvPr id="2" name="U 1 3 L 3. 3. 1">
            <a:hlinkClick r:id="" action="ppaction://media"/>
            <a:extLst>
              <a:ext uri="{FF2B5EF4-FFF2-40B4-BE49-F238E27FC236}">
                <a16:creationId xmlns:a16="http://schemas.microsoft.com/office/drawing/2014/main" id="{265064DA-7FAA-44C3-8587-A0088AE881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7380" y="1823433"/>
            <a:ext cx="304800" cy="304800"/>
          </a:xfrm>
          <a:prstGeom prst="rect">
            <a:avLst/>
          </a:prstGeom>
        </p:spPr>
      </p:pic>
      <p:pic>
        <p:nvPicPr>
          <p:cNvPr id="3" name="U 1 3 L 3. 3. 2">
            <a:hlinkClick r:id="" action="ppaction://media"/>
            <a:extLst>
              <a:ext uri="{FF2B5EF4-FFF2-40B4-BE49-F238E27FC236}">
                <a16:creationId xmlns:a16="http://schemas.microsoft.com/office/drawing/2014/main" id="{54F28AB2-20FA-4BA7-A570-A723980232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4501" y="2209595"/>
            <a:ext cx="304800" cy="304800"/>
          </a:xfrm>
          <a:prstGeom prst="rect">
            <a:avLst/>
          </a:prstGeom>
        </p:spPr>
      </p:pic>
      <p:pic>
        <p:nvPicPr>
          <p:cNvPr id="4" name="U 1 3 L 3. 3. 3">
            <a:hlinkClick r:id="" action="ppaction://media"/>
            <a:extLst>
              <a:ext uri="{FF2B5EF4-FFF2-40B4-BE49-F238E27FC236}">
                <a16:creationId xmlns:a16="http://schemas.microsoft.com/office/drawing/2014/main" id="{E7D82265-9DFE-44A8-B775-200EE1FA6EF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259" y="2598825"/>
            <a:ext cx="304800" cy="304800"/>
          </a:xfrm>
          <a:prstGeom prst="rect">
            <a:avLst/>
          </a:prstGeom>
        </p:spPr>
      </p:pic>
      <p:pic>
        <p:nvPicPr>
          <p:cNvPr id="10" name="U 1 3 L 3. 3. 4">
            <a:hlinkClick r:id="" action="ppaction://media"/>
            <a:extLst>
              <a:ext uri="{FF2B5EF4-FFF2-40B4-BE49-F238E27FC236}">
                <a16:creationId xmlns:a16="http://schemas.microsoft.com/office/drawing/2014/main" id="{8B491AA0-9439-4293-AE2A-5755ABA9383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259" y="2900557"/>
            <a:ext cx="304800" cy="304800"/>
          </a:xfrm>
          <a:prstGeom prst="rect">
            <a:avLst/>
          </a:prstGeom>
        </p:spPr>
      </p:pic>
      <p:pic>
        <p:nvPicPr>
          <p:cNvPr id="11" name="U 1 3 L 3. 3. 4">
            <a:hlinkClick r:id="" action="ppaction://media"/>
            <a:extLst>
              <a:ext uri="{FF2B5EF4-FFF2-40B4-BE49-F238E27FC236}">
                <a16:creationId xmlns:a16="http://schemas.microsoft.com/office/drawing/2014/main" id="{5249E9DF-B5E6-40AC-99DC-AB9B3E91024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8625" y="4447521"/>
            <a:ext cx="304800" cy="304800"/>
          </a:xfrm>
          <a:prstGeom prst="rect">
            <a:avLst/>
          </a:prstGeom>
        </p:spPr>
      </p:pic>
      <p:pic>
        <p:nvPicPr>
          <p:cNvPr id="12" name="U 1 3 L 3. 3. 5">
            <a:hlinkClick r:id="" action="ppaction://media"/>
            <a:extLst>
              <a:ext uri="{FF2B5EF4-FFF2-40B4-BE49-F238E27FC236}">
                <a16:creationId xmlns:a16="http://schemas.microsoft.com/office/drawing/2014/main" id="{C13339F3-4EDF-4C72-9868-51CCB5E43F1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8743" y="3451759"/>
            <a:ext cx="304800" cy="304800"/>
          </a:xfrm>
          <a:prstGeom prst="rect">
            <a:avLst/>
          </a:prstGeom>
        </p:spPr>
      </p:pic>
      <p:pic>
        <p:nvPicPr>
          <p:cNvPr id="13" name="U 1 3 L 3. 3. 6">
            <a:hlinkClick r:id="" action="ppaction://media"/>
            <a:extLst>
              <a:ext uri="{FF2B5EF4-FFF2-40B4-BE49-F238E27FC236}">
                <a16:creationId xmlns:a16="http://schemas.microsoft.com/office/drawing/2014/main" id="{7507217C-44E8-4C3A-A4F6-7125E411C61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8625" y="3778530"/>
            <a:ext cx="304800" cy="304800"/>
          </a:xfrm>
          <a:prstGeom prst="rect">
            <a:avLst/>
          </a:prstGeom>
        </p:spPr>
      </p:pic>
      <p:pic>
        <p:nvPicPr>
          <p:cNvPr id="14" name="U 1 3 L 3. 3. 7">
            <a:hlinkClick r:id="" action="ppaction://media"/>
            <a:extLst>
              <a:ext uri="{FF2B5EF4-FFF2-40B4-BE49-F238E27FC236}">
                <a16:creationId xmlns:a16="http://schemas.microsoft.com/office/drawing/2014/main" id="{535F576F-6251-4F3D-A119-35B61F2B448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8625" y="41207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6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000375" y="1425575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F646DB-093A-48C9-AFDB-1DED451ACB4D}"/>
              </a:ext>
            </a:extLst>
          </p:cNvPr>
          <p:cNvSpPr/>
          <p:nvPr/>
        </p:nvSpPr>
        <p:spPr>
          <a:xfrm>
            <a:off x="1883053" y="3955590"/>
            <a:ext cx="8425894" cy="185194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Play game:</a:t>
            </a:r>
          </a:p>
          <a:p>
            <a:pPr algn="ctr"/>
            <a:r>
              <a:rPr lang="en-US" sz="6600" b="1" dirty="0"/>
              <a:t>SECRET BOX</a:t>
            </a:r>
          </a:p>
        </p:txBody>
      </p:sp>
    </p:spTree>
    <p:extLst>
      <p:ext uri="{BB962C8B-B14F-4D97-AF65-F5344CB8AC3E}">
        <p14:creationId xmlns:p14="http://schemas.microsoft.com/office/powerpoint/2010/main" val="4133374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Tekhnologic"/>
          <p:cNvGrpSpPr/>
          <p:nvPr/>
        </p:nvGrpSpPr>
        <p:grpSpPr>
          <a:xfrm>
            <a:off x="1" y="6606000"/>
            <a:ext cx="987779" cy="252000"/>
            <a:chOff x="128923" y="6453000"/>
            <a:chExt cx="987779" cy="252000"/>
          </a:xfrm>
        </p:grpSpPr>
        <p:pic>
          <p:nvPicPr>
            <p:cNvPr id="46" name="Logo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23" y="6453000"/>
              <a:ext cx="252000" cy="252000"/>
            </a:xfrm>
            <a:prstGeom prst="rect">
              <a:avLst/>
            </a:prstGeom>
          </p:spPr>
        </p:pic>
        <p:sp>
          <p:nvSpPr>
            <p:cNvPr id="47" name="Text"/>
            <p:cNvSpPr/>
            <p:nvPr/>
          </p:nvSpPr>
          <p:spPr>
            <a:xfrm>
              <a:off x="380923" y="6502056"/>
              <a:ext cx="735779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US" sz="1000" i="1" dirty="0">
                  <a:ln w="0"/>
                  <a:solidFill>
                    <a:srgbClr val="5F5E5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tekhnologic</a:t>
              </a:r>
            </a:p>
          </p:txBody>
        </p:sp>
      </p:grpSp>
      <p:pic>
        <p:nvPicPr>
          <p:cNvPr id="84" name="1 Point Coi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98" y="709036"/>
            <a:ext cx="2148681" cy="2148681"/>
          </a:xfrm>
          <a:prstGeom prst="rect">
            <a:avLst/>
          </a:prstGeom>
        </p:spPr>
      </p:pic>
      <p:pic>
        <p:nvPicPr>
          <p:cNvPr id="86" name="1 Point Coi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5" y="3598154"/>
            <a:ext cx="2148681" cy="2148681"/>
          </a:xfrm>
          <a:prstGeom prst="rect">
            <a:avLst/>
          </a:prstGeom>
        </p:spPr>
      </p:pic>
      <p:pic>
        <p:nvPicPr>
          <p:cNvPr id="91" name="2 Point Coi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1" y="709035"/>
            <a:ext cx="2148681" cy="2139803"/>
          </a:xfrm>
          <a:prstGeom prst="rect">
            <a:avLst/>
          </a:prstGeom>
        </p:spPr>
      </p:pic>
      <p:pic>
        <p:nvPicPr>
          <p:cNvPr id="93" name="2 Point Coi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17" y="3607032"/>
            <a:ext cx="2148681" cy="2139803"/>
          </a:xfrm>
          <a:prstGeom prst="rect">
            <a:avLst/>
          </a:prstGeom>
        </p:spPr>
      </p:pic>
      <p:pic>
        <p:nvPicPr>
          <p:cNvPr id="95" name="3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85" y="740526"/>
            <a:ext cx="2148681" cy="2148681"/>
          </a:xfrm>
          <a:prstGeom prst="rect">
            <a:avLst/>
          </a:prstGeom>
        </p:spPr>
      </p:pic>
      <p:pic>
        <p:nvPicPr>
          <p:cNvPr id="99" name="3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726" y="3557974"/>
            <a:ext cx="2148681" cy="2148681"/>
          </a:xfrm>
          <a:prstGeom prst="rect">
            <a:avLst/>
          </a:prstGeom>
        </p:spPr>
      </p:pic>
      <p:pic>
        <p:nvPicPr>
          <p:cNvPr id="97" name="5 Point Coi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105" y="3542000"/>
            <a:ext cx="2148681" cy="2148681"/>
          </a:xfrm>
          <a:prstGeom prst="rect">
            <a:avLst/>
          </a:prstGeom>
        </p:spPr>
      </p:pic>
      <p:sp>
        <p:nvSpPr>
          <p:cNvPr id="52" name="Square7">
            <a:hlinkClick r:id="rId7" action="ppaction://hlinksldjump"/>
          </p:cNvPr>
          <p:cNvSpPr/>
          <p:nvPr/>
        </p:nvSpPr>
        <p:spPr>
          <a:xfrm>
            <a:off x="6334619" y="3346619"/>
            <a:ext cx="2663179" cy="2546179"/>
          </a:xfrm>
          <a:prstGeom prst="rect">
            <a:avLst/>
          </a:prstGeom>
          <a:solidFill>
            <a:schemeClr val="bg2">
              <a:lumMod val="10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Square8">
            <a:hlinkClick r:id="rId8" action="ppaction://hlinksldjump"/>
          </p:cNvPr>
          <p:cNvSpPr/>
          <p:nvPr/>
        </p:nvSpPr>
        <p:spPr>
          <a:xfrm>
            <a:off x="9118706" y="3346619"/>
            <a:ext cx="2698993" cy="253944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61" name="1 Point Coi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36" y="740526"/>
            <a:ext cx="2148681" cy="2148681"/>
          </a:xfrm>
          <a:prstGeom prst="rect">
            <a:avLst/>
          </a:prstGeom>
        </p:spPr>
      </p:pic>
      <p:sp>
        <p:nvSpPr>
          <p:cNvPr id="63" name="Square5">
            <a:hlinkClick r:id="rId9" action="ppaction://hlinksldjump"/>
          </p:cNvPr>
          <p:cNvSpPr/>
          <p:nvPr/>
        </p:nvSpPr>
        <p:spPr>
          <a:xfrm>
            <a:off x="694728" y="3355855"/>
            <a:ext cx="2698993" cy="25394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Square1">
            <a:hlinkClick r:id="rId10" action="ppaction://hlinksldjump"/>
          </p:cNvPr>
          <p:cNvSpPr/>
          <p:nvPr/>
        </p:nvSpPr>
        <p:spPr>
          <a:xfrm>
            <a:off x="695017" y="695536"/>
            <a:ext cx="2698993" cy="2539440"/>
          </a:xfrm>
          <a:prstGeom prst="rect">
            <a:avLst/>
          </a:prstGeom>
          <a:solidFill>
            <a:srgbClr val="92D05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Square2">
            <a:hlinkClick r:id="rId11" action="ppaction://hlinksldjump"/>
          </p:cNvPr>
          <p:cNvSpPr/>
          <p:nvPr/>
        </p:nvSpPr>
        <p:spPr>
          <a:xfrm>
            <a:off x="3514168" y="695536"/>
            <a:ext cx="2698993" cy="2539440"/>
          </a:xfrm>
          <a:prstGeom prst="rect">
            <a:avLst/>
          </a:prstGeom>
          <a:solidFill>
            <a:srgbClr val="7030A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Square4">
            <a:hlinkClick r:id="rId12" action="ppaction://hlinksldjump"/>
          </p:cNvPr>
          <p:cNvSpPr/>
          <p:nvPr/>
        </p:nvSpPr>
        <p:spPr>
          <a:xfrm>
            <a:off x="9118417" y="695400"/>
            <a:ext cx="2698993" cy="2539440"/>
          </a:xfrm>
          <a:prstGeom prst="rect">
            <a:avLst/>
          </a:prstGeom>
          <a:solidFill>
            <a:srgbClr val="00B0F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Square4">
            <a:hlinkClick r:id="rId13" action="ppaction://hlinksldjump"/>
          </p:cNvPr>
          <p:cNvSpPr/>
          <p:nvPr/>
        </p:nvSpPr>
        <p:spPr>
          <a:xfrm>
            <a:off x="6328726" y="695400"/>
            <a:ext cx="2698993" cy="253944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Square1">
            <a:hlinkClick r:id="rId14" action="ppaction://hlinksldjump"/>
          </p:cNvPr>
          <p:cNvSpPr/>
          <p:nvPr/>
        </p:nvSpPr>
        <p:spPr>
          <a:xfrm>
            <a:off x="3508781" y="3346619"/>
            <a:ext cx="2698993" cy="253944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Arrow: Left 2">
            <a:hlinkClick r:id="rId15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1510994" y="5895295"/>
            <a:ext cx="2578308" cy="110179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29042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63" grpId="0" animBg="1"/>
      <p:bldP spid="65" grpId="0" animBg="1"/>
      <p:bldP spid="66" grpId="0" animBg="1"/>
      <p:bldP spid="67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6"/>
          <p:cNvSpPr/>
          <p:nvPr/>
        </p:nvSpPr>
        <p:spPr>
          <a:xfrm>
            <a:off x="317415" y="5189579"/>
            <a:ext cx="3647440" cy="115898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1" name="Google Shape;1331;p46"/>
          <p:cNvSpPr/>
          <p:nvPr/>
        </p:nvSpPr>
        <p:spPr>
          <a:xfrm>
            <a:off x="4272005" y="5189579"/>
            <a:ext cx="3647440" cy="115898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2" name="Google Shape;1332;p46"/>
          <p:cNvSpPr/>
          <p:nvPr/>
        </p:nvSpPr>
        <p:spPr>
          <a:xfrm>
            <a:off x="8303164" y="5201284"/>
            <a:ext cx="3177635" cy="1101792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8" name="Google Shape;1338;p46"/>
          <p:cNvSpPr txBox="1">
            <a:spLocks noGrp="1"/>
          </p:cNvSpPr>
          <p:nvPr>
            <p:ph type="title"/>
          </p:nvPr>
        </p:nvSpPr>
        <p:spPr>
          <a:xfrm>
            <a:off x="518233" y="5610673"/>
            <a:ext cx="3446623" cy="21522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 dirty="0">
                <a:solidFill>
                  <a:schemeClr val="tx2">
                    <a:lumMod val="10000"/>
                  </a:schemeClr>
                </a:solidFill>
              </a:rPr>
              <a:t>Where</a:t>
            </a:r>
            <a:endParaRPr sz="4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4886307" y="5575940"/>
            <a:ext cx="2418839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Wh</a:t>
            </a: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at</a:t>
            </a: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8503429" y="5419158"/>
            <a:ext cx="2765417" cy="52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How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3176132" y="5327331"/>
            <a:ext cx="883920" cy="8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9204241" y="3076422"/>
            <a:ext cx="2578308" cy="110179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23481" y="192073"/>
            <a:ext cx="10630474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………is the living room?</a:t>
            </a:r>
          </a:p>
        </p:txBody>
      </p:sp>
      <p:pic>
        <p:nvPicPr>
          <p:cNvPr id="19" name="Picture 4" descr="Spring interior of living room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456" y="1698473"/>
            <a:ext cx="7385185" cy="323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79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" grpId="0" animBg="1"/>
      <p:bldP spid="1331" grpId="0" animBg="1"/>
      <p:bldP spid="1332" grpId="0" animBg="1"/>
      <p:bldP spid="1338" grpId="0"/>
      <p:bldP spid="13" grpId="0"/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6"/>
          <p:cNvSpPr/>
          <p:nvPr/>
        </p:nvSpPr>
        <p:spPr>
          <a:xfrm>
            <a:off x="317415" y="5189579"/>
            <a:ext cx="3647440" cy="115898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1" name="Google Shape;1331;p46"/>
          <p:cNvSpPr/>
          <p:nvPr/>
        </p:nvSpPr>
        <p:spPr>
          <a:xfrm>
            <a:off x="4272005" y="5189579"/>
            <a:ext cx="3647440" cy="115898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2" name="Google Shape;1332;p46"/>
          <p:cNvSpPr/>
          <p:nvPr/>
        </p:nvSpPr>
        <p:spPr>
          <a:xfrm>
            <a:off x="8303164" y="5201284"/>
            <a:ext cx="3177635" cy="1101792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8" name="Google Shape;1338;p46"/>
          <p:cNvSpPr txBox="1">
            <a:spLocks noGrp="1"/>
          </p:cNvSpPr>
          <p:nvPr>
            <p:ph type="title"/>
          </p:nvPr>
        </p:nvSpPr>
        <p:spPr>
          <a:xfrm>
            <a:off x="518233" y="5610673"/>
            <a:ext cx="3446623" cy="21522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 dirty="0">
                <a:solidFill>
                  <a:schemeClr val="tx2">
                    <a:lumMod val="10000"/>
                  </a:schemeClr>
                </a:solidFill>
              </a:rPr>
              <a:t>living room</a:t>
            </a:r>
            <a:endParaRPr sz="4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4886307" y="5575940"/>
            <a:ext cx="2886093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bathroom</a:t>
            </a:r>
            <a:endParaRPr lang="en" sz="4800" dirty="0">
              <a:solidFill>
                <a:schemeClr val="tx2">
                  <a:lumMod val="10000"/>
                </a:schemeClr>
              </a:solidFill>
              <a:latin typeface="Londrina Solid"/>
              <a:ea typeface="Londrina Solid"/>
              <a:cs typeface="Londrina Solid"/>
            </a:endParaRP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8503429" y="5419158"/>
            <a:ext cx="2765417" cy="52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kitchen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7502781" y="5316571"/>
            <a:ext cx="883920" cy="8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9204241" y="3076422"/>
            <a:ext cx="2578308" cy="110179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82507" y="192073"/>
            <a:ext cx="9112431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the………..?</a:t>
            </a:r>
          </a:p>
        </p:txBody>
      </p:sp>
      <p:pic>
        <p:nvPicPr>
          <p:cNvPr id="12" name="Picture 2" descr="Bathroom design interior room with ceramic furniture background template.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77" y="1546290"/>
            <a:ext cx="6770001" cy="314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9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" grpId="0" animBg="1"/>
      <p:bldP spid="1331" grpId="0" animBg="1"/>
      <p:bldP spid="1332" grpId="0" animBg="1"/>
      <p:bldP spid="1338" grpId="0"/>
      <p:bldP spid="13" grpId="0"/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6"/>
          <p:cNvSpPr/>
          <p:nvPr/>
        </p:nvSpPr>
        <p:spPr>
          <a:xfrm>
            <a:off x="1851715" y="5172687"/>
            <a:ext cx="3647440" cy="115898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2" name="Google Shape;1332;p46"/>
          <p:cNvSpPr/>
          <p:nvPr/>
        </p:nvSpPr>
        <p:spPr>
          <a:xfrm>
            <a:off x="6398164" y="5172687"/>
            <a:ext cx="3177635" cy="1101792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2232388" y="5480927"/>
            <a:ext cx="2886093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It’s there.</a:t>
            </a:r>
            <a:endParaRPr lang="en" sz="4800" dirty="0">
              <a:solidFill>
                <a:schemeClr val="tx2">
                  <a:lumMod val="10000"/>
                </a:schemeClr>
              </a:solidFill>
              <a:latin typeface="Londrina Solid"/>
              <a:ea typeface="Londrina Solid"/>
              <a:cs typeface="Londrina Solid"/>
            </a:endParaRP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6604273" y="5448333"/>
            <a:ext cx="2765417" cy="52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It’s here.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4780332" y="5232317"/>
            <a:ext cx="883920" cy="8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9204241" y="3076422"/>
            <a:ext cx="2578308" cy="110179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01377" y="97270"/>
            <a:ext cx="8645957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kitchen?</a:t>
            </a:r>
          </a:p>
        </p:txBody>
      </p:sp>
      <p:pic>
        <p:nvPicPr>
          <p:cNvPr id="1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257976" y="4203303"/>
            <a:ext cx="1493432" cy="80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artoon interior of family kitchen counter with appliances, furniture. Free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38" y="1666945"/>
            <a:ext cx="7236703" cy="269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33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" grpId="0" animBg="1"/>
      <p:bldP spid="1332" grpId="0" animBg="1"/>
      <p:bldP spid="13" grpId="0"/>
      <p:bldP spid="14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6"/>
          <p:cNvSpPr/>
          <p:nvPr/>
        </p:nvSpPr>
        <p:spPr>
          <a:xfrm>
            <a:off x="1851715" y="5172687"/>
            <a:ext cx="3647440" cy="115898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2" name="Google Shape;1332;p46"/>
          <p:cNvSpPr/>
          <p:nvPr/>
        </p:nvSpPr>
        <p:spPr>
          <a:xfrm>
            <a:off x="6398164" y="5172687"/>
            <a:ext cx="3177635" cy="1101792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2232388" y="5480927"/>
            <a:ext cx="2886093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It’s there.</a:t>
            </a:r>
            <a:endParaRPr lang="en" sz="4800" dirty="0">
              <a:solidFill>
                <a:schemeClr val="tx2">
                  <a:lumMod val="10000"/>
                </a:schemeClr>
              </a:solidFill>
              <a:latin typeface="Londrina Solid"/>
              <a:ea typeface="Londrina Solid"/>
              <a:cs typeface="Londrina Solid"/>
            </a:endParaRP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6604273" y="5448333"/>
            <a:ext cx="2765417" cy="52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It’s here.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9062437" y="5206659"/>
            <a:ext cx="883920" cy="8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9204241" y="3076422"/>
            <a:ext cx="2578308" cy="110179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34096" y="192073"/>
            <a:ext cx="10409260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living room?</a:t>
            </a:r>
          </a:p>
        </p:txBody>
      </p:sp>
      <p:pic>
        <p:nvPicPr>
          <p:cNvPr id="15" name="Picture 4" descr="Spring interior of living room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06" y="1524389"/>
            <a:ext cx="7385185" cy="323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25815" y="3315548"/>
            <a:ext cx="3251335" cy="174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8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" grpId="0" animBg="1"/>
      <p:bldP spid="1332" grpId="0" animBg="1"/>
      <p:bldP spid="13" grpId="0"/>
      <p:bldP spid="14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4E5E4-0ECD-41DA-89AA-0753BA16CACE}"/>
              </a:ext>
            </a:extLst>
          </p:cNvPr>
          <p:cNvSpPr/>
          <p:nvPr/>
        </p:nvSpPr>
        <p:spPr>
          <a:xfrm>
            <a:off x="892522" y="-187794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85F6C9-5F41-471C-B2E8-7913B4DBE8A1}"/>
              </a:ext>
            </a:extLst>
          </p:cNvPr>
          <p:cNvSpPr/>
          <p:nvPr/>
        </p:nvSpPr>
        <p:spPr>
          <a:xfrm>
            <a:off x="2964629" y="3814662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32F817-AA07-492E-90B3-5F7A7DCBED89}"/>
              </a:ext>
            </a:extLst>
          </p:cNvPr>
          <p:cNvSpPr/>
          <p:nvPr/>
        </p:nvSpPr>
        <p:spPr>
          <a:xfrm>
            <a:off x="2289398" y="385752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183690-D34A-4BDA-A465-C189C606B633}"/>
              </a:ext>
            </a:extLst>
          </p:cNvPr>
          <p:cNvSpPr/>
          <p:nvPr/>
        </p:nvSpPr>
        <p:spPr>
          <a:xfrm>
            <a:off x="3642583" y="462595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CHANT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375E2B-16D0-40BB-B777-8CBC9DE4F0A5}"/>
              </a:ext>
            </a:extLst>
          </p:cNvPr>
          <p:cNvSpPr/>
          <p:nvPr/>
        </p:nvSpPr>
        <p:spPr>
          <a:xfrm>
            <a:off x="2897851" y="4701568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45551B-340B-45ED-AA3E-7D3DA5E86F81}"/>
              </a:ext>
            </a:extLst>
          </p:cNvPr>
          <p:cNvSpPr/>
          <p:nvPr/>
        </p:nvSpPr>
        <p:spPr>
          <a:xfrm>
            <a:off x="3988680" y="552956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52C02F-B816-41B3-99BC-38AA78BECB9C}"/>
              </a:ext>
            </a:extLst>
          </p:cNvPr>
          <p:cNvSpPr/>
          <p:nvPr/>
        </p:nvSpPr>
        <p:spPr>
          <a:xfrm>
            <a:off x="3313449" y="554833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4F9570B-BF6A-4875-9C15-4AE5D1549C17}"/>
              </a:ext>
            </a:extLst>
          </p:cNvPr>
          <p:cNvSpPr/>
          <p:nvPr/>
        </p:nvSpPr>
        <p:spPr>
          <a:xfrm>
            <a:off x="2054716" y="1967928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E9B283-1326-4DDE-BEE1-B67E6E58CD03}"/>
              </a:ext>
            </a:extLst>
          </p:cNvPr>
          <p:cNvSpPr/>
          <p:nvPr/>
        </p:nvSpPr>
        <p:spPr>
          <a:xfrm>
            <a:off x="1325697" y="201079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021101-5107-4493-B634-00B112ED24E8}"/>
              </a:ext>
            </a:extLst>
          </p:cNvPr>
          <p:cNvSpPr/>
          <p:nvPr/>
        </p:nvSpPr>
        <p:spPr>
          <a:xfrm>
            <a:off x="2489503" y="291370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ACEAF-3885-4173-B538-6FB3562FEDCC}"/>
              </a:ext>
            </a:extLst>
          </p:cNvPr>
          <p:cNvSpPr/>
          <p:nvPr/>
        </p:nvSpPr>
        <p:spPr>
          <a:xfrm>
            <a:off x="1760484" y="295656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7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90C60362-9928-4EB7-BE77-8FF2A89EB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8059226" y="4818517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4FE3407D-B023-4407-B575-D2725936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590340" y="281061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3879EC9-6DB8-4F6B-8944-3DDB8D6E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9818924" y="264201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8EDF15D1-AB2A-4C1D-9D0F-F4961E33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7759" y="4273902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6"/>
          <p:cNvSpPr/>
          <p:nvPr/>
        </p:nvSpPr>
        <p:spPr>
          <a:xfrm>
            <a:off x="317415" y="5189579"/>
            <a:ext cx="3647440" cy="115898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1" name="Google Shape;1331;p46"/>
          <p:cNvSpPr/>
          <p:nvPr/>
        </p:nvSpPr>
        <p:spPr>
          <a:xfrm>
            <a:off x="4272005" y="5189579"/>
            <a:ext cx="3647440" cy="115898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2" name="Google Shape;1332;p46"/>
          <p:cNvSpPr/>
          <p:nvPr/>
        </p:nvSpPr>
        <p:spPr>
          <a:xfrm>
            <a:off x="8303164" y="5201284"/>
            <a:ext cx="3177635" cy="1101792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8" name="Google Shape;1338;p46"/>
          <p:cNvSpPr txBox="1">
            <a:spLocks noGrp="1"/>
          </p:cNvSpPr>
          <p:nvPr>
            <p:ph type="title"/>
          </p:nvPr>
        </p:nvSpPr>
        <p:spPr>
          <a:xfrm>
            <a:off x="8226597" y="5600733"/>
            <a:ext cx="3446623" cy="21522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 dirty="0">
                <a:solidFill>
                  <a:schemeClr val="tx2">
                    <a:lumMod val="10000"/>
                  </a:schemeClr>
                </a:solidFill>
              </a:rPr>
              <a:t>living room</a:t>
            </a:r>
            <a:endParaRPr sz="4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4680230" y="5565180"/>
            <a:ext cx="2886093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bathroom</a:t>
            </a:r>
            <a:endParaRPr lang="en" sz="4800" dirty="0">
              <a:solidFill>
                <a:schemeClr val="tx2">
                  <a:lumMod val="10000"/>
                </a:schemeClr>
              </a:solidFill>
              <a:latin typeface="Londrina Solid"/>
              <a:ea typeface="Londrina Solid"/>
              <a:cs typeface="Londrina Solid"/>
            </a:endParaRP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758426" y="5429918"/>
            <a:ext cx="2765417" cy="52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kitchen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3188276" y="5254319"/>
            <a:ext cx="883920" cy="8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9204241" y="3076422"/>
            <a:ext cx="2578308" cy="110179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82507" y="192073"/>
            <a:ext cx="9112431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the………..?</a:t>
            </a:r>
          </a:p>
        </p:txBody>
      </p:sp>
      <p:pic>
        <p:nvPicPr>
          <p:cNvPr id="11" name="Picture 2" descr="Cozy modern kitchen with appliances, fridge, stove, toaster, microwave.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276" y="1381975"/>
            <a:ext cx="5870000" cy="36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74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" grpId="0" animBg="1"/>
      <p:bldP spid="1331" grpId="0" animBg="1"/>
      <p:bldP spid="1332" grpId="0" animBg="1"/>
      <p:bldP spid="1338" grpId="0"/>
      <p:bldP spid="13" grpId="0"/>
      <p:bldP spid="14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6"/>
          <p:cNvSpPr/>
          <p:nvPr/>
        </p:nvSpPr>
        <p:spPr>
          <a:xfrm>
            <a:off x="317415" y="5189579"/>
            <a:ext cx="3647440" cy="115898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1" name="Google Shape;1331;p46"/>
          <p:cNvSpPr/>
          <p:nvPr/>
        </p:nvSpPr>
        <p:spPr>
          <a:xfrm>
            <a:off x="4272005" y="5189579"/>
            <a:ext cx="3647440" cy="115898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2" name="Google Shape;1332;p46"/>
          <p:cNvSpPr/>
          <p:nvPr/>
        </p:nvSpPr>
        <p:spPr>
          <a:xfrm>
            <a:off x="8303164" y="5201284"/>
            <a:ext cx="3177635" cy="1101792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8" name="Google Shape;1338;p46"/>
          <p:cNvSpPr txBox="1">
            <a:spLocks noGrp="1"/>
          </p:cNvSpPr>
          <p:nvPr>
            <p:ph type="title"/>
          </p:nvPr>
        </p:nvSpPr>
        <p:spPr>
          <a:xfrm>
            <a:off x="518233" y="5610673"/>
            <a:ext cx="3446623" cy="21522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 dirty="0">
                <a:solidFill>
                  <a:schemeClr val="tx2">
                    <a:lumMod val="10000"/>
                  </a:schemeClr>
                </a:solidFill>
              </a:rPr>
              <a:t>living room</a:t>
            </a:r>
            <a:endParaRPr sz="4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4886307" y="5575940"/>
            <a:ext cx="2886093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bedroom</a:t>
            </a:r>
            <a:endParaRPr lang="en" sz="4800" dirty="0">
              <a:solidFill>
                <a:schemeClr val="tx2">
                  <a:lumMod val="10000"/>
                </a:schemeClr>
              </a:solidFill>
              <a:latin typeface="Londrina Solid"/>
              <a:ea typeface="Londrina Solid"/>
              <a:cs typeface="Londrina Solid"/>
            </a:endParaRP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8386701" y="5429917"/>
            <a:ext cx="3114048" cy="52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bathroom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7502781" y="5316571"/>
            <a:ext cx="883920" cy="8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9204241" y="3076422"/>
            <a:ext cx="2578308" cy="110179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82507" y="192073"/>
            <a:ext cx="9112431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the………..?</a:t>
            </a:r>
          </a:p>
        </p:txBody>
      </p:sp>
      <p:pic>
        <p:nvPicPr>
          <p:cNvPr id="11" name="Picture 2" descr="Cartoon bedroom interior background template. cozy modern house room in morning light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228" y="1557287"/>
            <a:ext cx="5550995" cy="312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58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" grpId="0" animBg="1"/>
      <p:bldP spid="1331" grpId="0" animBg="1"/>
      <p:bldP spid="1332" grpId="0" animBg="1"/>
      <p:bldP spid="1338" grpId="0"/>
      <p:bldP spid="13" grpId="0"/>
      <p:bldP spid="1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6"/>
          <p:cNvSpPr/>
          <p:nvPr/>
        </p:nvSpPr>
        <p:spPr>
          <a:xfrm>
            <a:off x="1851715" y="5172687"/>
            <a:ext cx="3647440" cy="115898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2" name="Google Shape;1332;p46"/>
          <p:cNvSpPr/>
          <p:nvPr/>
        </p:nvSpPr>
        <p:spPr>
          <a:xfrm>
            <a:off x="6398164" y="5172687"/>
            <a:ext cx="3177635" cy="1101792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2232388" y="5480927"/>
            <a:ext cx="2886093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It’s there.</a:t>
            </a:r>
            <a:endParaRPr lang="en" sz="4800" dirty="0">
              <a:solidFill>
                <a:schemeClr val="tx2">
                  <a:lumMod val="10000"/>
                </a:schemeClr>
              </a:solidFill>
              <a:latin typeface="Londrina Solid"/>
              <a:ea typeface="Londrina Solid"/>
              <a:cs typeface="Londrina Solid"/>
            </a:endParaRP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6604273" y="5448333"/>
            <a:ext cx="2765417" cy="52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It’s here.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4780332" y="5232317"/>
            <a:ext cx="883920" cy="8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9204241" y="3076422"/>
            <a:ext cx="2578308" cy="110179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01377" y="97270"/>
            <a:ext cx="8645957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kitchen?</a:t>
            </a:r>
          </a:p>
        </p:txBody>
      </p:sp>
      <p:pic>
        <p:nvPicPr>
          <p:cNvPr id="1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257976" y="4203303"/>
            <a:ext cx="1493432" cy="80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2" descr="Cozy modern kitchen with appliances, fridge, stove, toaster, microwave. Free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276" y="1381975"/>
            <a:ext cx="5870000" cy="36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0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" grpId="0" animBg="1"/>
      <p:bldP spid="1332" grpId="0" animBg="1"/>
      <p:bldP spid="13" grpId="0"/>
      <p:bldP spid="14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6"/>
          <p:cNvSpPr/>
          <p:nvPr/>
        </p:nvSpPr>
        <p:spPr>
          <a:xfrm>
            <a:off x="1851715" y="5172687"/>
            <a:ext cx="3647440" cy="115898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32" name="Google Shape;1332;p46"/>
          <p:cNvSpPr/>
          <p:nvPr/>
        </p:nvSpPr>
        <p:spPr>
          <a:xfrm>
            <a:off x="6398164" y="5172687"/>
            <a:ext cx="3177635" cy="1101792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/>
          </a:p>
        </p:txBody>
      </p:sp>
      <p:sp>
        <p:nvSpPr>
          <p:cNvPr id="13" name="Google Shape;1338;p46">
            <a:extLst>
              <a:ext uri="{FF2B5EF4-FFF2-40B4-BE49-F238E27FC236}">
                <a16:creationId xmlns:a16="http://schemas.microsoft.com/office/drawing/2014/main" id="{3495C6CB-7E5D-4013-85E1-23031D43A89F}"/>
              </a:ext>
            </a:extLst>
          </p:cNvPr>
          <p:cNvSpPr txBox="1">
            <a:spLocks/>
          </p:cNvSpPr>
          <p:nvPr/>
        </p:nvSpPr>
        <p:spPr>
          <a:xfrm>
            <a:off x="2232388" y="5480927"/>
            <a:ext cx="2886093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It’s there.</a:t>
            </a:r>
            <a:endParaRPr lang="en" sz="4800" dirty="0">
              <a:solidFill>
                <a:schemeClr val="tx2">
                  <a:lumMod val="10000"/>
                </a:schemeClr>
              </a:solidFill>
              <a:latin typeface="Londrina Solid"/>
              <a:ea typeface="Londrina Solid"/>
              <a:cs typeface="Londrina Solid"/>
            </a:endParaRPr>
          </a:p>
        </p:txBody>
      </p:sp>
      <p:sp>
        <p:nvSpPr>
          <p:cNvPr id="14" name="Google Shape;1338;p46">
            <a:extLst>
              <a:ext uri="{FF2B5EF4-FFF2-40B4-BE49-F238E27FC236}">
                <a16:creationId xmlns:a16="http://schemas.microsoft.com/office/drawing/2014/main" id="{AC7E6425-CAAB-4C0C-AFDF-38B594E30B57}"/>
              </a:ext>
            </a:extLst>
          </p:cNvPr>
          <p:cNvSpPr txBox="1">
            <a:spLocks/>
          </p:cNvSpPr>
          <p:nvPr/>
        </p:nvSpPr>
        <p:spPr>
          <a:xfrm>
            <a:off x="6604273" y="5448333"/>
            <a:ext cx="2765417" cy="52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219140">
              <a:buClr>
                <a:srgbClr val="A67C69"/>
              </a:buClr>
            </a:pPr>
            <a:r>
              <a:rPr lang="en" sz="4800" dirty="0">
                <a:solidFill>
                  <a:schemeClr val="tx2">
                    <a:lumMod val="10000"/>
                  </a:schemeClr>
                </a:solidFill>
                <a:latin typeface="Londrina Solid"/>
                <a:ea typeface="Londrina Solid"/>
                <a:cs typeface="Londrina Solid"/>
              </a:rPr>
              <a:t>It’s here.</a:t>
            </a:r>
          </a:p>
        </p:txBody>
      </p:sp>
      <p:pic>
        <p:nvPicPr>
          <p:cNvPr id="16" name="Picture 4" descr="Green tick symbol clip art public domain vectors - ClipartBarn">
            <a:extLst>
              <a:ext uri="{FF2B5EF4-FFF2-40B4-BE49-F238E27FC236}">
                <a16:creationId xmlns:a16="http://schemas.microsoft.com/office/drawing/2014/main" id="{50AC66B2-A7C4-4A4B-842D-4036901A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/>
        </p:blipFill>
        <p:spPr bwMode="auto">
          <a:xfrm>
            <a:off x="9133837" y="5287973"/>
            <a:ext cx="883920" cy="8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E1DAC3AC-67FC-4F21-A5DC-C0FAA84F365D}"/>
              </a:ext>
            </a:extLst>
          </p:cNvPr>
          <p:cNvSpPr/>
          <p:nvPr/>
        </p:nvSpPr>
        <p:spPr>
          <a:xfrm>
            <a:off x="9204241" y="3076422"/>
            <a:ext cx="2578308" cy="110179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01377" y="97270"/>
            <a:ext cx="8645957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kitchen?</a:t>
            </a:r>
          </a:p>
        </p:txBody>
      </p:sp>
      <p:pic>
        <p:nvPicPr>
          <p:cNvPr id="1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470283" y="3623785"/>
            <a:ext cx="3057645" cy="164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Suburban house. residential building from red brick with garage Free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26" y="1385545"/>
            <a:ext cx="5293889" cy="32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31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" grpId="0" animBg="1"/>
      <p:bldP spid="1332" grpId="0" animBg="1"/>
      <p:bldP spid="13" grpId="0"/>
      <p:bldP spid="14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scrapbook.momsbreak.com/School/SchoolHouseFreamRedYellowRoof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28576"/>
            <a:ext cx="11887200" cy="6677024"/>
          </a:xfrm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962400" y="2286001"/>
            <a:ext cx="3695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047653" y="3177827"/>
            <a:ext cx="619937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Prepare Unit 14- Lesson 3 ( 4, 5, 6)</a:t>
            </a:r>
          </a:p>
        </p:txBody>
      </p:sp>
      <p:sp>
        <p:nvSpPr>
          <p:cNvPr id="55301" name="TextBox 15"/>
          <p:cNvSpPr txBox="1">
            <a:spLocks noChangeArrowheads="1"/>
          </p:cNvSpPr>
          <p:nvPr/>
        </p:nvSpPr>
        <p:spPr bwMode="auto">
          <a:xfrm>
            <a:off x="0" y="6396037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</a:t>
            </a:r>
          </a:p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 Tam</a:t>
            </a:r>
          </a:p>
        </p:txBody>
      </p:sp>
      <p:pic>
        <p:nvPicPr>
          <p:cNvPr id="55302" name="Picture 7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20" y="0"/>
            <a:ext cx="185578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8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8100"/>
            <a:ext cx="17526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031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3548063" y="2613025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FF00"/>
                </a:solidFill>
                <a:latin typeface="Arial" pitchFamily="34" charset="0"/>
              </a:rPr>
              <a:t>LESSON 3 ( 4, 5, 6)</a:t>
            </a:r>
          </a:p>
        </p:txBody>
      </p: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1181100" y="158198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13: MY HOUSE</a:t>
            </a: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208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4E5E4-0ECD-41DA-89AA-0753BA16CACE}"/>
              </a:ext>
            </a:extLst>
          </p:cNvPr>
          <p:cNvSpPr/>
          <p:nvPr/>
        </p:nvSpPr>
        <p:spPr>
          <a:xfrm>
            <a:off x="892522" y="-187794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85F6C9-5F41-471C-B2E8-7913B4DBE8A1}"/>
              </a:ext>
            </a:extLst>
          </p:cNvPr>
          <p:cNvSpPr/>
          <p:nvPr/>
        </p:nvSpPr>
        <p:spPr>
          <a:xfrm>
            <a:off x="2964629" y="3814662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WRITE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32F817-AA07-492E-90B3-5F7A7DCBED89}"/>
              </a:ext>
            </a:extLst>
          </p:cNvPr>
          <p:cNvSpPr/>
          <p:nvPr/>
        </p:nvSpPr>
        <p:spPr>
          <a:xfrm>
            <a:off x="2289398" y="385752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183690-D34A-4BDA-A465-C189C606B633}"/>
              </a:ext>
            </a:extLst>
          </p:cNvPr>
          <p:cNvSpPr/>
          <p:nvPr/>
        </p:nvSpPr>
        <p:spPr>
          <a:xfrm>
            <a:off x="3642583" y="462595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375E2B-16D0-40BB-B777-8CBC9DE4F0A5}"/>
              </a:ext>
            </a:extLst>
          </p:cNvPr>
          <p:cNvSpPr/>
          <p:nvPr/>
        </p:nvSpPr>
        <p:spPr>
          <a:xfrm>
            <a:off x="2897851" y="4701568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45551B-340B-45ED-AA3E-7D3DA5E86F81}"/>
              </a:ext>
            </a:extLst>
          </p:cNvPr>
          <p:cNvSpPr/>
          <p:nvPr/>
        </p:nvSpPr>
        <p:spPr>
          <a:xfrm>
            <a:off x="3988680" y="552956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52C02F-B816-41B3-99BC-38AA78BECB9C}"/>
              </a:ext>
            </a:extLst>
          </p:cNvPr>
          <p:cNvSpPr/>
          <p:nvPr/>
        </p:nvSpPr>
        <p:spPr>
          <a:xfrm>
            <a:off x="3313449" y="554833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4F9570B-BF6A-4875-9C15-4AE5D1549C17}"/>
              </a:ext>
            </a:extLst>
          </p:cNvPr>
          <p:cNvSpPr/>
          <p:nvPr/>
        </p:nvSpPr>
        <p:spPr>
          <a:xfrm>
            <a:off x="2054716" y="1967928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E9B283-1326-4DDE-BEE1-B67E6E58CD03}"/>
              </a:ext>
            </a:extLst>
          </p:cNvPr>
          <p:cNvSpPr/>
          <p:nvPr/>
        </p:nvSpPr>
        <p:spPr>
          <a:xfrm>
            <a:off x="1325697" y="201079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021101-5107-4493-B634-00B112ED24E8}"/>
              </a:ext>
            </a:extLst>
          </p:cNvPr>
          <p:cNvSpPr/>
          <p:nvPr/>
        </p:nvSpPr>
        <p:spPr>
          <a:xfrm>
            <a:off x="2489503" y="291370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COMPLETE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ACEAF-3885-4173-B538-6FB3562FEDCC}"/>
              </a:ext>
            </a:extLst>
          </p:cNvPr>
          <p:cNvSpPr/>
          <p:nvPr/>
        </p:nvSpPr>
        <p:spPr>
          <a:xfrm>
            <a:off x="1760484" y="295656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7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90C60362-9928-4EB7-BE77-8FF2A89EB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8059226" y="4818517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4FE3407D-B023-4407-B575-D2725936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590340" y="281061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3879EC9-6DB8-4F6B-8944-3DDB8D6E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9818924" y="264201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8EDF15D1-AB2A-4C1D-9D0F-F4961E33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7759" y="4273902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36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991632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5195C-51A8-8550-BC2A-7FF8F209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808B1-926F-C128-A407-2ACAC755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69033BA0-2FD0-48E3-9784-DAB8AD9C7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2378" y="796940"/>
            <a:ext cx="7620000" cy="17224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 ’S PLAY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4370131D-6094-4ED2-AA77-8422E7428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614" y="3043239"/>
            <a:ext cx="7737764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</p:spTree>
    <p:extLst>
      <p:ext uri="{BB962C8B-B14F-4D97-AF65-F5344CB8AC3E}">
        <p14:creationId xmlns:p14="http://schemas.microsoft.com/office/powerpoint/2010/main" val="1029396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FCA2BC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rgbClr val="00FF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590800" y="3962401"/>
            <a:ext cx="373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dirty="0"/>
              <a:t>This is the bedroom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700" y="5586414"/>
            <a:ext cx="313797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700" b="1" dirty="0"/>
              <a:t>This is the bathroom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2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2" grpId="0" animBg="1"/>
      <p:bldP spid="32773" grpId="0" animBg="1"/>
      <p:bldP spid="3277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590800" y="3962401"/>
            <a:ext cx="373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dirty="0"/>
              <a:t>That is the living room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699" y="5586414"/>
            <a:ext cx="33952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/>
              <a:t>That is the dining room</a:t>
            </a:r>
            <a:endParaRPr lang="en-US" sz="27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2" grpId="0" animBg="1"/>
      <p:bldP spid="32773" grpId="0" animBg="1"/>
      <p:bldP spid="3277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1172" y="2519362"/>
            <a:ext cx="1413809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829" y="2709862"/>
            <a:ext cx="1413809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oogle Shape;2250;p42">
            <a:extLst>
              <a:ext uri="{FF2B5EF4-FFF2-40B4-BE49-F238E27FC236}">
                <a16:creationId xmlns:a16="http://schemas.microsoft.com/office/drawing/2014/main" id="{67323FFE-E9E9-4AA3-82EB-4E7CCB189D63}"/>
              </a:ext>
            </a:extLst>
          </p:cNvPr>
          <p:cNvGrpSpPr/>
          <p:nvPr/>
        </p:nvGrpSpPr>
        <p:grpSpPr>
          <a:xfrm>
            <a:off x="10595153" y="5624852"/>
            <a:ext cx="593166" cy="610545"/>
            <a:chOff x="2416614" y="-315052"/>
            <a:chExt cx="2274706" cy="2185722"/>
          </a:xfrm>
        </p:grpSpPr>
        <p:sp>
          <p:nvSpPr>
            <p:cNvPr id="9" name="Google Shape;2251;p42">
              <a:extLst>
                <a:ext uri="{FF2B5EF4-FFF2-40B4-BE49-F238E27FC236}">
                  <a16:creationId xmlns:a16="http://schemas.microsoft.com/office/drawing/2014/main" id="{ABAF32B4-5523-45AE-A992-3E9DA15628A2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52;p42">
              <a:extLst>
                <a:ext uri="{FF2B5EF4-FFF2-40B4-BE49-F238E27FC236}">
                  <a16:creationId xmlns:a16="http://schemas.microsoft.com/office/drawing/2014/main" id="{580291DE-1BB8-4DE9-B770-B1F8AE2F835A}"/>
                </a:ext>
              </a:extLst>
            </p:cNvPr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53;p42">
              <a:extLst>
                <a:ext uri="{FF2B5EF4-FFF2-40B4-BE49-F238E27FC236}">
                  <a16:creationId xmlns:a16="http://schemas.microsoft.com/office/drawing/2014/main" id="{254A89B5-700B-4724-9304-3268BEFC8CBB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54;p42">
              <a:extLst>
                <a:ext uri="{FF2B5EF4-FFF2-40B4-BE49-F238E27FC236}">
                  <a16:creationId xmlns:a16="http://schemas.microsoft.com/office/drawing/2014/main" id="{924C71B1-F3E2-40B3-9384-25E953A93F69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55;p42">
              <a:extLst>
                <a:ext uri="{FF2B5EF4-FFF2-40B4-BE49-F238E27FC236}">
                  <a16:creationId xmlns:a16="http://schemas.microsoft.com/office/drawing/2014/main" id="{DC36ABFC-D1C1-41A0-82FC-262E94FC5B8C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256;p42">
            <a:extLst>
              <a:ext uri="{FF2B5EF4-FFF2-40B4-BE49-F238E27FC236}">
                <a16:creationId xmlns:a16="http://schemas.microsoft.com/office/drawing/2014/main" id="{87266A75-FFE7-4F71-8CE6-E7B08F6DBCEA}"/>
              </a:ext>
            </a:extLst>
          </p:cNvPr>
          <p:cNvGrpSpPr/>
          <p:nvPr/>
        </p:nvGrpSpPr>
        <p:grpSpPr>
          <a:xfrm rot="1371040">
            <a:off x="803186" y="4129688"/>
            <a:ext cx="416320" cy="428517"/>
            <a:chOff x="2416614" y="-315052"/>
            <a:chExt cx="2274706" cy="2185722"/>
          </a:xfrm>
        </p:grpSpPr>
        <p:sp>
          <p:nvSpPr>
            <p:cNvPr id="15" name="Google Shape;2257;p42">
              <a:extLst>
                <a:ext uri="{FF2B5EF4-FFF2-40B4-BE49-F238E27FC236}">
                  <a16:creationId xmlns:a16="http://schemas.microsoft.com/office/drawing/2014/main" id="{D9EF0FE8-D047-4A97-A50C-0D9C79A0E7BB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258;p42">
              <a:extLst>
                <a:ext uri="{FF2B5EF4-FFF2-40B4-BE49-F238E27FC236}">
                  <a16:creationId xmlns:a16="http://schemas.microsoft.com/office/drawing/2014/main" id="{28F0BB0C-6029-4285-B7FA-73FAB4375D39}"/>
                </a:ext>
              </a:extLst>
            </p:cNvPr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259;p42">
              <a:extLst>
                <a:ext uri="{FF2B5EF4-FFF2-40B4-BE49-F238E27FC236}">
                  <a16:creationId xmlns:a16="http://schemas.microsoft.com/office/drawing/2014/main" id="{0CE9AF37-C432-482E-84B5-DCD0EF4012BC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60;p42">
              <a:extLst>
                <a:ext uri="{FF2B5EF4-FFF2-40B4-BE49-F238E27FC236}">
                  <a16:creationId xmlns:a16="http://schemas.microsoft.com/office/drawing/2014/main" id="{3FBD3D53-6DCD-4773-A82D-3DE8ED88FB26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61;p42">
              <a:extLst>
                <a:ext uri="{FF2B5EF4-FFF2-40B4-BE49-F238E27FC236}">
                  <a16:creationId xmlns:a16="http://schemas.microsoft.com/office/drawing/2014/main" id="{A819C000-21C2-45B8-8A71-129D60CC40D8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2268;p42">
            <a:extLst>
              <a:ext uri="{FF2B5EF4-FFF2-40B4-BE49-F238E27FC236}">
                <a16:creationId xmlns:a16="http://schemas.microsoft.com/office/drawing/2014/main" id="{97A3E3B5-4867-41CB-B116-F942068DC25D}"/>
              </a:ext>
            </a:extLst>
          </p:cNvPr>
          <p:cNvGrpSpPr/>
          <p:nvPr/>
        </p:nvGrpSpPr>
        <p:grpSpPr>
          <a:xfrm rot="231525">
            <a:off x="10829396" y="2666347"/>
            <a:ext cx="907638" cy="1159308"/>
            <a:chOff x="6250902" y="2290294"/>
            <a:chExt cx="472308" cy="563172"/>
          </a:xfrm>
        </p:grpSpPr>
        <p:sp>
          <p:nvSpPr>
            <p:cNvPr id="21" name="Google Shape;2269;p42">
              <a:extLst>
                <a:ext uri="{FF2B5EF4-FFF2-40B4-BE49-F238E27FC236}">
                  <a16:creationId xmlns:a16="http://schemas.microsoft.com/office/drawing/2014/main" id="{5E48B6A2-6712-48BF-AC00-2967847D6101}"/>
                </a:ext>
              </a:extLst>
            </p:cNvPr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70;p42">
              <a:extLst>
                <a:ext uri="{FF2B5EF4-FFF2-40B4-BE49-F238E27FC236}">
                  <a16:creationId xmlns:a16="http://schemas.microsoft.com/office/drawing/2014/main" id="{EDF80255-6551-4649-85DF-0A97E8B36EE4}"/>
                </a:ext>
              </a:extLst>
            </p:cNvPr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71;p42">
              <a:extLst>
                <a:ext uri="{FF2B5EF4-FFF2-40B4-BE49-F238E27FC236}">
                  <a16:creationId xmlns:a16="http://schemas.microsoft.com/office/drawing/2014/main" id="{D8117D02-4805-4185-B72C-63D000D1F616}"/>
                </a:ext>
              </a:extLst>
            </p:cNvPr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72;p42">
              <a:extLst>
                <a:ext uri="{FF2B5EF4-FFF2-40B4-BE49-F238E27FC236}">
                  <a16:creationId xmlns:a16="http://schemas.microsoft.com/office/drawing/2014/main" id="{A14F3F5F-3DAC-4FF8-AB38-EBDA8223E983}"/>
                </a:ext>
              </a:extLst>
            </p:cNvPr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273;p42">
              <a:extLst>
                <a:ext uri="{FF2B5EF4-FFF2-40B4-BE49-F238E27FC236}">
                  <a16:creationId xmlns:a16="http://schemas.microsoft.com/office/drawing/2014/main" id="{D2B7D645-BEC8-4D70-85E3-910B0BA0759C}"/>
                </a:ext>
              </a:extLst>
            </p:cNvPr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274;p42">
              <a:extLst>
                <a:ext uri="{FF2B5EF4-FFF2-40B4-BE49-F238E27FC236}">
                  <a16:creationId xmlns:a16="http://schemas.microsoft.com/office/drawing/2014/main" id="{836CE757-5C6B-42CB-9FF8-F97D16D6ECD3}"/>
                </a:ext>
              </a:extLst>
            </p:cNvPr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75;p42">
              <a:extLst>
                <a:ext uri="{FF2B5EF4-FFF2-40B4-BE49-F238E27FC236}">
                  <a16:creationId xmlns:a16="http://schemas.microsoft.com/office/drawing/2014/main" id="{1447E52B-8764-4C60-A9EC-CEAFF8B61616}"/>
                </a:ext>
              </a:extLst>
            </p:cNvPr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6;p42">
              <a:extLst>
                <a:ext uri="{FF2B5EF4-FFF2-40B4-BE49-F238E27FC236}">
                  <a16:creationId xmlns:a16="http://schemas.microsoft.com/office/drawing/2014/main" id="{644F34CE-CD5B-4BD2-A63E-A545377FE1AD}"/>
                </a:ext>
              </a:extLst>
            </p:cNvPr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77;p42">
              <a:extLst>
                <a:ext uri="{FF2B5EF4-FFF2-40B4-BE49-F238E27FC236}">
                  <a16:creationId xmlns:a16="http://schemas.microsoft.com/office/drawing/2014/main" id="{8A32D958-E9FB-4689-9F4E-AD4079AB3E9E}"/>
                </a:ext>
              </a:extLst>
            </p:cNvPr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78;p42">
              <a:extLst>
                <a:ext uri="{FF2B5EF4-FFF2-40B4-BE49-F238E27FC236}">
                  <a16:creationId xmlns:a16="http://schemas.microsoft.com/office/drawing/2014/main" id="{36EED060-936E-4BF5-85A9-07018C3FACC3}"/>
                </a:ext>
              </a:extLst>
            </p:cNvPr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79;p42">
              <a:extLst>
                <a:ext uri="{FF2B5EF4-FFF2-40B4-BE49-F238E27FC236}">
                  <a16:creationId xmlns:a16="http://schemas.microsoft.com/office/drawing/2014/main" id="{473643DC-421B-4322-A39D-489B6E5DDFC7}"/>
                </a:ext>
              </a:extLst>
            </p:cNvPr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80;p42">
              <a:extLst>
                <a:ext uri="{FF2B5EF4-FFF2-40B4-BE49-F238E27FC236}">
                  <a16:creationId xmlns:a16="http://schemas.microsoft.com/office/drawing/2014/main" id="{3EABA68D-1E79-468F-83B0-43883DA19430}"/>
                </a:ext>
              </a:extLst>
            </p:cNvPr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81;p42">
              <a:extLst>
                <a:ext uri="{FF2B5EF4-FFF2-40B4-BE49-F238E27FC236}">
                  <a16:creationId xmlns:a16="http://schemas.microsoft.com/office/drawing/2014/main" id="{D0E0423D-CD83-4976-8424-3F74AA6C97D0}"/>
                </a:ext>
              </a:extLst>
            </p:cNvPr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82;p42">
              <a:extLst>
                <a:ext uri="{FF2B5EF4-FFF2-40B4-BE49-F238E27FC236}">
                  <a16:creationId xmlns:a16="http://schemas.microsoft.com/office/drawing/2014/main" id="{370CD226-7A03-4679-A168-A1FC0A99178C}"/>
                </a:ext>
              </a:extLst>
            </p:cNvPr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83;p42">
              <a:extLst>
                <a:ext uri="{FF2B5EF4-FFF2-40B4-BE49-F238E27FC236}">
                  <a16:creationId xmlns:a16="http://schemas.microsoft.com/office/drawing/2014/main" id="{FBF36B00-7E82-431D-88EA-B563A9DB2993}"/>
                </a:ext>
              </a:extLst>
            </p:cNvPr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84;p42">
              <a:extLst>
                <a:ext uri="{FF2B5EF4-FFF2-40B4-BE49-F238E27FC236}">
                  <a16:creationId xmlns:a16="http://schemas.microsoft.com/office/drawing/2014/main" id="{41955E9E-FACE-4773-A093-6704D829CFF5}"/>
                </a:ext>
              </a:extLst>
            </p:cNvPr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85;p42">
              <a:extLst>
                <a:ext uri="{FF2B5EF4-FFF2-40B4-BE49-F238E27FC236}">
                  <a16:creationId xmlns:a16="http://schemas.microsoft.com/office/drawing/2014/main" id="{1FCA6355-8228-43FF-8DC1-A2D305761365}"/>
                </a:ext>
              </a:extLst>
            </p:cNvPr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86;p42">
              <a:extLst>
                <a:ext uri="{FF2B5EF4-FFF2-40B4-BE49-F238E27FC236}">
                  <a16:creationId xmlns:a16="http://schemas.microsoft.com/office/drawing/2014/main" id="{A85C55CA-22E2-42E1-8826-D19EB8F39C8C}"/>
                </a:ext>
              </a:extLst>
            </p:cNvPr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87;p42">
              <a:extLst>
                <a:ext uri="{FF2B5EF4-FFF2-40B4-BE49-F238E27FC236}">
                  <a16:creationId xmlns:a16="http://schemas.microsoft.com/office/drawing/2014/main" id="{C8D4C255-F145-4FCD-AB2C-53F9712A6A88}"/>
                </a:ext>
              </a:extLst>
            </p:cNvPr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88;p42">
              <a:extLst>
                <a:ext uri="{FF2B5EF4-FFF2-40B4-BE49-F238E27FC236}">
                  <a16:creationId xmlns:a16="http://schemas.microsoft.com/office/drawing/2014/main" id="{02620F3D-61C0-4734-9A2C-C85370B5380D}"/>
                </a:ext>
              </a:extLst>
            </p:cNvPr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89;p42">
              <a:extLst>
                <a:ext uri="{FF2B5EF4-FFF2-40B4-BE49-F238E27FC236}">
                  <a16:creationId xmlns:a16="http://schemas.microsoft.com/office/drawing/2014/main" id="{FD7CF73E-4226-412F-A331-4ABA36BCE2E8}"/>
                </a:ext>
              </a:extLst>
            </p:cNvPr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90;p42">
              <a:extLst>
                <a:ext uri="{FF2B5EF4-FFF2-40B4-BE49-F238E27FC236}">
                  <a16:creationId xmlns:a16="http://schemas.microsoft.com/office/drawing/2014/main" id="{E95B3A50-073E-4377-9208-3B7DC18FB515}"/>
                </a:ext>
              </a:extLst>
            </p:cNvPr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91;p42">
              <a:extLst>
                <a:ext uri="{FF2B5EF4-FFF2-40B4-BE49-F238E27FC236}">
                  <a16:creationId xmlns:a16="http://schemas.microsoft.com/office/drawing/2014/main" id="{05224F9E-E620-47E4-A03E-BD78D15E097B}"/>
                </a:ext>
              </a:extLst>
            </p:cNvPr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92;p42">
              <a:extLst>
                <a:ext uri="{FF2B5EF4-FFF2-40B4-BE49-F238E27FC236}">
                  <a16:creationId xmlns:a16="http://schemas.microsoft.com/office/drawing/2014/main" id="{95508C5C-C5B1-45AE-BD67-06B107EA51DC}"/>
                </a:ext>
              </a:extLst>
            </p:cNvPr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93;p42">
              <a:extLst>
                <a:ext uri="{FF2B5EF4-FFF2-40B4-BE49-F238E27FC236}">
                  <a16:creationId xmlns:a16="http://schemas.microsoft.com/office/drawing/2014/main" id="{A12D2A0F-2950-41AF-84EC-190DE217C9FF}"/>
                </a:ext>
              </a:extLst>
            </p:cNvPr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" name="Google Shape;2294;p42">
            <a:extLst>
              <a:ext uri="{FF2B5EF4-FFF2-40B4-BE49-F238E27FC236}">
                <a16:creationId xmlns:a16="http://schemas.microsoft.com/office/drawing/2014/main" id="{6E1B22BF-0823-4D7A-98C9-9518E3B53184}"/>
              </a:ext>
            </a:extLst>
          </p:cNvPr>
          <p:cNvGrpSpPr/>
          <p:nvPr/>
        </p:nvGrpSpPr>
        <p:grpSpPr>
          <a:xfrm rot="231334">
            <a:off x="300999" y="5611456"/>
            <a:ext cx="540467" cy="703445"/>
            <a:chOff x="8172955" y="2289892"/>
            <a:chExt cx="463446" cy="563105"/>
          </a:xfrm>
        </p:grpSpPr>
        <p:sp>
          <p:nvSpPr>
            <p:cNvPr id="47" name="Google Shape;2295;p42">
              <a:extLst>
                <a:ext uri="{FF2B5EF4-FFF2-40B4-BE49-F238E27FC236}">
                  <a16:creationId xmlns:a16="http://schemas.microsoft.com/office/drawing/2014/main" id="{98B5F560-628F-4B05-A029-8155A334FAD4}"/>
                </a:ext>
              </a:extLst>
            </p:cNvPr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96;p42">
              <a:extLst>
                <a:ext uri="{FF2B5EF4-FFF2-40B4-BE49-F238E27FC236}">
                  <a16:creationId xmlns:a16="http://schemas.microsoft.com/office/drawing/2014/main" id="{D759FED2-46AD-4CF3-84E6-1E413BF83189}"/>
                </a:ext>
              </a:extLst>
            </p:cNvPr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97;p42">
              <a:extLst>
                <a:ext uri="{FF2B5EF4-FFF2-40B4-BE49-F238E27FC236}">
                  <a16:creationId xmlns:a16="http://schemas.microsoft.com/office/drawing/2014/main" id="{567A007D-4517-456D-9812-954B6EA9372C}"/>
                </a:ext>
              </a:extLst>
            </p:cNvPr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8;p42">
              <a:extLst>
                <a:ext uri="{FF2B5EF4-FFF2-40B4-BE49-F238E27FC236}">
                  <a16:creationId xmlns:a16="http://schemas.microsoft.com/office/drawing/2014/main" id="{FD592072-9C3A-4EB5-8A35-928110AF23A4}"/>
                </a:ext>
              </a:extLst>
            </p:cNvPr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9;p42">
              <a:extLst>
                <a:ext uri="{FF2B5EF4-FFF2-40B4-BE49-F238E27FC236}">
                  <a16:creationId xmlns:a16="http://schemas.microsoft.com/office/drawing/2014/main" id="{1FCF5F5B-645F-4DA8-84A8-1393A21B15B5}"/>
                </a:ext>
              </a:extLst>
            </p:cNvPr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300;p42">
              <a:extLst>
                <a:ext uri="{FF2B5EF4-FFF2-40B4-BE49-F238E27FC236}">
                  <a16:creationId xmlns:a16="http://schemas.microsoft.com/office/drawing/2014/main" id="{26B9336E-6696-4C44-8330-6AFCCFD5696A}"/>
                </a:ext>
              </a:extLst>
            </p:cNvPr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301;p42">
              <a:extLst>
                <a:ext uri="{FF2B5EF4-FFF2-40B4-BE49-F238E27FC236}">
                  <a16:creationId xmlns:a16="http://schemas.microsoft.com/office/drawing/2014/main" id="{F6DCFCCF-4A42-4F34-B621-626D0358782A}"/>
                </a:ext>
              </a:extLst>
            </p:cNvPr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302;p42">
              <a:extLst>
                <a:ext uri="{FF2B5EF4-FFF2-40B4-BE49-F238E27FC236}">
                  <a16:creationId xmlns:a16="http://schemas.microsoft.com/office/drawing/2014/main" id="{8324172A-439D-4BFF-82CD-136330C956BD}"/>
                </a:ext>
              </a:extLst>
            </p:cNvPr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3;p42">
              <a:extLst>
                <a:ext uri="{FF2B5EF4-FFF2-40B4-BE49-F238E27FC236}">
                  <a16:creationId xmlns:a16="http://schemas.microsoft.com/office/drawing/2014/main" id="{F07DBDB9-A889-4AAC-84DE-176314473E04}"/>
                </a:ext>
              </a:extLst>
            </p:cNvPr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4;p42">
              <a:extLst>
                <a:ext uri="{FF2B5EF4-FFF2-40B4-BE49-F238E27FC236}">
                  <a16:creationId xmlns:a16="http://schemas.microsoft.com/office/drawing/2014/main" id="{63411C2A-2A98-474D-A74F-2593BF6C5FBE}"/>
                </a:ext>
              </a:extLst>
            </p:cNvPr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5;p42">
              <a:extLst>
                <a:ext uri="{FF2B5EF4-FFF2-40B4-BE49-F238E27FC236}">
                  <a16:creationId xmlns:a16="http://schemas.microsoft.com/office/drawing/2014/main" id="{84A65688-D960-4B2D-85C5-D14B986CE024}"/>
                </a:ext>
              </a:extLst>
            </p:cNvPr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6;p42">
              <a:extLst>
                <a:ext uri="{FF2B5EF4-FFF2-40B4-BE49-F238E27FC236}">
                  <a16:creationId xmlns:a16="http://schemas.microsoft.com/office/drawing/2014/main" id="{8399FE22-DD2B-40BF-A4ED-847BC410089A}"/>
                </a:ext>
              </a:extLst>
            </p:cNvPr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307;p42">
              <a:extLst>
                <a:ext uri="{FF2B5EF4-FFF2-40B4-BE49-F238E27FC236}">
                  <a16:creationId xmlns:a16="http://schemas.microsoft.com/office/drawing/2014/main" id="{1D75AEC0-C07B-4578-85F6-481AE31EEF0E}"/>
                </a:ext>
              </a:extLst>
            </p:cNvPr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308;p42">
              <a:extLst>
                <a:ext uri="{FF2B5EF4-FFF2-40B4-BE49-F238E27FC236}">
                  <a16:creationId xmlns:a16="http://schemas.microsoft.com/office/drawing/2014/main" id="{B7F767C6-10E0-481F-ACCA-CAF538D2AB2E}"/>
                </a:ext>
              </a:extLst>
            </p:cNvPr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309;p42">
              <a:extLst>
                <a:ext uri="{FF2B5EF4-FFF2-40B4-BE49-F238E27FC236}">
                  <a16:creationId xmlns:a16="http://schemas.microsoft.com/office/drawing/2014/main" id="{9DBCEECA-657D-4834-8E8A-E944D9D0AE30}"/>
                </a:ext>
              </a:extLst>
            </p:cNvPr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310;p42">
              <a:extLst>
                <a:ext uri="{FF2B5EF4-FFF2-40B4-BE49-F238E27FC236}">
                  <a16:creationId xmlns:a16="http://schemas.microsoft.com/office/drawing/2014/main" id="{61E3D7A2-72D8-488F-B8F4-74EB3030C722}"/>
                </a:ext>
              </a:extLst>
            </p:cNvPr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311;p42">
              <a:extLst>
                <a:ext uri="{FF2B5EF4-FFF2-40B4-BE49-F238E27FC236}">
                  <a16:creationId xmlns:a16="http://schemas.microsoft.com/office/drawing/2014/main" id="{6D54B747-FAEB-43F8-95F0-AF8ADC316A3A}"/>
                </a:ext>
              </a:extLst>
            </p:cNvPr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312;p42">
              <a:extLst>
                <a:ext uri="{FF2B5EF4-FFF2-40B4-BE49-F238E27FC236}">
                  <a16:creationId xmlns:a16="http://schemas.microsoft.com/office/drawing/2014/main" id="{65BA1F56-36E8-4C6E-81DD-813C2A7D58BF}"/>
                </a:ext>
              </a:extLst>
            </p:cNvPr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313;p42">
              <a:extLst>
                <a:ext uri="{FF2B5EF4-FFF2-40B4-BE49-F238E27FC236}">
                  <a16:creationId xmlns:a16="http://schemas.microsoft.com/office/drawing/2014/main" id="{8079F2E2-A963-493D-ADAB-52EC9814ABDB}"/>
                </a:ext>
              </a:extLst>
            </p:cNvPr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314;p42">
              <a:extLst>
                <a:ext uri="{FF2B5EF4-FFF2-40B4-BE49-F238E27FC236}">
                  <a16:creationId xmlns:a16="http://schemas.microsoft.com/office/drawing/2014/main" id="{AF5F1D0B-79D7-4E52-9E0D-7BA1F3DAC19F}"/>
                </a:ext>
              </a:extLst>
            </p:cNvPr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2336;p42">
            <a:extLst>
              <a:ext uri="{FF2B5EF4-FFF2-40B4-BE49-F238E27FC236}">
                <a16:creationId xmlns:a16="http://schemas.microsoft.com/office/drawing/2014/main" id="{99EC9AEA-4B3D-48D0-A67F-2BE2B700A568}"/>
              </a:ext>
            </a:extLst>
          </p:cNvPr>
          <p:cNvGrpSpPr/>
          <p:nvPr/>
        </p:nvGrpSpPr>
        <p:grpSpPr>
          <a:xfrm>
            <a:off x="11148302" y="5175057"/>
            <a:ext cx="347405" cy="357584"/>
            <a:chOff x="2416614" y="-315052"/>
            <a:chExt cx="2274706" cy="2185722"/>
          </a:xfrm>
        </p:grpSpPr>
        <p:sp>
          <p:nvSpPr>
            <p:cNvPr id="68" name="Google Shape;2337;p42">
              <a:extLst>
                <a:ext uri="{FF2B5EF4-FFF2-40B4-BE49-F238E27FC236}">
                  <a16:creationId xmlns:a16="http://schemas.microsoft.com/office/drawing/2014/main" id="{F0858A3F-8B6D-4DA4-95E8-8ABD86AD5DEA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38;p42">
              <a:extLst>
                <a:ext uri="{FF2B5EF4-FFF2-40B4-BE49-F238E27FC236}">
                  <a16:creationId xmlns:a16="http://schemas.microsoft.com/office/drawing/2014/main" id="{DEE46625-9E31-4247-BD6B-B327FA04B9DB}"/>
                </a:ext>
              </a:extLst>
            </p:cNvPr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39;p42">
              <a:extLst>
                <a:ext uri="{FF2B5EF4-FFF2-40B4-BE49-F238E27FC236}">
                  <a16:creationId xmlns:a16="http://schemas.microsoft.com/office/drawing/2014/main" id="{D3D13476-0D81-45E7-A4AF-B82FA3E96F08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40;p42">
              <a:extLst>
                <a:ext uri="{FF2B5EF4-FFF2-40B4-BE49-F238E27FC236}">
                  <a16:creationId xmlns:a16="http://schemas.microsoft.com/office/drawing/2014/main" id="{FE7AE0F6-242E-41FD-87E4-514681BAA137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41;p42">
              <a:extLst>
                <a:ext uri="{FF2B5EF4-FFF2-40B4-BE49-F238E27FC236}">
                  <a16:creationId xmlns:a16="http://schemas.microsoft.com/office/drawing/2014/main" id="{38EACD4F-E3AA-47BD-A781-00C6C76FC002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360B57E3-8487-437F-BDA8-B764E9F4EE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24" t="15200" r="8718" b="17564"/>
          <a:stretch/>
        </p:blipFill>
        <p:spPr>
          <a:xfrm>
            <a:off x="342900" y="427805"/>
            <a:ext cx="11504613" cy="58732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47FF792-2319-4946-9FA8-15CB2938DAA4}"/>
              </a:ext>
            </a:extLst>
          </p:cNvPr>
          <p:cNvCxnSpPr/>
          <p:nvPr/>
        </p:nvCxnSpPr>
        <p:spPr>
          <a:xfrm>
            <a:off x="7144028" y="2022951"/>
            <a:ext cx="4277875" cy="47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815D8A3-AAE5-4FF3-8EB6-76DDC7D79487}"/>
              </a:ext>
            </a:extLst>
          </p:cNvPr>
          <p:cNvCxnSpPr/>
          <p:nvPr/>
        </p:nvCxnSpPr>
        <p:spPr>
          <a:xfrm>
            <a:off x="3022830" y="2482019"/>
            <a:ext cx="1461009" cy="1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F093EBD-6C03-4D19-9FB7-D08FDDCF4422}"/>
              </a:ext>
            </a:extLst>
          </p:cNvPr>
          <p:cNvCxnSpPr/>
          <p:nvPr/>
        </p:nvCxnSpPr>
        <p:spPr>
          <a:xfrm flipV="1">
            <a:off x="7905539" y="2487356"/>
            <a:ext cx="3013039" cy="57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67AE0B2-355B-4C0B-A5F7-C252F7568E17}"/>
              </a:ext>
            </a:extLst>
          </p:cNvPr>
          <p:cNvCxnSpPr/>
          <p:nvPr/>
        </p:nvCxnSpPr>
        <p:spPr>
          <a:xfrm>
            <a:off x="1296069" y="2995152"/>
            <a:ext cx="4635570" cy="11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887D5D6-DEF8-45F8-B0CB-53D66E16271A}"/>
              </a:ext>
            </a:extLst>
          </p:cNvPr>
          <p:cNvCxnSpPr/>
          <p:nvPr/>
        </p:nvCxnSpPr>
        <p:spPr>
          <a:xfrm>
            <a:off x="8567649" y="3006689"/>
            <a:ext cx="2730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2CDEC04D-72AE-4786-A539-3402438653EF}"/>
              </a:ext>
            </a:extLst>
          </p:cNvPr>
          <p:cNvSpPr/>
          <p:nvPr/>
        </p:nvSpPr>
        <p:spPr>
          <a:xfrm>
            <a:off x="2267174" y="2027678"/>
            <a:ext cx="2241030" cy="6050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DCB8394-F06F-481D-8183-F98CCCC45262}"/>
              </a:ext>
            </a:extLst>
          </p:cNvPr>
          <p:cNvSpPr/>
          <p:nvPr/>
        </p:nvSpPr>
        <p:spPr>
          <a:xfrm>
            <a:off x="7658629" y="3662621"/>
            <a:ext cx="229916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endParaRPr lang="en-US" sz="4267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B2434FD-D50E-4348-919B-20F50B1FA65D}"/>
              </a:ext>
            </a:extLst>
          </p:cNvPr>
          <p:cNvSpPr/>
          <p:nvPr/>
        </p:nvSpPr>
        <p:spPr>
          <a:xfrm>
            <a:off x="5299076" y="1995727"/>
            <a:ext cx="2241030" cy="6050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BA87E939-A229-4B44-9E95-063F57D53101}"/>
              </a:ext>
            </a:extLst>
          </p:cNvPr>
          <p:cNvSpPr/>
          <p:nvPr/>
        </p:nvSpPr>
        <p:spPr>
          <a:xfrm>
            <a:off x="6146002" y="2553238"/>
            <a:ext cx="2241030" cy="6050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604B474-9147-425A-93FE-2D017B0505B4}"/>
              </a:ext>
            </a:extLst>
          </p:cNvPr>
          <p:cNvSpPr/>
          <p:nvPr/>
        </p:nvSpPr>
        <p:spPr>
          <a:xfrm>
            <a:off x="1151530" y="3060752"/>
            <a:ext cx="2241030" cy="6050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455F34A-5611-4267-B883-FEAD5E696A11}"/>
              </a:ext>
            </a:extLst>
          </p:cNvPr>
          <p:cNvSpPr/>
          <p:nvPr/>
        </p:nvSpPr>
        <p:spPr>
          <a:xfrm>
            <a:off x="6792502" y="3747979"/>
            <a:ext cx="3399247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bedroom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CE74D4D-DD81-4396-A536-091383E2D22C}"/>
              </a:ext>
            </a:extLst>
          </p:cNvPr>
          <p:cNvSpPr/>
          <p:nvPr/>
        </p:nvSpPr>
        <p:spPr>
          <a:xfrm>
            <a:off x="2466342" y="4381407"/>
            <a:ext cx="2879250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kitchen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6B465E2-2355-4997-B1B4-AB5C05A76128}"/>
              </a:ext>
            </a:extLst>
          </p:cNvPr>
          <p:cNvSpPr/>
          <p:nvPr/>
        </p:nvSpPr>
        <p:spPr>
          <a:xfrm>
            <a:off x="6551702" y="4975957"/>
            <a:ext cx="2592298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kitchen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8EC449B-9CF9-4BFC-A76C-A8CEF672F9FA}"/>
              </a:ext>
            </a:extLst>
          </p:cNvPr>
          <p:cNvSpPr/>
          <p:nvPr/>
        </p:nvSpPr>
        <p:spPr>
          <a:xfrm>
            <a:off x="4340361" y="5595079"/>
            <a:ext cx="2332790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table</a:t>
            </a:r>
          </a:p>
        </p:txBody>
      </p:sp>
    </p:spTree>
    <p:extLst>
      <p:ext uri="{BB962C8B-B14F-4D97-AF65-F5344CB8AC3E}">
        <p14:creationId xmlns:p14="http://schemas.microsoft.com/office/powerpoint/2010/main" val="6584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1" grpId="0" animBg="1"/>
      <p:bldP spid="82" grpId="0" animBg="1"/>
      <p:bldP spid="83" grpId="0" animBg="1"/>
      <p:bldP spid="84" grpId="0"/>
      <p:bldP spid="85" grpId="0"/>
      <p:bldP spid="86" grpId="0"/>
      <p:bldP spid="8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33"/>
          <p:cNvGrpSpPr/>
          <p:nvPr/>
        </p:nvGrpSpPr>
        <p:grpSpPr>
          <a:xfrm>
            <a:off x="11029168" y="6005852"/>
            <a:ext cx="635401" cy="610545"/>
            <a:chOff x="2416614" y="-315052"/>
            <a:chExt cx="2274706" cy="2185722"/>
          </a:xfrm>
        </p:grpSpPr>
        <p:sp>
          <p:nvSpPr>
            <p:cNvPr id="1577" name="Google Shape;1577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82" name="Google Shape;1582;p33"/>
          <p:cNvGrpSpPr/>
          <p:nvPr/>
        </p:nvGrpSpPr>
        <p:grpSpPr>
          <a:xfrm rot="1372388">
            <a:off x="646274" y="208940"/>
            <a:ext cx="469737" cy="451361"/>
            <a:chOff x="2416614" y="-315052"/>
            <a:chExt cx="2274706" cy="2185722"/>
          </a:xfrm>
        </p:grpSpPr>
        <p:sp>
          <p:nvSpPr>
            <p:cNvPr id="1583" name="Google Shape;1583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88" name="Google Shape;1588;p33"/>
          <p:cNvGrpSpPr/>
          <p:nvPr/>
        </p:nvGrpSpPr>
        <p:grpSpPr>
          <a:xfrm rot="-1213353">
            <a:off x="11599685" y="5556122"/>
            <a:ext cx="372024" cy="357471"/>
            <a:chOff x="2416614" y="-315052"/>
            <a:chExt cx="2274706" cy="2185722"/>
          </a:xfrm>
        </p:grpSpPr>
        <p:sp>
          <p:nvSpPr>
            <p:cNvPr id="1589" name="Google Shape;1589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1" name="Google Shape;1591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94" name="Google Shape;1594;p33"/>
          <p:cNvGrpSpPr/>
          <p:nvPr/>
        </p:nvGrpSpPr>
        <p:grpSpPr>
          <a:xfrm rot="1371040">
            <a:off x="1768973" y="2745536"/>
            <a:ext cx="445963" cy="428517"/>
            <a:chOff x="2416614" y="-315052"/>
            <a:chExt cx="2274706" cy="2185722"/>
          </a:xfrm>
        </p:grpSpPr>
        <p:sp>
          <p:nvSpPr>
            <p:cNvPr id="1595" name="Google Shape;1595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00" name="Google Shape;1600;p33"/>
          <p:cNvGrpSpPr/>
          <p:nvPr/>
        </p:nvGrpSpPr>
        <p:grpSpPr>
          <a:xfrm rot="1372388">
            <a:off x="9652385" y="1425376"/>
            <a:ext cx="469737" cy="451361"/>
            <a:chOff x="2416614" y="-315052"/>
            <a:chExt cx="2274706" cy="2185722"/>
          </a:xfrm>
        </p:grpSpPr>
        <p:sp>
          <p:nvSpPr>
            <p:cNvPr id="1601" name="Google Shape;1601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06" name="Google Shape;1606;p33"/>
          <p:cNvGrpSpPr/>
          <p:nvPr/>
        </p:nvGrpSpPr>
        <p:grpSpPr>
          <a:xfrm rot="840354">
            <a:off x="11114954" y="527627"/>
            <a:ext cx="696137" cy="893805"/>
            <a:chOff x="6268091" y="1582026"/>
            <a:chExt cx="438598" cy="563138"/>
          </a:xfrm>
        </p:grpSpPr>
        <p:sp>
          <p:nvSpPr>
            <p:cNvPr id="1607" name="Google Shape;1607;p33"/>
            <p:cNvSpPr/>
            <p:nvPr/>
          </p:nvSpPr>
          <p:spPr>
            <a:xfrm>
              <a:off x="6268091" y="1582026"/>
              <a:ext cx="438598" cy="563138"/>
            </a:xfrm>
            <a:custGeom>
              <a:avLst/>
              <a:gdLst/>
              <a:ahLst/>
              <a:cxnLst/>
              <a:rect l="l" t="t" r="r" b="b"/>
              <a:pathLst>
                <a:path w="13115" h="16839" extrusionOk="0">
                  <a:moveTo>
                    <a:pt x="4033" y="1"/>
                  </a:moveTo>
                  <a:cubicBezTo>
                    <a:pt x="2111" y="1"/>
                    <a:pt x="552" y="1564"/>
                    <a:pt x="552" y="3481"/>
                  </a:cubicBezTo>
                  <a:cubicBezTo>
                    <a:pt x="552" y="4282"/>
                    <a:pt x="817" y="5032"/>
                    <a:pt x="1289" y="5633"/>
                  </a:cubicBezTo>
                  <a:cubicBezTo>
                    <a:pt x="1289" y="5668"/>
                    <a:pt x="1289" y="5699"/>
                    <a:pt x="1294" y="5734"/>
                  </a:cubicBezTo>
                  <a:cubicBezTo>
                    <a:pt x="490" y="6437"/>
                    <a:pt x="0" y="7462"/>
                    <a:pt x="0" y="8592"/>
                  </a:cubicBezTo>
                  <a:cubicBezTo>
                    <a:pt x="0" y="9609"/>
                    <a:pt x="402" y="10540"/>
                    <a:pt x="1060" y="11225"/>
                  </a:cubicBezTo>
                  <a:cubicBezTo>
                    <a:pt x="759" y="11772"/>
                    <a:pt x="592" y="12400"/>
                    <a:pt x="592" y="13049"/>
                  </a:cubicBezTo>
                  <a:cubicBezTo>
                    <a:pt x="592" y="15138"/>
                    <a:pt x="2292" y="16839"/>
                    <a:pt x="4386" y="16839"/>
                  </a:cubicBezTo>
                  <a:cubicBezTo>
                    <a:pt x="5097" y="16839"/>
                    <a:pt x="5790" y="16636"/>
                    <a:pt x="6387" y="16265"/>
                  </a:cubicBezTo>
                  <a:cubicBezTo>
                    <a:pt x="6449" y="16267"/>
                    <a:pt x="6509" y="16268"/>
                    <a:pt x="6570" y="16268"/>
                  </a:cubicBezTo>
                  <a:cubicBezTo>
                    <a:pt x="6630" y="16268"/>
                    <a:pt x="6689" y="16267"/>
                    <a:pt x="6749" y="16265"/>
                  </a:cubicBezTo>
                  <a:cubicBezTo>
                    <a:pt x="7346" y="16636"/>
                    <a:pt x="8039" y="16839"/>
                    <a:pt x="8754" y="16839"/>
                  </a:cubicBezTo>
                  <a:cubicBezTo>
                    <a:pt x="10844" y="16839"/>
                    <a:pt x="12544" y="15138"/>
                    <a:pt x="12544" y="13049"/>
                  </a:cubicBezTo>
                  <a:cubicBezTo>
                    <a:pt x="12544" y="12400"/>
                    <a:pt x="12377" y="11772"/>
                    <a:pt x="12076" y="11225"/>
                  </a:cubicBezTo>
                  <a:cubicBezTo>
                    <a:pt x="12567" y="10716"/>
                    <a:pt x="12911" y="10076"/>
                    <a:pt x="13062" y="9348"/>
                  </a:cubicBezTo>
                  <a:cubicBezTo>
                    <a:pt x="13115" y="9091"/>
                    <a:pt x="13115" y="8835"/>
                    <a:pt x="13070" y="8584"/>
                  </a:cubicBezTo>
                  <a:cubicBezTo>
                    <a:pt x="13115" y="8331"/>
                    <a:pt x="13109" y="8071"/>
                    <a:pt x="13056" y="7815"/>
                  </a:cubicBezTo>
                  <a:cubicBezTo>
                    <a:pt x="12889" y="6998"/>
                    <a:pt x="12452" y="6278"/>
                    <a:pt x="11843" y="5743"/>
                  </a:cubicBezTo>
                  <a:cubicBezTo>
                    <a:pt x="11847" y="5713"/>
                    <a:pt x="11847" y="5681"/>
                    <a:pt x="11847" y="5654"/>
                  </a:cubicBezTo>
                  <a:cubicBezTo>
                    <a:pt x="12341" y="5032"/>
                    <a:pt x="12620" y="4250"/>
                    <a:pt x="12606" y="3433"/>
                  </a:cubicBezTo>
                  <a:cubicBezTo>
                    <a:pt x="12593" y="2506"/>
                    <a:pt x="12222" y="1636"/>
                    <a:pt x="11555" y="990"/>
                  </a:cubicBezTo>
                  <a:cubicBezTo>
                    <a:pt x="10901" y="350"/>
                    <a:pt x="10040" y="1"/>
                    <a:pt x="9130" y="1"/>
                  </a:cubicBezTo>
                  <a:lnTo>
                    <a:pt x="9081" y="1"/>
                  </a:lnTo>
                  <a:cubicBezTo>
                    <a:pt x="8583" y="9"/>
                    <a:pt x="8092" y="125"/>
                    <a:pt x="7646" y="337"/>
                  </a:cubicBezTo>
                  <a:cubicBezTo>
                    <a:pt x="7294" y="263"/>
                    <a:pt x="6931" y="227"/>
                    <a:pt x="6567" y="227"/>
                  </a:cubicBezTo>
                  <a:cubicBezTo>
                    <a:pt x="6208" y="227"/>
                    <a:pt x="5850" y="262"/>
                    <a:pt x="5503" y="333"/>
                  </a:cubicBezTo>
                  <a:cubicBezTo>
                    <a:pt x="5048" y="115"/>
                    <a:pt x="4545" y="1"/>
                    <a:pt x="40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8" name="Google Shape;1608;p33"/>
            <p:cNvSpPr/>
            <p:nvPr/>
          </p:nvSpPr>
          <p:spPr>
            <a:xfrm>
              <a:off x="6381052" y="1826776"/>
              <a:ext cx="213363" cy="231221"/>
            </a:xfrm>
            <a:custGeom>
              <a:avLst/>
              <a:gdLst/>
              <a:ahLst/>
              <a:cxnLst/>
              <a:rect l="l" t="t" r="r" b="b"/>
              <a:pathLst>
                <a:path w="6380" h="6914" extrusionOk="0">
                  <a:moveTo>
                    <a:pt x="1004" y="1"/>
                  </a:moveTo>
                  <a:lnTo>
                    <a:pt x="341" y="3473"/>
                  </a:lnTo>
                  <a:cubicBezTo>
                    <a:pt x="1" y="5258"/>
                    <a:pt x="1370" y="6914"/>
                    <a:pt x="3191" y="6914"/>
                  </a:cubicBezTo>
                  <a:cubicBezTo>
                    <a:pt x="5010" y="6914"/>
                    <a:pt x="6379" y="5258"/>
                    <a:pt x="6039" y="3473"/>
                  </a:cubicBezTo>
                  <a:lnTo>
                    <a:pt x="5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6354467" y="1650144"/>
              <a:ext cx="96783" cy="96649"/>
            </a:xfrm>
            <a:custGeom>
              <a:avLst/>
              <a:gdLst/>
              <a:ahLst/>
              <a:cxnLst/>
              <a:rect l="l" t="t" r="r" b="b"/>
              <a:pathLst>
                <a:path w="2894" h="2890" extrusionOk="0">
                  <a:moveTo>
                    <a:pt x="1450" y="0"/>
                  </a:moveTo>
                  <a:cubicBezTo>
                    <a:pt x="650" y="0"/>
                    <a:pt x="1" y="645"/>
                    <a:pt x="1" y="1444"/>
                  </a:cubicBezTo>
                  <a:cubicBezTo>
                    <a:pt x="1" y="2245"/>
                    <a:pt x="650" y="2889"/>
                    <a:pt x="1450" y="2889"/>
                  </a:cubicBezTo>
                  <a:cubicBezTo>
                    <a:pt x="2245" y="2889"/>
                    <a:pt x="2894" y="2245"/>
                    <a:pt x="2894" y="1444"/>
                  </a:cubicBezTo>
                  <a:cubicBezTo>
                    <a:pt x="2894" y="645"/>
                    <a:pt x="2245" y="0"/>
                    <a:pt x="1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0" name="Google Shape;1610;p33"/>
            <p:cNvSpPr/>
            <p:nvPr/>
          </p:nvSpPr>
          <p:spPr>
            <a:xfrm>
              <a:off x="6524645" y="1650144"/>
              <a:ext cx="97385" cy="96649"/>
            </a:xfrm>
            <a:custGeom>
              <a:avLst/>
              <a:gdLst/>
              <a:ahLst/>
              <a:cxnLst/>
              <a:rect l="l" t="t" r="r" b="b"/>
              <a:pathLst>
                <a:path w="2912" h="2890" extrusionOk="0">
                  <a:moveTo>
                    <a:pt x="1461" y="0"/>
                  </a:moveTo>
                  <a:cubicBezTo>
                    <a:pt x="1452" y="0"/>
                    <a:pt x="1444" y="0"/>
                    <a:pt x="1436" y="0"/>
                  </a:cubicBezTo>
                  <a:cubicBezTo>
                    <a:pt x="640" y="9"/>
                    <a:pt x="0" y="667"/>
                    <a:pt x="10" y="1462"/>
                  </a:cubicBezTo>
                  <a:cubicBezTo>
                    <a:pt x="22" y="2254"/>
                    <a:pt x="664" y="2889"/>
                    <a:pt x="1452" y="2889"/>
                  </a:cubicBezTo>
                  <a:cubicBezTo>
                    <a:pt x="1460" y="2889"/>
                    <a:pt x="1468" y="2889"/>
                    <a:pt x="1476" y="2889"/>
                  </a:cubicBezTo>
                  <a:cubicBezTo>
                    <a:pt x="2275" y="2881"/>
                    <a:pt x="2911" y="2222"/>
                    <a:pt x="2903" y="1427"/>
                  </a:cubicBezTo>
                  <a:cubicBezTo>
                    <a:pt x="2889" y="636"/>
                    <a:pt x="2250" y="0"/>
                    <a:pt x="14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1" name="Google Shape;1611;p33"/>
            <p:cNvSpPr/>
            <p:nvPr/>
          </p:nvSpPr>
          <p:spPr>
            <a:xfrm>
              <a:off x="6379146" y="1657501"/>
              <a:ext cx="217176" cy="217209"/>
            </a:xfrm>
            <a:custGeom>
              <a:avLst/>
              <a:gdLst/>
              <a:ahLst/>
              <a:cxnLst/>
              <a:rect l="l" t="t" r="r" b="b"/>
              <a:pathLst>
                <a:path w="6494" h="6495" extrusionOk="0">
                  <a:moveTo>
                    <a:pt x="3248" y="1"/>
                  </a:moveTo>
                  <a:cubicBezTo>
                    <a:pt x="1454" y="1"/>
                    <a:pt x="0" y="1454"/>
                    <a:pt x="0" y="3248"/>
                  </a:cubicBezTo>
                  <a:cubicBezTo>
                    <a:pt x="0" y="5041"/>
                    <a:pt x="1454" y="6494"/>
                    <a:pt x="3248" y="6494"/>
                  </a:cubicBezTo>
                  <a:cubicBezTo>
                    <a:pt x="5040" y="6494"/>
                    <a:pt x="6494" y="5041"/>
                    <a:pt x="6494" y="3248"/>
                  </a:cubicBezTo>
                  <a:cubicBezTo>
                    <a:pt x="6494" y="1454"/>
                    <a:pt x="504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2" name="Google Shape;1612;p33"/>
            <p:cNvSpPr/>
            <p:nvPr/>
          </p:nvSpPr>
          <p:spPr>
            <a:xfrm>
              <a:off x="6521836" y="1810557"/>
              <a:ext cx="117617" cy="117450"/>
            </a:xfrm>
            <a:custGeom>
              <a:avLst/>
              <a:gdLst/>
              <a:ahLst/>
              <a:cxnLst/>
              <a:rect l="l" t="t" r="r" b="b"/>
              <a:pathLst>
                <a:path w="3517" h="3512" extrusionOk="0">
                  <a:moveTo>
                    <a:pt x="1758" y="0"/>
                  </a:moveTo>
                  <a:cubicBezTo>
                    <a:pt x="787" y="0"/>
                    <a:pt x="0" y="787"/>
                    <a:pt x="0" y="1758"/>
                  </a:cubicBezTo>
                  <a:cubicBezTo>
                    <a:pt x="0" y="2726"/>
                    <a:pt x="787" y="3511"/>
                    <a:pt x="1758" y="3511"/>
                  </a:cubicBezTo>
                  <a:cubicBezTo>
                    <a:pt x="2730" y="3511"/>
                    <a:pt x="3517" y="2726"/>
                    <a:pt x="3517" y="1758"/>
                  </a:cubicBezTo>
                  <a:cubicBezTo>
                    <a:pt x="3517" y="787"/>
                    <a:pt x="2730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3" name="Google Shape;1613;p33"/>
            <p:cNvSpPr/>
            <p:nvPr/>
          </p:nvSpPr>
          <p:spPr>
            <a:xfrm>
              <a:off x="6502039" y="1959601"/>
              <a:ext cx="117450" cy="117617"/>
            </a:xfrm>
            <a:custGeom>
              <a:avLst/>
              <a:gdLst/>
              <a:ahLst/>
              <a:cxnLst/>
              <a:rect l="l" t="t" r="r" b="b"/>
              <a:pathLst>
                <a:path w="3512" h="3517" extrusionOk="0">
                  <a:moveTo>
                    <a:pt x="1758" y="0"/>
                  </a:moveTo>
                  <a:cubicBezTo>
                    <a:pt x="786" y="0"/>
                    <a:pt x="1" y="787"/>
                    <a:pt x="1" y="1758"/>
                  </a:cubicBezTo>
                  <a:cubicBezTo>
                    <a:pt x="1" y="2730"/>
                    <a:pt x="786" y="3516"/>
                    <a:pt x="1758" y="3516"/>
                  </a:cubicBezTo>
                  <a:cubicBezTo>
                    <a:pt x="2726" y="3516"/>
                    <a:pt x="3512" y="2730"/>
                    <a:pt x="3512" y="1758"/>
                  </a:cubicBezTo>
                  <a:cubicBezTo>
                    <a:pt x="3512" y="787"/>
                    <a:pt x="2726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4" name="Google Shape;1614;p33"/>
            <p:cNvSpPr/>
            <p:nvPr/>
          </p:nvSpPr>
          <p:spPr>
            <a:xfrm>
              <a:off x="6336175" y="1810557"/>
              <a:ext cx="117450" cy="117450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4" y="0"/>
                  </a:moveTo>
                  <a:cubicBezTo>
                    <a:pt x="786" y="0"/>
                    <a:pt x="1" y="787"/>
                    <a:pt x="1" y="1758"/>
                  </a:cubicBezTo>
                  <a:cubicBezTo>
                    <a:pt x="1" y="2726"/>
                    <a:pt x="786" y="3511"/>
                    <a:pt x="1754" y="3511"/>
                  </a:cubicBezTo>
                  <a:cubicBezTo>
                    <a:pt x="2725" y="3511"/>
                    <a:pt x="3512" y="2726"/>
                    <a:pt x="3512" y="1758"/>
                  </a:cubicBezTo>
                  <a:cubicBezTo>
                    <a:pt x="3512" y="787"/>
                    <a:pt x="2725" y="0"/>
                    <a:pt x="1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5" name="Google Shape;1615;p33"/>
            <p:cNvSpPr/>
            <p:nvPr/>
          </p:nvSpPr>
          <p:spPr>
            <a:xfrm>
              <a:off x="6355972" y="1959601"/>
              <a:ext cx="117450" cy="117617"/>
            </a:xfrm>
            <a:custGeom>
              <a:avLst/>
              <a:gdLst/>
              <a:ahLst/>
              <a:cxnLst/>
              <a:rect l="l" t="t" r="r" b="b"/>
              <a:pathLst>
                <a:path w="3512" h="3517" extrusionOk="0">
                  <a:moveTo>
                    <a:pt x="1758" y="0"/>
                  </a:moveTo>
                  <a:cubicBezTo>
                    <a:pt x="787" y="0"/>
                    <a:pt x="0" y="787"/>
                    <a:pt x="0" y="1758"/>
                  </a:cubicBezTo>
                  <a:cubicBezTo>
                    <a:pt x="0" y="2730"/>
                    <a:pt x="787" y="3516"/>
                    <a:pt x="1758" y="3516"/>
                  </a:cubicBezTo>
                  <a:cubicBezTo>
                    <a:pt x="2726" y="3516"/>
                    <a:pt x="3511" y="2730"/>
                    <a:pt x="3511" y="1758"/>
                  </a:cubicBezTo>
                  <a:cubicBezTo>
                    <a:pt x="3511" y="787"/>
                    <a:pt x="2726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6" name="Google Shape;1616;p33"/>
            <p:cNvSpPr/>
            <p:nvPr/>
          </p:nvSpPr>
          <p:spPr>
            <a:xfrm>
              <a:off x="6329654" y="1643656"/>
              <a:ext cx="315563" cy="439936"/>
            </a:xfrm>
            <a:custGeom>
              <a:avLst/>
              <a:gdLst/>
              <a:ahLst/>
              <a:cxnLst/>
              <a:rect l="l" t="t" r="r" b="b"/>
              <a:pathLst>
                <a:path w="9436" h="13155" extrusionOk="0">
                  <a:moveTo>
                    <a:pt x="7288" y="388"/>
                  </a:moveTo>
                  <a:cubicBezTo>
                    <a:pt x="7613" y="388"/>
                    <a:pt x="7925" y="512"/>
                    <a:pt x="8159" y="742"/>
                  </a:cubicBezTo>
                  <a:cubicBezTo>
                    <a:pt x="8402" y="976"/>
                    <a:pt x="8534" y="1285"/>
                    <a:pt x="8539" y="1621"/>
                  </a:cubicBezTo>
                  <a:cubicBezTo>
                    <a:pt x="8544" y="2036"/>
                    <a:pt x="8345" y="2421"/>
                    <a:pt x="8018" y="2659"/>
                  </a:cubicBezTo>
                  <a:cubicBezTo>
                    <a:pt x="7762" y="1824"/>
                    <a:pt x="7201" y="1126"/>
                    <a:pt x="6463" y="698"/>
                  </a:cubicBezTo>
                  <a:cubicBezTo>
                    <a:pt x="6683" y="504"/>
                    <a:pt x="6971" y="388"/>
                    <a:pt x="7272" y="388"/>
                  </a:cubicBezTo>
                  <a:cubicBezTo>
                    <a:pt x="7277" y="388"/>
                    <a:pt x="7283" y="388"/>
                    <a:pt x="7288" y="388"/>
                  </a:cubicBezTo>
                  <a:close/>
                  <a:moveTo>
                    <a:pt x="2192" y="388"/>
                  </a:moveTo>
                  <a:cubicBezTo>
                    <a:pt x="2492" y="388"/>
                    <a:pt x="2779" y="494"/>
                    <a:pt x="3005" y="684"/>
                  </a:cubicBezTo>
                  <a:cubicBezTo>
                    <a:pt x="2735" y="839"/>
                    <a:pt x="2488" y="1034"/>
                    <a:pt x="2267" y="1259"/>
                  </a:cubicBezTo>
                  <a:cubicBezTo>
                    <a:pt x="2192" y="1338"/>
                    <a:pt x="2196" y="1458"/>
                    <a:pt x="2271" y="1532"/>
                  </a:cubicBezTo>
                  <a:cubicBezTo>
                    <a:pt x="2308" y="1569"/>
                    <a:pt x="2357" y="1588"/>
                    <a:pt x="2406" y="1588"/>
                  </a:cubicBezTo>
                  <a:cubicBezTo>
                    <a:pt x="2456" y="1588"/>
                    <a:pt x="2507" y="1568"/>
                    <a:pt x="2545" y="1528"/>
                  </a:cubicBezTo>
                  <a:cubicBezTo>
                    <a:pt x="3124" y="936"/>
                    <a:pt x="3896" y="610"/>
                    <a:pt x="4728" y="610"/>
                  </a:cubicBezTo>
                  <a:cubicBezTo>
                    <a:pt x="6410" y="610"/>
                    <a:pt x="7780" y="1978"/>
                    <a:pt x="7780" y="3662"/>
                  </a:cubicBezTo>
                  <a:cubicBezTo>
                    <a:pt x="7780" y="4055"/>
                    <a:pt x="7709" y="4439"/>
                    <a:pt x="7563" y="4802"/>
                  </a:cubicBezTo>
                  <a:cubicBezTo>
                    <a:pt x="7541" y="4797"/>
                    <a:pt x="7523" y="4797"/>
                    <a:pt x="7505" y="4797"/>
                  </a:cubicBezTo>
                  <a:cubicBezTo>
                    <a:pt x="6481" y="4797"/>
                    <a:pt x="5637" y="5592"/>
                    <a:pt x="5562" y="6600"/>
                  </a:cubicBezTo>
                  <a:cubicBezTo>
                    <a:pt x="5293" y="6679"/>
                    <a:pt x="5010" y="6714"/>
                    <a:pt x="4728" y="6714"/>
                  </a:cubicBezTo>
                  <a:cubicBezTo>
                    <a:pt x="4444" y="6714"/>
                    <a:pt x="4161" y="6679"/>
                    <a:pt x="3892" y="6600"/>
                  </a:cubicBezTo>
                  <a:cubicBezTo>
                    <a:pt x="3817" y="5592"/>
                    <a:pt x="2973" y="4797"/>
                    <a:pt x="1949" y="4797"/>
                  </a:cubicBezTo>
                  <a:cubicBezTo>
                    <a:pt x="1931" y="4797"/>
                    <a:pt x="1913" y="4797"/>
                    <a:pt x="1892" y="4802"/>
                  </a:cubicBezTo>
                  <a:cubicBezTo>
                    <a:pt x="1750" y="4439"/>
                    <a:pt x="1674" y="4055"/>
                    <a:pt x="1674" y="3662"/>
                  </a:cubicBezTo>
                  <a:cubicBezTo>
                    <a:pt x="1674" y="3083"/>
                    <a:pt x="1839" y="2522"/>
                    <a:pt x="2143" y="2036"/>
                  </a:cubicBezTo>
                  <a:cubicBezTo>
                    <a:pt x="2200" y="1943"/>
                    <a:pt x="2174" y="1824"/>
                    <a:pt x="2086" y="1771"/>
                  </a:cubicBezTo>
                  <a:cubicBezTo>
                    <a:pt x="2052" y="1750"/>
                    <a:pt x="2016" y="1740"/>
                    <a:pt x="1980" y="1740"/>
                  </a:cubicBezTo>
                  <a:cubicBezTo>
                    <a:pt x="1915" y="1740"/>
                    <a:pt x="1853" y="1772"/>
                    <a:pt x="1816" y="1829"/>
                  </a:cubicBezTo>
                  <a:cubicBezTo>
                    <a:pt x="1657" y="2084"/>
                    <a:pt x="1533" y="2359"/>
                    <a:pt x="1445" y="2645"/>
                  </a:cubicBezTo>
                  <a:cubicBezTo>
                    <a:pt x="1127" y="2412"/>
                    <a:pt x="938" y="2041"/>
                    <a:pt x="938" y="1638"/>
                  </a:cubicBezTo>
                  <a:cubicBezTo>
                    <a:pt x="938" y="949"/>
                    <a:pt x="1498" y="388"/>
                    <a:pt x="2192" y="388"/>
                  </a:cubicBezTo>
                  <a:close/>
                  <a:moveTo>
                    <a:pt x="1949" y="5185"/>
                  </a:moveTo>
                  <a:cubicBezTo>
                    <a:pt x="2810" y="5185"/>
                    <a:pt x="3513" y="5884"/>
                    <a:pt x="3513" y="6749"/>
                  </a:cubicBezTo>
                  <a:cubicBezTo>
                    <a:pt x="3513" y="7611"/>
                    <a:pt x="2810" y="8313"/>
                    <a:pt x="1949" y="8313"/>
                  </a:cubicBezTo>
                  <a:cubicBezTo>
                    <a:pt x="1087" y="8313"/>
                    <a:pt x="385" y="7611"/>
                    <a:pt x="385" y="6749"/>
                  </a:cubicBezTo>
                  <a:cubicBezTo>
                    <a:pt x="385" y="5884"/>
                    <a:pt x="1087" y="5185"/>
                    <a:pt x="1949" y="5185"/>
                  </a:cubicBezTo>
                  <a:close/>
                  <a:moveTo>
                    <a:pt x="5570" y="6997"/>
                  </a:moveTo>
                  <a:cubicBezTo>
                    <a:pt x="5686" y="7898"/>
                    <a:pt x="6418" y="8608"/>
                    <a:pt x="7329" y="8688"/>
                  </a:cubicBezTo>
                  <a:lnTo>
                    <a:pt x="7386" y="8985"/>
                  </a:lnTo>
                  <a:cubicBezTo>
                    <a:pt x="7409" y="9099"/>
                    <a:pt x="7421" y="9214"/>
                    <a:pt x="7431" y="9329"/>
                  </a:cubicBezTo>
                  <a:cubicBezTo>
                    <a:pt x="7267" y="9281"/>
                    <a:pt x="7091" y="9258"/>
                    <a:pt x="6913" y="9258"/>
                  </a:cubicBezTo>
                  <a:cubicBezTo>
                    <a:pt x="5835" y="9258"/>
                    <a:pt x="4961" y="10133"/>
                    <a:pt x="4961" y="11206"/>
                  </a:cubicBezTo>
                  <a:cubicBezTo>
                    <a:pt x="4961" y="11550"/>
                    <a:pt x="5054" y="11874"/>
                    <a:pt x="5209" y="12156"/>
                  </a:cubicBezTo>
                  <a:cubicBezTo>
                    <a:pt x="5050" y="12182"/>
                    <a:pt x="4891" y="12200"/>
                    <a:pt x="4728" y="12200"/>
                  </a:cubicBezTo>
                  <a:cubicBezTo>
                    <a:pt x="4563" y="12200"/>
                    <a:pt x="4404" y="12182"/>
                    <a:pt x="4245" y="12156"/>
                  </a:cubicBezTo>
                  <a:cubicBezTo>
                    <a:pt x="4400" y="11874"/>
                    <a:pt x="4493" y="11550"/>
                    <a:pt x="4493" y="11206"/>
                  </a:cubicBezTo>
                  <a:cubicBezTo>
                    <a:pt x="4493" y="10133"/>
                    <a:pt x="3619" y="9258"/>
                    <a:pt x="2545" y="9258"/>
                  </a:cubicBezTo>
                  <a:cubicBezTo>
                    <a:pt x="2363" y="9258"/>
                    <a:pt x="2192" y="9281"/>
                    <a:pt x="2024" y="9329"/>
                  </a:cubicBezTo>
                  <a:cubicBezTo>
                    <a:pt x="2033" y="9214"/>
                    <a:pt x="2045" y="9099"/>
                    <a:pt x="2068" y="8985"/>
                  </a:cubicBezTo>
                  <a:lnTo>
                    <a:pt x="2125" y="8688"/>
                  </a:lnTo>
                  <a:cubicBezTo>
                    <a:pt x="3036" y="8608"/>
                    <a:pt x="3768" y="7898"/>
                    <a:pt x="3884" y="6997"/>
                  </a:cubicBezTo>
                  <a:cubicBezTo>
                    <a:pt x="4157" y="7063"/>
                    <a:pt x="4440" y="7103"/>
                    <a:pt x="4728" y="7103"/>
                  </a:cubicBezTo>
                  <a:cubicBezTo>
                    <a:pt x="5014" y="7103"/>
                    <a:pt x="5297" y="7063"/>
                    <a:pt x="5570" y="6997"/>
                  </a:cubicBezTo>
                  <a:close/>
                  <a:moveTo>
                    <a:pt x="2545" y="9642"/>
                  </a:moveTo>
                  <a:cubicBezTo>
                    <a:pt x="3407" y="9642"/>
                    <a:pt x="4108" y="10345"/>
                    <a:pt x="4108" y="11206"/>
                  </a:cubicBezTo>
                  <a:cubicBezTo>
                    <a:pt x="4108" y="12068"/>
                    <a:pt x="3407" y="12769"/>
                    <a:pt x="2545" y="12769"/>
                  </a:cubicBezTo>
                  <a:cubicBezTo>
                    <a:pt x="1680" y="12769"/>
                    <a:pt x="981" y="12068"/>
                    <a:pt x="981" y="11206"/>
                  </a:cubicBezTo>
                  <a:cubicBezTo>
                    <a:pt x="981" y="10345"/>
                    <a:pt x="1680" y="9642"/>
                    <a:pt x="2545" y="9642"/>
                  </a:cubicBezTo>
                  <a:close/>
                  <a:moveTo>
                    <a:pt x="6913" y="9642"/>
                  </a:moveTo>
                  <a:cubicBezTo>
                    <a:pt x="7775" y="9642"/>
                    <a:pt x="8477" y="10345"/>
                    <a:pt x="8477" y="11206"/>
                  </a:cubicBezTo>
                  <a:cubicBezTo>
                    <a:pt x="8477" y="12068"/>
                    <a:pt x="7775" y="12769"/>
                    <a:pt x="6913" y="12769"/>
                  </a:cubicBezTo>
                  <a:cubicBezTo>
                    <a:pt x="6047" y="12769"/>
                    <a:pt x="5346" y="12068"/>
                    <a:pt x="5346" y="11206"/>
                  </a:cubicBezTo>
                  <a:cubicBezTo>
                    <a:pt x="5346" y="10345"/>
                    <a:pt x="6047" y="9642"/>
                    <a:pt x="6913" y="9642"/>
                  </a:cubicBezTo>
                  <a:close/>
                  <a:moveTo>
                    <a:pt x="7287" y="0"/>
                  </a:moveTo>
                  <a:cubicBezTo>
                    <a:pt x="7280" y="0"/>
                    <a:pt x="7273" y="0"/>
                    <a:pt x="7267" y="0"/>
                  </a:cubicBezTo>
                  <a:cubicBezTo>
                    <a:pt x="6821" y="9"/>
                    <a:pt x="6406" y="190"/>
                    <a:pt x="6100" y="512"/>
                  </a:cubicBezTo>
                  <a:cubicBezTo>
                    <a:pt x="5682" y="327"/>
                    <a:pt x="5217" y="225"/>
                    <a:pt x="4728" y="225"/>
                  </a:cubicBezTo>
                  <a:cubicBezTo>
                    <a:pt x="4250" y="225"/>
                    <a:pt x="3790" y="318"/>
                    <a:pt x="3366" y="504"/>
                  </a:cubicBezTo>
                  <a:cubicBezTo>
                    <a:pt x="3062" y="181"/>
                    <a:pt x="2638" y="0"/>
                    <a:pt x="2192" y="0"/>
                  </a:cubicBezTo>
                  <a:cubicBezTo>
                    <a:pt x="1286" y="0"/>
                    <a:pt x="553" y="737"/>
                    <a:pt x="553" y="1638"/>
                  </a:cubicBezTo>
                  <a:cubicBezTo>
                    <a:pt x="553" y="2221"/>
                    <a:pt x="853" y="2747"/>
                    <a:pt x="1344" y="3043"/>
                  </a:cubicBezTo>
                  <a:cubicBezTo>
                    <a:pt x="1309" y="3246"/>
                    <a:pt x="1291" y="3454"/>
                    <a:pt x="1291" y="3662"/>
                  </a:cubicBezTo>
                  <a:cubicBezTo>
                    <a:pt x="1291" y="4072"/>
                    <a:pt x="1362" y="4470"/>
                    <a:pt x="1498" y="4850"/>
                  </a:cubicBezTo>
                  <a:cubicBezTo>
                    <a:pt x="641" y="5053"/>
                    <a:pt x="0" y="5826"/>
                    <a:pt x="0" y="6749"/>
                  </a:cubicBezTo>
                  <a:cubicBezTo>
                    <a:pt x="0" y="7748"/>
                    <a:pt x="761" y="8578"/>
                    <a:pt x="1733" y="8684"/>
                  </a:cubicBezTo>
                  <a:lnTo>
                    <a:pt x="1688" y="8910"/>
                  </a:lnTo>
                  <a:cubicBezTo>
                    <a:pt x="1653" y="9099"/>
                    <a:pt x="1635" y="9293"/>
                    <a:pt x="1635" y="9483"/>
                  </a:cubicBezTo>
                  <a:cubicBezTo>
                    <a:pt x="1017" y="9811"/>
                    <a:pt x="593" y="10459"/>
                    <a:pt x="593" y="11206"/>
                  </a:cubicBezTo>
                  <a:cubicBezTo>
                    <a:pt x="593" y="12280"/>
                    <a:pt x="1468" y="13154"/>
                    <a:pt x="2545" y="13154"/>
                  </a:cubicBezTo>
                  <a:cubicBezTo>
                    <a:pt x="3124" y="13154"/>
                    <a:pt x="3645" y="12902"/>
                    <a:pt x="4002" y="12500"/>
                  </a:cubicBezTo>
                  <a:cubicBezTo>
                    <a:pt x="4237" y="12553"/>
                    <a:pt x="4479" y="12584"/>
                    <a:pt x="4728" y="12584"/>
                  </a:cubicBezTo>
                  <a:cubicBezTo>
                    <a:pt x="4975" y="12584"/>
                    <a:pt x="5217" y="12553"/>
                    <a:pt x="5456" y="12500"/>
                  </a:cubicBezTo>
                  <a:cubicBezTo>
                    <a:pt x="5809" y="12902"/>
                    <a:pt x="6330" y="13154"/>
                    <a:pt x="6913" y="13154"/>
                  </a:cubicBezTo>
                  <a:cubicBezTo>
                    <a:pt x="7987" y="13154"/>
                    <a:pt x="8862" y="12280"/>
                    <a:pt x="8862" y="11206"/>
                  </a:cubicBezTo>
                  <a:cubicBezTo>
                    <a:pt x="8862" y="10459"/>
                    <a:pt x="8438" y="9811"/>
                    <a:pt x="7819" y="9483"/>
                  </a:cubicBezTo>
                  <a:cubicBezTo>
                    <a:pt x="7819" y="9293"/>
                    <a:pt x="7802" y="9099"/>
                    <a:pt x="7766" y="8910"/>
                  </a:cubicBezTo>
                  <a:lnTo>
                    <a:pt x="7722" y="8684"/>
                  </a:lnTo>
                  <a:cubicBezTo>
                    <a:pt x="8552" y="8591"/>
                    <a:pt x="9246" y="7968"/>
                    <a:pt x="9413" y="7138"/>
                  </a:cubicBezTo>
                  <a:cubicBezTo>
                    <a:pt x="9436" y="7032"/>
                    <a:pt x="9370" y="6930"/>
                    <a:pt x="9264" y="6912"/>
                  </a:cubicBezTo>
                  <a:cubicBezTo>
                    <a:pt x="9251" y="6910"/>
                    <a:pt x="9238" y="6908"/>
                    <a:pt x="9225" y="6908"/>
                  </a:cubicBezTo>
                  <a:cubicBezTo>
                    <a:pt x="9138" y="6908"/>
                    <a:pt x="9057" y="6970"/>
                    <a:pt x="9038" y="7063"/>
                  </a:cubicBezTo>
                  <a:cubicBezTo>
                    <a:pt x="8888" y="7787"/>
                    <a:pt x="8247" y="8313"/>
                    <a:pt x="7505" y="8313"/>
                  </a:cubicBezTo>
                  <a:cubicBezTo>
                    <a:pt x="6644" y="8313"/>
                    <a:pt x="5941" y="7611"/>
                    <a:pt x="5941" y="6749"/>
                  </a:cubicBezTo>
                  <a:cubicBezTo>
                    <a:pt x="5941" y="5884"/>
                    <a:pt x="6644" y="5181"/>
                    <a:pt x="7505" y="5181"/>
                  </a:cubicBezTo>
                  <a:cubicBezTo>
                    <a:pt x="8243" y="5181"/>
                    <a:pt x="8888" y="5707"/>
                    <a:pt x="9038" y="6427"/>
                  </a:cubicBezTo>
                  <a:cubicBezTo>
                    <a:pt x="9054" y="6519"/>
                    <a:pt x="9136" y="6582"/>
                    <a:pt x="9224" y="6582"/>
                  </a:cubicBezTo>
                  <a:cubicBezTo>
                    <a:pt x="9237" y="6582"/>
                    <a:pt x="9251" y="6580"/>
                    <a:pt x="9264" y="6577"/>
                  </a:cubicBezTo>
                  <a:cubicBezTo>
                    <a:pt x="9370" y="6555"/>
                    <a:pt x="9436" y="6453"/>
                    <a:pt x="9413" y="6347"/>
                  </a:cubicBezTo>
                  <a:cubicBezTo>
                    <a:pt x="9260" y="5601"/>
                    <a:pt x="8676" y="5022"/>
                    <a:pt x="7956" y="4850"/>
                  </a:cubicBezTo>
                  <a:cubicBezTo>
                    <a:pt x="8093" y="4470"/>
                    <a:pt x="8163" y="4072"/>
                    <a:pt x="8163" y="3662"/>
                  </a:cubicBezTo>
                  <a:cubicBezTo>
                    <a:pt x="8163" y="3454"/>
                    <a:pt x="8146" y="3251"/>
                    <a:pt x="8110" y="3052"/>
                  </a:cubicBezTo>
                  <a:cubicBezTo>
                    <a:pt x="8618" y="2761"/>
                    <a:pt x="8932" y="2209"/>
                    <a:pt x="8923" y="1617"/>
                  </a:cubicBezTo>
                  <a:cubicBezTo>
                    <a:pt x="8919" y="1179"/>
                    <a:pt x="8742" y="769"/>
                    <a:pt x="8428" y="464"/>
                  </a:cubicBezTo>
                  <a:cubicBezTo>
                    <a:pt x="8120" y="164"/>
                    <a:pt x="7717" y="0"/>
                    <a:pt x="7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7" name="Google Shape;1617;p33"/>
            <p:cNvSpPr/>
            <p:nvPr/>
          </p:nvSpPr>
          <p:spPr>
            <a:xfrm>
              <a:off x="6460406" y="1755314"/>
              <a:ext cx="54645" cy="22774"/>
            </a:xfrm>
            <a:custGeom>
              <a:avLst/>
              <a:gdLst/>
              <a:ahLst/>
              <a:cxnLst/>
              <a:rect l="l" t="t" r="r" b="b"/>
              <a:pathLst>
                <a:path w="1634" h="681" extrusionOk="0">
                  <a:moveTo>
                    <a:pt x="818" y="1"/>
                  </a:moveTo>
                  <a:cubicBezTo>
                    <a:pt x="765" y="1"/>
                    <a:pt x="716" y="22"/>
                    <a:pt x="680" y="58"/>
                  </a:cubicBezTo>
                  <a:lnTo>
                    <a:pt x="618" y="119"/>
                  </a:lnTo>
                  <a:cubicBezTo>
                    <a:pt x="504" y="234"/>
                    <a:pt x="353" y="296"/>
                    <a:pt x="194" y="296"/>
                  </a:cubicBezTo>
                  <a:cubicBezTo>
                    <a:pt x="88" y="296"/>
                    <a:pt x="0" y="380"/>
                    <a:pt x="0" y="486"/>
                  </a:cubicBezTo>
                  <a:cubicBezTo>
                    <a:pt x="0" y="596"/>
                    <a:pt x="88" y="680"/>
                    <a:pt x="194" y="680"/>
                  </a:cubicBezTo>
                  <a:cubicBezTo>
                    <a:pt x="424" y="680"/>
                    <a:pt x="640" y="601"/>
                    <a:pt x="818" y="460"/>
                  </a:cubicBezTo>
                  <a:cubicBezTo>
                    <a:pt x="994" y="601"/>
                    <a:pt x="1210" y="680"/>
                    <a:pt x="1440" y="680"/>
                  </a:cubicBezTo>
                  <a:cubicBezTo>
                    <a:pt x="1546" y="680"/>
                    <a:pt x="1634" y="596"/>
                    <a:pt x="1634" y="486"/>
                  </a:cubicBezTo>
                  <a:cubicBezTo>
                    <a:pt x="1634" y="380"/>
                    <a:pt x="1546" y="296"/>
                    <a:pt x="1440" y="296"/>
                  </a:cubicBezTo>
                  <a:cubicBezTo>
                    <a:pt x="1281" y="296"/>
                    <a:pt x="1130" y="234"/>
                    <a:pt x="1016" y="119"/>
                  </a:cubicBezTo>
                  <a:lnTo>
                    <a:pt x="954" y="58"/>
                  </a:lnTo>
                  <a:cubicBezTo>
                    <a:pt x="918" y="22"/>
                    <a:pt x="871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6536015" y="1745583"/>
              <a:ext cx="12909" cy="22607"/>
            </a:xfrm>
            <a:custGeom>
              <a:avLst/>
              <a:gdLst/>
              <a:ahLst/>
              <a:cxnLst/>
              <a:rect l="l" t="t" r="r" b="b"/>
              <a:pathLst>
                <a:path w="386" h="676" extrusionOk="0">
                  <a:moveTo>
                    <a:pt x="194" y="0"/>
                  </a:moveTo>
                  <a:cubicBezTo>
                    <a:pt x="84" y="0"/>
                    <a:pt x="0" y="88"/>
                    <a:pt x="0" y="194"/>
                  </a:cubicBezTo>
                  <a:lnTo>
                    <a:pt x="0" y="486"/>
                  </a:lnTo>
                  <a:cubicBezTo>
                    <a:pt x="0" y="592"/>
                    <a:pt x="84" y="675"/>
                    <a:pt x="194" y="675"/>
                  </a:cubicBezTo>
                  <a:cubicBezTo>
                    <a:pt x="300" y="675"/>
                    <a:pt x="385" y="592"/>
                    <a:pt x="385" y="486"/>
                  </a:cubicBezTo>
                  <a:lnTo>
                    <a:pt x="385" y="194"/>
                  </a:lnTo>
                  <a:cubicBezTo>
                    <a:pt x="385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6426565" y="1745583"/>
              <a:ext cx="12875" cy="22607"/>
            </a:xfrm>
            <a:custGeom>
              <a:avLst/>
              <a:gdLst/>
              <a:ahLst/>
              <a:cxnLst/>
              <a:rect l="l" t="t" r="r" b="b"/>
              <a:pathLst>
                <a:path w="385" h="676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lnTo>
                    <a:pt x="1" y="486"/>
                  </a:lnTo>
                  <a:cubicBezTo>
                    <a:pt x="1" y="592"/>
                    <a:pt x="89" y="675"/>
                    <a:pt x="195" y="675"/>
                  </a:cubicBezTo>
                  <a:cubicBezTo>
                    <a:pt x="301" y="675"/>
                    <a:pt x="385" y="592"/>
                    <a:pt x="385" y="486"/>
                  </a:cubicBezTo>
                  <a:lnTo>
                    <a:pt x="385" y="194"/>
                  </a:lnTo>
                  <a:cubicBezTo>
                    <a:pt x="385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6531166" y="1773740"/>
              <a:ext cx="22607" cy="12909"/>
            </a:xfrm>
            <a:custGeom>
              <a:avLst/>
              <a:gdLst/>
              <a:ahLst/>
              <a:cxnLst/>
              <a:rect l="l" t="t" r="r" b="b"/>
              <a:pathLst>
                <a:path w="676" h="386" extrusionOk="0">
                  <a:moveTo>
                    <a:pt x="190" y="1"/>
                  </a:moveTo>
                  <a:cubicBezTo>
                    <a:pt x="84" y="1"/>
                    <a:pt x="0" y="90"/>
                    <a:pt x="0" y="196"/>
                  </a:cubicBezTo>
                  <a:cubicBezTo>
                    <a:pt x="0" y="302"/>
                    <a:pt x="84" y="386"/>
                    <a:pt x="190" y="386"/>
                  </a:cubicBezTo>
                  <a:lnTo>
                    <a:pt x="486" y="386"/>
                  </a:lnTo>
                  <a:cubicBezTo>
                    <a:pt x="592" y="386"/>
                    <a:pt x="675" y="302"/>
                    <a:pt x="675" y="196"/>
                  </a:cubicBezTo>
                  <a:cubicBezTo>
                    <a:pt x="675" y="90"/>
                    <a:pt x="592" y="1"/>
                    <a:pt x="486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6421682" y="1773740"/>
              <a:ext cx="22641" cy="12909"/>
            </a:xfrm>
            <a:custGeom>
              <a:avLst/>
              <a:gdLst/>
              <a:ahLst/>
              <a:cxnLst/>
              <a:rect l="l" t="t" r="r" b="b"/>
              <a:pathLst>
                <a:path w="677" h="386" extrusionOk="0">
                  <a:moveTo>
                    <a:pt x="195" y="1"/>
                  </a:moveTo>
                  <a:cubicBezTo>
                    <a:pt x="84" y="1"/>
                    <a:pt x="1" y="90"/>
                    <a:pt x="1" y="196"/>
                  </a:cubicBezTo>
                  <a:cubicBezTo>
                    <a:pt x="1" y="302"/>
                    <a:pt x="84" y="386"/>
                    <a:pt x="195" y="386"/>
                  </a:cubicBezTo>
                  <a:lnTo>
                    <a:pt x="486" y="386"/>
                  </a:lnTo>
                  <a:cubicBezTo>
                    <a:pt x="592" y="386"/>
                    <a:pt x="677" y="302"/>
                    <a:pt x="677" y="196"/>
                  </a:cubicBezTo>
                  <a:cubicBezTo>
                    <a:pt x="677" y="90"/>
                    <a:pt x="592" y="1"/>
                    <a:pt x="486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22" name="Google Shape;1622;p33"/>
          <p:cNvGrpSpPr/>
          <p:nvPr/>
        </p:nvGrpSpPr>
        <p:grpSpPr>
          <a:xfrm rot="-996848">
            <a:off x="631489" y="5432455"/>
            <a:ext cx="771479" cy="818324"/>
            <a:chOff x="5262906" y="2290294"/>
            <a:chExt cx="530933" cy="563172"/>
          </a:xfrm>
        </p:grpSpPr>
        <p:sp>
          <p:nvSpPr>
            <p:cNvPr id="1623" name="Google Shape;1623;p33"/>
            <p:cNvSpPr/>
            <p:nvPr/>
          </p:nvSpPr>
          <p:spPr>
            <a:xfrm>
              <a:off x="5262906" y="2290294"/>
              <a:ext cx="530933" cy="563172"/>
            </a:xfrm>
            <a:custGeom>
              <a:avLst/>
              <a:gdLst/>
              <a:ahLst/>
              <a:cxnLst/>
              <a:rect l="l" t="t" r="r" b="b"/>
              <a:pathLst>
                <a:path w="15876" h="16840" extrusionOk="0">
                  <a:moveTo>
                    <a:pt x="3697" y="1"/>
                  </a:moveTo>
                  <a:cubicBezTo>
                    <a:pt x="2364" y="1"/>
                    <a:pt x="1277" y="1083"/>
                    <a:pt x="1277" y="2417"/>
                  </a:cubicBezTo>
                  <a:lnTo>
                    <a:pt x="1277" y="3968"/>
                  </a:lnTo>
                  <a:cubicBezTo>
                    <a:pt x="1277" y="4370"/>
                    <a:pt x="1373" y="4749"/>
                    <a:pt x="1550" y="5081"/>
                  </a:cubicBezTo>
                  <a:cubicBezTo>
                    <a:pt x="552" y="6437"/>
                    <a:pt x="1" y="8089"/>
                    <a:pt x="1" y="9790"/>
                  </a:cubicBezTo>
                  <a:cubicBezTo>
                    <a:pt x="1" y="11062"/>
                    <a:pt x="292" y="12276"/>
                    <a:pt x="870" y="13403"/>
                  </a:cubicBezTo>
                  <a:cubicBezTo>
                    <a:pt x="1422" y="14476"/>
                    <a:pt x="2221" y="15426"/>
                    <a:pt x="3189" y="16145"/>
                  </a:cubicBezTo>
                  <a:cubicBezTo>
                    <a:pt x="3785" y="16592"/>
                    <a:pt x="4523" y="16840"/>
                    <a:pt x="5269" y="16840"/>
                  </a:cubicBezTo>
                  <a:lnTo>
                    <a:pt x="10606" y="16840"/>
                  </a:lnTo>
                  <a:cubicBezTo>
                    <a:pt x="11356" y="16840"/>
                    <a:pt x="12094" y="16592"/>
                    <a:pt x="12690" y="16145"/>
                  </a:cubicBezTo>
                  <a:cubicBezTo>
                    <a:pt x="13658" y="15426"/>
                    <a:pt x="14457" y="14476"/>
                    <a:pt x="15010" y="13403"/>
                  </a:cubicBezTo>
                  <a:cubicBezTo>
                    <a:pt x="15584" y="12276"/>
                    <a:pt x="15876" y="11062"/>
                    <a:pt x="15876" y="9790"/>
                  </a:cubicBezTo>
                  <a:cubicBezTo>
                    <a:pt x="15876" y="8089"/>
                    <a:pt x="15323" y="6437"/>
                    <a:pt x="14329" y="5081"/>
                  </a:cubicBezTo>
                  <a:cubicBezTo>
                    <a:pt x="14502" y="4749"/>
                    <a:pt x="14604" y="4370"/>
                    <a:pt x="14604" y="3968"/>
                  </a:cubicBezTo>
                  <a:lnTo>
                    <a:pt x="14604" y="2417"/>
                  </a:lnTo>
                  <a:cubicBezTo>
                    <a:pt x="14604" y="1083"/>
                    <a:pt x="13517" y="1"/>
                    <a:pt x="12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330957" y="2411448"/>
              <a:ext cx="394922" cy="373921"/>
            </a:xfrm>
            <a:custGeom>
              <a:avLst/>
              <a:gdLst/>
              <a:ahLst/>
              <a:cxnLst/>
              <a:rect l="l" t="t" r="r" b="b"/>
              <a:pathLst>
                <a:path w="11809" h="11181" extrusionOk="0">
                  <a:moveTo>
                    <a:pt x="1980" y="0"/>
                  </a:moveTo>
                  <a:lnTo>
                    <a:pt x="1980" y="1758"/>
                  </a:lnTo>
                  <a:cubicBezTo>
                    <a:pt x="765" y="2836"/>
                    <a:pt x="1" y="4413"/>
                    <a:pt x="1" y="6167"/>
                  </a:cubicBezTo>
                  <a:cubicBezTo>
                    <a:pt x="1" y="8102"/>
                    <a:pt x="934" y="9819"/>
                    <a:pt x="2373" y="10897"/>
                  </a:cubicBezTo>
                  <a:cubicBezTo>
                    <a:pt x="2620" y="11083"/>
                    <a:pt x="2926" y="11180"/>
                    <a:pt x="3234" y="11180"/>
                  </a:cubicBezTo>
                  <a:lnTo>
                    <a:pt x="8571" y="11180"/>
                  </a:lnTo>
                  <a:cubicBezTo>
                    <a:pt x="8885" y="11180"/>
                    <a:pt x="9189" y="11083"/>
                    <a:pt x="9436" y="10897"/>
                  </a:cubicBezTo>
                  <a:cubicBezTo>
                    <a:pt x="10877" y="9819"/>
                    <a:pt x="11809" y="8102"/>
                    <a:pt x="11809" y="6167"/>
                  </a:cubicBezTo>
                  <a:cubicBezTo>
                    <a:pt x="11809" y="4413"/>
                    <a:pt x="11044" y="2836"/>
                    <a:pt x="9829" y="1758"/>
                  </a:cubicBezTo>
                  <a:lnTo>
                    <a:pt x="9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330957" y="2411448"/>
              <a:ext cx="134071" cy="373921"/>
            </a:xfrm>
            <a:custGeom>
              <a:avLst/>
              <a:gdLst/>
              <a:ahLst/>
              <a:cxnLst/>
              <a:rect l="l" t="t" r="r" b="b"/>
              <a:pathLst>
                <a:path w="4009" h="11181" extrusionOk="0">
                  <a:moveTo>
                    <a:pt x="1980" y="0"/>
                  </a:moveTo>
                  <a:lnTo>
                    <a:pt x="1980" y="1758"/>
                  </a:lnTo>
                  <a:cubicBezTo>
                    <a:pt x="765" y="2836"/>
                    <a:pt x="1" y="4413"/>
                    <a:pt x="1" y="6167"/>
                  </a:cubicBezTo>
                  <a:cubicBezTo>
                    <a:pt x="1" y="8102"/>
                    <a:pt x="934" y="9819"/>
                    <a:pt x="2373" y="10897"/>
                  </a:cubicBezTo>
                  <a:cubicBezTo>
                    <a:pt x="2620" y="11083"/>
                    <a:pt x="2926" y="11180"/>
                    <a:pt x="3234" y="11180"/>
                  </a:cubicBezTo>
                  <a:lnTo>
                    <a:pt x="4008" y="11180"/>
                  </a:lnTo>
                  <a:cubicBezTo>
                    <a:pt x="3694" y="11180"/>
                    <a:pt x="3393" y="11083"/>
                    <a:pt x="3142" y="10897"/>
                  </a:cubicBezTo>
                  <a:cubicBezTo>
                    <a:pt x="1702" y="9819"/>
                    <a:pt x="770" y="8102"/>
                    <a:pt x="770" y="6167"/>
                  </a:cubicBezTo>
                  <a:cubicBezTo>
                    <a:pt x="770" y="4413"/>
                    <a:pt x="1538" y="2836"/>
                    <a:pt x="2749" y="1758"/>
                  </a:cubicBezTo>
                  <a:lnTo>
                    <a:pt x="274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574002" y="2564906"/>
              <a:ext cx="112868" cy="112868"/>
            </a:xfrm>
            <a:custGeom>
              <a:avLst/>
              <a:gdLst/>
              <a:ahLst/>
              <a:cxnLst/>
              <a:rect l="l" t="t" r="r" b="b"/>
              <a:pathLst>
                <a:path w="3375" h="3375" extrusionOk="0">
                  <a:moveTo>
                    <a:pt x="1687" y="1"/>
                  </a:moveTo>
                  <a:cubicBezTo>
                    <a:pt x="755" y="1"/>
                    <a:pt x="0" y="756"/>
                    <a:pt x="0" y="1688"/>
                  </a:cubicBezTo>
                  <a:cubicBezTo>
                    <a:pt x="0" y="2620"/>
                    <a:pt x="755" y="3375"/>
                    <a:pt x="1687" y="3375"/>
                  </a:cubicBezTo>
                  <a:cubicBezTo>
                    <a:pt x="2619" y="3375"/>
                    <a:pt x="3374" y="2620"/>
                    <a:pt x="3374" y="1688"/>
                  </a:cubicBezTo>
                  <a:cubicBezTo>
                    <a:pt x="3374" y="756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574002" y="2564906"/>
              <a:ext cx="67387" cy="112868"/>
            </a:xfrm>
            <a:custGeom>
              <a:avLst/>
              <a:gdLst/>
              <a:ahLst/>
              <a:cxnLst/>
              <a:rect l="l" t="t" r="r" b="b"/>
              <a:pathLst>
                <a:path w="2015" h="3375" extrusionOk="0">
                  <a:moveTo>
                    <a:pt x="1687" y="1"/>
                  </a:moveTo>
                  <a:cubicBezTo>
                    <a:pt x="755" y="1"/>
                    <a:pt x="0" y="756"/>
                    <a:pt x="0" y="1688"/>
                  </a:cubicBezTo>
                  <a:cubicBezTo>
                    <a:pt x="0" y="2620"/>
                    <a:pt x="755" y="3375"/>
                    <a:pt x="1687" y="3375"/>
                  </a:cubicBezTo>
                  <a:cubicBezTo>
                    <a:pt x="1797" y="3375"/>
                    <a:pt x="1908" y="3366"/>
                    <a:pt x="2014" y="3344"/>
                  </a:cubicBezTo>
                  <a:cubicBezTo>
                    <a:pt x="1236" y="3189"/>
                    <a:pt x="653" y="2510"/>
                    <a:pt x="653" y="1688"/>
                  </a:cubicBezTo>
                  <a:cubicBezTo>
                    <a:pt x="653" y="867"/>
                    <a:pt x="1236" y="182"/>
                    <a:pt x="2014" y="31"/>
                  </a:cubicBezTo>
                  <a:cubicBezTo>
                    <a:pt x="1908" y="9"/>
                    <a:pt x="1797" y="1"/>
                    <a:pt x="1687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369982" y="2564906"/>
              <a:ext cx="112902" cy="112868"/>
            </a:xfrm>
            <a:custGeom>
              <a:avLst/>
              <a:gdLst/>
              <a:ahLst/>
              <a:cxnLst/>
              <a:rect l="l" t="t" r="r" b="b"/>
              <a:pathLst>
                <a:path w="3376" h="3375" extrusionOk="0">
                  <a:moveTo>
                    <a:pt x="1688" y="1"/>
                  </a:moveTo>
                  <a:cubicBezTo>
                    <a:pt x="756" y="1"/>
                    <a:pt x="0" y="756"/>
                    <a:pt x="0" y="1688"/>
                  </a:cubicBezTo>
                  <a:cubicBezTo>
                    <a:pt x="0" y="2620"/>
                    <a:pt x="756" y="3375"/>
                    <a:pt x="1688" y="3375"/>
                  </a:cubicBezTo>
                  <a:cubicBezTo>
                    <a:pt x="2620" y="3375"/>
                    <a:pt x="3375" y="2620"/>
                    <a:pt x="3375" y="1688"/>
                  </a:cubicBezTo>
                  <a:cubicBezTo>
                    <a:pt x="3375" y="756"/>
                    <a:pt x="2620" y="1"/>
                    <a:pt x="1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369982" y="2564906"/>
              <a:ext cx="67387" cy="112868"/>
            </a:xfrm>
            <a:custGeom>
              <a:avLst/>
              <a:gdLst/>
              <a:ahLst/>
              <a:cxnLst/>
              <a:rect l="l" t="t" r="r" b="b"/>
              <a:pathLst>
                <a:path w="2015" h="3375" extrusionOk="0">
                  <a:moveTo>
                    <a:pt x="1688" y="1"/>
                  </a:moveTo>
                  <a:cubicBezTo>
                    <a:pt x="756" y="1"/>
                    <a:pt x="0" y="756"/>
                    <a:pt x="0" y="1688"/>
                  </a:cubicBezTo>
                  <a:cubicBezTo>
                    <a:pt x="0" y="2620"/>
                    <a:pt x="756" y="3375"/>
                    <a:pt x="1688" y="3375"/>
                  </a:cubicBezTo>
                  <a:cubicBezTo>
                    <a:pt x="1798" y="3375"/>
                    <a:pt x="1908" y="3366"/>
                    <a:pt x="2014" y="3344"/>
                  </a:cubicBezTo>
                  <a:cubicBezTo>
                    <a:pt x="1237" y="3189"/>
                    <a:pt x="654" y="2510"/>
                    <a:pt x="654" y="1688"/>
                  </a:cubicBezTo>
                  <a:cubicBezTo>
                    <a:pt x="654" y="867"/>
                    <a:pt x="1237" y="182"/>
                    <a:pt x="2014" y="31"/>
                  </a:cubicBezTo>
                  <a:cubicBezTo>
                    <a:pt x="1908" y="9"/>
                    <a:pt x="1798" y="1"/>
                    <a:pt x="168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471875" y="2584134"/>
              <a:ext cx="113069" cy="112868"/>
            </a:xfrm>
            <a:custGeom>
              <a:avLst/>
              <a:gdLst/>
              <a:ahLst/>
              <a:cxnLst/>
              <a:rect l="l" t="t" r="r" b="b"/>
              <a:pathLst>
                <a:path w="3381" h="3375" extrusionOk="0">
                  <a:moveTo>
                    <a:pt x="1689" y="0"/>
                  </a:moveTo>
                  <a:cubicBezTo>
                    <a:pt x="757" y="0"/>
                    <a:pt x="1" y="755"/>
                    <a:pt x="1" y="1687"/>
                  </a:cubicBezTo>
                  <a:cubicBezTo>
                    <a:pt x="1" y="2620"/>
                    <a:pt x="757" y="3374"/>
                    <a:pt x="1689" y="3374"/>
                  </a:cubicBezTo>
                  <a:cubicBezTo>
                    <a:pt x="2620" y="3374"/>
                    <a:pt x="3381" y="2620"/>
                    <a:pt x="3381" y="1687"/>
                  </a:cubicBezTo>
                  <a:cubicBezTo>
                    <a:pt x="3381" y="755"/>
                    <a:pt x="2620" y="0"/>
                    <a:pt x="1689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71875" y="2584134"/>
              <a:ext cx="67420" cy="112868"/>
            </a:xfrm>
            <a:custGeom>
              <a:avLst/>
              <a:gdLst/>
              <a:ahLst/>
              <a:cxnLst/>
              <a:rect l="l" t="t" r="r" b="b"/>
              <a:pathLst>
                <a:path w="2016" h="3375" extrusionOk="0">
                  <a:moveTo>
                    <a:pt x="1689" y="0"/>
                  </a:moveTo>
                  <a:cubicBezTo>
                    <a:pt x="757" y="0"/>
                    <a:pt x="1" y="755"/>
                    <a:pt x="1" y="1687"/>
                  </a:cubicBezTo>
                  <a:cubicBezTo>
                    <a:pt x="1" y="2620"/>
                    <a:pt x="757" y="3374"/>
                    <a:pt x="1689" y="3374"/>
                  </a:cubicBezTo>
                  <a:cubicBezTo>
                    <a:pt x="1803" y="3374"/>
                    <a:pt x="1909" y="3366"/>
                    <a:pt x="2015" y="3344"/>
                  </a:cubicBezTo>
                  <a:cubicBezTo>
                    <a:pt x="1242" y="3193"/>
                    <a:pt x="655" y="2508"/>
                    <a:pt x="655" y="1687"/>
                  </a:cubicBezTo>
                  <a:cubicBezTo>
                    <a:pt x="655" y="865"/>
                    <a:pt x="1242" y="186"/>
                    <a:pt x="2015" y="31"/>
                  </a:cubicBezTo>
                  <a:cubicBezTo>
                    <a:pt x="1909" y="9"/>
                    <a:pt x="1803" y="0"/>
                    <a:pt x="168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391852" y="2642287"/>
              <a:ext cx="112868" cy="113069"/>
            </a:xfrm>
            <a:custGeom>
              <a:avLst/>
              <a:gdLst/>
              <a:ahLst/>
              <a:cxnLst/>
              <a:rect l="l" t="t" r="r" b="b"/>
              <a:pathLst>
                <a:path w="3375" h="3381" extrusionOk="0">
                  <a:moveTo>
                    <a:pt x="1688" y="1"/>
                  </a:moveTo>
                  <a:cubicBezTo>
                    <a:pt x="756" y="1"/>
                    <a:pt x="0" y="757"/>
                    <a:pt x="0" y="1688"/>
                  </a:cubicBezTo>
                  <a:cubicBezTo>
                    <a:pt x="0" y="2620"/>
                    <a:pt x="756" y="3380"/>
                    <a:pt x="1688" y="3380"/>
                  </a:cubicBezTo>
                  <a:cubicBezTo>
                    <a:pt x="2620" y="3380"/>
                    <a:pt x="3375" y="2620"/>
                    <a:pt x="3375" y="1688"/>
                  </a:cubicBezTo>
                  <a:cubicBezTo>
                    <a:pt x="3375" y="757"/>
                    <a:pt x="2620" y="1"/>
                    <a:pt x="1688" y="1"/>
                  </a:cubicBezTo>
                  <a:close/>
                </a:path>
              </a:pathLst>
            </a:custGeom>
            <a:solidFill>
              <a:srgbClr val="7F47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391852" y="2642287"/>
              <a:ext cx="67387" cy="113069"/>
            </a:xfrm>
            <a:custGeom>
              <a:avLst/>
              <a:gdLst/>
              <a:ahLst/>
              <a:cxnLst/>
              <a:rect l="l" t="t" r="r" b="b"/>
              <a:pathLst>
                <a:path w="2015" h="3381" extrusionOk="0">
                  <a:moveTo>
                    <a:pt x="1688" y="1"/>
                  </a:moveTo>
                  <a:cubicBezTo>
                    <a:pt x="756" y="1"/>
                    <a:pt x="0" y="757"/>
                    <a:pt x="0" y="1688"/>
                  </a:cubicBezTo>
                  <a:cubicBezTo>
                    <a:pt x="0" y="2620"/>
                    <a:pt x="756" y="3380"/>
                    <a:pt x="1688" y="3380"/>
                  </a:cubicBezTo>
                  <a:cubicBezTo>
                    <a:pt x="1798" y="3380"/>
                    <a:pt x="1908" y="3367"/>
                    <a:pt x="2014" y="3345"/>
                  </a:cubicBezTo>
                  <a:cubicBezTo>
                    <a:pt x="1237" y="3195"/>
                    <a:pt x="654" y="2510"/>
                    <a:pt x="654" y="1688"/>
                  </a:cubicBezTo>
                  <a:cubicBezTo>
                    <a:pt x="654" y="871"/>
                    <a:pt x="1237" y="186"/>
                    <a:pt x="2014" y="33"/>
                  </a:cubicBezTo>
                  <a:cubicBezTo>
                    <a:pt x="1908" y="15"/>
                    <a:pt x="1798" y="1"/>
                    <a:pt x="168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51965" y="2642287"/>
              <a:ext cx="113036" cy="113069"/>
            </a:xfrm>
            <a:custGeom>
              <a:avLst/>
              <a:gdLst/>
              <a:ahLst/>
              <a:cxnLst/>
              <a:rect l="l" t="t" r="r" b="b"/>
              <a:pathLst>
                <a:path w="3380" h="3381" extrusionOk="0">
                  <a:moveTo>
                    <a:pt x="1693" y="1"/>
                  </a:moveTo>
                  <a:cubicBezTo>
                    <a:pt x="760" y="1"/>
                    <a:pt x="1" y="757"/>
                    <a:pt x="1" y="1688"/>
                  </a:cubicBezTo>
                  <a:cubicBezTo>
                    <a:pt x="1" y="2620"/>
                    <a:pt x="760" y="3380"/>
                    <a:pt x="1693" y="3380"/>
                  </a:cubicBezTo>
                  <a:cubicBezTo>
                    <a:pt x="2624" y="3380"/>
                    <a:pt x="3379" y="2620"/>
                    <a:pt x="3379" y="1688"/>
                  </a:cubicBezTo>
                  <a:cubicBezTo>
                    <a:pt x="3379" y="757"/>
                    <a:pt x="2624" y="1"/>
                    <a:pt x="1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51965" y="2642287"/>
              <a:ext cx="67554" cy="113069"/>
            </a:xfrm>
            <a:custGeom>
              <a:avLst/>
              <a:gdLst/>
              <a:ahLst/>
              <a:cxnLst/>
              <a:rect l="l" t="t" r="r" b="b"/>
              <a:pathLst>
                <a:path w="2020" h="3381" extrusionOk="0">
                  <a:moveTo>
                    <a:pt x="1693" y="1"/>
                  </a:moveTo>
                  <a:cubicBezTo>
                    <a:pt x="760" y="1"/>
                    <a:pt x="1" y="757"/>
                    <a:pt x="1" y="1688"/>
                  </a:cubicBezTo>
                  <a:cubicBezTo>
                    <a:pt x="1" y="2620"/>
                    <a:pt x="760" y="3380"/>
                    <a:pt x="1693" y="3380"/>
                  </a:cubicBezTo>
                  <a:cubicBezTo>
                    <a:pt x="1803" y="3380"/>
                    <a:pt x="1913" y="3367"/>
                    <a:pt x="2019" y="3345"/>
                  </a:cubicBezTo>
                  <a:cubicBezTo>
                    <a:pt x="1242" y="3195"/>
                    <a:pt x="659" y="2510"/>
                    <a:pt x="659" y="1688"/>
                  </a:cubicBezTo>
                  <a:cubicBezTo>
                    <a:pt x="659" y="871"/>
                    <a:pt x="1242" y="186"/>
                    <a:pt x="2019" y="33"/>
                  </a:cubicBezTo>
                  <a:cubicBezTo>
                    <a:pt x="1913" y="15"/>
                    <a:pt x="1803" y="1"/>
                    <a:pt x="169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471875" y="2656934"/>
              <a:ext cx="113069" cy="112868"/>
            </a:xfrm>
            <a:custGeom>
              <a:avLst/>
              <a:gdLst/>
              <a:ahLst/>
              <a:cxnLst/>
              <a:rect l="l" t="t" r="r" b="b"/>
              <a:pathLst>
                <a:path w="3381" h="3375" extrusionOk="0">
                  <a:moveTo>
                    <a:pt x="1689" y="1"/>
                  </a:moveTo>
                  <a:cubicBezTo>
                    <a:pt x="757" y="1"/>
                    <a:pt x="1" y="755"/>
                    <a:pt x="1" y="1688"/>
                  </a:cubicBezTo>
                  <a:cubicBezTo>
                    <a:pt x="1" y="2620"/>
                    <a:pt x="757" y="3375"/>
                    <a:pt x="1689" y="3375"/>
                  </a:cubicBezTo>
                  <a:cubicBezTo>
                    <a:pt x="2620" y="3375"/>
                    <a:pt x="3381" y="2620"/>
                    <a:pt x="3381" y="1688"/>
                  </a:cubicBezTo>
                  <a:cubicBezTo>
                    <a:pt x="3381" y="755"/>
                    <a:pt x="2620" y="1"/>
                    <a:pt x="168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471875" y="2656934"/>
              <a:ext cx="67420" cy="112868"/>
            </a:xfrm>
            <a:custGeom>
              <a:avLst/>
              <a:gdLst/>
              <a:ahLst/>
              <a:cxnLst/>
              <a:rect l="l" t="t" r="r" b="b"/>
              <a:pathLst>
                <a:path w="2016" h="3375" extrusionOk="0">
                  <a:moveTo>
                    <a:pt x="1689" y="1"/>
                  </a:moveTo>
                  <a:cubicBezTo>
                    <a:pt x="757" y="1"/>
                    <a:pt x="1" y="755"/>
                    <a:pt x="1" y="1688"/>
                  </a:cubicBezTo>
                  <a:cubicBezTo>
                    <a:pt x="1" y="2620"/>
                    <a:pt x="757" y="3375"/>
                    <a:pt x="1689" y="3375"/>
                  </a:cubicBezTo>
                  <a:cubicBezTo>
                    <a:pt x="1803" y="3375"/>
                    <a:pt x="1909" y="3366"/>
                    <a:pt x="2015" y="3344"/>
                  </a:cubicBezTo>
                  <a:cubicBezTo>
                    <a:pt x="1242" y="3194"/>
                    <a:pt x="655" y="2510"/>
                    <a:pt x="655" y="1688"/>
                  </a:cubicBezTo>
                  <a:cubicBezTo>
                    <a:pt x="655" y="867"/>
                    <a:pt x="1242" y="186"/>
                    <a:pt x="2015" y="31"/>
                  </a:cubicBezTo>
                  <a:cubicBezTo>
                    <a:pt x="1909" y="9"/>
                    <a:pt x="1803" y="1"/>
                    <a:pt x="168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97169" y="2411448"/>
              <a:ext cx="262524" cy="58792"/>
            </a:xfrm>
            <a:custGeom>
              <a:avLst/>
              <a:gdLst/>
              <a:ahLst/>
              <a:cxnLst/>
              <a:rect l="l" t="t" r="r" b="b"/>
              <a:pathLst>
                <a:path w="7850" h="1758" extrusionOk="0">
                  <a:moveTo>
                    <a:pt x="0" y="0"/>
                  </a:moveTo>
                  <a:lnTo>
                    <a:pt x="0" y="1758"/>
                  </a:lnTo>
                  <a:lnTo>
                    <a:pt x="7849" y="1758"/>
                  </a:lnTo>
                  <a:lnTo>
                    <a:pt x="78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7169" y="2411448"/>
              <a:ext cx="25717" cy="58792"/>
            </a:xfrm>
            <a:custGeom>
              <a:avLst/>
              <a:gdLst/>
              <a:ahLst/>
              <a:cxnLst/>
              <a:rect l="l" t="t" r="r" b="b"/>
              <a:pathLst>
                <a:path w="769" h="1758" extrusionOk="0">
                  <a:moveTo>
                    <a:pt x="0" y="0"/>
                  </a:moveTo>
                  <a:lnTo>
                    <a:pt x="0" y="1758"/>
                  </a:lnTo>
                  <a:lnTo>
                    <a:pt x="769" y="1758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373694" y="2358278"/>
              <a:ext cx="309510" cy="77553"/>
            </a:xfrm>
            <a:custGeom>
              <a:avLst/>
              <a:gdLst/>
              <a:ahLst/>
              <a:cxnLst/>
              <a:rect l="l" t="t" r="r" b="b"/>
              <a:pathLst>
                <a:path w="9255" h="2319" extrusionOk="0">
                  <a:moveTo>
                    <a:pt x="384" y="0"/>
                  </a:moveTo>
                  <a:cubicBezTo>
                    <a:pt x="172" y="0"/>
                    <a:pt x="0" y="172"/>
                    <a:pt x="0" y="384"/>
                  </a:cubicBezTo>
                  <a:lnTo>
                    <a:pt x="0" y="1935"/>
                  </a:lnTo>
                  <a:cubicBezTo>
                    <a:pt x="0" y="2147"/>
                    <a:pt x="172" y="2319"/>
                    <a:pt x="384" y="2319"/>
                  </a:cubicBezTo>
                  <a:lnTo>
                    <a:pt x="8869" y="2319"/>
                  </a:lnTo>
                  <a:cubicBezTo>
                    <a:pt x="9081" y="2319"/>
                    <a:pt x="9254" y="2147"/>
                    <a:pt x="9254" y="1935"/>
                  </a:cubicBezTo>
                  <a:lnTo>
                    <a:pt x="9254" y="384"/>
                  </a:lnTo>
                  <a:cubicBezTo>
                    <a:pt x="9254" y="172"/>
                    <a:pt x="9081" y="0"/>
                    <a:pt x="8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73694" y="2358278"/>
              <a:ext cx="38559" cy="77553"/>
            </a:xfrm>
            <a:custGeom>
              <a:avLst/>
              <a:gdLst/>
              <a:ahLst/>
              <a:cxnLst/>
              <a:rect l="l" t="t" r="r" b="b"/>
              <a:pathLst>
                <a:path w="1153" h="2319" extrusionOk="0">
                  <a:moveTo>
                    <a:pt x="384" y="0"/>
                  </a:moveTo>
                  <a:cubicBezTo>
                    <a:pt x="172" y="0"/>
                    <a:pt x="0" y="172"/>
                    <a:pt x="0" y="384"/>
                  </a:cubicBezTo>
                  <a:lnTo>
                    <a:pt x="0" y="1935"/>
                  </a:lnTo>
                  <a:cubicBezTo>
                    <a:pt x="0" y="2147"/>
                    <a:pt x="172" y="2319"/>
                    <a:pt x="384" y="2319"/>
                  </a:cubicBezTo>
                  <a:lnTo>
                    <a:pt x="1153" y="2319"/>
                  </a:lnTo>
                  <a:cubicBezTo>
                    <a:pt x="941" y="2319"/>
                    <a:pt x="769" y="2147"/>
                    <a:pt x="769" y="1935"/>
                  </a:cubicBezTo>
                  <a:lnTo>
                    <a:pt x="769" y="384"/>
                  </a:lnTo>
                  <a:cubicBezTo>
                    <a:pt x="769" y="172"/>
                    <a:pt x="941" y="0"/>
                    <a:pt x="115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324470" y="2351924"/>
              <a:ext cx="407764" cy="439936"/>
            </a:xfrm>
            <a:custGeom>
              <a:avLst/>
              <a:gdLst/>
              <a:ahLst/>
              <a:cxnLst/>
              <a:rect l="l" t="t" r="r" b="b"/>
              <a:pathLst>
                <a:path w="12193" h="13155" extrusionOk="0">
                  <a:moveTo>
                    <a:pt x="3128" y="384"/>
                  </a:moveTo>
                  <a:lnTo>
                    <a:pt x="3128" y="2319"/>
                  </a:lnTo>
                  <a:lnTo>
                    <a:pt x="1856" y="2319"/>
                  </a:lnTo>
                  <a:cubicBezTo>
                    <a:pt x="1750" y="2319"/>
                    <a:pt x="1662" y="2231"/>
                    <a:pt x="1662" y="2125"/>
                  </a:cubicBezTo>
                  <a:lnTo>
                    <a:pt x="1662" y="574"/>
                  </a:lnTo>
                  <a:cubicBezTo>
                    <a:pt x="1662" y="468"/>
                    <a:pt x="1750" y="384"/>
                    <a:pt x="1856" y="384"/>
                  </a:cubicBezTo>
                  <a:close/>
                  <a:moveTo>
                    <a:pt x="4979" y="384"/>
                  </a:moveTo>
                  <a:lnTo>
                    <a:pt x="4979" y="2319"/>
                  </a:lnTo>
                  <a:lnTo>
                    <a:pt x="3513" y="2319"/>
                  </a:lnTo>
                  <a:lnTo>
                    <a:pt x="3513" y="384"/>
                  </a:lnTo>
                  <a:close/>
                  <a:moveTo>
                    <a:pt x="6830" y="384"/>
                  </a:moveTo>
                  <a:lnTo>
                    <a:pt x="6830" y="2319"/>
                  </a:lnTo>
                  <a:lnTo>
                    <a:pt x="5363" y="2319"/>
                  </a:lnTo>
                  <a:lnTo>
                    <a:pt x="5363" y="384"/>
                  </a:lnTo>
                  <a:close/>
                  <a:moveTo>
                    <a:pt x="8681" y="384"/>
                  </a:moveTo>
                  <a:lnTo>
                    <a:pt x="8681" y="2319"/>
                  </a:lnTo>
                  <a:lnTo>
                    <a:pt x="7214" y="2319"/>
                  </a:lnTo>
                  <a:lnTo>
                    <a:pt x="7214" y="384"/>
                  </a:lnTo>
                  <a:close/>
                  <a:moveTo>
                    <a:pt x="10341" y="384"/>
                  </a:moveTo>
                  <a:cubicBezTo>
                    <a:pt x="10447" y="384"/>
                    <a:pt x="10531" y="468"/>
                    <a:pt x="10531" y="574"/>
                  </a:cubicBezTo>
                  <a:lnTo>
                    <a:pt x="10531" y="2125"/>
                  </a:lnTo>
                  <a:cubicBezTo>
                    <a:pt x="10531" y="2231"/>
                    <a:pt x="10447" y="2319"/>
                    <a:pt x="10341" y="2319"/>
                  </a:cubicBezTo>
                  <a:lnTo>
                    <a:pt x="9065" y="2319"/>
                  </a:lnTo>
                  <a:lnTo>
                    <a:pt x="9065" y="384"/>
                  </a:lnTo>
                  <a:close/>
                  <a:moveTo>
                    <a:pt x="6097" y="7134"/>
                  </a:moveTo>
                  <a:cubicBezTo>
                    <a:pt x="6922" y="7134"/>
                    <a:pt x="7595" y="7805"/>
                    <a:pt x="7595" y="8631"/>
                  </a:cubicBezTo>
                  <a:cubicBezTo>
                    <a:pt x="7595" y="8663"/>
                    <a:pt x="7595" y="8693"/>
                    <a:pt x="7589" y="8724"/>
                  </a:cubicBezTo>
                  <a:cubicBezTo>
                    <a:pt x="7383" y="8839"/>
                    <a:pt x="7192" y="8993"/>
                    <a:pt x="7038" y="9183"/>
                  </a:cubicBezTo>
                  <a:cubicBezTo>
                    <a:pt x="6763" y="9020"/>
                    <a:pt x="6441" y="8928"/>
                    <a:pt x="6097" y="8928"/>
                  </a:cubicBezTo>
                  <a:cubicBezTo>
                    <a:pt x="5756" y="8928"/>
                    <a:pt x="5434" y="9020"/>
                    <a:pt x="5156" y="9183"/>
                  </a:cubicBezTo>
                  <a:cubicBezTo>
                    <a:pt x="5002" y="8993"/>
                    <a:pt x="4816" y="8839"/>
                    <a:pt x="4604" y="8724"/>
                  </a:cubicBezTo>
                  <a:lnTo>
                    <a:pt x="4604" y="8631"/>
                  </a:lnTo>
                  <a:cubicBezTo>
                    <a:pt x="4604" y="7805"/>
                    <a:pt x="5275" y="7134"/>
                    <a:pt x="6097" y="7134"/>
                  </a:cubicBezTo>
                  <a:close/>
                  <a:moveTo>
                    <a:pt x="3049" y="6559"/>
                  </a:moveTo>
                  <a:cubicBezTo>
                    <a:pt x="3720" y="6559"/>
                    <a:pt x="4312" y="7019"/>
                    <a:pt x="4488" y="7655"/>
                  </a:cubicBezTo>
                  <a:cubicBezTo>
                    <a:pt x="4329" y="7925"/>
                    <a:pt x="4233" y="8233"/>
                    <a:pt x="4219" y="8565"/>
                  </a:cubicBezTo>
                  <a:cubicBezTo>
                    <a:pt x="4052" y="8516"/>
                    <a:pt x="3879" y="8490"/>
                    <a:pt x="3703" y="8490"/>
                  </a:cubicBezTo>
                  <a:cubicBezTo>
                    <a:pt x="3075" y="8490"/>
                    <a:pt x="2519" y="8799"/>
                    <a:pt x="2178" y="9272"/>
                  </a:cubicBezTo>
                  <a:cubicBezTo>
                    <a:pt x="1790" y="8993"/>
                    <a:pt x="1552" y="8539"/>
                    <a:pt x="1552" y="8057"/>
                  </a:cubicBezTo>
                  <a:cubicBezTo>
                    <a:pt x="1552" y="7231"/>
                    <a:pt x="2223" y="6559"/>
                    <a:pt x="3049" y="6559"/>
                  </a:cubicBezTo>
                  <a:close/>
                  <a:moveTo>
                    <a:pt x="9149" y="6559"/>
                  </a:moveTo>
                  <a:cubicBezTo>
                    <a:pt x="9975" y="6559"/>
                    <a:pt x="10642" y="7231"/>
                    <a:pt x="10642" y="8057"/>
                  </a:cubicBezTo>
                  <a:cubicBezTo>
                    <a:pt x="10642" y="8543"/>
                    <a:pt x="10408" y="8993"/>
                    <a:pt x="10019" y="9272"/>
                  </a:cubicBezTo>
                  <a:cubicBezTo>
                    <a:pt x="9675" y="8799"/>
                    <a:pt x="9122" y="8490"/>
                    <a:pt x="8496" y="8490"/>
                  </a:cubicBezTo>
                  <a:cubicBezTo>
                    <a:pt x="8319" y="8490"/>
                    <a:pt x="8142" y="8516"/>
                    <a:pt x="7978" y="8565"/>
                  </a:cubicBezTo>
                  <a:cubicBezTo>
                    <a:pt x="7966" y="8233"/>
                    <a:pt x="7868" y="7925"/>
                    <a:pt x="7705" y="7655"/>
                  </a:cubicBezTo>
                  <a:cubicBezTo>
                    <a:pt x="7886" y="7019"/>
                    <a:pt x="8478" y="6559"/>
                    <a:pt x="9149" y="6559"/>
                  </a:cubicBezTo>
                  <a:close/>
                  <a:moveTo>
                    <a:pt x="3703" y="8879"/>
                  </a:moveTo>
                  <a:cubicBezTo>
                    <a:pt x="4144" y="8879"/>
                    <a:pt x="4564" y="9073"/>
                    <a:pt x="4847" y="9409"/>
                  </a:cubicBezTo>
                  <a:cubicBezTo>
                    <a:pt x="4458" y="9753"/>
                    <a:pt x="4215" y="10253"/>
                    <a:pt x="4215" y="10809"/>
                  </a:cubicBezTo>
                  <a:cubicBezTo>
                    <a:pt x="4215" y="11122"/>
                    <a:pt x="4294" y="11419"/>
                    <a:pt x="4431" y="11679"/>
                  </a:cubicBezTo>
                  <a:cubicBezTo>
                    <a:pt x="4211" y="11803"/>
                    <a:pt x="3958" y="11869"/>
                    <a:pt x="3703" y="11869"/>
                  </a:cubicBezTo>
                  <a:cubicBezTo>
                    <a:pt x="2877" y="11869"/>
                    <a:pt x="2205" y="11197"/>
                    <a:pt x="2205" y="10371"/>
                  </a:cubicBezTo>
                  <a:cubicBezTo>
                    <a:pt x="2205" y="9550"/>
                    <a:pt x="2877" y="8879"/>
                    <a:pt x="3703" y="8879"/>
                  </a:cubicBezTo>
                  <a:close/>
                  <a:moveTo>
                    <a:pt x="8496" y="8879"/>
                  </a:moveTo>
                  <a:cubicBezTo>
                    <a:pt x="9317" y="8879"/>
                    <a:pt x="9988" y="9550"/>
                    <a:pt x="9988" y="10371"/>
                  </a:cubicBezTo>
                  <a:cubicBezTo>
                    <a:pt x="9988" y="11197"/>
                    <a:pt x="9317" y="11869"/>
                    <a:pt x="8496" y="11869"/>
                  </a:cubicBezTo>
                  <a:cubicBezTo>
                    <a:pt x="8235" y="11869"/>
                    <a:pt x="7987" y="11803"/>
                    <a:pt x="7766" y="11679"/>
                  </a:cubicBezTo>
                  <a:cubicBezTo>
                    <a:pt x="7903" y="11419"/>
                    <a:pt x="7978" y="11122"/>
                    <a:pt x="7978" y="10809"/>
                  </a:cubicBezTo>
                  <a:cubicBezTo>
                    <a:pt x="7978" y="10253"/>
                    <a:pt x="7736" y="9753"/>
                    <a:pt x="7351" y="9409"/>
                  </a:cubicBezTo>
                  <a:cubicBezTo>
                    <a:pt x="7634" y="9073"/>
                    <a:pt x="8049" y="8879"/>
                    <a:pt x="8496" y="8879"/>
                  </a:cubicBezTo>
                  <a:close/>
                  <a:moveTo>
                    <a:pt x="6097" y="9311"/>
                  </a:moveTo>
                  <a:cubicBezTo>
                    <a:pt x="6922" y="9311"/>
                    <a:pt x="7595" y="9982"/>
                    <a:pt x="7595" y="10809"/>
                  </a:cubicBezTo>
                  <a:cubicBezTo>
                    <a:pt x="7595" y="11635"/>
                    <a:pt x="6922" y="12306"/>
                    <a:pt x="6097" y="12306"/>
                  </a:cubicBezTo>
                  <a:cubicBezTo>
                    <a:pt x="5275" y="12306"/>
                    <a:pt x="4604" y="11635"/>
                    <a:pt x="4604" y="10809"/>
                  </a:cubicBezTo>
                  <a:cubicBezTo>
                    <a:pt x="4604" y="9982"/>
                    <a:pt x="5275" y="9311"/>
                    <a:pt x="6097" y="9311"/>
                  </a:cubicBezTo>
                  <a:close/>
                  <a:moveTo>
                    <a:pt x="3049" y="6176"/>
                  </a:moveTo>
                  <a:cubicBezTo>
                    <a:pt x="2011" y="6176"/>
                    <a:pt x="1167" y="7019"/>
                    <a:pt x="1167" y="8057"/>
                  </a:cubicBezTo>
                  <a:cubicBezTo>
                    <a:pt x="1167" y="8675"/>
                    <a:pt x="1477" y="9258"/>
                    <a:pt x="1984" y="9607"/>
                  </a:cubicBezTo>
                  <a:cubicBezTo>
                    <a:pt x="1878" y="9841"/>
                    <a:pt x="1821" y="10102"/>
                    <a:pt x="1821" y="10371"/>
                  </a:cubicBezTo>
                  <a:cubicBezTo>
                    <a:pt x="1821" y="11409"/>
                    <a:pt x="2665" y="12253"/>
                    <a:pt x="3703" y="12253"/>
                  </a:cubicBezTo>
                  <a:cubicBezTo>
                    <a:pt x="4038" y="12253"/>
                    <a:pt x="4361" y="12169"/>
                    <a:pt x="4643" y="12002"/>
                  </a:cubicBezTo>
                  <a:cubicBezTo>
                    <a:pt x="4988" y="12421"/>
                    <a:pt x="5514" y="12691"/>
                    <a:pt x="6097" y="12691"/>
                  </a:cubicBezTo>
                  <a:cubicBezTo>
                    <a:pt x="6684" y="12691"/>
                    <a:pt x="7205" y="12421"/>
                    <a:pt x="7550" y="12002"/>
                  </a:cubicBezTo>
                  <a:cubicBezTo>
                    <a:pt x="7837" y="12169"/>
                    <a:pt x="8160" y="12253"/>
                    <a:pt x="8496" y="12253"/>
                  </a:cubicBezTo>
                  <a:cubicBezTo>
                    <a:pt x="9534" y="12253"/>
                    <a:pt x="10377" y="11409"/>
                    <a:pt x="10377" y="10371"/>
                  </a:cubicBezTo>
                  <a:cubicBezTo>
                    <a:pt x="10377" y="10102"/>
                    <a:pt x="10315" y="9841"/>
                    <a:pt x="10213" y="9607"/>
                  </a:cubicBezTo>
                  <a:cubicBezTo>
                    <a:pt x="10722" y="9258"/>
                    <a:pt x="11030" y="8680"/>
                    <a:pt x="11030" y="8057"/>
                  </a:cubicBezTo>
                  <a:cubicBezTo>
                    <a:pt x="11030" y="7019"/>
                    <a:pt x="10187" y="6176"/>
                    <a:pt x="9149" y="6176"/>
                  </a:cubicBezTo>
                  <a:cubicBezTo>
                    <a:pt x="8716" y="6176"/>
                    <a:pt x="8296" y="6325"/>
                    <a:pt x="7960" y="6595"/>
                  </a:cubicBezTo>
                  <a:cubicBezTo>
                    <a:pt x="7731" y="6785"/>
                    <a:pt x="7546" y="7028"/>
                    <a:pt x="7426" y="7301"/>
                  </a:cubicBezTo>
                  <a:cubicBezTo>
                    <a:pt x="7086" y="6961"/>
                    <a:pt x="6618" y="6749"/>
                    <a:pt x="6097" y="6749"/>
                  </a:cubicBezTo>
                  <a:cubicBezTo>
                    <a:pt x="5580" y="6749"/>
                    <a:pt x="5112" y="6961"/>
                    <a:pt x="4771" y="7301"/>
                  </a:cubicBezTo>
                  <a:cubicBezTo>
                    <a:pt x="4653" y="7028"/>
                    <a:pt x="4467" y="6785"/>
                    <a:pt x="4233" y="6595"/>
                  </a:cubicBezTo>
                  <a:cubicBezTo>
                    <a:pt x="3901" y="6325"/>
                    <a:pt x="3477" y="6176"/>
                    <a:pt x="3049" y="6176"/>
                  </a:cubicBezTo>
                  <a:close/>
                  <a:moveTo>
                    <a:pt x="9829" y="2704"/>
                  </a:moveTo>
                  <a:lnTo>
                    <a:pt x="9829" y="3344"/>
                  </a:lnTo>
                  <a:lnTo>
                    <a:pt x="8672" y="3344"/>
                  </a:lnTo>
                  <a:cubicBezTo>
                    <a:pt x="8566" y="3344"/>
                    <a:pt x="8482" y="3428"/>
                    <a:pt x="8482" y="3538"/>
                  </a:cubicBezTo>
                  <a:cubicBezTo>
                    <a:pt x="8482" y="3644"/>
                    <a:pt x="8566" y="3728"/>
                    <a:pt x="8672" y="3728"/>
                  </a:cubicBezTo>
                  <a:lnTo>
                    <a:pt x="9948" y="3728"/>
                  </a:lnTo>
                  <a:cubicBezTo>
                    <a:pt x="11132" y="4810"/>
                    <a:pt x="11809" y="6343"/>
                    <a:pt x="11809" y="7947"/>
                  </a:cubicBezTo>
                  <a:cubicBezTo>
                    <a:pt x="11809" y="9762"/>
                    <a:pt x="10973" y="11432"/>
                    <a:pt x="9515" y="12522"/>
                  </a:cubicBezTo>
                  <a:cubicBezTo>
                    <a:pt x="9303" y="12681"/>
                    <a:pt x="9038" y="12765"/>
                    <a:pt x="8765" y="12765"/>
                  </a:cubicBezTo>
                  <a:lnTo>
                    <a:pt x="3428" y="12765"/>
                  </a:lnTo>
                  <a:cubicBezTo>
                    <a:pt x="3159" y="12765"/>
                    <a:pt x="2894" y="12681"/>
                    <a:pt x="2682" y="12522"/>
                  </a:cubicBezTo>
                  <a:cubicBezTo>
                    <a:pt x="1224" y="11432"/>
                    <a:pt x="390" y="9762"/>
                    <a:pt x="390" y="7947"/>
                  </a:cubicBezTo>
                  <a:cubicBezTo>
                    <a:pt x="390" y="6343"/>
                    <a:pt x="1065" y="4810"/>
                    <a:pt x="2249" y="3728"/>
                  </a:cubicBezTo>
                  <a:lnTo>
                    <a:pt x="7956" y="3728"/>
                  </a:lnTo>
                  <a:cubicBezTo>
                    <a:pt x="8062" y="3728"/>
                    <a:pt x="8146" y="3644"/>
                    <a:pt x="8146" y="3538"/>
                  </a:cubicBezTo>
                  <a:cubicBezTo>
                    <a:pt x="8146" y="3428"/>
                    <a:pt x="8062" y="3344"/>
                    <a:pt x="7956" y="3344"/>
                  </a:cubicBezTo>
                  <a:lnTo>
                    <a:pt x="2368" y="3344"/>
                  </a:lnTo>
                  <a:lnTo>
                    <a:pt x="2368" y="2704"/>
                  </a:lnTo>
                  <a:close/>
                  <a:moveTo>
                    <a:pt x="1856" y="0"/>
                  </a:moveTo>
                  <a:cubicBezTo>
                    <a:pt x="1538" y="0"/>
                    <a:pt x="1277" y="256"/>
                    <a:pt x="1277" y="574"/>
                  </a:cubicBezTo>
                  <a:lnTo>
                    <a:pt x="1277" y="2125"/>
                  </a:lnTo>
                  <a:cubicBezTo>
                    <a:pt x="1277" y="2443"/>
                    <a:pt x="1538" y="2704"/>
                    <a:pt x="1856" y="2704"/>
                  </a:cubicBezTo>
                  <a:lnTo>
                    <a:pt x="1980" y="2704"/>
                  </a:lnTo>
                  <a:lnTo>
                    <a:pt x="1980" y="3450"/>
                  </a:lnTo>
                  <a:cubicBezTo>
                    <a:pt x="721" y="4602"/>
                    <a:pt x="1" y="6237"/>
                    <a:pt x="1" y="7947"/>
                  </a:cubicBezTo>
                  <a:cubicBezTo>
                    <a:pt x="1" y="8922"/>
                    <a:pt x="227" y="9855"/>
                    <a:pt x="668" y="10720"/>
                  </a:cubicBezTo>
                  <a:cubicBezTo>
                    <a:pt x="1092" y="11546"/>
                    <a:pt x="1706" y="12275"/>
                    <a:pt x="2453" y="12832"/>
                  </a:cubicBezTo>
                  <a:cubicBezTo>
                    <a:pt x="2731" y="13040"/>
                    <a:pt x="3075" y="13154"/>
                    <a:pt x="3428" y="13154"/>
                  </a:cubicBezTo>
                  <a:lnTo>
                    <a:pt x="8765" y="13154"/>
                  </a:lnTo>
                  <a:cubicBezTo>
                    <a:pt x="9118" y="13154"/>
                    <a:pt x="9467" y="13040"/>
                    <a:pt x="9746" y="12832"/>
                  </a:cubicBezTo>
                  <a:cubicBezTo>
                    <a:pt x="10488" y="12275"/>
                    <a:pt x="11106" y="11546"/>
                    <a:pt x="11525" y="10720"/>
                  </a:cubicBezTo>
                  <a:cubicBezTo>
                    <a:pt x="11972" y="9855"/>
                    <a:pt x="12192" y="8922"/>
                    <a:pt x="12192" y="7947"/>
                  </a:cubicBezTo>
                  <a:cubicBezTo>
                    <a:pt x="12192" y="6237"/>
                    <a:pt x="11472" y="4602"/>
                    <a:pt x="10213" y="3450"/>
                  </a:cubicBezTo>
                  <a:lnTo>
                    <a:pt x="10213" y="2704"/>
                  </a:lnTo>
                  <a:lnTo>
                    <a:pt x="10341" y="2704"/>
                  </a:lnTo>
                  <a:cubicBezTo>
                    <a:pt x="10659" y="2704"/>
                    <a:pt x="10920" y="2443"/>
                    <a:pt x="10920" y="2125"/>
                  </a:cubicBezTo>
                  <a:lnTo>
                    <a:pt x="10920" y="574"/>
                  </a:lnTo>
                  <a:cubicBezTo>
                    <a:pt x="10920" y="256"/>
                    <a:pt x="10659" y="0"/>
                    <a:pt x="10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43" name="Google Shape;1643;p33"/>
          <p:cNvGrpSpPr/>
          <p:nvPr/>
        </p:nvGrpSpPr>
        <p:grpSpPr>
          <a:xfrm rot="869152">
            <a:off x="240510" y="1946083"/>
            <a:ext cx="673023" cy="638572"/>
            <a:chOff x="3329651" y="1596806"/>
            <a:chExt cx="563172" cy="534344"/>
          </a:xfrm>
        </p:grpSpPr>
        <p:sp>
          <p:nvSpPr>
            <p:cNvPr id="1644" name="Google Shape;1644;p33"/>
            <p:cNvSpPr/>
            <p:nvPr/>
          </p:nvSpPr>
          <p:spPr>
            <a:xfrm>
              <a:off x="3329651" y="1596806"/>
              <a:ext cx="563172" cy="534344"/>
            </a:xfrm>
            <a:custGeom>
              <a:avLst/>
              <a:gdLst/>
              <a:ahLst/>
              <a:cxnLst/>
              <a:rect l="l" t="t" r="r" b="b"/>
              <a:pathLst>
                <a:path w="16840" h="15978" extrusionOk="0">
                  <a:moveTo>
                    <a:pt x="8420" y="1"/>
                  </a:moveTo>
                  <a:cubicBezTo>
                    <a:pt x="7386" y="1"/>
                    <a:pt x="6534" y="769"/>
                    <a:pt x="6401" y="1767"/>
                  </a:cubicBezTo>
                  <a:cubicBezTo>
                    <a:pt x="5814" y="2174"/>
                    <a:pt x="5358" y="2757"/>
                    <a:pt x="5107" y="3437"/>
                  </a:cubicBezTo>
                  <a:cubicBezTo>
                    <a:pt x="4762" y="3622"/>
                    <a:pt x="4479" y="3910"/>
                    <a:pt x="4294" y="4254"/>
                  </a:cubicBezTo>
                  <a:lnTo>
                    <a:pt x="3821" y="4254"/>
                  </a:lnTo>
                  <a:cubicBezTo>
                    <a:pt x="2359" y="4254"/>
                    <a:pt x="1171" y="5442"/>
                    <a:pt x="1171" y="6904"/>
                  </a:cubicBezTo>
                  <a:lnTo>
                    <a:pt x="1171" y="8256"/>
                  </a:lnTo>
                  <a:cubicBezTo>
                    <a:pt x="1171" y="8376"/>
                    <a:pt x="1180" y="8495"/>
                    <a:pt x="1202" y="8610"/>
                  </a:cubicBezTo>
                  <a:cubicBezTo>
                    <a:pt x="1197" y="8641"/>
                    <a:pt x="1193" y="8672"/>
                    <a:pt x="1189" y="8698"/>
                  </a:cubicBezTo>
                  <a:cubicBezTo>
                    <a:pt x="477" y="9118"/>
                    <a:pt x="0" y="9895"/>
                    <a:pt x="0" y="10778"/>
                  </a:cubicBezTo>
                  <a:lnTo>
                    <a:pt x="0" y="11821"/>
                  </a:lnTo>
                  <a:cubicBezTo>
                    <a:pt x="0" y="12633"/>
                    <a:pt x="402" y="13354"/>
                    <a:pt x="1021" y="13791"/>
                  </a:cubicBezTo>
                  <a:cubicBezTo>
                    <a:pt x="1366" y="15067"/>
                    <a:pt x="2540" y="15978"/>
                    <a:pt x="3874" y="15978"/>
                  </a:cubicBezTo>
                  <a:lnTo>
                    <a:pt x="12960" y="15978"/>
                  </a:lnTo>
                  <a:cubicBezTo>
                    <a:pt x="14295" y="15978"/>
                    <a:pt x="15469" y="15067"/>
                    <a:pt x="15814" y="13791"/>
                  </a:cubicBezTo>
                  <a:cubicBezTo>
                    <a:pt x="16432" y="13354"/>
                    <a:pt x="16839" y="12633"/>
                    <a:pt x="16839" y="11821"/>
                  </a:cubicBezTo>
                  <a:lnTo>
                    <a:pt x="16839" y="10778"/>
                  </a:lnTo>
                  <a:cubicBezTo>
                    <a:pt x="16839" y="9903"/>
                    <a:pt x="16366" y="9131"/>
                    <a:pt x="15663" y="8711"/>
                  </a:cubicBezTo>
                  <a:lnTo>
                    <a:pt x="15663" y="6904"/>
                  </a:lnTo>
                  <a:cubicBezTo>
                    <a:pt x="15663" y="5442"/>
                    <a:pt x="14475" y="4254"/>
                    <a:pt x="13013" y="4254"/>
                  </a:cubicBezTo>
                  <a:lnTo>
                    <a:pt x="12020" y="4254"/>
                  </a:lnTo>
                  <a:cubicBezTo>
                    <a:pt x="11984" y="4215"/>
                    <a:pt x="11949" y="4175"/>
                    <a:pt x="11909" y="4135"/>
                  </a:cubicBezTo>
                  <a:cubicBezTo>
                    <a:pt x="11763" y="3159"/>
                    <a:pt x="11215" y="2311"/>
                    <a:pt x="10434" y="1767"/>
                  </a:cubicBezTo>
                  <a:cubicBezTo>
                    <a:pt x="10301" y="769"/>
                    <a:pt x="9449" y="1"/>
                    <a:pt x="8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3560958" y="1702712"/>
              <a:ext cx="100328" cy="100328"/>
            </a:xfrm>
            <a:custGeom>
              <a:avLst/>
              <a:gdLst/>
              <a:ahLst/>
              <a:cxnLst/>
              <a:rect l="l" t="t" r="r" b="b"/>
              <a:pathLst>
                <a:path w="3000" h="3000" extrusionOk="0">
                  <a:moveTo>
                    <a:pt x="1503" y="0"/>
                  </a:moveTo>
                  <a:cubicBezTo>
                    <a:pt x="673" y="0"/>
                    <a:pt x="0" y="673"/>
                    <a:pt x="0" y="1503"/>
                  </a:cubicBezTo>
                  <a:cubicBezTo>
                    <a:pt x="0" y="2328"/>
                    <a:pt x="673" y="3000"/>
                    <a:pt x="1503" y="3000"/>
                  </a:cubicBezTo>
                  <a:cubicBezTo>
                    <a:pt x="2328" y="3000"/>
                    <a:pt x="2999" y="2328"/>
                    <a:pt x="2999" y="1503"/>
                  </a:cubicBezTo>
                  <a:cubicBezTo>
                    <a:pt x="2999" y="673"/>
                    <a:pt x="2328" y="0"/>
                    <a:pt x="1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3560958" y="1702712"/>
              <a:ext cx="63106" cy="100328"/>
            </a:xfrm>
            <a:custGeom>
              <a:avLst/>
              <a:gdLst/>
              <a:ahLst/>
              <a:cxnLst/>
              <a:rect l="l" t="t" r="r" b="b"/>
              <a:pathLst>
                <a:path w="1887" h="3000" extrusionOk="0">
                  <a:moveTo>
                    <a:pt x="1503" y="0"/>
                  </a:moveTo>
                  <a:cubicBezTo>
                    <a:pt x="673" y="0"/>
                    <a:pt x="0" y="673"/>
                    <a:pt x="0" y="1503"/>
                  </a:cubicBezTo>
                  <a:cubicBezTo>
                    <a:pt x="0" y="2328"/>
                    <a:pt x="673" y="3000"/>
                    <a:pt x="1503" y="3000"/>
                  </a:cubicBezTo>
                  <a:cubicBezTo>
                    <a:pt x="1635" y="3000"/>
                    <a:pt x="1763" y="2983"/>
                    <a:pt x="1886" y="2952"/>
                  </a:cubicBezTo>
                  <a:cubicBezTo>
                    <a:pt x="1246" y="2779"/>
                    <a:pt x="773" y="2196"/>
                    <a:pt x="773" y="1503"/>
                  </a:cubicBezTo>
                  <a:cubicBezTo>
                    <a:pt x="773" y="809"/>
                    <a:pt x="1246" y="222"/>
                    <a:pt x="1886" y="53"/>
                  </a:cubicBezTo>
                  <a:cubicBezTo>
                    <a:pt x="1763" y="18"/>
                    <a:pt x="1635" y="0"/>
                    <a:pt x="150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7" name="Google Shape;1647;p33"/>
            <p:cNvSpPr/>
            <p:nvPr/>
          </p:nvSpPr>
          <p:spPr>
            <a:xfrm>
              <a:off x="3533203" y="1771265"/>
              <a:ext cx="155875" cy="89994"/>
            </a:xfrm>
            <a:custGeom>
              <a:avLst/>
              <a:gdLst/>
              <a:ahLst/>
              <a:cxnLst/>
              <a:rect l="l" t="t" r="r" b="b"/>
              <a:pathLst>
                <a:path w="4661" h="2691" extrusionOk="0">
                  <a:moveTo>
                    <a:pt x="0" y="1"/>
                  </a:moveTo>
                  <a:cubicBezTo>
                    <a:pt x="0" y="1489"/>
                    <a:pt x="1206" y="2690"/>
                    <a:pt x="2690" y="2690"/>
                  </a:cubicBezTo>
                  <a:lnTo>
                    <a:pt x="4661" y="2690"/>
                  </a:lnTo>
                  <a:lnTo>
                    <a:pt x="4661" y="1082"/>
                  </a:lnTo>
                  <a:cubicBezTo>
                    <a:pt x="4661" y="486"/>
                    <a:pt x="4179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8" name="Google Shape;1648;p33"/>
            <p:cNvSpPr/>
            <p:nvPr/>
          </p:nvSpPr>
          <p:spPr>
            <a:xfrm>
              <a:off x="3533203" y="1771265"/>
              <a:ext cx="115845" cy="89994"/>
            </a:xfrm>
            <a:custGeom>
              <a:avLst/>
              <a:gdLst/>
              <a:ahLst/>
              <a:cxnLst/>
              <a:rect l="l" t="t" r="r" b="b"/>
              <a:pathLst>
                <a:path w="3464" h="2691" extrusionOk="0">
                  <a:moveTo>
                    <a:pt x="0" y="1"/>
                  </a:moveTo>
                  <a:cubicBezTo>
                    <a:pt x="0" y="1489"/>
                    <a:pt x="1206" y="2690"/>
                    <a:pt x="2690" y="2690"/>
                  </a:cubicBezTo>
                  <a:lnTo>
                    <a:pt x="3464" y="2690"/>
                  </a:lnTo>
                  <a:cubicBezTo>
                    <a:pt x="1974" y="2690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3436894" y="1807013"/>
              <a:ext cx="348471" cy="171961"/>
            </a:xfrm>
            <a:custGeom>
              <a:avLst/>
              <a:gdLst/>
              <a:ahLst/>
              <a:cxnLst/>
              <a:rect l="l" t="t" r="r" b="b"/>
              <a:pathLst>
                <a:path w="10420" h="5142" extrusionOk="0">
                  <a:moveTo>
                    <a:pt x="614" y="0"/>
                  </a:moveTo>
                  <a:cubicBezTo>
                    <a:pt x="275" y="0"/>
                    <a:pt x="0" y="278"/>
                    <a:pt x="0" y="618"/>
                  </a:cubicBezTo>
                  <a:lnTo>
                    <a:pt x="0" y="5142"/>
                  </a:lnTo>
                  <a:lnTo>
                    <a:pt x="10420" y="5142"/>
                  </a:lnTo>
                  <a:lnTo>
                    <a:pt x="10420" y="618"/>
                  </a:lnTo>
                  <a:cubicBezTo>
                    <a:pt x="10420" y="278"/>
                    <a:pt x="10146" y="0"/>
                    <a:pt x="9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3436894" y="1807013"/>
              <a:ext cx="46251" cy="171961"/>
            </a:xfrm>
            <a:custGeom>
              <a:avLst/>
              <a:gdLst/>
              <a:ahLst/>
              <a:cxnLst/>
              <a:rect l="l" t="t" r="r" b="b"/>
              <a:pathLst>
                <a:path w="1383" h="5142" extrusionOk="0">
                  <a:moveTo>
                    <a:pt x="614" y="0"/>
                  </a:moveTo>
                  <a:cubicBezTo>
                    <a:pt x="275" y="0"/>
                    <a:pt x="0" y="278"/>
                    <a:pt x="0" y="618"/>
                  </a:cubicBezTo>
                  <a:lnTo>
                    <a:pt x="0" y="5142"/>
                  </a:lnTo>
                  <a:lnTo>
                    <a:pt x="769" y="5142"/>
                  </a:lnTo>
                  <a:lnTo>
                    <a:pt x="769" y="618"/>
                  </a:lnTo>
                  <a:cubicBezTo>
                    <a:pt x="769" y="278"/>
                    <a:pt x="1043" y="0"/>
                    <a:pt x="1382" y="0"/>
                  </a:cubicBezTo>
                  <a:close/>
                </a:path>
              </a:pathLst>
            </a:custGeom>
            <a:solidFill>
              <a:srgbClr val="191919">
                <a:alpha val="4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3611186" y="1852358"/>
              <a:ext cx="174169" cy="126613"/>
            </a:xfrm>
            <a:custGeom>
              <a:avLst/>
              <a:gdLst/>
              <a:ahLst/>
              <a:cxnLst/>
              <a:rect l="l" t="t" r="r" b="b"/>
              <a:pathLst>
                <a:path w="5208" h="3786" extrusionOk="0">
                  <a:moveTo>
                    <a:pt x="398" y="0"/>
                  </a:moveTo>
                  <a:cubicBezTo>
                    <a:pt x="178" y="0"/>
                    <a:pt x="1" y="181"/>
                    <a:pt x="1" y="402"/>
                  </a:cubicBezTo>
                  <a:lnTo>
                    <a:pt x="1" y="3786"/>
                  </a:lnTo>
                  <a:lnTo>
                    <a:pt x="5208" y="3786"/>
                  </a:lnTo>
                  <a:lnTo>
                    <a:pt x="52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3611186" y="1852358"/>
              <a:ext cx="39161" cy="126613"/>
            </a:xfrm>
            <a:custGeom>
              <a:avLst/>
              <a:gdLst/>
              <a:ahLst/>
              <a:cxnLst/>
              <a:rect l="l" t="t" r="r" b="b"/>
              <a:pathLst>
                <a:path w="1171" h="3786" extrusionOk="0">
                  <a:moveTo>
                    <a:pt x="398" y="0"/>
                  </a:moveTo>
                  <a:cubicBezTo>
                    <a:pt x="178" y="0"/>
                    <a:pt x="1" y="181"/>
                    <a:pt x="1" y="402"/>
                  </a:cubicBezTo>
                  <a:lnTo>
                    <a:pt x="1" y="3786"/>
                  </a:lnTo>
                  <a:lnTo>
                    <a:pt x="769" y="3786"/>
                  </a:lnTo>
                  <a:lnTo>
                    <a:pt x="769" y="402"/>
                  </a:lnTo>
                  <a:cubicBezTo>
                    <a:pt x="769" y="181"/>
                    <a:pt x="950" y="0"/>
                    <a:pt x="1171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3415459" y="1974650"/>
              <a:ext cx="391378" cy="88522"/>
            </a:xfrm>
            <a:custGeom>
              <a:avLst/>
              <a:gdLst/>
              <a:ahLst/>
              <a:cxnLst/>
              <a:rect l="l" t="t" r="r" b="b"/>
              <a:pathLst>
                <a:path w="11703" h="2647" extrusionOk="0">
                  <a:moveTo>
                    <a:pt x="1" y="1"/>
                  </a:moveTo>
                  <a:lnTo>
                    <a:pt x="407" y="1917"/>
                  </a:lnTo>
                  <a:cubicBezTo>
                    <a:pt x="500" y="2341"/>
                    <a:pt x="875" y="2647"/>
                    <a:pt x="1308" y="2647"/>
                  </a:cubicBezTo>
                  <a:lnTo>
                    <a:pt x="10394" y="2647"/>
                  </a:lnTo>
                  <a:cubicBezTo>
                    <a:pt x="10828" y="2647"/>
                    <a:pt x="11203" y="2341"/>
                    <a:pt x="11295" y="1917"/>
                  </a:cubicBezTo>
                  <a:lnTo>
                    <a:pt x="117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3415459" y="1974650"/>
              <a:ext cx="69627" cy="88522"/>
            </a:xfrm>
            <a:custGeom>
              <a:avLst/>
              <a:gdLst/>
              <a:ahLst/>
              <a:cxnLst/>
              <a:rect l="l" t="t" r="r" b="b"/>
              <a:pathLst>
                <a:path w="2082" h="2647" extrusionOk="0">
                  <a:moveTo>
                    <a:pt x="1" y="1"/>
                  </a:moveTo>
                  <a:lnTo>
                    <a:pt x="407" y="1917"/>
                  </a:lnTo>
                  <a:cubicBezTo>
                    <a:pt x="500" y="2341"/>
                    <a:pt x="875" y="2647"/>
                    <a:pt x="1308" y="2647"/>
                  </a:cubicBezTo>
                  <a:lnTo>
                    <a:pt x="2082" y="2647"/>
                  </a:lnTo>
                  <a:cubicBezTo>
                    <a:pt x="1644" y="2647"/>
                    <a:pt x="1269" y="2341"/>
                    <a:pt x="1181" y="1917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3397602" y="1944520"/>
              <a:ext cx="427094" cy="60297"/>
            </a:xfrm>
            <a:custGeom>
              <a:avLst/>
              <a:gdLst/>
              <a:ahLst/>
              <a:cxnLst/>
              <a:rect l="l" t="t" r="r" b="b"/>
              <a:pathLst>
                <a:path w="12771" h="1803" extrusionOk="0">
                  <a:moveTo>
                    <a:pt x="380" y="1"/>
                  </a:moveTo>
                  <a:cubicBezTo>
                    <a:pt x="172" y="1"/>
                    <a:pt x="0" y="173"/>
                    <a:pt x="0" y="380"/>
                  </a:cubicBezTo>
                  <a:lnTo>
                    <a:pt x="0" y="1423"/>
                  </a:lnTo>
                  <a:cubicBezTo>
                    <a:pt x="0" y="1631"/>
                    <a:pt x="172" y="1803"/>
                    <a:pt x="380" y="1803"/>
                  </a:cubicBezTo>
                  <a:lnTo>
                    <a:pt x="12390" y="1803"/>
                  </a:lnTo>
                  <a:cubicBezTo>
                    <a:pt x="12598" y="1803"/>
                    <a:pt x="12771" y="1631"/>
                    <a:pt x="12771" y="1423"/>
                  </a:cubicBezTo>
                  <a:lnTo>
                    <a:pt x="12771" y="380"/>
                  </a:lnTo>
                  <a:cubicBezTo>
                    <a:pt x="12771" y="173"/>
                    <a:pt x="12598" y="1"/>
                    <a:pt x="123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3397602" y="1944520"/>
              <a:ext cx="38559" cy="60297"/>
            </a:xfrm>
            <a:custGeom>
              <a:avLst/>
              <a:gdLst/>
              <a:ahLst/>
              <a:cxnLst/>
              <a:rect l="l" t="t" r="r" b="b"/>
              <a:pathLst>
                <a:path w="1153" h="1803" extrusionOk="0">
                  <a:moveTo>
                    <a:pt x="380" y="1"/>
                  </a:moveTo>
                  <a:cubicBezTo>
                    <a:pt x="172" y="1"/>
                    <a:pt x="0" y="173"/>
                    <a:pt x="0" y="380"/>
                  </a:cubicBezTo>
                  <a:lnTo>
                    <a:pt x="0" y="1423"/>
                  </a:lnTo>
                  <a:cubicBezTo>
                    <a:pt x="0" y="1631"/>
                    <a:pt x="172" y="1803"/>
                    <a:pt x="380" y="1803"/>
                  </a:cubicBezTo>
                  <a:lnTo>
                    <a:pt x="1153" y="1803"/>
                  </a:lnTo>
                  <a:cubicBezTo>
                    <a:pt x="941" y="1803"/>
                    <a:pt x="773" y="1631"/>
                    <a:pt x="773" y="1423"/>
                  </a:cubicBezTo>
                  <a:lnTo>
                    <a:pt x="773" y="380"/>
                  </a:lnTo>
                  <a:cubicBezTo>
                    <a:pt x="773" y="173"/>
                    <a:pt x="941" y="1"/>
                    <a:pt x="115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3611186" y="1884862"/>
              <a:ext cx="174169" cy="27189"/>
            </a:xfrm>
            <a:custGeom>
              <a:avLst/>
              <a:gdLst/>
              <a:ahLst/>
              <a:cxnLst/>
              <a:rect l="l" t="t" r="r" b="b"/>
              <a:pathLst>
                <a:path w="5208" h="813" extrusionOk="0">
                  <a:moveTo>
                    <a:pt x="1" y="0"/>
                  </a:moveTo>
                  <a:lnTo>
                    <a:pt x="1" y="812"/>
                  </a:lnTo>
                  <a:lnTo>
                    <a:pt x="5208" y="812"/>
                  </a:lnTo>
                  <a:lnTo>
                    <a:pt x="5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3611186" y="1884862"/>
              <a:ext cx="25751" cy="27189"/>
            </a:xfrm>
            <a:custGeom>
              <a:avLst/>
              <a:gdLst/>
              <a:ahLst/>
              <a:cxnLst/>
              <a:rect l="l" t="t" r="r" b="b"/>
              <a:pathLst>
                <a:path w="770" h="813" extrusionOk="0">
                  <a:moveTo>
                    <a:pt x="1" y="0"/>
                  </a:moveTo>
                  <a:lnTo>
                    <a:pt x="1" y="812"/>
                  </a:lnTo>
                  <a:lnTo>
                    <a:pt x="769" y="812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3391248" y="1658404"/>
              <a:ext cx="439936" cy="411142"/>
            </a:xfrm>
            <a:custGeom>
              <a:avLst/>
              <a:gdLst/>
              <a:ahLst/>
              <a:cxnLst/>
              <a:rect l="l" t="t" r="r" b="b"/>
              <a:pathLst>
                <a:path w="13155" h="12294" extrusionOk="0">
                  <a:moveTo>
                    <a:pt x="6578" y="1521"/>
                  </a:moveTo>
                  <a:cubicBezTo>
                    <a:pt x="7297" y="1521"/>
                    <a:pt x="7880" y="2108"/>
                    <a:pt x="7880" y="2828"/>
                  </a:cubicBezTo>
                  <a:cubicBezTo>
                    <a:pt x="7880" y="2946"/>
                    <a:pt x="7862" y="3066"/>
                    <a:pt x="7832" y="3181"/>
                  </a:cubicBezTo>
                  <a:lnTo>
                    <a:pt x="5318" y="3181"/>
                  </a:lnTo>
                  <a:cubicBezTo>
                    <a:pt x="5287" y="3066"/>
                    <a:pt x="5270" y="2946"/>
                    <a:pt x="5270" y="2828"/>
                  </a:cubicBezTo>
                  <a:cubicBezTo>
                    <a:pt x="5270" y="2108"/>
                    <a:pt x="5858" y="1521"/>
                    <a:pt x="6578" y="1521"/>
                  </a:cubicBezTo>
                  <a:close/>
                  <a:moveTo>
                    <a:pt x="7823" y="3570"/>
                  </a:moveTo>
                  <a:cubicBezTo>
                    <a:pt x="8243" y="3570"/>
                    <a:pt x="8596" y="3861"/>
                    <a:pt x="8689" y="4255"/>
                  </a:cubicBezTo>
                  <a:lnTo>
                    <a:pt x="4594" y="4255"/>
                  </a:lnTo>
                  <a:cubicBezTo>
                    <a:pt x="4515" y="4033"/>
                    <a:pt x="4462" y="3804"/>
                    <a:pt x="4444" y="3570"/>
                  </a:cubicBezTo>
                  <a:close/>
                  <a:moveTo>
                    <a:pt x="11595" y="5994"/>
                  </a:moveTo>
                  <a:lnTo>
                    <a:pt x="11595" y="8367"/>
                  </a:lnTo>
                  <a:lnTo>
                    <a:pt x="6767" y="8367"/>
                  </a:lnTo>
                  <a:lnTo>
                    <a:pt x="6767" y="6202"/>
                  </a:lnTo>
                  <a:cubicBezTo>
                    <a:pt x="6767" y="6088"/>
                    <a:pt x="6861" y="5994"/>
                    <a:pt x="6975" y="5994"/>
                  </a:cubicBezTo>
                  <a:close/>
                  <a:moveTo>
                    <a:pt x="12580" y="8751"/>
                  </a:moveTo>
                  <a:cubicBezTo>
                    <a:pt x="12682" y="8751"/>
                    <a:pt x="12765" y="8835"/>
                    <a:pt x="12765" y="8936"/>
                  </a:cubicBezTo>
                  <a:lnTo>
                    <a:pt x="12765" y="9979"/>
                  </a:lnTo>
                  <a:cubicBezTo>
                    <a:pt x="12765" y="10081"/>
                    <a:pt x="12682" y="10165"/>
                    <a:pt x="12580" y="10165"/>
                  </a:cubicBezTo>
                  <a:lnTo>
                    <a:pt x="4603" y="10165"/>
                  </a:lnTo>
                  <a:cubicBezTo>
                    <a:pt x="4497" y="10165"/>
                    <a:pt x="4413" y="10253"/>
                    <a:pt x="4413" y="10359"/>
                  </a:cubicBezTo>
                  <a:cubicBezTo>
                    <a:pt x="4413" y="10465"/>
                    <a:pt x="4497" y="10548"/>
                    <a:pt x="4603" y="10548"/>
                  </a:cubicBezTo>
                  <a:lnTo>
                    <a:pt x="11997" y="10548"/>
                  </a:lnTo>
                  <a:lnTo>
                    <a:pt x="11829" y="11335"/>
                  </a:lnTo>
                  <a:cubicBezTo>
                    <a:pt x="11758" y="11666"/>
                    <a:pt x="11458" y="11910"/>
                    <a:pt x="11118" y="11910"/>
                  </a:cubicBezTo>
                  <a:lnTo>
                    <a:pt x="2032" y="11910"/>
                  </a:lnTo>
                  <a:cubicBezTo>
                    <a:pt x="1693" y="11910"/>
                    <a:pt x="1392" y="11666"/>
                    <a:pt x="1322" y="11335"/>
                  </a:cubicBezTo>
                  <a:lnTo>
                    <a:pt x="1153" y="10548"/>
                  </a:lnTo>
                  <a:lnTo>
                    <a:pt x="3883" y="10548"/>
                  </a:lnTo>
                  <a:cubicBezTo>
                    <a:pt x="3993" y="10548"/>
                    <a:pt x="4078" y="10465"/>
                    <a:pt x="4078" y="10359"/>
                  </a:cubicBezTo>
                  <a:cubicBezTo>
                    <a:pt x="4078" y="10253"/>
                    <a:pt x="3993" y="10165"/>
                    <a:pt x="3883" y="10165"/>
                  </a:cubicBezTo>
                  <a:lnTo>
                    <a:pt x="570" y="10165"/>
                  </a:lnTo>
                  <a:cubicBezTo>
                    <a:pt x="468" y="10165"/>
                    <a:pt x="384" y="10081"/>
                    <a:pt x="384" y="9979"/>
                  </a:cubicBezTo>
                  <a:lnTo>
                    <a:pt x="384" y="8936"/>
                  </a:lnTo>
                  <a:cubicBezTo>
                    <a:pt x="384" y="8835"/>
                    <a:pt x="468" y="8751"/>
                    <a:pt x="570" y="8751"/>
                  </a:cubicBezTo>
                  <a:close/>
                  <a:moveTo>
                    <a:pt x="6578" y="0"/>
                  </a:moveTo>
                  <a:cubicBezTo>
                    <a:pt x="6467" y="0"/>
                    <a:pt x="6384" y="89"/>
                    <a:pt x="6384" y="195"/>
                  </a:cubicBezTo>
                  <a:lnTo>
                    <a:pt x="6384" y="1144"/>
                  </a:lnTo>
                  <a:cubicBezTo>
                    <a:pt x="5540" y="1242"/>
                    <a:pt x="4886" y="1957"/>
                    <a:pt x="4886" y="2828"/>
                  </a:cubicBezTo>
                  <a:cubicBezTo>
                    <a:pt x="4886" y="2946"/>
                    <a:pt x="4899" y="3066"/>
                    <a:pt x="4921" y="3181"/>
                  </a:cubicBezTo>
                  <a:lnTo>
                    <a:pt x="4245" y="3181"/>
                  </a:lnTo>
                  <a:cubicBezTo>
                    <a:pt x="4139" y="3181"/>
                    <a:pt x="4051" y="3270"/>
                    <a:pt x="4051" y="3376"/>
                  </a:cubicBezTo>
                  <a:cubicBezTo>
                    <a:pt x="4051" y="3676"/>
                    <a:pt x="4099" y="3972"/>
                    <a:pt x="4188" y="4255"/>
                  </a:cubicBezTo>
                  <a:lnTo>
                    <a:pt x="1979" y="4255"/>
                  </a:lnTo>
                  <a:cubicBezTo>
                    <a:pt x="1534" y="4255"/>
                    <a:pt x="1171" y="4616"/>
                    <a:pt x="1171" y="5062"/>
                  </a:cubicBezTo>
                  <a:lnTo>
                    <a:pt x="1171" y="6414"/>
                  </a:lnTo>
                  <a:cubicBezTo>
                    <a:pt x="1171" y="6520"/>
                    <a:pt x="1259" y="6609"/>
                    <a:pt x="1365" y="6609"/>
                  </a:cubicBezTo>
                  <a:cubicBezTo>
                    <a:pt x="1471" y="6609"/>
                    <a:pt x="1555" y="6520"/>
                    <a:pt x="1555" y="6414"/>
                  </a:cubicBezTo>
                  <a:lnTo>
                    <a:pt x="1555" y="5062"/>
                  </a:lnTo>
                  <a:cubicBezTo>
                    <a:pt x="1555" y="4828"/>
                    <a:pt x="1746" y="4638"/>
                    <a:pt x="1979" y="4638"/>
                  </a:cubicBezTo>
                  <a:lnTo>
                    <a:pt x="11171" y="4638"/>
                  </a:lnTo>
                  <a:cubicBezTo>
                    <a:pt x="11405" y="4638"/>
                    <a:pt x="11595" y="4828"/>
                    <a:pt x="11595" y="5062"/>
                  </a:cubicBezTo>
                  <a:lnTo>
                    <a:pt x="11595" y="5606"/>
                  </a:lnTo>
                  <a:lnTo>
                    <a:pt x="6975" y="5606"/>
                  </a:lnTo>
                  <a:cubicBezTo>
                    <a:pt x="6649" y="5606"/>
                    <a:pt x="6384" y="5875"/>
                    <a:pt x="6384" y="6202"/>
                  </a:cubicBezTo>
                  <a:lnTo>
                    <a:pt x="6384" y="8367"/>
                  </a:lnTo>
                  <a:lnTo>
                    <a:pt x="1555" y="8367"/>
                  </a:lnTo>
                  <a:lnTo>
                    <a:pt x="1555" y="7125"/>
                  </a:lnTo>
                  <a:cubicBezTo>
                    <a:pt x="1555" y="7019"/>
                    <a:pt x="1471" y="6931"/>
                    <a:pt x="1365" y="6931"/>
                  </a:cubicBezTo>
                  <a:cubicBezTo>
                    <a:pt x="1259" y="6931"/>
                    <a:pt x="1171" y="7019"/>
                    <a:pt x="1171" y="7125"/>
                  </a:cubicBezTo>
                  <a:lnTo>
                    <a:pt x="1171" y="8367"/>
                  </a:lnTo>
                  <a:lnTo>
                    <a:pt x="570" y="8367"/>
                  </a:lnTo>
                  <a:cubicBezTo>
                    <a:pt x="256" y="8367"/>
                    <a:pt x="1" y="8623"/>
                    <a:pt x="1" y="8936"/>
                  </a:cubicBezTo>
                  <a:lnTo>
                    <a:pt x="1" y="9979"/>
                  </a:lnTo>
                  <a:cubicBezTo>
                    <a:pt x="1" y="10293"/>
                    <a:pt x="256" y="10548"/>
                    <a:pt x="570" y="10548"/>
                  </a:cubicBezTo>
                  <a:lnTo>
                    <a:pt x="760" y="10548"/>
                  </a:lnTo>
                  <a:lnTo>
                    <a:pt x="945" y="11415"/>
                  </a:lnTo>
                  <a:cubicBezTo>
                    <a:pt x="1051" y="11922"/>
                    <a:pt x="1511" y="12293"/>
                    <a:pt x="2032" y="12293"/>
                  </a:cubicBezTo>
                  <a:lnTo>
                    <a:pt x="11118" y="12293"/>
                  </a:lnTo>
                  <a:cubicBezTo>
                    <a:pt x="11640" y="12293"/>
                    <a:pt x="12099" y="11922"/>
                    <a:pt x="12205" y="11415"/>
                  </a:cubicBezTo>
                  <a:lnTo>
                    <a:pt x="12390" y="10548"/>
                  </a:lnTo>
                  <a:lnTo>
                    <a:pt x="12580" y="10548"/>
                  </a:lnTo>
                  <a:cubicBezTo>
                    <a:pt x="12894" y="10548"/>
                    <a:pt x="13155" y="10293"/>
                    <a:pt x="13155" y="9979"/>
                  </a:cubicBezTo>
                  <a:lnTo>
                    <a:pt x="13155" y="8936"/>
                  </a:lnTo>
                  <a:cubicBezTo>
                    <a:pt x="13155" y="8623"/>
                    <a:pt x="12894" y="8367"/>
                    <a:pt x="12580" y="8367"/>
                  </a:cubicBezTo>
                  <a:lnTo>
                    <a:pt x="11980" y="8367"/>
                  </a:lnTo>
                  <a:lnTo>
                    <a:pt x="11980" y="5062"/>
                  </a:lnTo>
                  <a:cubicBezTo>
                    <a:pt x="11980" y="4616"/>
                    <a:pt x="11617" y="4255"/>
                    <a:pt x="11171" y="4255"/>
                  </a:cubicBezTo>
                  <a:lnTo>
                    <a:pt x="9082" y="4255"/>
                  </a:lnTo>
                  <a:cubicBezTo>
                    <a:pt x="9007" y="3778"/>
                    <a:pt x="8663" y="3388"/>
                    <a:pt x="8217" y="3243"/>
                  </a:cubicBezTo>
                  <a:cubicBezTo>
                    <a:pt x="8247" y="3111"/>
                    <a:pt x="8270" y="2969"/>
                    <a:pt x="8270" y="2828"/>
                  </a:cubicBezTo>
                  <a:cubicBezTo>
                    <a:pt x="8270" y="1957"/>
                    <a:pt x="7611" y="1242"/>
                    <a:pt x="6767" y="1144"/>
                  </a:cubicBezTo>
                  <a:lnTo>
                    <a:pt x="6767" y="195"/>
                  </a:lnTo>
                  <a:cubicBezTo>
                    <a:pt x="6767" y="89"/>
                    <a:pt x="6684" y="0"/>
                    <a:pt x="6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41" y="1213108"/>
            <a:ext cx="11861332" cy="4920800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1539034" y="3411845"/>
            <a:ext cx="1614288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7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next to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771166" y="3973064"/>
            <a:ext cx="749564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7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</a:t>
            </a:r>
          </a:p>
        </p:txBody>
      </p:sp>
      <p:sp>
        <p:nvSpPr>
          <p:cNvPr id="91" name="Rectangle 90"/>
          <p:cNvSpPr/>
          <p:nvPr/>
        </p:nvSpPr>
        <p:spPr>
          <a:xfrm>
            <a:off x="4011431" y="4563121"/>
            <a:ext cx="233974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7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bed.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2CDB9D-BE94-4767-8619-1B49499BD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41" y="609600"/>
            <a:ext cx="11861332" cy="54862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80A3AB-03B2-4058-8AD9-104130264AF1}"/>
              </a:ext>
            </a:extLst>
          </p:cNvPr>
          <p:cNvSpPr/>
          <p:nvPr/>
        </p:nvSpPr>
        <p:spPr>
          <a:xfrm>
            <a:off x="1539034" y="3107045"/>
            <a:ext cx="1614288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7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next 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BF315D-E33D-474D-9A09-BC69355D69BA}"/>
              </a:ext>
            </a:extLst>
          </p:cNvPr>
          <p:cNvSpPr/>
          <p:nvPr/>
        </p:nvSpPr>
        <p:spPr>
          <a:xfrm>
            <a:off x="3771166" y="3763514"/>
            <a:ext cx="749564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7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88A0AC-8528-4A30-AA46-70E225C6555B}"/>
              </a:ext>
            </a:extLst>
          </p:cNvPr>
          <p:cNvSpPr/>
          <p:nvPr/>
        </p:nvSpPr>
        <p:spPr>
          <a:xfrm>
            <a:off x="4011431" y="4410721"/>
            <a:ext cx="233974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733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bed.</a:t>
            </a:r>
          </a:p>
        </p:txBody>
      </p:sp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D4F41A-F39C-4E1D-920D-C99BA6F28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1" y="806252"/>
            <a:ext cx="10820400" cy="538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9860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WordArt 2">
            <a:extLst>
              <a:ext uri="{FF2B5EF4-FFF2-40B4-BE49-F238E27FC236}">
                <a16:creationId xmlns:a16="http://schemas.microsoft.com/office/drawing/2014/main" id="{0D749035-B6F3-442C-B46F-4AE51CACC2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1892" y="4210051"/>
            <a:ext cx="10361908" cy="16803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5448301" y="3505200"/>
            <a:ext cx="430212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bathroom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5448300" y="2079625"/>
            <a:ext cx="43180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bedroom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5561013" y="4876800"/>
            <a:ext cx="4189412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Living room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2314" y="228601"/>
            <a:ext cx="8275636" cy="1008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Where is the…..……….? It’s here.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894D40-7387-4B6C-9D97-21FBF4109CA8}"/>
              </a:ext>
            </a:extLst>
          </p:cNvPr>
          <p:cNvSpPr/>
          <p:nvPr/>
        </p:nvSpPr>
        <p:spPr>
          <a:xfrm>
            <a:off x="1112044" y="2343150"/>
            <a:ext cx="3162300" cy="2952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EDF26-9FA8-4B2A-9A2B-7DDD23244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6" y="2409606"/>
            <a:ext cx="2869324" cy="274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850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248026" y="1874839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The kitchen that is.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248026" y="4770439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That is the kitchen.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248025" y="3259139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That the kitchen is.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2313" y="228601"/>
            <a:ext cx="7416800" cy="1008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is/ kitchen/ That/ the/./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6134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248026" y="1874839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Where living room the is.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248026" y="3573465"/>
            <a:ext cx="4968875" cy="914400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Where is the living room?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175794" y="5213355"/>
            <a:ext cx="4897438" cy="914400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Where the is living room.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2313" y="228601"/>
            <a:ext cx="7416800" cy="1008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living room/ the/ Where/ is/?/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50413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5561013" y="1790701"/>
            <a:ext cx="430212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room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5545138" y="3295431"/>
            <a:ext cx="4318000" cy="9144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5561013" y="4876800"/>
            <a:ext cx="4189412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kitchen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2314" y="228601"/>
            <a:ext cx="8275636" cy="1008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The book are on the…..……..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B5FB24-5605-4370-B6BC-08D777A1B5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99" y="2038241"/>
            <a:ext cx="2971294" cy="283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58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000375" y="32004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829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383" y="903366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805" y="2709862"/>
            <a:ext cx="824247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14- lesson 1 ( 1, 2, 3)</a:t>
            </a:r>
          </a:p>
        </p:txBody>
      </p:sp>
    </p:spTree>
    <p:extLst>
      <p:ext uri="{BB962C8B-B14F-4D97-AF65-F5344CB8AC3E}">
        <p14:creationId xmlns:p14="http://schemas.microsoft.com/office/powerpoint/2010/main" val="3009146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  <p:sp>
        <p:nvSpPr>
          <p:cNvPr id="39946" name="TextBox 6"/>
          <p:cNvSpPr txBox="1">
            <a:spLocks noChangeArrowheads="1"/>
          </p:cNvSpPr>
          <p:nvPr/>
        </p:nvSpPr>
        <p:spPr bwMode="auto">
          <a:xfrm>
            <a:off x="11239500" y="627618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477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BlackH"/>
              </a:rPr>
              <a:t>Let's play GAME</a:t>
            </a:r>
          </a:p>
        </p:txBody>
      </p:sp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3124200" y="3276600"/>
            <a:ext cx="6172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Who is fastest?</a:t>
            </a:r>
          </a:p>
        </p:txBody>
      </p:sp>
      <p:pic>
        <p:nvPicPr>
          <p:cNvPr id="26628" name="j02138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800225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9236075" y="381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876800" y="279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095500" y="325439"/>
            <a:ext cx="719138" cy="7207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672139" y="598011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569450" y="5715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071689" y="3048000"/>
            <a:ext cx="719137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9882189" y="3255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21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2339907" y="829904"/>
            <a:ext cx="821443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Where is the ………………..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468361" y="4860550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It’s here.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6476547" y="544407"/>
            <a:ext cx="3375546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kitchen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1F6A7E-C213-47BD-A8AD-AF8C8766350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90" y="1997450"/>
            <a:ext cx="4895849" cy="241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99BBB-F13D-463F-8E49-A65BEE40F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8698" y="3665100"/>
            <a:ext cx="1069092" cy="96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2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2339907" y="829904"/>
            <a:ext cx="821443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Where is the ………………..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468361" y="4860550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It’s there.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6290567" y="544407"/>
            <a:ext cx="4232782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dining room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AA1FD-9E52-4E01-BD5D-F94BC93F4A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61" y="1997450"/>
            <a:ext cx="4945487" cy="242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96D731-517E-4D3B-B6FE-3DDE9E83C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444" y="4173725"/>
            <a:ext cx="1069092" cy="96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2339907" y="829904"/>
            <a:ext cx="821443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Where is the ………………..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468361" y="4860550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It’s here.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6476547" y="544407"/>
            <a:ext cx="3375546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bedroom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7BA088-F222-4D2B-A9D6-30CF85CE8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61" y="1917401"/>
            <a:ext cx="4829578" cy="2621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376939-7131-442C-81AD-1F645643E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9269" y="3665100"/>
            <a:ext cx="1069092" cy="96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2339907" y="829904"/>
            <a:ext cx="821443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Where is the ………………..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468361" y="4860550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It’s here.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6476547" y="544407"/>
            <a:ext cx="3375546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bathroom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067840-3D8F-4287-A4E2-13093E2CBEB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63" y="1987003"/>
            <a:ext cx="4333067" cy="218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F5DB9B-DE32-4D87-A50C-E82EBC0C9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7071" y="3685069"/>
            <a:ext cx="1069092" cy="96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4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2037</TotalTime>
  <Words>610</Words>
  <Application>Microsoft Office PowerPoint</Application>
  <PresentationFormat>Widescreen</PresentationFormat>
  <Paragraphs>191</Paragraphs>
  <Slides>42</Slides>
  <Notes>26</Notes>
  <HiddenSlides>0</HiddenSlides>
  <MMClips>16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64" baseType="lpstr">
      <vt:lpstr>.VnArial</vt:lpstr>
      <vt:lpstr>.VnBahamasB</vt:lpstr>
      <vt:lpstr>.VnBlackH</vt:lpstr>
      <vt:lpstr>.VnBodoni</vt:lpstr>
      <vt:lpstr>.VnShelley Allegro</vt:lpstr>
      <vt:lpstr>.VnTimeH</vt:lpstr>
      <vt:lpstr>A3.OpenSansBold-San</vt:lpstr>
      <vt:lpstr>A3.OpenSans-San</vt:lpstr>
      <vt:lpstr>Arial</vt:lpstr>
      <vt:lpstr>Arial Black</vt:lpstr>
      <vt:lpstr>Calibri</vt:lpstr>
      <vt:lpstr>Calibri Light</vt:lpstr>
      <vt:lpstr>Century Gothic</vt:lpstr>
      <vt:lpstr>Fredoka One</vt:lpstr>
      <vt:lpstr>Impact</vt:lpstr>
      <vt:lpstr>Londrina Solid</vt:lpstr>
      <vt:lpstr>Script MT Bold</vt:lpstr>
      <vt:lpstr>Tahoma</vt:lpstr>
      <vt:lpstr>Times New Roman</vt:lpstr>
      <vt:lpstr>VNI-Baybuom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</vt:lpstr>
      <vt:lpstr>living room</vt:lpstr>
      <vt:lpstr>PowerPoint Presentation</vt:lpstr>
      <vt:lpstr>PowerPoint Presentation</vt:lpstr>
      <vt:lpstr>living room</vt:lpstr>
      <vt:lpstr>living 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122</cp:revision>
  <dcterms:created xsi:type="dcterms:W3CDTF">2021-11-11T15:46:46Z</dcterms:created>
  <dcterms:modified xsi:type="dcterms:W3CDTF">2025-05-07T00:53:35Z</dcterms:modified>
</cp:coreProperties>
</file>