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8"/>
  </p:notesMasterIdLst>
  <p:sldIdLst>
    <p:sldId id="443" r:id="rId3"/>
    <p:sldId id="728" r:id="rId4"/>
    <p:sldId id="360" r:id="rId5"/>
    <p:sldId id="301" r:id="rId6"/>
    <p:sldId id="256" r:id="rId7"/>
    <p:sldId id="444" r:id="rId8"/>
    <p:sldId id="445" r:id="rId9"/>
    <p:sldId id="457" r:id="rId10"/>
    <p:sldId id="458" r:id="rId11"/>
    <p:sldId id="544" r:id="rId12"/>
    <p:sldId id="401" r:id="rId13"/>
    <p:sldId id="429" r:id="rId14"/>
    <p:sldId id="439" r:id="rId15"/>
    <p:sldId id="437" r:id="rId16"/>
    <p:sldId id="449" r:id="rId17"/>
    <p:sldId id="569" r:id="rId18"/>
    <p:sldId id="609" r:id="rId19"/>
    <p:sldId id="610" r:id="rId20"/>
    <p:sldId id="611" r:id="rId21"/>
    <p:sldId id="450" r:id="rId22"/>
    <p:sldId id="677" r:id="rId23"/>
    <p:sldId id="526" r:id="rId24"/>
    <p:sldId id="605" r:id="rId25"/>
    <p:sldId id="528" r:id="rId26"/>
    <p:sldId id="608" r:id="rId27"/>
    <p:sldId id="572" r:id="rId28"/>
    <p:sldId id="535" r:id="rId29"/>
    <p:sldId id="600" r:id="rId30"/>
    <p:sldId id="463" r:id="rId31"/>
    <p:sldId id="729" r:id="rId32"/>
    <p:sldId id="461" r:id="rId33"/>
    <p:sldId id="548" r:id="rId34"/>
    <p:sldId id="546" r:id="rId35"/>
    <p:sldId id="547" r:id="rId36"/>
    <p:sldId id="454" r:id="rId37"/>
    <p:sldId id="455" r:id="rId38"/>
    <p:sldId id="456" r:id="rId39"/>
    <p:sldId id="613" r:id="rId40"/>
    <p:sldId id="615" r:id="rId41"/>
    <p:sldId id="620" r:id="rId42"/>
    <p:sldId id="621" r:id="rId43"/>
    <p:sldId id="622" r:id="rId44"/>
    <p:sldId id="560" r:id="rId45"/>
    <p:sldId id="280" r:id="rId46"/>
    <p:sldId id="323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00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33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2522079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34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02212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2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68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0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.png"/><Relationship Id="rId5" Type="http://schemas.microsoft.com/office/2007/relationships/media" Target="../media/media7.mp3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8.mp3"/><Relationship Id="rId18" Type="http://schemas.openxmlformats.org/officeDocument/2006/relationships/image" Target="../media/image37.png"/><Relationship Id="rId3" Type="http://schemas.microsoft.com/office/2007/relationships/media" Target="../media/media13.mp3"/><Relationship Id="rId21" Type="http://schemas.openxmlformats.org/officeDocument/2006/relationships/image" Target="../media/image39.png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17" Type="http://schemas.openxmlformats.org/officeDocument/2006/relationships/image" Target="../media/image2.png"/><Relationship Id="rId2" Type="http://schemas.microsoft.com/office/2007/relationships/media" Target="../media/media12.mp3"/><Relationship Id="rId16" Type="http://schemas.openxmlformats.org/officeDocument/2006/relationships/image" Target="../media/image13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8.png"/><Relationship Id="rId10" Type="http://schemas.openxmlformats.org/officeDocument/2006/relationships/audio" Target="../media/media16.mp3"/><Relationship Id="rId19" Type="http://schemas.openxmlformats.org/officeDocument/2006/relationships/image" Target="../media/image38.png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audio" Target="../media/media18.mp3"/><Relationship Id="rId22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slide" Target="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slide" Target="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slide" Target="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941" y="2455127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1" y="1546224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14 :MY BEDROOM</a:t>
            </a:r>
          </a:p>
        </p:txBody>
      </p:sp>
    </p:spTree>
    <p:extLst>
      <p:ext uri="{BB962C8B-B14F-4D97-AF65-F5344CB8AC3E}">
        <p14:creationId xmlns:p14="http://schemas.microsoft.com/office/powerpoint/2010/main" val="47990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569243"/>
            <a:ext cx="7620000" cy="2281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155939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343150" y="344525"/>
            <a:ext cx="78232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500" b="1" dirty="0">
                <a:solidFill>
                  <a:srgbClr val="FF0000"/>
                </a:solidFill>
                <a:sym typeface="Wingdings" pitchFamily="2" charset="2"/>
              </a:rPr>
              <a:t></a:t>
            </a:r>
            <a:r>
              <a:rPr lang="en-US" sz="5500" b="1" dirty="0">
                <a:solidFill>
                  <a:srgbClr val="00B0F0"/>
                </a:solidFill>
                <a:sym typeface="Wingdings" pitchFamily="2" charset="2"/>
              </a:rPr>
              <a:t> REORDER WORDS</a:t>
            </a:r>
            <a:endParaRPr lang="en-US" sz="5500" dirty="0">
              <a:solidFill>
                <a:srgbClr val="00B0F0"/>
              </a:solidFill>
              <a:sym typeface="Wingdings" pitchFamily="2" charset="2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959100" y="1581150"/>
            <a:ext cx="4381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390900" y="1581150"/>
            <a:ext cx="4381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848100" y="1581150"/>
            <a:ext cx="4381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2349500" y="15049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1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495800" y="1778753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6375400" y="15811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6832600" y="15811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7289800" y="15811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4876800" y="272415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29718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34544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39370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63754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68326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7289800" y="24955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20517" name="Oval 37"/>
          <p:cNvSpPr>
            <a:spLocks noChangeArrowheads="1"/>
          </p:cNvSpPr>
          <p:nvPr/>
        </p:nvSpPr>
        <p:spPr bwMode="auto">
          <a:xfrm>
            <a:off x="2349500" y="24193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5029200" y="363855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0" name="Rectangle 40"/>
          <p:cNvSpPr>
            <a:spLocks noChangeArrowheads="1"/>
          </p:cNvSpPr>
          <p:nvPr/>
        </p:nvSpPr>
        <p:spPr bwMode="auto">
          <a:xfrm>
            <a:off x="29718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34544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522" name="Rectangle 42"/>
          <p:cNvSpPr>
            <a:spLocks noChangeArrowheads="1"/>
          </p:cNvSpPr>
          <p:nvPr/>
        </p:nvSpPr>
        <p:spPr bwMode="auto">
          <a:xfrm>
            <a:off x="39370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63627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68326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7289800" y="34099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0530" name="Oval 50"/>
          <p:cNvSpPr>
            <a:spLocks noChangeArrowheads="1"/>
          </p:cNvSpPr>
          <p:nvPr/>
        </p:nvSpPr>
        <p:spPr bwMode="auto">
          <a:xfrm>
            <a:off x="2349500" y="33337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3</a:t>
            </a:r>
          </a:p>
        </p:txBody>
      </p:sp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5524500" y="455295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2" name="Rectangle 52"/>
          <p:cNvSpPr>
            <a:spLocks noChangeArrowheads="1"/>
          </p:cNvSpPr>
          <p:nvPr/>
        </p:nvSpPr>
        <p:spPr bwMode="auto">
          <a:xfrm>
            <a:off x="29718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533" name="Rectangle 53"/>
          <p:cNvSpPr>
            <a:spLocks noChangeArrowheads="1"/>
          </p:cNvSpPr>
          <p:nvPr/>
        </p:nvSpPr>
        <p:spPr bwMode="auto">
          <a:xfrm>
            <a:off x="34544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0534" name="Rectangle 54"/>
          <p:cNvSpPr>
            <a:spLocks noChangeArrowheads="1"/>
          </p:cNvSpPr>
          <p:nvPr/>
        </p:nvSpPr>
        <p:spPr bwMode="auto">
          <a:xfrm>
            <a:off x="39370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535" name="Rectangle 55"/>
          <p:cNvSpPr>
            <a:spLocks noChangeArrowheads="1"/>
          </p:cNvSpPr>
          <p:nvPr/>
        </p:nvSpPr>
        <p:spPr bwMode="auto">
          <a:xfrm>
            <a:off x="43688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536" name="Rectangle 56"/>
          <p:cNvSpPr>
            <a:spLocks noChangeArrowheads="1"/>
          </p:cNvSpPr>
          <p:nvPr/>
        </p:nvSpPr>
        <p:spPr bwMode="auto">
          <a:xfrm>
            <a:off x="47879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537" name="Rectangle 57"/>
          <p:cNvSpPr>
            <a:spLocks noChangeArrowheads="1"/>
          </p:cNvSpPr>
          <p:nvPr/>
        </p:nvSpPr>
        <p:spPr bwMode="auto">
          <a:xfrm>
            <a:off x="68199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538" name="Rectangle 58"/>
          <p:cNvSpPr>
            <a:spLocks noChangeArrowheads="1"/>
          </p:cNvSpPr>
          <p:nvPr/>
        </p:nvSpPr>
        <p:spPr bwMode="auto">
          <a:xfrm>
            <a:off x="72898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0539" name="Rectangle 59"/>
          <p:cNvSpPr>
            <a:spLocks noChangeArrowheads="1"/>
          </p:cNvSpPr>
          <p:nvPr/>
        </p:nvSpPr>
        <p:spPr bwMode="auto">
          <a:xfrm>
            <a:off x="77470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540" name="Rectangle 60"/>
          <p:cNvSpPr>
            <a:spLocks noChangeArrowheads="1"/>
          </p:cNvSpPr>
          <p:nvPr/>
        </p:nvSpPr>
        <p:spPr bwMode="auto">
          <a:xfrm>
            <a:off x="82042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541" name="Rectangle 61"/>
          <p:cNvSpPr>
            <a:spLocks noChangeArrowheads="1"/>
          </p:cNvSpPr>
          <p:nvPr/>
        </p:nvSpPr>
        <p:spPr bwMode="auto">
          <a:xfrm>
            <a:off x="8661400" y="4324350"/>
            <a:ext cx="4699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542" name="Oval 62"/>
          <p:cNvSpPr>
            <a:spLocks noChangeArrowheads="1"/>
          </p:cNvSpPr>
          <p:nvPr/>
        </p:nvSpPr>
        <p:spPr bwMode="auto">
          <a:xfrm>
            <a:off x="2349500" y="424815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3366FF"/>
                </a:solidFill>
              </a:rPr>
              <a:t>4</a:t>
            </a:r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319065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333375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3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2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2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2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4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0"/>
                                        <p:tgtEl>
                                          <p:spTgt spid="2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0"/>
                                        <p:tgtEl>
                                          <p:spTgt spid="2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0"/>
                                        <p:tgtEl>
                                          <p:spTgt spid="2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 animBg="1"/>
      <p:bldP spid="20486" grpId="0" animBg="1"/>
      <p:bldP spid="20487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505" grpId="0" animBg="1"/>
      <p:bldP spid="20506" grpId="0" animBg="1"/>
      <p:bldP spid="20507" grpId="0" animBg="1"/>
      <p:bldP spid="20508" grpId="0" animBg="1"/>
      <p:bldP spid="20512" grpId="0" animBg="1"/>
      <p:bldP spid="20513" grpId="0" animBg="1"/>
      <p:bldP spid="20514" grpId="0" animBg="1"/>
      <p:bldP spid="20517" grpId="0" animBg="1"/>
      <p:bldP spid="20519" grpId="0" animBg="1"/>
      <p:bldP spid="20520" grpId="0" animBg="1"/>
      <p:bldP spid="20521" grpId="0" animBg="1"/>
      <p:bldP spid="20522" grpId="0" animBg="1"/>
      <p:bldP spid="20525" grpId="0" animBg="1"/>
      <p:bldP spid="20526" grpId="0" animBg="1"/>
      <p:bldP spid="20527" grpId="0" animBg="1"/>
      <p:bldP spid="20530" grpId="0" animBg="1"/>
      <p:bldP spid="20531" grpId="0" animBg="1"/>
      <p:bldP spid="20532" grpId="0" animBg="1"/>
      <p:bldP spid="20533" grpId="0" animBg="1"/>
      <p:bldP spid="20534" grpId="0" animBg="1"/>
      <p:bldP spid="20535" grpId="0" animBg="1"/>
      <p:bldP spid="20536" grpId="0" animBg="1"/>
      <p:bldP spid="20537" grpId="0" animBg="1"/>
      <p:bldP spid="20538" grpId="0" animBg="1"/>
      <p:bldP spid="20539" grpId="0" animBg="1"/>
      <p:bldP spid="20540" grpId="0" animBg="1"/>
      <p:bldP spid="20541" grpId="0" animBg="1"/>
      <p:bldP spid="205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2A10A321-F35D-4E26-A197-60B303A020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885" y="500365"/>
            <a:ext cx="10402429" cy="5857269"/>
          </a:xfrm>
          <a:prstGeom prst="rect">
            <a:avLst/>
          </a:prstGeom>
        </p:spPr>
      </p:pic>
      <p:pic>
        <p:nvPicPr>
          <p:cNvPr id="9" name="Track 35">
            <a:hlinkClick r:id="" action="ppaction://media"/>
            <a:extLst>
              <a:ext uri="{FF2B5EF4-FFF2-40B4-BE49-F238E27FC236}">
                <a16:creationId xmlns:a16="http://schemas.microsoft.com/office/drawing/2014/main" id="{26167860-68BE-49B0-8AD3-640CB6616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71294" y="500365"/>
            <a:ext cx="487363" cy="487363"/>
          </a:xfrm>
          <a:prstGeom prst="rect">
            <a:avLst/>
          </a:prstGeom>
        </p:spPr>
      </p:pic>
      <p:pic>
        <p:nvPicPr>
          <p:cNvPr id="4" name="U 14 L 2. 1. B">
            <a:hlinkClick r:id="" action="ppaction://media"/>
            <a:extLst>
              <a:ext uri="{FF2B5EF4-FFF2-40B4-BE49-F238E27FC236}">
                <a16:creationId xmlns:a16="http://schemas.microsoft.com/office/drawing/2014/main" id="{B9F5663A-A9D6-4BB7-8A79-202C536E24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02530" y="2101638"/>
            <a:ext cx="456127" cy="456127"/>
          </a:xfrm>
          <a:prstGeom prst="rect">
            <a:avLst/>
          </a:prstGeom>
        </p:spPr>
      </p:pic>
      <p:pic>
        <p:nvPicPr>
          <p:cNvPr id="10" name="U 14 L 2. 1. A1">
            <a:hlinkClick r:id="" action="ppaction://media"/>
            <a:extLst>
              <a:ext uri="{FF2B5EF4-FFF2-40B4-BE49-F238E27FC236}">
                <a16:creationId xmlns:a16="http://schemas.microsoft.com/office/drawing/2014/main" id="{A6D4EB7A-A918-49AA-82C8-D0C6970F43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91932" y="1565857"/>
            <a:ext cx="404611" cy="404611"/>
          </a:xfrm>
          <a:prstGeom prst="rect">
            <a:avLst/>
          </a:prstGeom>
        </p:spPr>
      </p:pic>
      <p:pic>
        <p:nvPicPr>
          <p:cNvPr id="11" name="U 14 L 2. 1. A2">
            <a:hlinkClick r:id="" action="ppaction://media"/>
            <a:extLst>
              <a:ext uri="{FF2B5EF4-FFF2-40B4-BE49-F238E27FC236}">
                <a16:creationId xmlns:a16="http://schemas.microsoft.com/office/drawing/2014/main" id="{5CCE845A-5D12-4889-AEFA-B53893C83A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19835" y="2027584"/>
            <a:ext cx="348803" cy="4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416044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0A5EA-569F-571E-1B0D-84C84B67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83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13CAB-A0AD-0CAF-9088-3EB31C0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9B9CA-BBF8-9478-CE94-64359CE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652" y="2860618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520815" y="1759004"/>
            <a:ext cx="721194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The door is big.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to.)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45658-B330-CE2F-35D3-58F23B884269}"/>
              </a:ext>
            </a:extLst>
          </p:cNvPr>
          <p:cNvSpPr/>
          <p:nvPr/>
        </p:nvSpPr>
        <p:spPr>
          <a:xfrm>
            <a:off x="1752600" y="313981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rgbClr val="FF0000"/>
                </a:solidFill>
              </a:rPr>
              <a:t>Mô tả về đồ vật ( Số ít và số nhiều)</a:t>
            </a:r>
            <a:endParaRPr lang="en-US" sz="4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/>
              <a:t>   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4482270" y="3506673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chairs are old.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32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24E8A19E-7A5B-4EA4-82C9-28B163378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43" y="394429"/>
            <a:ext cx="10148552" cy="6069141"/>
          </a:xfrm>
          <a:prstGeom prst="rect">
            <a:avLst/>
          </a:prstGeom>
        </p:spPr>
      </p:pic>
      <p:pic>
        <p:nvPicPr>
          <p:cNvPr id="9" name="Track 36">
            <a:hlinkClick r:id="" action="ppaction://media"/>
            <a:extLst>
              <a:ext uri="{FF2B5EF4-FFF2-40B4-BE49-F238E27FC236}">
                <a16:creationId xmlns:a16="http://schemas.microsoft.com/office/drawing/2014/main" id="{273B91A2-9D82-4580-A748-1E29C1B3E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5080" y="394429"/>
            <a:ext cx="405279" cy="4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94142" y="1588005"/>
            <a:ext cx="978794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45ADDC-6495-4CC7-9E48-27D66B57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539" y="2519362"/>
            <a:ext cx="4039999" cy="2891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24409D-61B1-44BA-BFE8-2DE21091ABD4}"/>
              </a:ext>
            </a:extLst>
          </p:cNvPr>
          <p:cNvSpPr/>
          <p:nvPr/>
        </p:nvSpPr>
        <p:spPr>
          <a:xfrm>
            <a:off x="5488412" y="1583929"/>
            <a:ext cx="978794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8118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94142" y="1588005"/>
            <a:ext cx="978794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4409D-61B1-44BA-BFE8-2DE21091ABD4}"/>
              </a:ext>
            </a:extLst>
          </p:cNvPr>
          <p:cNvSpPr/>
          <p:nvPr/>
        </p:nvSpPr>
        <p:spPr>
          <a:xfrm>
            <a:off x="5488412" y="1583929"/>
            <a:ext cx="1260118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1C035-6662-4666-91F7-CAC31BC43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327" y="2640598"/>
            <a:ext cx="4078635" cy="27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94142" y="1588005"/>
            <a:ext cx="1260118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4409D-61B1-44BA-BFE8-2DE21091ABD4}"/>
              </a:ext>
            </a:extLst>
          </p:cNvPr>
          <p:cNvSpPr/>
          <p:nvPr/>
        </p:nvSpPr>
        <p:spPr>
          <a:xfrm>
            <a:off x="5488412" y="1583929"/>
            <a:ext cx="1260118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32C271-B8F9-4F34-BEDF-5BD6E4C01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631" y="2486024"/>
            <a:ext cx="4224270" cy="32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6E1A683-C92E-4884-9E36-917180E90B54}"/>
              </a:ext>
            </a:extLst>
          </p:cNvPr>
          <p:cNvSpPr/>
          <p:nvPr/>
        </p:nvSpPr>
        <p:spPr>
          <a:xfrm>
            <a:off x="2066442" y="1493776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________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9ABBE-64D3-421D-A075-0A79B8B77E3C}"/>
              </a:ext>
            </a:extLst>
          </p:cNvPr>
          <p:cNvSpPr/>
          <p:nvPr/>
        </p:nvSpPr>
        <p:spPr>
          <a:xfrm>
            <a:off x="3494142" y="1588005"/>
            <a:ext cx="1260118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4409D-61B1-44BA-BFE8-2DE21091ABD4}"/>
              </a:ext>
            </a:extLst>
          </p:cNvPr>
          <p:cNvSpPr/>
          <p:nvPr/>
        </p:nvSpPr>
        <p:spPr>
          <a:xfrm>
            <a:off x="5488412" y="1583929"/>
            <a:ext cx="1260118" cy="463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0A6C7-6399-498F-85EA-8806BEA54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126" y="3049316"/>
            <a:ext cx="3642711" cy="249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F44603-3FF7-4B0D-9CAB-759EFB86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3EEEA-0FF0-4A27-A165-C5983938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01CD6E-D8BC-494E-8C89-CF256B3A0AA2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992064E-9F9C-4809-B065-1DDCC1B9A067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5E3DA9-9D39-487E-B4BB-8AD46C2694A6}"/>
              </a:ext>
            </a:extLst>
          </p:cNvPr>
          <p:cNvSpPr/>
          <p:nvPr/>
        </p:nvSpPr>
        <p:spPr>
          <a:xfrm>
            <a:off x="4045491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910A0D-C72D-48DA-AC0E-69B25AD06FFD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12DE-6654-4CB7-8387-AFBE877C217E}"/>
              </a:ext>
            </a:extLst>
          </p:cNvPr>
          <p:cNvSpPr/>
          <p:nvPr/>
        </p:nvSpPr>
        <p:spPr>
          <a:xfrm>
            <a:off x="4653944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2732E-3B77-488C-9952-4CE442082156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2A48ED-79C3-401F-8ED7-BE1E19C0B2C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3A11446-7BEF-4A4E-84DF-134AF2AECBB8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AC5CE2-68EA-4465-9553-F874CE413D67}"/>
              </a:ext>
            </a:extLst>
          </p:cNvPr>
          <p:cNvSpPr/>
          <p:nvPr/>
        </p:nvSpPr>
        <p:spPr>
          <a:xfrm>
            <a:off x="3081790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7F67F5-2D0E-46F4-AA12-C747D1DEFBC6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9B402D-410E-4943-8416-4C64618C953E}"/>
              </a:ext>
            </a:extLst>
          </p:cNvPr>
          <p:cNvSpPr/>
          <p:nvPr/>
        </p:nvSpPr>
        <p:spPr>
          <a:xfrm>
            <a:off x="3516577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D1C6DDA-9D50-46FF-AC41-0A6EA2A6197C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83F1E1-B205-4A6A-AD66-D2CE0269B576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356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F15327C3-2FD1-4995-A12D-2BB23F98A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366" b="1"/>
          <a:stretch/>
        </p:blipFill>
        <p:spPr>
          <a:xfrm>
            <a:off x="923110" y="466617"/>
            <a:ext cx="10345780" cy="59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4D5B60-6AB7-6F43-6E30-2E6E744D05DE}"/>
              </a:ext>
            </a:extLst>
          </p:cNvPr>
          <p:cNvSpPr/>
          <p:nvPr/>
        </p:nvSpPr>
        <p:spPr>
          <a:xfrm>
            <a:off x="1544387" y="133350"/>
            <a:ext cx="9707382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THE SONG : ROOMS IN THE HOUSE</a:t>
            </a:r>
          </a:p>
        </p:txBody>
      </p:sp>
      <p:pic>
        <p:nvPicPr>
          <p:cNvPr id="2" name="♫ The rooms in a house song for kids (with spelling).♩ ♪">
            <a:hlinkClick r:id="" action="ppaction://media"/>
            <a:extLst>
              <a:ext uri="{FF2B5EF4-FFF2-40B4-BE49-F238E27FC236}">
                <a16:creationId xmlns:a16="http://schemas.microsoft.com/office/drawing/2014/main" id="{2948A855-482C-4262-BD0C-1887C06DF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201" y="981477"/>
            <a:ext cx="10555798" cy="51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46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1961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31C09-6A47-4544-A350-FACFAEC2E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644" y="502242"/>
            <a:ext cx="9311425" cy="58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0A5EA-569F-571E-1B0D-84C84B67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83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13CAB-A0AD-0CAF-9088-3EB31C0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9B9CA-BBF8-9478-CE94-64359CE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652" y="2860618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520815" y="1759004"/>
            <a:ext cx="721194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The door is big.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to.)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45658-B330-CE2F-35D3-58F23B884269}"/>
              </a:ext>
            </a:extLst>
          </p:cNvPr>
          <p:cNvSpPr/>
          <p:nvPr/>
        </p:nvSpPr>
        <p:spPr>
          <a:xfrm>
            <a:off x="1752600" y="313981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rgbClr val="FF0000"/>
                </a:solidFill>
              </a:rPr>
              <a:t>Mô tả về đồ vật ( Số ít và số nhiều)</a:t>
            </a:r>
            <a:endParaRPr lang="en-US" sz="4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/>
              <a:t>   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4482270" y="3506673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chairs are old.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61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20116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14- lesson 2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941" y="2455127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( 4, 5, 6)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1" y="1546224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14 :MY BEDROOM</a:t>
            </a:r>
          </a:p>
        </p:txBody>
      </p:sp>
    </p:spTree>
    <p:extLst>
      <p:ext uri="{BB962C8B-B14F-4D97-AF65-F5344CB8AC3E}">
        <p14:creationId xmlns:p14="http://schemas.microsoft.com/office/powerpoint/2010/main" val="78624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E4F20-D06F-43FE-924F-CB20006ED0BF}"/>
              </a:ext>
            </a:extLst>
          </p:cNvPr>
          <p:cNvSpPr/>
          <p:nvPr/>
        </p:nvSpPr>
        <p:spPr>
          <a:xfrm>
            <a:off x="2581837" y="-218795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157CE8-F77A-4510-9531-19E59376F311}"/>
              </a:ext>
            </a:extLst>
          </p:cNvPr>
          <p:cNvSpPr/>
          <p:nvPr/>
        </p:nvSpPr>
        <p:spPr>
          <a:xfrm>
            <a:off x="4653944" y="3783661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90479C-5F8F-4588-8E73-10860360312C}"/>
              </a:ext>
            </a:extLst>
          </p:cNvPr>
          <p:cNvSpPr/>
          <p:nvPr/>
        </p:nvSpPr>
        <p:spPr>
          <a:xfrm>
            <a:off x="3978713" y="382652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1274CD-8A12-48AA-B91A-BD3A2EB58A3E}"/>
              </a:ext>
            </a:extLst>
          </p:cNvPr>
          <p:cNvSpPr/>
          <p:nvPr/>
        </p:nvSpPr>
        <p:spPr>
          <a:xfrm>
            <a:off x="5331898" y="459495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F606E5-C116-43EE-930D-0546173E569C}"/>
              </a:ext>
            </a:extLst>
          </p:cNvPr>
          <p:cNvSpPr/>
          <p:nvPr/>
        </p:nvSpPr>
        <p:spPr>
          <a:xfrm>
            <a:off x="4587166" y="4670567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26A78-B754-4A7D-8871-421F0EEFDA59}"/>
              </a:ext>
            </a:extLst>
          </p:cNvPr>
          <p:cNvSpPr/>
          <p:nvPr/>
        </p:nvSpPr>
        <p:spPr>
          <a:xfrm>
            <a:off x="5677995" y="549856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A SONG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C4E0B5-62EB-419B-B117-76163A1729F6}"/>
              </a:ext>
            </a:extLst>
          </p:cNvPr>
          <p:cNvSpPr/>
          <p:nvPr/>
        </p:nvSpPr>
        <p:spPr>
          <a:xfrm>
            <a:off x="5002764" y="551733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488FD1-6384-46CC-A5BC-8A30B576F13A}"/>
              </a:ext>
            </a:extLst>
          </p:cNvPr>
          <p:cNvSpPr/>
          <p:nvPr/>
        </p:nvSpPr>
        <p:spPr>
          <a:xfrm>
            <a:off x="3744031" y="1936927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99580C-B99F-439D-A770-3404CFF2C3B3}"/>
              </a:ext>
            </a:extLst>
          </p:cNvPr>
          <p:cNvSpPr/>
          <p:nvPr/>
        </p:nvSpPr>
        <p:spPr>
          <a:xfrm>
            <a:off x="3015012" y="197978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E05091-9FB3-4832-8B88-5347A162A84F}"/>
              </a:ext>
            </a:extLst>
          </p:cNvPr>
          <p:cNvSpPr/>
          <p:nvPr/>
        </p:nvSpPr>
        <p:spPr>
          <a:xfrm>
            <a:off x="4178818" y="288270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52604E-0C66-41F2-9D83-155E8EBF3162}"/>
              </a:ext>
            </a:extLst>
          </p:cNvPr>
          <p:cNvSpPr/>
          <p:nvPr/>
        </p:nvSpPr>
        <p:spPr>
          <a:xfrm>
            <a:off x="3449799" y="292556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0098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344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617160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There is a big door.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826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There is a small door</a:t>
            </a:r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9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There are new chairs.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953558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There are old chairs.</a:t>
            </a:r>
          </a:p>
          <a:p>
            <a:pPr eaLnBrk="0" hangingPunct="0"/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16919-CDF2-4369-972B-3C167E616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606246"/>
            <a:ext cx="10895527" cy="5512157"/>
          </a:xfrm>
          <a:prstGeom prst="rect">
            <a:avLst/>
          </a:prstGeom>
        </p:spPr>
      </p:pic>
      <p:pic>
        <p:nvPicPr>
          <p:cNvPr id="9" name="Track 37.mp3">
            <a:hlinkClick r:id="" action="ppaction://media"/>
            <a:extLst>
              <a:ext uri="{FF2B5EF4-FFF2-40B4-BE49-F238E27FC236}">
                <a16:creationId xmlns:a16="http://schemas.microsoft.com/office/drawing/2014/main" id="{FBE57C30-0748-4D28-8C78-D19750FF7E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5.78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979" y="897442"/>
            <a:ext cx="516104" cy="6222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37FE09-0ECD-4151-89E8-D5C0D678A94B}"/>
              </a:ext>
            </a:extLst>
          </p:cNvPr>
          <p:cNvSpPr/>
          <p:nvPr/>
        </p:nvSpPr>
        <p:spPr>
          <a:xfrm>
            <a:off x="5821249" y="4739425"/>
            <a:ext cx="442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D64FC-CEC8-45F7-9696-9CC352E8D8E0}"/>
              </a:ext>
            </a:extLst>
          </p:cNvPr>
          <p:cNvSpPr/>
          <p:nvPr/>
        </p:nvSpPr>
        <p:spPr>
          <a:xfrm>
            <a:off x="3384593" y="478941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AFF952-1760-4092-98AC-B1513629938B}"/>
              </a:ext>
            </a:extLst>
          </p:cNvPr>
          <p:cNvSpPr/>
          <p:nvPr/>
        </p:nvSpPr>
        <p:spPr>
          <a:xfrm>
            <a:off x="8243408" y="4750781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3A7042-5268-4022-B21A-EA37F4BFA1BD}"/>
              </a:ext>
            </a:extLst>
          </p:cNvPr>
          <p:cNvSpPr/>
          <p:nvPr/>
        </p:nvSpPr>
        <p:spPr>
          <a:xfrm>
            <a:off x="10684662" y="475456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2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1958"/>
            <a:ext cx="12115800" cy="6522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5417"/>
            <a:ext cx="1514475" cy="148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5917"/>
            <a:ext cx="1514475" cy="148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91;p2">
            <a:extLst>
              <a:ext uri="{FF2B5EF4-FFF2-40B4-BE49-F238E27FC236}">
                <a16:creationId xmlns:a16="http://schemas.microsoft.com/office/drawing/2014/main" id="{A59A58BE-B87B-4C9F-B689-CBF13470CFB5}"/>
              </a:ext>
            </a:extLst>
          </p:cNvPr>
          <p:cNvSpPr txBox="1"/>
          <p:nvPr/>
        </p:nvSpPr>
        <p:spPr>
          <a:xfrm>
            <a:off x="1478608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SzPts val="3200"/>
            </a:pPr>
            <a:endParaRPr sz="4265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A3F96046-3E3F-4032-A0B6-20A6923A7262}"/>
              </a:ext>
            </a:extLst>
          </p:cNvPr>
          <p:cNvSpPr txBox="1"/>
          <p:nvPr/>
        </p:nvSpPr>
        <p:spPr>
          <a:xfrm>
            <a:off x="4272360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SzPts val="3200"/>
            </a:pPr>
            <a:endParaRPr sz="4265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" name="Google Shape;93;p2">
            <a:extLst>
              <a:ext uri="{FF2B5EF4-FFF2-40B4-BE49-F238E27FC236}">
                <a16:creationId xmlns:a16="http://schemas.microsoft.com/office/drawing/2014/main" id="{8437ED34-6290-4FAD-A3D6-14E8E53C8DF3}"/>
              </a:ext>
            </a:extLst>
          </p:cNvPr>
          <p:cNvSpPr txBox="1"/>
          <p:nvPr/>
        </p:nvSpPr>
        <p:spPr>
          <a:xfrm>
            <a:off x="10064904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SzPts val="3200"/>
            </a:pPr>
            <a:endParaRPr sz="4265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" name="Google Shape;96;p2">
            <a:extLst>
              <a:ext uri="{FF2B5EF4-FFF2-40B4-BE49-F238E27FC236}">
                <a16:creationId xmlns:a16="http://schemas.microsoft.com/office/drawing/2014/main" id="{1B84EFCA-1BAD-40EB-BB53-94A2617EBAB8}"/>
              </a:ext>
            </a:extLst>
          </p:cNvPr>
          <p:cNvSpPr txBox="1"/>
          <p:nvPr/>
        </p:nvSpPr>
        <p:spPr>
          <a:xfrm>
            <a:off x="5477905" y="2429169"/>
            <a:ext cx="647840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SzPts val="2000"/>
            </a:pPr>
            <a:endParaRPr sz="2666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" name="Google Shape;97;p2">
            <a:extLst>
              <a:ext uri="{FF2B5EF4-FFF2-40B4-BE49-F238E27FC236}">
                <a16:creationId xmlns:a16="http://schemas.microsoft.com/office/drawing/2014/main" id="{67D7D6ED-EC51-4634-BD4E-F3C79C1FAEAB}"/>
              </a:ext>
            </a:extLst>
          </p:cNvPr>
          <p:cNvSpPr txBox="1"/>
          <p:nvPr/>
        </p:nvSpPr>
        <p:spPr>
          <a:xfrm>
            <a:off x="8738952" y="2463026"/>
            <a:ext cx="647840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SzPts val="2000"/>
            </a:pPr>
            <a:endParaRPr sz="2666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E4B429-240C-4716-982C-31D79D059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86"/>
          <a:stretch/>
        </p:blipFill>
        <p:spPr>
          <a:xfrm>
            <a:off x="708337" y="682580"/>
            <a:ext cx="10779617" cy="53318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44E3EA-A973-4630-BFE0-5C56D61BA63C}"/>
              </a:ext>
            </a:extLst>
          </p:cNvPr>
          <p:cNvSpPr/>
          <p:nvPr/>
        </p:nvSpPr>
        <p:spPr>
          <a:xfrm>
            <a:off x="3539688" y="2051938"/>
            <a:ext cx="1293944" cy="83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Calibri"/>
              </a:rPr>
              <a:t>bed </a:t>
            </a:r>
            <a:endParaRPr lang="vi-VN" sz="2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375EB7-1F84-4957-B5A6-7BF4FA039A8B}"/>
              </a:ext>
            </a:extLst>
          </p:cNvPr>
          <p:cNvSpPr/>
          <p:nvPr/>
        </p:nvSpPr>
        <p:spPr>
          <a:xfrm>
            <a:off x="3086398" y="3895572"/>
            <a:ext cx="3494468" cy="74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6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  <a:sym typeface="Calibri"/>
              </a:rPr>
              <a:t>two lamps</a:t>
            </a:r>
            <a:endParaRPr lang="vi-VN" sz="1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6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91;p2">
            <a:extLst>
              <a:ext uri="{FF2B5EF4-FFF2-40B4-BE49-F238E27FC236}">
                <a16:creationId xmlns:a16="http://schemas.microsoft.com/office/drawing/2014/main" id="{9D2E46A2-6C30-4DEE-9B58-315CD74DD4AE}"/>
              </a:ext>
            </a:extLst>
          </p:cNvPr>
          <p:cNvSpPr txBox="1"/>
          <p:nvPr/>
        </p:nvSpPr>
        <p:spPr>
          <a:xfrm>
            <a:off x="1777587" y="1814397"/>
            <a:ext cx="616342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12689840-08E9-4D87-AEE6-391BADCCCC01}"/>
              </a:ext>
            </a:extLst>
          </p:cNvPr>
          <p:cNvSpPr txBox="1"/>
          <p:nvPr/>
        </p:nvSpPr>
        <p:spPr>
          <a:xfrm>
            <a:off x="3873548" y="1814397"/>
            <a:ext cx="616342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" name="Google Shape;93;p2">
            <a:extLst>
              <a:ext uri="{FF2B5EF4-FFF2-40B4-BE49-F238E27FC236}">
                <a16:creationId xmlns:a16="http://schemas.microsoft.com/office/drawing/2014/main" id="{689D8C5E-54DF-471D-8D07-FDAA0BBCDC84}"/>
              </a:ext>
            </a:extLst>
          </p:cNvPr>
          <p:cNvSpPr txBox="1"/>
          <p:nvPr/>
        </p:nvSpPr>
        <p:spPr>
          <a:xfrm>
            <a:off x="8219297" y="1814397"/>
            <a:ext cx="616342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" name="Google Shape;96;p2">
            <a:extLst>
              <a:ext uri="{FF2B5EF4-FFF2-40B4-BE49-F238E27FC236}">
                <a16:creationId xmlns:a16="http://schemas.microsoft.com/office/drawing/2014/main" id="{60B5F3CA-CDF9-4187-83FD-0BB33A4C9A56}"/>
              </a:ext>
            </a:extLst>
          </p:cNvPr>
          <p:cNvSpPr txBox="1"/>
          <p:nvPr/>
        </p:nvSpPr>
        <p:spPr>
          <a:xfrm>
            <a:off x="4777986" y="2144411"/>
            <a:ext cx="7046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" name="Google Shape;97;p2">
            <a:extLst>
              <a:ext uri="{FF2B5EF4-FFF2-40B4-BE49-F238E27FC236}">
                <a16:creationId xmlns:a16="http://schemas.microsoft.com/office/drawing/2014/main" id="{9551F0AE-0197-4FA5-946A-560B8E376E44}"/>
              </a:ext>
            </a:extLst>
          </p:cNvPr>
          <p:cNvSpPr txBox="1"/>
          <p:nvPr/>
        </p:nvSpPr>
        <p:spPr>
          <a:xfrm>
            <a:off x="7224526" y="2169811"/>
            <a:ext cx="7046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33483-8E28-40A6-B67D-E1448B2C33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" b="2582"/>
          <a:stretch/>
        </p:blipFill>
        <p:spPr>
          <a:xfrm>
            <a:off x="829785" y="621871"/>
            <a:ext cx="3776453" cy="5469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482AF0-5511-4C0A-9B63-1D9CB47D01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27" y="621870"/>
            <a:ext cx="6561704" cy="5469835"/>
          </a:xfrm>
          <a:prstGeom prst="rect">
            <a:avLst/>
          </a:prstGeom>
        </p:spPr>
      </p:pic>
      <p:pic>
        <p:nvPicPr>
          <p:cNvPr id="15" name="Track 38.mp3">
            <a:hlinkClick r:id="" action="ppaction://media"/>
            <a:extLst>
              <a:ext uri="{FF2B5EF4-FFF2-40B4-BE49-F238E27FC236}">
                <a16:creationId xmlns:a16="http://schemas.microsoft.com/office/drawing/2014/main" id="{F28789FB-7483-4F35-ADFE-15C5D9B401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53.514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65796" y="183250"/>
            <a:ext cx="674165" cy="5830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F110E5-5AA4-490E-BB44-282592E13C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0485" y="6208727"/>
            <a:ext cx="1079053" cy="504849"/>
          </a:xfrm>
          <a:prstGeom prst="rect">
            <a:avLst/>
          </a:prstGeom>
        </p:spPr>
      </p:pic>
      <p:pic>
        <p:nvPicPr>
          <p:cNvPr id="2" name="U 14 L 2. 6. 1">
            <a:hlinkClick r:id="" action="ppaction://media"/>
            <a:extLst>
              <a:ext uri="{FF2B5EF4-FFF2-40B4-BE49-F238E27FC236}">
                <a16:creationId xmlns:a16="http://schemas.microsoft.com/office/drawing/2014/main" id="{D06FC39C-C910-41F7-8E4D-C6390F8AD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30358" y="1630121"/>
            <a:ext cx="609600" cy="609600"/>
          </a:xfrm>
          <a:prstGeom prst="rect">
            <a:avLst/>
          </a:prstGeom>
        </p:spPr>
      </p:pic>
      <p:pic>
        <p:nvPicPr>
          <p:cNvPr id="3" name="U 14 L2. 6.2. ">
            <a:hlinkClick r:id="" action="ppaction://media"/>
            <a:extLst>
              <a:ext uri="{FF2B5EF4-FFF2-40B4-BE49-F238E27FC236}">
                <a16:creationId xmlns:a16="http://schemas.microsoft.com/office/drawing/2014/main" id="{1321D839-0548-4115-B8F2-E4A42C158C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30358" y="2265121"/>
            <a:ext cx="609600" cy="609600"/>
          </a:xfrm>
          <a:prstGeom prst="rect">
            <a:avLst/>
          </a:prstGeom>
        </p:spPr>
      </p:pic>
      <p:pic>
        <p:nvPicPr>
          <p:cNvPr id="4" name="U 14 L2. 6.3">
            <a:hlinkClick r:id="" action="ppaction://media"/>
            <a:extLst>
              <a:ext uri="{FF2B5EF4-FFF2-40B4-BE49-F238E27FC236}">
                <a16:creationId xmlns:a16="http://schemas.microsoft.com/office/drawing/2014/main" id="{3AE6C7A9-3308-452E-866C-468008B0EB7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49357" y="2877331"/>
            <a:ext cx="609600" cy="609600"/>
          </a:xfrm>
          <a:prstGeom prst="rect">
            <a:avLst/>
          </a:prstGeom>
        </p:spPr>
      </p:pic>
      <p:pic>
        <p:nvPicPr>
          <p:cNvPr id="21" name="U 14 L2. 6.4">
            <a:hlinkClick r:id="" action="ppaction://media"/>
            <a:extLst>
              <a:ext uri="{FF2B5EF4-FFF2-40B4-BE49-F238E27FC236}">
                <a16:creationId xmlns:a16="http://schemas.microsoft.com/office/drawing/2014/main" id="{55202A74-EEF7-4A07-B712-3A046E6750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49168" y="3991560"/>
            <a:ext cx="609600" cy="609600"/>
          </a:xfrm>
          <a:prstGeom prst="rect">
            <a:avLst/>
          </a:prstGeom>
        </p:spPr>
      </p:pic>
      <p:pic>
        <p:nvPicPr>
          <p:cNvPr id="22" name="U 14 L2. 6.5">
            <a:hlinkClick r:id="" action="ppaction://media"/>
            <a:extLst>
              <a:ext uri="{FF2B5EF4-FFF2-40B4-BE49-F238E27FC236}">
                <a16:creationId xmlns:a16="http://schemas.microsoft.com/office/drawing/2014/main" id="{E1B079F8-A583-4917-942D-097C0E6B5AB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65769" y="4613429"/>
            <a:ext cx="609600" cy="609600"/>
          </a:xfrm>
          <a:prstGeom prst="rect">
            <a:avLst/>
          </a:prstGeom>
        </p:spPr>
      </p:pic>
      <p:pic>
        <p:nvPicPr>
          <p:cNvPr id="23" name="U 14 L2. 6.6">
            <a:hlinkClick r:id="" action="ppaction://media"/>
            <a:extLst>
              <a:ext uri="{FF2B5EF4-FFF2-40B4-BE49-F238E27FC236}">
                <a16:creationId xmlns:a16="http://schemas.microsoft.com/office/drawing/2014/main" id="{EE861BDA-9494-45CF-A360-6C956B13DF0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65769" y="5342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2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Who’s the faster?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905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There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are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two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chairs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B33A8B-A6B4-4C54-BD2E-93FAF81AEFD6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63EFF43F-58B2-4070-B745-904D59181599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4" action="ppaction://hlinksldjump"/>
              <a:extLst>
                <a:ext uri="{FF2B5EF4-FFF2-40B4-BE49-F238E27FC236}">
                  <a16:creationId xmlns:a16="http://schemas.microsoft.com/office/drawing/2014/main" id="{3683383C-8187-4F7F-AE6A-63B2EF5FF6E2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CF2808-EFBF-47C7-BB0C-7849898DBC7B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9" name="Oval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779A2DFE-BF0C-4B87-87F7-C1DB7AF13AF3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0" name="60 CuadroTexto">
              <a:hlinkClick r:id="rId3" action="ppaction://hlinksldjump"/>
              <a:extLst>
                <a:ext uri="{FF2B5EF4-FFF2-40B4-BE49-F238E27FC236}">
                  <a16:creationId xmlns:a16="http://schemas.microsoft.com/office/drawing/2014/main" id="{5261A610-0D39-44EA-8D58-B88B1B559044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1EE3A5-D804-4ACF-8E39-A5EDE5B1E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343" y="1786368"/>
            <a:ext cx="4706787" cy="38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9677400" y="838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1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9677400" y="1600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2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9677400" y="2438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3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9677400" y="48006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6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9677400" y="40386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5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9677400" y="3200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4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2514600" y="1143000"/>
            <a:ext cx="2362200" cy="1371600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6477000" y="5029200"/>
            <a:ext cx="3276600" cy="13716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2286000" y="3048000"/>
            <a:ext cx="2362200" cy="1371600"/>
          </a:xfrm>
          <a:prstGeom prst="irregularSeal1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6172200" y="2819400"/>
            <a:ext cx="3276600" cy="1600200"/>
          </a:xfrm>
          <a:prstGeom prst="irregularSeal1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6096000" y="1143000"/>
            <a:ext cx="2667000" cy="1371600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286000" y="5105400"/>
            <a:ext cx="2362200" cy="1371600"/>
          </a:xfrm>
          <a:prstGeom prst="irregularSeal1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048000" y="1562100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small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086600" y="5410201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   window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819400" y="34290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new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934200" y="3276601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FFFF"/>
                </a:solidFill>
              </a:rPr>
              <a:t>bedroom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2819400" y="54864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old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477000" y="152400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660066"/>
                </a:solidFill>
              </a:rPr>
              <a:t>big</a:t>
            </a:r>
          </a:p>
        </p:txBody>
      </p:sp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>
            <a:off x="3124200" y="228600"/>
            <a:ext cx="5638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What and where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  <p:bldLst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There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a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bed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B33A8B-A6B4-4C54-BD2E-93FAF81AEFD6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63EFF43F-58B2-4070-B745-904D59181599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4" action="ppaction://hlinksldjump"/>
              <a:extLst>
                <a:ext uri="{FF2B5EF4-FFF2-40B4-BE49-F238E27FC236}">
                  <a16:creationId xmlns:a16="http://schemas.microsoft.com/office/drawing/2014/main" id="{3683383C-8187-4F7F-AE6A-63B2EF5FF6E2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CF2808-EFBF-47C7-BB0C-7849898DBC7B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9" name="Oval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779A2DFE-BF0C-4B87-87F7-C1DB7AF13AF3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0" name="60 CuadroTexto">
              <a:hlinkClick r:id="rId3" action="ppaction://hlinksldjump"/>
              <a:extLst>
                <a:ext uri="{FF2B5EF4-FFF2-40B4-BE49-F238E27FC236}">
                  <a16:creationId xmlns:a16="http://schemas.microsoft.com/office/drawing/2014/main" id="{5261A610-0D39-44EA-8D58-B88B1B559044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AEECA9-0FDD-408B-9F93-6C53E06AD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953" y="1524234"/>
            <a:ext cx="4890115" cy="35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There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a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door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B33A8B-A6B4-4C54-BD2E-93FAF81AEFD6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63EFF43F-58B2-4070-B745-904D59181599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4" action="ppaction://hlinksldjump"/>
              <a:extLst>
                <a:ext uri="{FF2B5EF4-FFF2-40B4-BE49-F238E27FC236}">
                  <a16:creationId xmlns:a16="http://schemas.microsoft.com/office/drawing/2014/main" id="{3683383C-8187-4F7F-AE6A-63B2EF5FF6E2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CF2808-EFBF-47C7-BB0C-7849898DBC7B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9" name="Oval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779A2DFE-BF0C-4B87-87F7-C1DB7AF13AF3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0" name="60 CuadroTexto">
              <a:hlinkClick r:id="rId3" action="ppaction://hlinksldjump"/>
              <a:extLst>
                <a:ext uri="{FF2B5EF4-FFF2-40B4-BE49-F238E27FC236}">
                  <a16:creationId xmlns:a16="http://schemas.microsoft.com/office/drawing/2014/main" id="{5261A610-0D39-44EA-8D58-B88B1B559044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D53D5D5-B763-4DB5-913A-3E72191EC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21" y="964321"/>
            <a:ext cx="4567960" cy="45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3189720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135932" y="3287589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There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are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four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Windows.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B33A8B-A6B4-4C54-BD2E-93FAF81AEFD6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63EFF43F-58B2-4070-B745-904D59181599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4" action="ppaction://hlinksldjump"/>
              <a:extLst>
                <a:ext uri="{FF2B5EF4-FFF2-40B4-BE49-F238E27FC236}">
                  <a16:creationId xmlns:a16="http://schemas.microsoft.com/office/drawing/2014/main" id="{3683383C-8187-4F7F-AE6A-63B2EF5FF6E2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CF2808-EFBF-47C7-BB0C-7849898DBC7B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9" name="Oval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779A2DFE-BF0C-4B87-87F7-C1DB7AF13AF3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0" name="60 CuadroTexto">
              <a:hlinkClick r:id="rId3" action="ppaction://hlinksldjump"/>
              <a:extLst>
                <a:ext uri="{FF2B5EF4-FFF2-40B4-BE49-F238E27FC236}">
                  <a16:creationId xmlns:a16="http://schemas.microsoft.com/office/drawing/2014/main" id="{5261A610-0D39-44EA-8D58-B88B1B559044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261E44-8359-4D34-9981-ECAA25309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61" y="1402957"/>
            <a:ext cx="1714739" cy="153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F2E38-572C-4EAD-80E5-AEA07A7CF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09" y="1402957"/>
            <a:ext cx="1714739" cy="1533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28068-83B8-49CF-97CF-EC2829AF8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1714739" cy="1533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41918-3707-4042-A544-58CCBD39F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09" y="3429000"/>
            <a:ext cx="1714739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6" y="2709862"/>
            <a:ext cx="79977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14- lesson 3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09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039D2A-82F0-4C74-82B2-0E4A5092E3E7}"/>
              </a:ext>
            </a:extLst>
          </p:cNvPr>
          <p:cNvSpPr txBox="1"/>
          <p:nvPr/>
        </p:nvSpPr>
        <p:spPr>
          <a:xfrm>
            <a:off x="4263707" y="4803863"/>
            <a:ext cx="31053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Big: /bɪɡ/ 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1758A-F83E-46BF-86CC-FEC8B42C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07" y="1100337"/>
            <a:ext cx="3664586" cy="32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g">
            <a:hlinkClick r:id="" action="ppaction://media"/>
            <a:extLst>
              <a:ext uri="{FF2B5EF4-FFF2-40B4-BE49-F238E27FC236}">
                <a16:creationId xmlns:a16="http://schemas.microsoft.com/office/drawing/2014/main" id="{17CC69F8-6EF3-4704-8751-42E66AA8B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813" y="1671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993ED8-8457-499F-9FB4-FE0E3FE312E7}"/>
              </a:ext>
            </a:extLst>
          </p:cNvPr>
          <p:cNvSpPr txBox="1"/>
          <p:nvPr/>
        </p:nvSpPr>
        <p:spPr>
          <a:xfrm>
            <a:off x="3612229" y="4642458"/>
            <a:ext cx="46089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Small: 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smɔːl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CD427-55BF-49D7-A795-317DA9D4B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20" y="1080520"/>
            <a:ext cx="4326573" cy="32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mall">
            <a:hlinkClick r:id="" action="ppaction://media"/>
            <a:extLst>
              <a:ext uri="{FF2B5EF4-FFF2-40B4-BE49-F238E27FC236}">
                <a16:creationId xmlns:a16="http://schemas.microsoft.com/office/drawing/2014/main" id="{F9F87FAD-C453-494F-9F02-C79B1E5BA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363" y="12319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0B2DC-7FE7-4640-A064-E30DA2254026}"/>
              </a:ext>
            </a:extLst>
          </p:cNvPr>
          <p:cNvSpPr txBox="1"/>
          <p:nvPr/>
        </p:nvSpPr>
        <p:spPr>
          <a:xfrm>
            <a:off x="3849921" y="4650284"/>
            <a:ext cx="3945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New: /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nju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C3105-8542-4BC6-8E08-49E7F7CA8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21" y="1098600"/>
            <a:ext cx="3262313" cy="322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New">
            <a:hlinkClick r:id="" action="ppaction://media"/>
            <a:extLst>
              <a:ext uri="{FF2B5EF4-FFF2-40B4-BE49-F238E27FC236}">
                <a16:creationId xmlns:a16="http://schemas.microsoft.com/office/drawing/2014/main" id="{4E0A1329-D0DC-459F-BB69-64C0271F8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7625" y="15364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9E340-EC00-4C61-8E5D-1CE66FB51BCB}"/>
              </a:ext>
            </a:extLst>
          </p:cNvPr>
          <p:cNvSpPr txBox="1"/>
          <p:nvPr/>
        </p:nvSpPr>
        <p:spPr>
          <a:xfrm>
            <a:off x="4096693" y="4634894"/>
            <a:ext cx="358623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Old: /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əʊld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9E8AB3-D5CA-4A06-BCDA-04A93E4E0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93" y="1112519"/>
            <a:ext cx="3276600" cy="319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ld">
            <a:hlinkClick r:id="" action="ppaction://media"/>
            <a:extLst>
              <a:ext uri="{FF2B5EF4-FFF2-40B4-BE49-F238E27FC236}">
                <a16:creationId xmlns:a16="http://schemas.microsoft.com/office/drawing/2014/main" id="{F7B9E2AC-A011-4550-9D0E-A2EC8D113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7950" y="1609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2054</TotalTime>
  <Words>567</Words>
  <Application>Microsoft Office PowerPoint</Application>
  <PresentationFormat>Widescreen</PresentationFormat>
  <Paragraphs>198</Paragraphs>
  <Slides>45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Microsoft Yahei</vt:lpstr>
      <vt:lpstr>.VnArial</vt:lpstr>
      <vt:lpstr>.VnBahamasB</vt:lpstr>
      <vt:lpstr>.VnShelley Allegro</vt:lpstr>
      <vt:lpstr>.VnTimeH</vt:lpstr>
      <vt:lpstr>A3.OpenSansBold-San</vt:lpstr>
      <vt:lpstr>A3.OpenSans-San</vt:lpstr>
      <vt:lpstr>Aharoni</vt:lpstr>
      <vt:lpstr>Arial</vt:lpstr>
      <vt:lpstr>Arial Black</vt:lpstr>
      <vt:lpstr>Calibri</vt:lpstr>
      <vt:lpstr>Calibri Light</vt:lpstr>
      <vt:lpstr>Comic Sans MS</vt:lpstr>
      <vt:lpstr>Impact</vt:lpstr>
      <vt:lpstr>Perpetua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125</cp:revision>
  <dcterms:created xsi:type="dcterms:W3CDTF">2021-11-11T15:46:46Z</dcterms:created>
  <dcterms:modified xsi:type="dcterms:W3CDTF">2025-05-07T01:16:30Z</dcterms:modified>
</cp:coreProperties>
</file>