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sldIdLst>
    <p:sldId id="390" r:id="rId3"/>
    <p:sldId id="721" r:id="rId4"/>
    <p:sldId id="432" r:id="rId5"/>
    <p:sldId id="598" r:id="rId6"/>
    <p:sldId id="609" r:id="rId7"/>
    <p:sldId id="439" r:id="rId8"/>
    <p:sldId id="445" r:id="rId9"/>
    <p:sldId id="446" r:id="rId10"/>
    <p:sldId id="613" r:id="rId11"/>
    <p:sldId id="615" r:id="rId12"/>
    <p:sldId id="620" r:id="rId13"/>
    <p:sldId id="621" r:id="rId14"/>
    <p:sldId id="622" r:id="rId15"/>
    <p:sldId id="608" r:id="rId16"/>
    <p:sldId id="454" r:id="rId17"/>
    <p:sldId id="722" r:id="rId18"/>
    <p:sldId id="452" r:id="rId19"/>
    <p:sldId id="373" r:id="rId20"/>
    <p:sldId id="343" r:id="rId21"/>
    <p:sldId id="447" r:id="rId22"/>
    <p:sldId id="448" r:id="rId23"/>
    <p:sldId id="533" r:id="rId24"/>
    <p:sldId id="591" r:id="rId25"/>
    <p:sldId id="560" r:id="rId26"/>
    <p:sldId id="323" r:id="rId27"/>
    <p:sldId id="344"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FF5050"/>
    <a:srgbClr val="A8BB2E"/>
    <a:srgbClr val="FF7C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8" autoAdjust="0"/>
    <p:restoredTop sz="78832" autoAdjust="0"/>
  </p:normalViewPr>
  <p:slideViewPr>
    <p:cSldViewPr snapToGrid="0">
      <p:cViewPr varScale="1">
        <p:scale>
          <a:sx n="70" d="100"/>
          <a:sy n="70" d="100"/>
        </p:scale>
        <p:origin x="5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360055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65493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pPr>
              <a:defRPr/>
            </a:pPr>
            <a:fld id="{7BB4B524-B2BE-4E8C-83F8-C5FB7E179F34}" type="slidenum">
              <a:rPr lang="en-US" smtClean="0"/>
              <a:pPr>
                <a:defRPr/>
              </a:pPr>
              <a:t>14</a:t>
            </a:fld>
            <a:endParaRPr lang="en-US"/>
          </a:p>
        </p:txBody>
      </p:sp>
    </p:spTree>
    <p:extLst>
      <p:ext uri="{BB962C8B-B14F-4D97-AF65-F5344CB8AC3E}">
        <p14:creationId xmlns:p14="http://schemas.microsoft.com/office/powerpoint/2010/main" val="3431313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16</a:t>
            </a:fld>
            <a:endParaRPr lang="en-US"/>
          </a:p>
        </p:txBody>
      </p:sp>
    </p:spTree>
    <p:extLst>
      <p:ext uri="{BB962C8B-B14F-4D97-AF65-F5344CB8AC3E}">
        <p14:creationId xmlns:p14="http://schemas.microsoft.com/office/powerpoint/2010/main" val="151634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Game: Pass</a:t>
            </a:r>
            <a:r>
              <a:rPr lang="en-US" b="1" baseline="0" dirty="0"/>
              <a:t> the ball!</a:t>
            </a:r>
          </a:p>
          <a:p>
            <a:pPr marL="158750" indent="0">
              <a:buNone/>
            </a:pPr>
            <a:r>
              <a:rPr lang="en-US" b="0" baseline="0" dirty="0"/>
              <a:t>Goal: To practice asking and answering</a:t>
            </a:r>
            <a:endParaRPr lang="vi-VN" b="0" baseline="0" dirty="0"/>
          </a:p>
          <a:p>
            <a:pPr marL="158750" indent="0">
              <a:buNone/>
            </a:pPr>
            <a:r>
              <a:rPr lang="vi-VN" baseline="0" dirty="0"/>
              <a:t>Step</a:t>
            </a:r>
            <a:r>
              <a:rPr lang="en-US" baseline="0" dirty="0"/>
              <a:t> </a:t>
            </a:r>
            <a:r>
              <a:rPr lang="vi-VN" baseline="0" dirty="0"/>
              <a:t>1: </a:t>
            </a:r>
            <a:r>
              <a:rPr lang="vi-VN" dirty="0"/>
              <a:t>Divide class into 2 big groups, each group has a ball.</a:t>
            </a:r>
          </a:p>
          <a:p>
            <a:pPr marL="158750" indent="0">
              <a:buNone/>
            </a:pPr>
            <a:r>
              <a:rPr lang="vi-VN" dirty="0"/>
              <a:t>Step</a:t>
            </a:r>
            <a:r>
              <a:rPr lang="vi-VN" baseline="0" dirty="0"/>
              <a:t> 2: </a:t>
            </a:r>
            <a:r>
              <a:rPr lang="vi-VN" dirty="0"/>
              <a:t>While the music plays, pupils pass the ball around the class. </a:t>
            </a:r>
          </a:p>
          <a:p>
            <a:pPr marL="158750" indent="0">
              <a:buNone/>
            </a:pPr>
            <a:r>
              <a:rPr lang="vi-VN" dirty="0"/>
              <a:t>Step</a:t>
            </a:r>
            <a:r>
              <a:rPr lang="vi-VN" baseline="0" dirty="0"/>
              <a:t> 3: </a:t>
            </a:r>
            <a:r>
              <a:rPr lang="vi-VN" dirty="0"/>
              <a:t>When the music stops, the pupil in each group with the ball has to take turn</a:t>
            </a:r>
            <a:r>
              <a:rPr lang="en-US" dirty="0"/>
              <a:t>s to</a:t>
            </a:r>
            <a:r>
              <a:rPr lang="vi-VN" dirty="0"/>
              <a:t> ask and answer: What’s this? (point to body part).  It’s a ___.</a:t>
            </a:r>
          </a:p>
        </p:txBody>
      </p:sp>
    </p:spTree>
    <p:extLst>
      <p:ext uri="{BB962C8B-B14F-4D97-AF65-F5344CB8AC3E}">
        <p14:creationId xmlns:p14="http://schemas.microsoft.com/office/powerpoint/2010/main" val="2163372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0" hangingPunct="0">
              <a:spcBef>
                <a:spcPts val="300"/>
              </a:spcBef>
              <a:spcAft>
                <a:spcPts val="0"/>
              </a:spcAft>
              <a:tabLst>
                <a:tab pos="1385570" algn="l"/>
              </a:tabLst>
            </a:pPr>
            <a:r>
              <a:rPr lang="en-US" sz="1200" b="1" spc="-35">
                <a:effectLst/>
                <a:latin typeface="Calibri"/>
                <a:ea typeface="Times New Roman"/>
                <a:cs typeface="Times New Roman"/>
              </a:rPr>
              <a:t>Step 1:</a:t>
            </a:r>
            <a:r>
              <a:rPr lang="en-US" sz="1200" spc="-35">
                <a:effectLst/>
                <a:latin typeface="Calibri"/>
                <a:ea typeface="Times New Roman"/>
                <a:cs typeface="Times New Roman"/>
              </a:rPr>
              <a:t> Tell the class the goal of this activity. Tell pupils how to complete the task: They should read the text and find the information to fill the gaps in the sentences. Check comprehension and give feedback.</a:t>
            </a:r>
            <a:endParaRPr lang="vi-VN" sz="1300">
              <a:effectLst/>
              <a:latin typeface=".VnTime"/>
              <a:ea typeface="Times New Roman"/>
              <a:cs typeface="Times New Roman"/>
            </a:endParaRPr>
          </a:p>
          <a:p>
            <a:pPr eaLnBrk="0" hangingPunct="0">
              <a:spcBef>
                <a:spcPts val="300"/>
              </a:spcBef>
              <a:spcAft>
                <a:spcPts val="0"/>
              </a:spcAft>
              <a:tabLst>
                <a:tab pos="1385570" algn="l"/>
              </a:tabLst>
            </a:pPr>
            <a:r>
              <a:rPr lang="en-US" sz="1200" b="1" spc="-35">
                <a:effectLst/>
                <a:latin typeface="Calibri"/>
                <a:ea typeface="Times New Roman"/>
                <a:cs typeface="Times New Roman"/>
              </a:rPr>
              <a:t>Step 2:</a:t>
            </a:r>
            <a:r>
              <a:rPr lang="en-US" sz="1200" spc="-35">
                <a:effectLst/>
                <a:latin typeface="Calibri"/>
                <a:ea typeface="Times New Roman"/>
                <a:cs typeface="Times New Roman"/>
              </a:rPr>
              <a:t> Do Sentence 1 as an example. First, have pupils read the sentence, focusing on the gap. Ask them what word is missing (one thing in the bedroom). Then have them read the text and find the appropriate word (e.g. desk) to fill in the gap. Check</a:t>
            </a:r>
            <a:endParaRPr lang="vi-VN" sz="1300">
              <a:effectLst/>
              <a:latin typeface=".VnTime"/>
              <a:ea typeface="Times New Roman"/>
              <a:cs typeface="Times New Roman"/>
            </a:endParaRPr>
          </a:p>
          <a:p>
            <a:pPr eaLnBrk="0" hangingPunct="0">
              <a:spcBef>
                <a:spcPts val="300"/>
              </a:spcBef>
              <a:spcAft>
                <a:spcPts val="0"/>
              </a:spcAft>
              <a:tabLst>
                <a:tab pos="1385570" algn="l"/>
              </a:tabLst>
            </a:pPr>
            <a:r>
              <a:rPr lang="en-US" sz="1200" spc="-35">
                <a:effectLst/>
                <a:latin typeface="Calibri"/>
                <a:ea typeface="Times New Roman"/>
                <a:cs typeface="Times New Roman"/>
              </a:rPr>
              <a:t>comprehension.</a:t>
            </a:r>
            <a:endParaRPr lang="vi-VN" sz="1300">
              <a:effectLst/>
              <a:latin typeface=".VnTime"/>
              <a:ea typeface="Times New Roman"/>
              <a:cs typeface="Times New Roman"/>
            </a:endParaRPr>
          </a:p>
          <a:p>
            <a:pPr eaLnBrk="0" hangingPunct="0">
              <a:spcBef>
                <a:spcPts val="300"/>
              </a:spcBef>
              <a:spcAft>
                <a:spcPts val="0"/>
              </a:spcAft>
              <a:tabLst>
                <a:tab pos="1385570" algn="l"/>
              </a:tabLst>
            </a:pPr>
            <a:r>
              <a:rPr lang="en-US" sz="1200" b="1" spc="-35">
                <a:effectLst/>
                <a:latin typeface="Calibri"/>
                <a:ea typeface="Times New Roman"/>
                <a:cs typeface="Times New Roman"/>
              </a:rPr>
              <a:t>Step 3:</a:t>
            </a:r>
            <a:r>
              <a:rPr lang="en-US" sz="1200" spc="-35">
                <a:effectLst/>
                <a:latin typeface="Calibri"/>
                <a:ea typeface="Times New Roman"/>
                <a:cs typeface="Times New Roman"/>
              </a:rPr>
              <a:t> Set a time limit for pupils to do the activity independently. Go around and oﬀer help if necessary.</a:t>
            </a:r>
            <a:endParaRPr lang="vi-VN" sz="1300">
              <a:effectLst/>
              <a:latin typeface=".VnTime"/>
              <a:ea typeface="Times New Roman"/>
              <a:cs typeface="Times New Roman"/>
            </a:endParaRPr>
          </a:p>
          <a:p>
            <a:pPr eaLnBrk="0" hangingPunct="0">
              <a:spcBef>
                <a:spcPts val="300"/>
              </a:spcBef>
              <a:spcAft>
                <a:spcPts val="0"/>
              </a:spcAft>
              <a:tabLst>
                <a:tab pos="1385570" algn="l"/>
              </a:tabLst>
            </a:pPr>
            <a:r>
              <a:rPr lang="en-US" sz="1200" b="1" spc="-35">
                <a:effectLst/>
                <a:latin typeface="Calibri"/>
                <a:ea typeface="Times New Roman"/>
                <a:cs typeface="Times New Roman"/>
              </a:rPr>
              <a:t>Step 4:</a:t>
            </a:r>
            <a:r>
              <a:rPr lang="en-US" sz="1200" spc="-35">
                <a:effectLst/>
                <a:latin typeface="Calibri"/>
                <a:ea typeface="Times New Roman"/>
                <a:cs typeface="Times New Roman"/>
              </a:rPr>
              <a:t> Let pupils swap and check their answers. Correct the answers if necessary.</a:t>
            </a:r>
            <a:endParaRPr lang="vi-VN" sz="1300">
              <a:effectLst/>
              <a:latin typeface=".VnTime"/>
              <a:ea typeface="Times New Roman"/>
              <a:cs typeface="Times New Roman"/>
            </a:endParaRPr>
          </a:p>
          <a:p>
            <a:r>
              <a:rPr lang="en-US" sz="1200" b="1" spc="-35">
                <a:effectLst/>
                <a:latin typeface="Calibri"/>
                <a:ea typeface="Times New Roman"/>
              </a:rPr>
              <a:t>Step 5:</a:t>
            </a:r>
            <a:r>
              <a:rPr lang="en-US" sz="1200" spc="-35">
                <a:effectLst/>
                <a:latin typeface="Calibri"/>
                <a:ea typeface="Times New Roman"/>
              </a:rPr>
              <a:t> Select one or two pupils to read the completed sentences in front of the class. The class makes comments. You may ask one or two pupils to read the text aloud in front of the class and check pronunciation if needed.</a:t>
            </a:r>
            <a:endParaRPr lang="vi-VN"/>
          </a:p>
        </p:txBody>
      </p:sp>
      <p:sp>
        <p:nvSpPr>
          <p:cNvPr id="4" name="Slide Number Placeholder 3"/>
          <p:cNvSpPr>
            <a:spLocks noGrp="1"/>
          </p:cNvSpPr>
          <p:nvPr>
            <p:ph type="sldNum" idx="10"/>
          </p:nvPr>
        </p:nvSpPr>
        <p:spPr/>
        <p:txBody>
          <a:bodyPr/>
          <a:lstStyle/>
          <a:p>
            <a:pPr>
              <a:buSzPts val="1200"/>
            </a:pPr>
            <a:fld id="{00000000-1234-1234-1234-123412341234}" type="slidenum">
              <a:rPr lang="en-US" altLang="zh-CN" smtClean="0">
                <a:solidFill>
                  <a:prstClr val="black"/>
                </a:solidFill>
                <a:latin typeface="Calibri"/>
                <a:ea typeface="Calibri"/>
                <a:cs typeface="Calibri"/>
                <a:sym typeface="Calibri"/>
              </a:rPr>
              <a:pPr>
                <a:buSzPts val="1200"/>
              </a:pPr>
              <a:t>19</a:t>
            </a:fld>
            <a:endParaRPr lang="zh-CN" alt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0266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BY FACEBOOK :TRAN THI THANH TAM</a:t>
            </a:r>
          </a:p>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22</a:t>
            </a:fld>
            <a:endParaRPr lang="en-US"/>
          </a:p>
        </p:txBody>
      </p:sp>
    </p:spTree>
    <p:extLst>
      <p:ext uri="{BB962C8B-B14F-4D97-AF65-F5344CB8AC3E}">
        <p14:creationId xmlns:p14="http://schemas.microsoft.com/office/powerpoint/2010/main" val="247610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F5A16451-F13B-4F6B-B2C6-0570C5508279}" type="slidenum">
              <a:rPr lang="en-US" smtClean="0"/>
              <a:pPr eaLnBrk="1" hangingPunct="1">
                <a:defRPr/>
              </a:pPr>
              <a:t>23</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1A99A60-4033-46E3-8332-673BA9F94E18}" type="slidenum">
              <a:rPr lang="en-US" smtClean="0">
                <a:latin typeface="Arial" pitchFamily="34" charset="0"/>
              </a:rPr>
              <a:pPr fontAlgn="base">
                <a:spcBef>
                  <a:spcPct val="0"/>
                </a:spcBef>
                <a:spcAft>
                  <a:spcPct val="0"/>
                </a:spcAft>
                <a:defRPr/>
              </a:pPr>
              <a:t>26</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5/7/2025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5/7/2025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5/7/2025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5/7/2025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5/7/2025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5/7/2025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5/7/2025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5/7/2025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5/7/2025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5/7/2025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5/7/2025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5/7/2025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5/7/2025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5/7/2025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5/7/2025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5/7/2025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AF3DA9-B0E9-4A94-AC64-500F1D0711BE}" type="slidenum">
              <a:rPr lang="en-US"/>
              <a:pPr>
                <a:defRPr/>
              </a:pPr>
              <a:t>‹#›</a:t>
            </a:fld>
            <a:endParaRPr lang="en-US"/>
          </a:p>
        </p:txBody>
      </p:sp>
    </p:spTree>
    <p:extLst>
      <p:ext uri="{BB962C8B-B14F-4D97-AF65-F5344CB8AC3E}">
        <p14:creationId xmlns:p14="http://schemas.microsoft.com/office/powerpoint/2010/main" val="291707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A069F0-B8D4-4841-AF23-326ACF4E749B}" type="datetimeFigureOut">
              <a:rPr lang="en-US"/>
              <a:pPr>
                <a:defRPr/>
              </a:pPr>
              <a:t>5/7/2025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61EB63-822E-40D0-96BD-00928042FFD2}" type="slidenum">
              <a:rPr lang="en-US"/>
              <a:pPr>
                <a:defRPr/>
              </a:pPr>
              <a:t>‹#›</a:t>
            </a:fld>
            <a:endParaRPr lang="en-US"/>
          </a:p>
        </p:txBody>
      </p:sp>
    </p:spTree>
    <p:extLst>
      <p:ext uri="{BB962C8B-B14F-4D97-AF65-F5344CB8AC3E}">
        <p14:creationId xmlns:p14="http://schemas.microsoft.com/office/powerpoint/2010/main" val="286165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236816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D936CD-9DF6-4B71-AC77-4A609C0C8FA1}" type="datetimeFigureOut">
              <a:rPr lang="en-US" smtClean="0"/>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93715-EA8C-4BC9-9C3C-E87B470C951B}" type="slidenum">
              <a:rPr lang="en-US" smtClean="0"/>
              <a:t>‹#›</a:t>
            </a:fld>
            <a:endParaRPr lang="en-US"/>
          </a:p>
        </p:txBody>
      </p:sp>
    </p:spTree>
    <p:extLst>
      <p:ext uri="{BB962C8B-B14F-4D97-AF65-F5344CB8AC3E}">
        <p14:creationId xmlns:p14="http://schemas.microsoft.com/office/powerpoint/2010/main" val="310368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5/7/2025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7" r:id="rId8"/>
    <p:sldLayoutId id="2147483678" r:id="rId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5/7/2025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3.wav"/><Relationship Id="rId7"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slideLayout" Target="../slideLayouts/slideLayout2.xml"/><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media8.mp3"/><Relationship Id="rId13" Type="http://schemas.microsoft.com/office/2007/relationships/media" Target="../media/media11.mp3"/><Relationship Id="rId18" Type="http://schemas.openxmlformats.org/officeDocument/2006/relationships/audio" Target="../media/media13.mp3"/><Relationship Id="rId3" Type="http://schemas.microsoft.com/office/2007/relationships/media" Target="../media/media6.mp3"/><Relationship Id="rId21" Type="http://schemas.openxmlformats.org/officeDocument/2006/relationships/image" Target="../media/image2.png"/><Relationship Id="rId7" Type="http://schemas.microsoft.com/office/2007/relationships/media" Target="../media/media8.mp3"/><Relationship Id="rId12" Type="http://schemas.openxmlformats.org/officeDocument/2006/relationships/audio" Target="../media/media10.mp3"/><Relationship Id="rId17" Type="http://schemas.microsoft.com/office/2007/relationships/media" Target="../media/media13.mp3"/><Relationship Id="rId2" Type="http://schemas.openxmlformats.org/officeDocument/2006/relationships/audio" Target="../media/media5.mp3"/><Relationship Id="rId16" Type="http://schemas.openxmlformats.org/officeDocument/2006/relationships/audio" Target="../media/media12.mp3"/><Relationship Id="rId20" Type="http://schemas.openxmlformats.org/officeDocument/2006/relationships/image" Target="../media/image7.png"/><Relationship Id="rId1" Type="http://schemas.microsoft.com/office/2007/relationships/media" Target="../media/media5.mp3"/><Relationship Id="rId6" Type="http://schemas.openxmlformats.org/officeDocument/2006/relationships/audio" Target="../media/media7.mp3"/><Relationship Id="rId11" Type="http://schemas.microsoft.com/office/2007/relationships/media" Target="../media/media10.mp3"/><Relationship Id="rId24" Type="http://schemas.openxmlformats.org/officeDocument/2006/relationships/image" Target="../media/image10.png"/><Relationship Id="rId5" Type="http://schemas.microsoft.com/office/2007/relationships/media" Target="../media/media7.mp3"/><Relationship Id="rId15" Type="http://schemas.microsoft.com/office/2007/relationships/media" Target="../media/media12.mp3"/><Relationship Id="rId23" Type="http://schemas.openxmlformats.org/officeDocument/2006/relationships/image" Target="../media/image12.png"/><Relationship Id="rId10" Type="http://schemas.openxmlformats.org/officeDocument/2006/relationships/audio" Target="../media/media9.mp3"/><Relationship Id="rId19" Type="http://schemas.openxmlformats.org/officeDocument/2006/relationships/slideLayout" Target="../slideLayouts/slideLayout2.xml"/><Relationship Id="rId4" Type="http://schemas.openxmlformats.org/officeDocument/2006/relationships/audio" Target="../media/media6.mp3"/><Relationship Id="rId9" Type="http://schemas.microsoft.com/office/2007/relationships/media" Target="../media/media9.mp3"/><Relationship Id="rId14" Type="http://schemas.openxmlformats.org/officeDocument/2006/relationships/audio" Target="../media/media11.mp3"/><Relationship Id="rId2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a:p>
        </p:txBody>
      </p:sp>
      <p:sp>
        <p:nvSpPr>
          <p:cNvPr id="24579" name="Content Placeholder 2"/>
          <p:cNvSpPr>
            <a:spLocks noGrp="1"/>
          </p:cNvSpPr>
          <p:nvPr>
            <p:ph idx="1"/>
          </p:nvPr>
        </p:nvSpPr>
        <p:spPr/>
        <p:txBody>
          <a:bodyPr/>
          <a:lstStyle/>
          <a:p>
            <a:pPr eaLnBrk="1" hangingPunct="1"/>
            <a:endParaRPr lang="en-US"/>
          </a:p>
        </p:txBody>
      </p:sp>
      <p:pic>
        <p:nvPicPr>
          <p:cNvPr id="24580" name="Picture 2" descr="C:\Users\Administrator\Documents\HINH NEN POWER POINT\hinh-nen-powerpoint-cay-thong-giang-sinh_092719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2"/>
          <p:cNvSpPr txBox="1">
            <a:spLocks noChangeArrowheads="1"/>
          </p:cNvSpPr>
          <p:nvPr/>
        </p:nvSpPr>
        <p:spPr bwMode="auto">
          <a:xfrm>
            <a:off x="3372655" y="2366812"/>
            <a:ext cx="676194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800" b="1" dirty="0">
                <a:solidFill>
                  <a:srgbClr val="FFFF00"/>
                </a:solidFill>
                <a:latin typeface="Arial" pitchFamily="34" charset="0"/>
              </a:rPr>
              <a:t>LESSON 3 ( 1, 2, 3)</a:t>
            </a:r>
          </a:p>
        </p:txBody>
      </p:sp>
      <p:sp>
        <p:nvSpPr>
          <p:cNvPr id="24582" name="TextBox 2"/>
          <p:cNvSpPr txBox="1">
            <a:spLocks noChangeArrowheads="1"/>
          </p:cNvSpPr>
          <p:nvPr/>
        </p:nvSpPr>
        <p:spPr bwMode="auto">
          <a:xfrm>
            <a:off x="1181100" y="1581982"/>
            <a:ext cx="8953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500" b="1" dirty="0">
                <a:latin typeface="Arial" pitchFamily="34" charset="0"/>
              </a:rPr>
              <a:t>         </a:t>
            </a:r>
            <a:r>
              <a:rPr lang="en-US" sz="4500" b="1" dirty="0">
                <a:solidFill>
                  <a:srgbClr val="FF0000"/>
                </a:solidFill>
                <a:latin typeface="Arial" pitchFamily="34" charset="0"/>
              </a:rPr>
              <a:t>UNIT 14: MY BEDROOM</a:t>
            </a:r>
          </a:p>
        </p:txBody>
      </p:sp>
      <p:pic>
        <p:nvPicPr>
          <p:cNvPr id="245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51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34 Rectángulo redondeado">
            <a:extLst>
              <a:ext uri="{FF2B5EF4-FFF2-40B4-BE49-F238E27FC236}">
                <a16:creationId xmlns:a16="http://schemas.microsoft.com/office/drawing/2014/main" id="{C7832323-9447-4057-A7A0-CFC480D77B84}"/>
              </a:ext>
            </a:extLst>
          </p:cNvPr>
          <p:cNvSpPr/>
          <p:nvPr/>
        </p:nvSpPr>
        <p:spPr>
          <a:xfrm>
            <a:off x="968026" y="3189720"/>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135932" y="3287589"/>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Comic Sans MS" pitchFamily="66" charset="0"/>
              </a:rPr>
              <a:t>There</a:t>
            </a:r>
            <a:r>
              <a:rPr lang="es-ES_tradnl" dirty="0">
                <a:solidFill>
                  <a:prstClr val="black"/>
                </a:solidFill>
                <a:latin typeface="Comic Sans MS" pitchFamily="66" charset="0"/>
              </a:rPr>
              <a:t> are </a:t>
            </a:r>
            <a:r>
              <a:rPr lang="es-ES_tradnl" dirty="0" err="1">
                <a:solidFill>
                  <a:prstClr val="black"/>
                </a:solidFill>
                <a:latin typeface="Comic Sans MS" pitchFamily="66" charset="0"/>
              </a:rPr>
              <a:t>two</a:t>
            </a:r>
            <a:r>
              <a:rPr lang="es-ES_tradnl" dirty="0">
                <a:solidFill>
                  <a:prstClr val="black"/>
                </a:solidFill>
                <a:latin typeface="Comic Sans MS" pitchFamily="66" charset="0"/>
              </a:rPr>
              <a:t> </a:t>
            </a:r>
            <a:r>
              <a:rPr lang="es-ES_tradnl" dirty="0" err="1">
                <a:solidFill>
                  <a:prstClr val="black"/>
                </a:solidFill>
                <a:latin typeface="Comic Sans MS" pitchFamily="66" charset="0"/>
              </a:rPr>
              <a:t>chairs</a:t>
            </a:r>
            <a:r>
              <a:rPr lang="es-ES_tradnl" dirty="0">
                <a:solidFill>
                  <a:prstClr val="black"/>
                </a:solidFill>
                <a:latin typeface="Comic Sans MS" pitchFamily="66" charset="0"/>
              </a:rPr>
              <a:t>.</a:t>
            </a:r>
            <a:endParaRPr lang="es-ES" dirty="0">
              <a:solidFill>
                <a:prstClr val="black"/>
              </a:solidFill>
              <a:latin typeface="Comic Sans MS" pitchFamily="66" charset="0"/>
            </a:endParaRPr>
          </a:p>
        </p:txBody>
      </p:sp>
      <p:grpSp>
        <p:nvGrpSpPr>
          <p:cNvPr id="25" name="Group 24">
            <a:extLst>
              <a:ext uri="{FF2B5EF4-FFF2-40B4-BE49-F238E27FC236}">
                <a16:creationId xmlns:a16="http://schemas.microsoft.com/office/drawing/2014/main" id="{4DB33A8B-A6B4-4C54-BD2E-93FAF81AEFD6}"/>
              </a:ext>
            </a:extLst>
          </p:cNvPr>
          <p:cNvGrpSpPr/>
          <p:nvPr/>
        </p:nvGrpSpPr>
        <p:grpSpPr>
          <a:xfrm>
            <a:off x="11110433" y="178774"/>
            <a:ext cx="998854" cy="923330"/>
            <a:chOff x="11110433" y="178774"/>
            <a:chExt cx="998854" cy="923330"/>
          </a:xfrm>
        </p:grpSpPr>
        <p:sp>
          <p:nvSpPr>
            <p:cNvPr id="26" name="Oval 25">
              <a:hlinkClick r:id="" action="ppaction://noaction"/>
              <a:extLst>
                <a:ext uri="{FF2B5EF4-FFF2-40B4-BE49-F238E27FC236}">
                  <a16:creationId xmlns:a16="http://schemas.microsoft.com/office/drawing/2014/main" id="{63EFF43F-58B2-4070-B745-904D59181599}"/>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7" name="60 CuadroTexto">
              <a:hlinkClick r:id="rId3" action="ppaction://hlinksldjump"/>
              <a:extLst>
                <a:ext uri="{FF2B5EF4-FFF2-40B4-BE49-F238E27FC236}">
                  <a16:creationId xmlns:a16="http://schemas.microsoft.com/office/drawing/2014/main" id="{3683383C-8187-4F7F-AE6A-63B2EF5FF6E2}"/>
                </a:ext>
              </a:extLst>
            </p:cNvPr>
            <p:cNvSpPr txBox="1"/>
            <p:nvPr/>
          </p:nvSpPr>
          <p:spPr>
            <a:xfrm>
              <a:off x="11174985" y="22565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A5CF2808-EFBF-47C7-BB0C-7849898DBC7B}"/>
              </a:ext>
            </a:extLst>
          </p:cNvPr>
          <p:cNvGrpSpPr/>
          <p:nvPr/>
        </p:nvGrpSpPr>
        <p:grpSpPr>
          <a:xfrm>
            <a:off x="9370276" y="5670064"/>
            <a:ext cx="998854" cy="923330"/>
            <a:chOff x="11110433" y="178774"/>
            <a:chExt cx="998854" cy="923330"/>
          </a:xfrm>
          <a:solidFill>
            <a:srgbClr val="FF5050"/>
          </a:solidFill>
        </p:grpSpPr>
        <p:sp>
          <p:nvSpPr>
            <p:cNvPr id="29" name="Oval 28">
              <a:hlinkClick r:id="" action="ppaction://noaction"/>
              <a:extLst>
                <a:ext uri="{FF2B5EF4-FFF2-40B4-BE49-F238E27FC236}">
                  <a16:creationId xmlns:a16="http://schemas.microsoft.com/office/drawing/2014/main" id="{779A2DFE-BF0C-4B87-87F7-C1DB7AF13AF3}"/>
                </a:ext>
              </a:extLst>
            </p:cNvPr>
            <p:cNvSpPr/>
            <p:nvPr/>
          </p:nvSpPr>
          <p:spPr>
            <a:xfrm>
              <a:off x="11110433" y="178774"/>
              <a:ext cx="998854" cy="92333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 action="ppaction://noaction"/>
              <a:extLst>
                <a:ext uri="{FF2B5EF4-FFF2-40B4-BE49-F238E27FC236}">
                  <a16:creationId xmlns:a16="http://schemas.microsoft.com/office/drawing/2014/main" id="{5261A610-0D39-44EA-8D58-B88B1B559044}"/>
                </a:ext>
              </a:extLst>
            </p:cNvPr>
            <p:cNvSpPr txBox="1"/>
            <p:nvPr/>
          </p:nvSpPr>
          <p:spPr>
            <a:xfrm>
              <a:off x="11174985" y="225657"/>
              <a:ext cx="8910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A81EE3A5-D804-4ACF-8E39-A5EDE5B1E003}"/>
              </a:ext>
            </a:extLst>
          </p:cNvPr>
          <p:cNvPicPr>
            <a:picLocks noChangeAspect="1"/>
          </p:cNvPicPr>
          <p:nvPr/>
        </p:nvPicPr>
        <p:blipFill>
          <a:blip r:embed="rId4"/>
          <a:stretch>
            <a:fillRect/>
          </a:stretch>
        </p:blipFill>
        <p:spPr>
          <a:xfrm>
            <a:off x="5840343" y="1786368"/>
            <a:ext cx="4706787" cy="3872376"/>
          </a:xfrm>
          <a:prstGeom prst="rect">
            <a:avLst/>
          </a:prstGeom>
        </p:spPr>
      </p:pic>
    </p:spTree>
    <p:extLst>
      <p:ext uri="{BB962C8B-B14F-4D97-AF65-F5344CB8AC3E}">
        <p14:creationId xmlns:p14="http://schemas.microsoft.com/office/powerpoint/2010/main" val="28065779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34 Rectángulo redondeado">
            <a:extLst>
              <a:ext uri="{FF2B5EF4-FFF2-40B4-BE49-F238E27FC236}">
                <a16:creationId xmlns:a16="http://schemas.microsoft.com/office/drawing/2014/main" id="{C7832323-9447-4057-A7A0-CFC480D77B84}"/>
              </a:ext>
            </a:extLst>
          </p:cNvPr>
          <p:cNvSpPr/>
          <p:nvPr/>
        </p:nvSpPr>
        <p:spPr>
          <a:xfrm>
            <a:off x="968026" y="3189720"/>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135932" y="3287589"/>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Comic Sans MS" pitchFamily="66" charset="0"/>
              </a:rPr>
              <a:t>There</a:t>
            </a:r>
            <a:r>
              <a:rPr lang="es-ES_tradnl" dirty="0">
                <a:solidFill>
                  <a:prstClr val="black"/>
                </a:solidFill>
                <a:latin typeface="Comic Sans MS" pitchFamily="66" charset="0"/>
              </a:rPr>
              <a:t> </a:t>
            </a:r>
            <a:r>
              <a:rPr lang="es-ES_tradnl" dirty="0" err="1">
                <a:solidFill>
                  <a:prstClr val="black"/>
                </a:solidFill>
                <a:latin typeface="Comic Sans MS" pitchFamily="66" charset="0"/>
              </a:rPr>
              <a:t>is</a:t>
            </a:r>
            <a:r>
              <a:rPr lang="es-ES_tradnl" dirty="0">
                <a:solidFill>
                  <a:prstClr val="black"/>
                </a:solidFill>
                <a:latin typeface="Comic Sans MS" pitchFamily="66" charset="0"/>
              </a:rPr>
              <a:t> a </a:t>
            </a:r>
            <a:r>
              <a:rPr lang="es-ES_tradnl" dirty="0" err="1">
                <a:solidFill>
                  <a:prstClr val="black"/>
                </a:solidFill>
                <a:latin typeface="Comic Sans MS" pitchFamily="66" charset="0"/>
              </a:rPr>
              <a:t>bed</a:t>
            </a:r>
            <a:r>
              <a:rPr lang="es-ES_tradnl" dirty="0">
                <a:solidFill>
                  <a:prstClr val="black"/>
                </a:solidFill>
                <a:latin typeface="Comic Sans MS" pitchFamily="66" charset="0"/>
              </a:rPr>
              <a:t>.</a:t>
            </a:r>
            <a:endParaRPr lang="es-ES" dirty="0">
              <a:solidFill>
                <a:prstClr val="black"/>
              </a:solidFill>
              <a:latin typeface="Comic Sans MS" pitchFamily="66" charset="0"/>
            </a:endParaRPr>
          </a:p>
        </p:txBody>
      </p:sp>
      <p:grpSp>
        <p:nvGrpSpPr>
          <p:cNvPr id="25" name="Group 24">
            <a:extLst>
              <a:ext uri="{FF2B5EF4-FFF2-40B4-BE49-F238E27FC236}">
                <a16:creationId xmlns:a16="http://schemas.microsoft.com/office/drawing/2014/main" id="{4DB33A8B-A6B4-4C54-BD2E-93FAF81AEFD6}"/>
              </a:ext>
            </a:extLst>
          </p:cNvPr>
          <p:cNvGrpSpPr/>
          <p:nvPr/>
        </p:nvGrpSpPr>
        <p:grpSpPr>
          <a:xfrm>
            <a:off x="11110433" y="178774"/>
            <a:ext cx="998854" cy="923330"/>
            <a:chOff x="11110433" y="178774"/>
            <a:chExt cx="998854" cy="923330"/>
          </a:xfrm>
        </p:grpSpPr>
        <p:sp>
          <p:nvSpPr>
            <p:cNvPr id="26" name="Oval 25">
              <a:hlinkClick r:id="" action="ppaction://noaction"/>
              <a:extLst>
                <a:ext uri="{FF2B5EF4-FFF2-40B4-BE49-F238E27FC236}">
                  <a16:creationId xmlns:a16="http://schemas.microsoft.com/office/drawing/2014/main" id="{63EFF43F-58B2-4070-B745-904D59181599}"/>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7" name="60 CuadroTexto">
              <a:hlinkClick r:id="rId3" action="ppaction://hlinksldjump"/>
              <a:extLst>
                <a:ext uri="{FF2B5EF4-FFF2-40B4-BE49-F238E27FC236}">
                  <a16:creationId xmlns:a16="http://schemas.microsoft.com/office/drawing/2014/main" id="{3683383C-8187-4F7F-AE6A-63B2EF5FF6E2}"/>
                </a:ext>
              </a:extLst>
            </p:cNvPr>
            <p:cNvSpPr txBox="1"/>
            <p:nvPr/>
          </p:nvSpPr>
          <p:spPr>
            <a:xfrm>
              <a:off x="11174985" y="22565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A5CF2808-EFBF-47C7-BB0C-7849898DBC7B}"/>
              </a:ext>
            </a:extLst>
          </p:cNvPr>
          <p:cNvGrpSpPr/>
          <p:nvPr/>
        </p:nvGrpSpPr>
        <p:grpSpPr>
          <a:xfrm>
            <a:off x="9370276" y="5670064"/>
            <a:ext cx="998854" cy="923330"/>
            <a:chOff x="11110433" y="178774"/>
            <a:chExt cx="998854" cy="923330"/>
          </a:xfrm>
          <a:solidFill>
            <a:srgbClr val="FF5050"/>
          </a:solidFill>
        </p:grpSpPr>
        <p:sp>
          <p:nvSpPr>
            <p:cNvPr id="29" name="Oval 28">
              <a:hlinkClick r:id="" action="ppaction://noaction"/>
              <a:extLst>
                <a:ext uri="{FF2B5EF4-FFF2-40B4-BE49-F238E27FC236}">
                  <a16:creationId xmlns:a16="http://schemas.microsoft.com/office/drawing/2014/main" id="{779A2DFE-BF0C-4B87-87F7-C1DB7AF13AF3}"/>
                </a:ext>
              </a:extLst>
            </p:cNvPr>
            <p:cNvSpPr/>
            <p:nvPr/>
          </p:nvSpPr>
          <p:spPr>
            <a:xfrm>
              <a:off x="11110433" y="178774"/>
              <a:ext cx="998854" cy="92333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 action="ppaction://noaction"/>
              <a:extLst>
                <a:ext uri="{FF2B5EF4-FFF2-40B4-BE49-F238E27FC236}">
                  <a16:creationId xmlns:a16="http://schemas.microsoft.com/office/drawing/2014/main" id="{5261A610-0D39-44EA-8D58-B88B1B559044}"/>
                </a:ext>
              </a:extLst>
            </p:cNvPr>
            <p:cNvSpPr txBox="1"/>
            <p:nvPr/>
          </p:nvSpPr>
          <p:spPr>
            <a:xfrm>
              <a:off x="11174985" y="225657"/>
              <a:ext cx="8910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93AEECA9-0FDD-408B-9F93-6C53E06ADF35}"/>
              </a:ext>
            </a:extLst>
          </p:cNvPr>
          <p:cNvPicPr>
            <a:picLocks noChangeAspect="1"/>
          </p:cNvPicPr>
          <p:nvPr/>
        </p:nvPicPr>
        <p:blipFill>
          <a:blip r:embed="rId4"/>
          <a:stretch>
            <a:fillRect/>
          </a:stretch>
        </p:blipFill>
        <p:spPr>
          <a:xfrm>
            <a:off x="6165953" y="1524234"/>
            <a:ext cx="4890115" cy="3572422"/>
          </a:xfrm>
          <a:prstGeom prst="rect">
            <a:avLst/>
          </a:prstGeom>
        </p:spPr>
      </p:pic>
    </p:spTree>
    <p:extLst>
      <p:ext uri="{BB962C8B-B14F-4D97-AF65-F5344CB8AC3E}">
        <p14:creationId xmlns:p14="http://schemas.microsoft.com/office/powerpoint/2010/main" val="17595269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34 Rectángulo redondeado">
            <a:extLst>
              <a:ext uri="{FF2B5EF4-FFF2-40B4-BE49-F238E27FC236}">
                <a16:creationId xmlns:a16="http://schemas.microsoft.com/office/drawing/2014/main" id="{C7832323-9447-4057-A7A0-CFC480D77B84}"/>
              </a:ext>
            </a:extLst>
          </p:cNvPr>
          <p:cNvSpPr/>
          <p:nvPr/>
        </p:nvSpPr>
        <p:spPr>
          <a:xfrm>
            <a:off x="968026" y="3189720"/>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135932" y="3287589"/>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Comic Sans MS" pitchFamily="66" charset="0"/>
              </a:rPr>
              <a:t>There</a:t>
            </a:r>
            <a:r>
              <a:rPr lang="es-ES_tradnl" dirty="0">
                <a:solidFill>
                  <a:prstClr val="black"/>
                </a:solidFill>
                <a:latin typeface="Comic Sans MS" pitchFamily="66" charset="0"/>
              </a:rPr>
              <a:t> </a:t>
            </a:r>
            <a:r>
              <a:rPr lang="es-ES_tradnl" dirty="0" err="1">
                <a:solidFill>
                  <a:prstClr val="black"/>
                </a:solidFill>
                <a:latin typeface="Comic Sans MS" pitchFamily="66" charset="0"/>
              </a:rPr>
              <a:t>is</a:t>
            </a:r>
            <a:r>
              <a:rPr lang="es-ES_tradnl" dirty="0">
                <a:solidFill>
                  <a:prstClr val="black"/>
                </a:solidFill>
                <a:latin typeface="Comic Sans MS" pitchFamily="66" charset="0"/>
              </a:rPr>
              <a:t> a </a:t>
            </a:r>
            <a:r>
              <a:rPr lang="es-ES_tradnl" dirty="0" err="1">
                <a:solidFill>
                  <a:prstClr val="black"/>
                </a:solidFill>
                <a:latin typeface="Comic Sans MS" pitchFamily="66" charset="0"/>
              </a:rPr>
              <a:t>door</a:t>
            </a:r>
            <a:r>
              <a:rPr lang="es-ES_tradnl" dirty="0">
                <a:solidFill>
                  <a:prstClr val="black"/>
                </a:solidFill>
                <a:latin typeface="Comic Sans MS" pitchFamily="66" charset="0"/>
              </a:rPr>
              <a:t>.</a:t>
            </a:r>
            <a:endParaRPr lang="es-ES" dirty="0">
              <a:solidFill>
                <a:prstClr val="black"/>
              </a:solidFill>
              <a:latin typeface="Comic Sans MS" pitchFamily="66" charset="0"/>
            </a:endParaRPr>
          </a:p>
        </p:txBody>
      </p:sp>
      <p:grpSp>
        <p:nvGrpSpPr>
          <p:cNvPr id="25" name="Group 24">
            <a:extLst>
              <a:ext uri="{FF2B5EF4-FFF2-40B4-BE49-F238E27FC236}">
                <a16:creationId xmlns:a16="http://schemas.microsoft.com/office/drawing/2014/main" id="{4DB33A8B-A6B4-4C54-BD2E-93FAF81AEFD6}"/>
              </a:ext>
            </a:extLst>
          </p:cNvPr>
          <p:cNvGrpSpPr/>
          <p:nvPr/>
        </p:nvGrpSpPr>
        <p:grpSpPr>
          <a:xfrm>
            <a:off x="11110433" y="178774"/>
            <a:ext cx="998854" cy="923330"/>
            <a:chOff x="11110433" y="178774"/>
            <a:chExt cx="998854" cy="923330"/>
          </a:xfrm>
        </p:grpSpPr>
        <p:sp>
          <p:nvSpPr>
            <p:cNvPr id="26" name="Oval 25">
              <a:hlinkClick r:id="" action="ppaction://noaction"/>
              <a:extLst>
                <a:ext uri="{FF2B5EF4-FFF2-40B4-BE49-F238E27FC236}">
                  <a16:creationId xmlns:a16="http://schemas.microsoft.com/office/drawing/2014/main" id="{63EFF43F-58B2-4070-B745-904D59181599}"/>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7" name="60 CuadroTexto">
              <a:hlinkClick r:id="rId3" action="ppaction://hlinksldjump"/>
              <a:extLst>
                <a:ext uri="{FF2B5EF4-FFF2-40B4-BE49-F238E27FC236}">
                  <a16:creationId xmlns:a16="http://schemas.microsoft.com/office/drawing/2014/main" id="{3683383C-8187-4F7F-AE6A-63B2EF5FF6E2}"/>
                </a:ext>
              </a:extLst>
            </p:cNvPr>
            <p:cNvSpPr txBox="1"/>
            <p:nvPr/>
          </p:nvSpPr>
          <p:spPr>
            <a:xfrm>
              <a:off x="11174985" y="22565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A5CF2808-EFBF-47C7-BB0C-7849898DBC7B}"/>
              </a:ext>
            </a:extLst>
          </p:cNvPr>
          <p:cNvGrpSpPr/>
          <p:nvPr/>
        </p:nvGrpSpPr>
        <p:grpSpPr>
          <a:xfrm>
            <a:off x="9370276" y="5670064"/>
            <a:ext cx="998854" cy="923330"/>
            <a:chOff x="11110433" y="178774"/>
            <a:chExt cx="998854" cy="923330"/>
          </a:xfrm>
          <a:solidFill>
            <a:srgbClr val="FF5050"/>
          </a:solidFill>
        </p:grpSpPr>
        <p:sp>
          <p:nvSpPr>
            <p:cNvPr id="29" name="Oval 28">
              <a:hlinkClick r:id="" action="ppaction://noaction"/>
              <a:extLst>
                <a:ext uri="{FF2B5EF4-FFF2-40B4-BE49-F238E27FC236}">
                  <a16:creationId xmlns:a16="http://schemas.microsoft.com/office/drawing/2014/main" id="{779A2DFE-BF0C-4B87-87F7-C1DB7AF13AF3}"/>
                </a:ext>
              </a:extLst>
            </p:cNvPr>
            <p:cNvSpPr/>
            <p:nvPr/>
          </p:nvSpPr>
          <p:spPr>
            <a:xfrm>
              <a:off x="11110433" y="178774"/>
              <a:ext cx="998854" cy="92333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 action="ppaction://noaction"/>
              <a:extLst>
                <a:ext uri="{FF2B5EF4-FFF2-40B4-BE49-F238E27FC236}">
                  <a16:creationId xmlns:a16="http://schemas.microsoft.com/office/drawing/2014/main" id="{5261A610-0D39-44EA-8D58-B88B1B559044}"/>
                </a:ext>
              </a:extLst>
            </p:cNvPr>
            <p:cNvSpPr txBox="1"/>
            <p:nvPr/>
          </p:nvSpPr>
          <p:spPr>
            <a:xfrm>
              <a:off x="11174985" y="225657"/>
              <a:ext cx="8910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3D53D5D5-B763-4DB5-913A-3E72191EC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521" y="964321"/>
            <a:ext cx="4567960" cy="4567960"/>
          </a:xfrm>
          <a:prstGeom prst="rect">
            <a:avLst/>
          </a:prstGeom>
        </p:spPr>
      </p:pic>
    </p:spTree>
    <p:extLst>
      <p:ext uri="{BB962C8B-B14F-4D97-AF65-F5344CB8AC3E}">
        <p14:creationId xmlns:p14="http://schemas.microsoft.com/office/powerpoint/2010/main" val="2860990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34 Rectángulo redondeado">
            <a:extLst>
              <a:ext uri="{FF2B5EF4-FFF2-40B4-BE49-F238E27FC236}">
                <a16:creationId xmlns:a16="http://schemas.microsoft.com/office/drawing/2014/main" id="{C7832323-9447-4057-A7A0-CFC480D77B84}"/>
              </a:ext>
            </a:extLst>
          </p:cNvPr>
          <p:cNvSpPr/>
          <p:nvPr/>
        </p:nvSpPr>
        <p:spPr>
          <a:xfrm>
            <a:off x="968026" y="3189720"/>
            <a:ext cx="4536504" cy="737321"/>
          </a:xfrm>
          <a:prstGeom prst="roundRect">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38 CuadroTexto">
            <a:extLst>
              <a:ext uri="{FF2B5EF4-FFF2-40B4-BE49-F238E27FC236}">
                <a16:creationId xmlns:a16="http://schemas.microsoft.com/office/drawing/2014/main" id="{CF146AD1-DCAD-456D-9A9B-04ACDECC7BD0}"/>
              </a:ext>
            </a:extLst>
          </p:cNvPr>
          <p:cNvSpPr txBox="1"/>
          <p:nvPr/>
        </p:nvSpPr>
        <p:spPr>
          <a:xfrm>
            <a:off x="1135932" y="3287589"/>
            <a:ext cx="4200691" cy="541581"/>
          </a:xfrm>
          <a:prstGeom prst="rect">
            <a:avLst/>
          </a:prstGeom>
          <a:noFill/>
        </p:spPr>
        <p:txBody>
          <a:bodyPr wrap="square" rtlCol="0">
            <a:prstTxWarp prst="textPlain">
              <a:avLst/>
            </a:prstTxWarp>
            <a:spAutoFit/>
          </a:bodyPr>
          <a:lstStyle/>
          <a:p>
            <a:r>
              <a:rPr lang="es-ES_tradnl" dirty="0" err="1">
                <a:solidFill>
                  <a:prstClr val="black"/>
                </a:solidFill>
                <a:latin typeface="Comic Sans MS" pitchFamily="66" charset="0"/>
              </a:rPr>
              <a:t>There</a:t>
            </a:r>
            <a:r>
              <a:rPr lang="es-ES_tradnl" dirty="0">
                <a:solidFill>
                  <a:prstClr val="black"/>
                </a:solidFill>
                <a:latin typeface="Comic Sans MS" pitchFamily="66" charset="0"/>
              </a:rPr>
              <a:t> are </a:t>
            </a:r>
            <a:r>
              <a:rPr lang="es-ES_tradnl" dirty="0" err="1">
                <a:solidFill>
                  <a:prstClr val="black"/>
                </a:solidFill>
                <a:latin typeface="Comic Sans MS" pitchFamily="66" charset="0"/>
              </a:rPr>
              <a:t>four</a:t>
            </a:r>
            <a:r>
              <a:rPr lang="es-ES_tradnl" dirty="0">
                <a:solidFill>
                  <a:prstClr val="black"/>
                </a:solidFill>
                <a:latin typeface="Comic Sans MS" pitchFamily="66" charset="0"/>
              </a:rPr>
              <a:t> Windows.</a:t>
            </a:r>
            <a:endParaRPr lang="es-ES" dirty="0">
              <a:solidFill>
                <a:prstClr val="black"/>
              </a:solidFill>
              <a:latin typeface="Comic Sans MS" pitchFamily="66" charset="0"/>
            </a:endParaRPr>
          </a:p>
        </p:txBody>
      </p:sp>
      <p:grpSp>
        <p:nvGrpSpPr>
          <p:cNvPr id="25" name="Group 24">
            <a:extLst>
              <a:ext uri="{FF2B5EF4-FFF2-40B4-BE49-F238E27FC236}">
                <a16:creationId xmlns:a16="http://schemas.microsoft.com/office/drawing/2014/main" id="{4DB33A8B-A6B4-4C54-BD2E-93FAF81AEFD6}"/>
              </a:ext>
            </a:extLst>
          </p:cNvPr>
          <p:cNvGrpSpPr/>
          <p:nvPr/>
        </p:nvGrpSpPr>
        <p:grpSpPr>
          <a:xfrm>
            <a:off x="11110433" y="178774"/>
            <a:ext cx="998854" cy="923330"/>
            <a:chOff x="11110433" y="178774"/>
            <a:chExt cx="998854" cy="923330"/>
          </a:xfrm>
        </p:grpSpPr>
        <p:sp>
          <p:nvSpPr>
            <p:cNvPr id="26" name="Oval 25">
              <a:hlinkClick r:id="" action="ppaction://noaction"/>
              <a:extLst>
                <a:ext uri="{FF2B5EF4-FFF2-40B4-BE49-F238E27FC236}">
                  <a16:creationId xmlns:a16="http://schemas.microsoft.com/office/drawing/2014/main" id="{63EFF43F-58B2-4070-B745-904D59181599}"/>
                </a:ext>
              </a:extLst>
            </p:cNvPr>
            <p:cNvSpPr/>
            <p:nvPr/>
          </p:nvSpPr>
          <p:spPr>
            <a:xfrm>
              <a:off x="11110433" y="178774"/>
              <a:ext cx="998854" cy="92333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27" name="60 CuadroTexto">
              <a:hlinkClick r:id="rId3" action="ppaction://hlinksldjump"/>
              <a:extLst>
                <a:ext uri="{FF2B5EF4-FFF2-40B4-BE49-F238E27FC236}">
                  <a16:creationId xmlns:a16="http://schemas.microsoft.com/office/drawing/2014/main" id="{3683383C-8187-4F7F-AE6A-63B2EF5FF6E2}"/>
                </a:ext>
              </a:extLst>
            </p:cNvPr>
            <p:cNvSpPr txBox="1"/>
            <p:nvPr/>
          </p:nvSpPr>
          <p:spPr>
            <a:xfrm>
              <a:off x="11174985" y="225657"/>
              <a:ext cx="89108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A5CF2808-EFBF-47C7-BB0C-7849898DBC7B}"/>
              </a:ext>
            </a:extLst>
          </p:cNvPr>
          <p:cNvGrpSpPr/>
          <p:nvPr/>
        </p:nvGrpSpPr>
        <p:grpSpPr>
          <a:xfrm>
            <a:off x="9370276" y="5670064"/>
            <a:ext cx="998854" cy="923330"/>
            <a:chOff x="11110433" y="178774"/>
            <a:chExt cx="998854" cy="923330"/>
          </a:xfrm>
          <a:solidFill>
            <a:srgbClr val="FF5050"/>
          </a:solidFill>
        </p:grpSpPr>
        <p:sp>
          <p:nvSpPr>
            <p:cNvPr id="29" name="Oval 28">
              <a:hlinkClick r:id="" action="ppaction://noaction"/>
              <a:extLst>
                <a:ext uri="{FF2B5EF4-FFF2-40B4-BE49-F238E27FC236}">
                  <a16:creationId xmlns:a16="http://schemas.microsoft.com/office/drawing/2014/main" id="{779A2DFE-BF0C-4B87-87F7-C1DB7AF13AF3}"/>
                </a:ext>
              </a:extLst>
            </p:cNvPr>
            <p:cNvSpPr/>
            <p:nvPr/>
          </p:nvSpPr>
          <p:spPr>
            <a:xfrm>
              <a:off x="11110433" y="178774"/>
              <a:ext cx="998854" cy="923330"/>
            </a:xfrm>
            <a:prstGeom prst="ellipse">
              <a:avLst/>
            </a:prstGeom>
            <a:grpFill/>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rgbClr val="FFFF00"/>
                </a:solidFill>
              </a:endParaRPr>
            </a:p>
          </p:txBody>
        </p:sp>
        <p:sp>
          <p:nvSpPr>
            <p:cNvPr id="30" name="60 CuadroTexto">
              <a:hlinkClick r:id="" action="ppaction://noaction"/>
              <a:extLst>
                <a:ext uri="{FF2B5EF4-FFF2-40B4-BE49-F238E27FC236}">
                  <a16:creationId xmlns:a16="http://schemas.microsoft.com/office/drawing/2014/main" id="{5261A610-0D39-44EA-8D58-B88B1B559044}"/>
                </a:ext>
              </a:extLst>
            </p:cNvPr>
            <p:cNvSpPr txBox="1"/>
            <p:nvPr/>
          </p:nvSpPr>
          <p:spPr>
            <a:xfrm>
              <a:off x="11174985" y="225657"/>
              <a:ext cx="891081" cy="73866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1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prstClr val="white"/>
                  </a:solidFill>
                  <a:effectLst>
                    <a:outerShdw blurRad="63500" sx="102000" sy="102000" algn="ctr" rotWithShape="0">
                      <a:prstClr val="black">
                        <a:alpha val="40000"/>
                      </a:prstClr>
                    </a:outerShdw>
                  </a:effectLst>
                  <a:uLnTx/>
                  <a:uFillTx/>
                  <a:latin typeface="Calibri"/>
                  <a:ea typeface="+mn-ea"/>
                  <a:cs typeface="+mn-cs"/>
                </a:rPr>
                <a:t>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80261E44-8359-4D34-9981-ECAA25309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961" y="1402957"/>
            <a:ext cx="1714739" cy="1533739"/>
          </a:xfrm>
          <a:prstGeom prst="rect">
            <a:avLst/>
          </a:prstGeom>
        </p:spPr>
      </p:pic>
      <p:pic>
        <p:nvPicPr>
          <p:cNvPr id="5" name="Picture 4">
            <a:extLst>
              <a:ext uri="{FF2B5EF4-FFF2-40B4-BE49-F238E27FC236}">
                <a16:creationId xmlns:a16="http://schemas.microsoft.com/office/drawing/2014/main" id="{973F2E38-572C-4EAD-80E5-AEA07A7CF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209" y="1402957"/>
            <a:ext cx="1714739" cy="1533739"/>
          </a:xfrm>
          <a:prstGeom prst="rect">
            <a:avLst/>
          </a:prstGeom>
        </p:spPr>
      </p:pic>
      <p:pic>
        <p:nvPicPr>
          <p:cNvPr id="8" name="Picture 7">
            <a:extLst>
              <a:ext uri="{FF2B5EF4-FFF2-40B4-BE49-F238E27FC236}">
                <a16:creationId xmlns:a16="http://schemas.microsoft.com/office/drawing/2014/main" id="{65F28068-83B8-49CF-97CF-EC2829AF8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0"/>
            <a:ext cx="1714739" cy="1533739"/>
          </a:xfrm>
          <a:prstGeom prst="rect">
            <a:avLst/>
          </a:prstGeom>
        </p:spPr>
      </p:pic>
      <p:pic>
        <p:nvPicPr>
          <p:cNvPr id="10" name="Picture 9">
            <a:extLst>
              <a:ext uri="{FF2B5EF4-FFF2-40B4-BE49-F238E27FC236}">
                <a16:creationId xmlns:a16="http://schemas.microsoft.com/office/drawing/2014/main" id="{43441918-3707-4042-A544-58CCBD39F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209" y="3429000"/>
            <a:ext cx="1714739" cy="1533739"/>
          </a:xfrm>
          <a:prstGeom prst="rect">
            <a:avLst/>
          </a:prstGeom>
        </p:spPr>
      </p:pic>
    </p:spTree>
    <p:extLst>
      <p:ext uri="{BB962C8B-B14F-4D97-AF65-F5344CB8AC3E}">
        <p14:creationId xmlns:p14="http://schemas.microsoft.com/office/powerpoint/2010/main" val="37011783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crapbook.momsbreak.com/School/SchoolHouseFreamRedYellowRoof.jpg"/>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3350" y="28576"/>
            <a:ext cx="11887200" cy="6677024"/>
          </a:xfrm>
        </p:spPr>
      </p:pic>
      <p:sp>
        <p:nvSpPr>
          <p:cNvPr id="55299" name="Rectangle 3"/>
          <p:cNvSpPr>
            <a:spLocks noChangeArrowheads="1"/>
          </p:cNvSpPr>
          <p:nvPr/>
        </p:nvSpPr>
        <p:spPr bwMode="auto">
          <a:xfrm>
            <a:off x="3962400" y="2286001"/>
            <a:ext cx="3695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4000" b="1" u="sng" dirty="0">
                <a:solidFill>
                  <a:srgbClr val="FF0000"/>
                </a:solidFill>
                <a:latin typeface="Times New Roman" pitchFamily="18" charset="0"/>
              </a:rPr>
              <a:t>Homework:</a:t>
            </a:r>
          </a:p>
        </p:txBody>
      </p:sp>
      <p:sp>
        <p:nvSpPr>
          <p:cNvPr id="55300" name="Rectangle 4"/>
          <p:cNvSpPr>
            <a:spLocks noChangeArrowheads="1"/>
          </p:cNvSpPr>
          <p:nvPr/>
        </p:nvSpPr>
        <p:spPr bwMode="auto">
          <a:xfrm>
            <a:off x="3047653" y="3177827"/>
            <a:ext cx="608346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solidFill>
                  <a:srgbClr val="FF0066"/>
                </a:solidFill>
                <a:latin typeface="Times New Roman" pitchFamily="18" charset="0"/>
              </a:rPr>
              <a:t>- </a:t>
            </a:r>
            <a:r>
              <a:rPr lang="en-US" sz="2800" b="1" dirty="0">
                <a:solidFill>
                  <a:srgbClr val="0000FF"/>
                </a:solidFill>
                <a:latin typeface="Times New Roman" pitchFamily="18" charset="0"/>
              </a:rPr>
              <a:t>Practice more at home</a:t>
            </a:r>
          </a:p>
          <a:p>
            <a:endParaRPr lang="en-US" sz="2800" b="1" dirty="0">
              <a:solidFill>
                <a:srgbClr val="0000FF"/>
              </a:solidFill>
              <a:latin typeface="Times New Roman" pitchFamily="18" charset="0"/>
            </a:endParaRPr>
          </a:p>
          <a:p>
            <a:r>
              <a:rPr lang="en-US" sz="2800" b="1" dirty="0">
                <a:solidFill>
                  <a:srgbClr val="FF0066"/>
                </a:solidFill>
                <a:latin typeface="Times New Roman" pitchFamily="18" charset="0"/>
              </a:rPr>
              <a:t>-</a:t>
            </a:r>
            <a:r>
              <a:rPr lang="en-US" sz="2800" b="1" dirty="0">
                <a:solidFill>
                  <a:srgbClr val="0000FF"/>
                </a:solidFill>
                <a:latin typeface="Times New Roman" pitchFamily="18" charset="0"/>
              </a:rPr>
              <a:t> Prepare Unit 14- Lesson 3 ( 4, 5, 6)</a:t>
            </a:r>
          </a:p>
        </p:txBody>
      </p:sp>
      <p:sp>
        <p:nvSpPr>
          <p:cNvPr id="55301" name="TextBox 15"/>
          <p:cNvSpPr txBox="1">
            <a:spLocks noChangeArrowheads="1"/>
          </p:cNvSpPr>
          <p:nvPr/>
        </p:nvSpPr>
        <p:spPr bwMode="auto">
          <a:xfrm>
            <a:off x="0" y="6396037"/>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dirty="0">
                <a:solidFill>
                  <a:srgbClr val="FF0000"/>
                </a:solidFill>
                <a:latin typeface="Times New Roman" pitchFamily="18" charset="0"/>
                <a:cs typeface="Times New Roman" pitchFamily="18" charset="0"/>
              </a:rPr>
              <a:t>Made by </a:t>
            </a:r>
          </a:p>
          <a:p>
            <a:pPr eaLnBrk="1" hangingPunct="1"/>
            <a:r>
              <a:rPr lang="en-US" sz="1200" dirty="0">
                <a:solidFill>
                  <a:srgbClr val="FF0000"/>
                </a:solidFill>
                <a:latin typeface="Times New Roman" pitchFamily="18" charset="0"/>
                <a:cs typeface="Times New Roman" pitchFamily="18" charset="0"/>
              </a:rPr>
              <a:t>Thanh Tam</a:t>
            </a:r>
          </a:p>
        </p:txBody>
      </p:sp>
      <p:pic>
        <p:nvPicPr>
          <p:cNvPr id="55302" name="Picture 7" descr="happy_daisy_h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284620" y="0"/>
            <a:ext cx="1855787"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8" descr="happy_daisy_h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150" y="38100"/>
            <a:ext cx="17526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031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a:p>
        </p:txBody>
      </p:sp>
      <p:sp>
        <p:nvSpPr>
          <p:cNvPr id="24579" name="Content Placeholder 2"/>
          <p:cNvSpPr>
            <a:spLocks noGrp="1"/>
          </p:cNvSpPr>
          <p:nvPr>
            <p:ph idx="1"/>
          </p:nvPr>
        </p:nvSpPr>
        <p:spPr/>
        <p:txBody>
          <a:bodyPr/>
          <a:lstStyle/>
          <a:p>
            <a:pPr eaLnBrk="1" hangingPunct="1"/>
            <a:endParaRPr lang="en-US"/>
          </a:p>
        </p:txBody>
      </p:sp>
      <p:pic>
        <p:nvPicPr>
          <p:cNvPr id="24580" name="Picture 2" descr="C:\Users\Administrator\Documents\HINH NEN POWER POINT\hinh-nen-powerpoint-cay-thong-giang-sinh_092719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2"/>
          <p:cNvSpPr txBox="1">
            <a:spLocks noChangeArrowheads="1"/>
          </p:cNvSpPr>
          <p:nvPr/>
        </p:nvSpPr>
        <p:spPr bwMode="auto">
          <a:xfrm>
            <a:off x="3372655" y="2366812"/>
            <a:ext cx="676194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4800" b="1" dirty="0">
                <a:solidFill>
                  <a:srgbClr val="FFFF00"/>
                </a:solidFill>
                <a:latin typeface="Arial" pitchFamily="34" charset="0"/>
              </a:rPr>
              <a:t>LESSON 3 ( 3, 4, 5)</a:t>
            </a:r>
          </a:p>
        </p:txBody>
      </p:sp>
      <p:sp>
        <p:nvSpPr>
          <p:cNvPr id="24582" name="TextBox 2"/>
          <p:cNvSpPr txBox="1">
            <a:spLocks noChangeArrowheads="1"/>
          </p:cNvSpPr>
          <p:nvPr/>
        </p:nvSpPr>
        <p:spPr bwMode="auto">
          <a:xfrm>
            <a:off x="1181100" y="1581982"/>
            <a:ext cx="8953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500" b="1" dirty="0">
                <a:latin typeface="Arial" pitchFamily="34" charset="0"/>
              </a:rPr>
              <a:t>         </a:t>
            </a:r>
            <a:r>
              <a:rPr lang="en-US" sz="4500" b="1" dirty="0">
                <a:solidFill>
                  <a:srgbClr val="FF0000"/>
                </a:solidFill>
                <a:latin typeface="Arial" pitchFamily="34" charset="0"/>
              </a:rPr>
              <a:t>UNIT 14: MY BEDROOM</a:t>
            </a:r>
          </a:p>
        </p:txBody>
      </p:sp>
      <p:pic>
        <p:nvPicPr>
          <p:cNvPr id="245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63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610EE-D62D-4190-7E89-3EA04D779647}"/>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2B8C6F-F77C-4EC4-093C-F8B0F9575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C1C45B4-1734-808B-DC27-5BEE8EA9D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73E4E5E4-0ECD-41DA-89AA-0753BA16CACE}"/>
              </a:ext>
            </a:extLst>
          </p:cNvPr>
          <p:cNvSpPr/>
          <p:nvPr/>
        </p:nvSpPr>
        <p:spPr>
          <a:xfrm>
            <a:off x="892522" y="-187794"/>
            <a:ext cx="8310283" cy="2771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FF0000"/>
                </a:solidFill>
                <a:latin typeface="Times New Roman" panose="02020603050405020304" pitchFamily="18" charset="0"/>
                <a:cs typeface="Times New Roman" panose="02020603050405020304" pitchFamily="18" charset="0"/>
              </a:rPr>
              <a:t>CONTENTS</a:t>
            </a:r>
          </a:p>
        </p:txBody>
      </p:sp>
      <p:sp>
        <p:nvSpPr>
          <p:cNvPr id="27" name="Rectangle: Rounded Corners 26">
            <a:extLst>
              <a:ext uri="{FF2B5EF4-FFF2-40B4-BE49-F238E27FC236}">
                <a16:creationId xmlns:a16="http://schemas.microsoft.com/office/drawing/2014/main" id="{1A85F6C9-5F41-471C-B2E8-7913B4DBE8A1}"/>
              </a:ext>
            </a:extLst>
          </p:cNvPr>
          <p:cNvSpPr/>
          <p:nvPr/>
        </p:nvSpPr>
        <p:spPr>
          <a:xfrm>
            <a:off x="2964629" y="3814662"/>
            <a:ext cx="7440704"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LET’S WRITE</a:t>
            </a:r>
          </a:p>
        </p:txBody>
      </p:sp>
      <p:sp>
        <p:nvSpPr>
          <p:cNvPr id="28" name="Oval 27">
            <a:extLst>
              <a:ext uri="{FF2B5EF4-FFF2-40B4-BE49-F238E27FC236}">
                <a16:creationId xmlns:a16="http://schemas.microsoft.com/office/drawing/2014/main" id="{1D32F817-AA07-492E-90B3-5F7A7DCBED89}"/>
              </a:ext>
            </a:extLst>
          </p:cNvPr>
          <p:cNvSpPr/>
          <p:nvPr/>
        </p:nvSpPr>
        <p:spPr>
          <a:xfrm>
            <a:off x="2289398" y="3857524"/>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3</a:t>
            </a:r>
          </a:p>
        </p:txBody>
      </p:sp>
      <p:sp>
        <p:nvSpPr>
          <p:cNvPr id="29" name="Rectangle: Rounded Corners 28">
            <a:extLst>
              <a:ext uri="{FF2B5EF4-FFF2-40B4-BE49-F238E27FC236}">
                <a16:creationId xmlns:a16="http://schemas.microsoft.com/office/drawing/2014/main" id="{25183690-D34A-4BDA-A465-C189C606B633}"/>
              </a:ext>
            </a:extLst>
          </p:cNvPr>
          <p:cNvSpPr/>
          <p:nvPr/>
        </p:nvSpPr>
        <p:spPr>
          <a:xfrm>
            <a:off x="3642583" y="4625951"/>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PROJECT</a:t>
            </a:r>
          </a:p>
        </p:txBody>
      </p:sp>
      <p:sp>
        <p:nvSpPr>
          <p:cNvPr id="30" name="Oval 29">
            <a:extLst>
              <a:ext uri="{FF2B5EF4-FFF2-40B4-BE49-F238E27FC236}">
                <a16:creationId xmlns:a16="http://schemas.microsoft.com/office/drawing/2014/main" id="{B2375E2B-16D0-40BB-B777-8CBC9DE4F0A5}"/>
              </a:ext>
            </a:extLst>
          </p:cNvPr>
          <p:cNvSpPr/>
          <p:nvPr/>
        </p:nvSpPr>
        <p:spPr>
          <a:xfrm>
            <a:off x="2897851" y="4701568"/>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4</a:t>
            </a:r>
          </a:p>
        </p:txBody>
      </p:sp>
      <p:sp>
        <p:nvSpPr>
          <p:cNvPr id="31" name="Rectangle: Rounded Corners 30">
            <a:extLst>
              <a:ext uri="{FF2B5EF4-FFF2-40B4-BE49-F238E27FC236}">
                <a16:creationId xmlns:a16="http://schemas.microsoft.com/office/drawing/2014/main" id="{DA45551B-340B-45ED-AA3E-7D3DA5E86F81}"/>
              </a:ext>
            </a:extLst>
          </p:cNvPr>
          <p:cNvSpPr/>
          <p:nvPr/>
        </p:nvSpPr>
        <p:spPr>
          <a:xfrm>
            <a:off x="3988680" y="5529564"/>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PLAY GAME</a:t>
            </a:r>
          </a:p>
        </p:txBody>
      </p:sp>
      <p:sp>
        <p:nvSpPr>
          <p:cNvPr id="32" name="Oval 31">
            <a:extLst>
              <a:ext uri="{FF2B5EF4-FFF2-40B4-BE49-F238E27FC236}">
                <a16:creationId xmlns:a16="http://schemas.microsoft.com/office/drawing/2014/main" id="{1252C02F-B816-41B3-99BC-38AA78BECB9C}"/>
              </a:ext>
            </a:extLst>
          </p:cNvPr>
          <p:cNvSpPr/>
          <p:nvPr/>
        </p:nvSpPr>
        <p:spPr>
          <a:xfrm>
            <a:off x="3313449" y="5548334"/>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5</a:t>
            </a:r>
          </a:p>
        </p:txBody>
      </p:sp>
      <p:sp>
        <p:nvSpPr>
          <p:cNvPr id="33" name="Rectangle: Rounded Corners 32">
            <a:extLst>
              <a:ext uri="{FF2B5EF4-FFF2-40B4-BE49-F238E27FC236}">
                <a16:creationId xmlns:a16="http://schemas.microsoft.com/office/drawing/2014/main" id="{84F9570B-BF6A-4875-9C15-4AE5D1549C17}"/>
              </a:ext>
            </a:extLst>
          </p:cNvPr>
          <p:cNvSpPr/>
          <p:nvPr/>
        </p:nvSpPr>
        <p:spPr>
          <a:xfrm>
            <a:off x="2054716" y="1967928"/>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WARM -UP</a:t>
            </a:r>
          </a:p>
        </p:txBody>
      </p:sp>
      <p:sp>
        <p:nvSpPr>
          <p:cNvPr id="34" name="Oval 33">
            <a:extLst>
              <a:ext uri="{FF2B5EF4-FFF2-40B4-BE49-F238E27FC236}">
                <a16:creationId xmlns:a16="http://schemas.microsoft.com/office/drawing/2014/main" id="{E9E9B283-1326-4DDE-BEE1-B67E6E58CD03}"/>
              </a:ext>
            </a:extLst>
          </p:cNvPr>
          <p:cNvSpPr/>
          <p:nvPr/>
        </p:nvSpPr>
        <p:spPr>
          <a:xfrm>
            <a:off x="1325697" y="2010790"/>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1</a:t>
            </a:r>
          </a:p>
        </p:txBody>
      </p:sp>
      <p:sp>
        <p:nvSpPr>
          <p:cNvPr id="35" name="Rectangle: Rounded Corners 34">
            <a:extLst>
              <a:ext uri="{FF2B5EF4-FFF2-40B4-BE49-F238E27FC236}">
                <a16:creationId xmlns:a16="http://schemas.microsoft.com/office/drawing/2014/main" id="{16021101-5107-4493-B634-00B112ED24E8}"/>
              </a:ext>
            </a:extLst>
          </p:cNvPr>
          <p:cNvSpPr/>
          <p:nvPr/>
        </p:nvSpPr>
        <p:spPr>
          <a:xfrm>
            <a:off x="2489503" y="2913701"/>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READ AND COMPLETE</a:t>
            </a:r>
          </a:p>
        </p:txBody>
      </p:sp>
      <p:sp>
        <p:nvSpPr>
          <p:cNvPr id="36" name="Oval 35">
            <a:extLst>
              <a:ext uri="{FF2B5EF4-FFF2-40B4-BE49-F238E27FC236}">
                <a16:creationId xmlns:a16="http://schemas.microsoft.com/office/drawing/2014/main" id="{686ACEAF-3885-4173-B538-6FB3562FEDCC}"/>
              </a:ext>
            </a:extLst>
          </p:cNvPr>
          <p:cNvSpPr/>
          <p:nvPr/>
        </p:nvSpPr>
        <p:spPr>
          <a:xfrm>
            <a:off x="1760484" y="2956563"/>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2</a:t>
            </a:r>
          </a:p>
        </p:txBody>
      </p:sp>
      <p:pic>
        <p:nvPicPr>
          <p:cNvPr id="37" name="Picture 2" descr="Related image">
            <a:hlinkClick r:id="" action="ppaction://noaction"/>
            <a:extLst>
              <a:ext uri="{FF2B5EF4-FFF2-40B4-BE49-F238E27FC236}">
                <a16:creationId xmlns:a16="http://schemas.microsoft.com/office/drawing/2014/main" id="{90C60362-9928-4EB7-BE77-8FF2A89EB7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29" r="-3381"/>
          <a:stretch/>
        </p:blipFill>
        <p:spPr bwMode="auto">
          <a:xfrm>
            <a:off x="8059226" y="4818517"/>
            <a:ext cx="1172817" cy="203948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lated image">
            <a:hlinkClick r:id="" action="ppaction://noaction"/>
            <a:extLst>
              <a:ext uri="{FF2B5EF4-FFF2-40B4-BE49-F238E27FC236}">
                <a16:creationId xmlns:a16="http://schemas.microsoft.com/office/drawing/2014/main" id="{4FE3407D-B023-4407-B575-D272593604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262"/>
          <a:stretch/>
        </p:blipFill>
        <p:spPr bwMode="auto">
          <a:xfrm>
            <a:off x="9590340" y="2810613"/>
            <a:ext cx="1141891" cy="21838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elated image">
            <a:hlinkClick r:id="" action="ppaction://noaction"/>
            <a:extLst>
              <a:ext uri="{FF2B5EF4-FFF2-40B4-BE49-F238E27FC236}">
                <a16:creationId xmlns:a16="http://schemas.microsoft.com/office/drawing/2014/main" id="{13879EC9-6DB8-4F6B-8944-3DDB8D6EC8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29" r="-3381"/>
          <a:stretch/>
        </p:blipFill>
        <p:spPr bwMode="auto">
          <a:xfrm>
            <a:off x="9818924" y="264201"/>
            <a:ext cx="1172817" cy="20394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lated image">
            <a:hlinkClick r:id="" action="ppaction://noaction"/>
            <a:extLst>
              <a:ext uri="{FF2B5EF4-FFF2-40B4-BE49-F238E27FC236}">
                <a16:creationId xmlns:a16="http://schemas.microsoft.com/office/drawing/2014/main" id="{8EDF15D1-AB2A-4C1D-9D0F-F4961E33E3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262"/>
          <a:stretch/>
        </p:blipFill>
        <p:spPr bwMode="auto">
          <a:xfrm>
            <a:off x="97759" y="4273902"/>
            <a:ext cx="1141891" cy="218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35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37"/>
                                        </p:tgtEl>
                                        <p:attrNameLst>
                                          <p:attrName>ppt_x</p:attrName>
                                        </p:attrNameLst>
                                      </p:cBhvr>
                                      <p:tavLst>
                                        <p:tav tm="0">
                                          <p:val>
                                            <p:strVal val="ppt_x"/>
                                          </p:val>
                                        </p:tav>
                                        <p:tav tm="100000">
                                          <p:val>
                                            <p:strVal val="ppt_x"/>
                                          </p:val>
                                        </p:tav>
                                      </p:tavLst>
                                    </p:anim>
                                    <p:anim calcmode="lin" valueType="num">
                                      <p:cBhvr additive="base">
                                        <p:cTn id="7" dur="500"/>
                                        <p:tgtEl>
                                          <p:spTgt spid="37"/>
                                        </p:tgtEl>
                                        <p:attrNameLst>
                                          <p:attrName>ppt_y</p:attrName>
                                        </p:attrNameLst>
                                      </p:cBhvr>
                                      <p:tavLst>
                                        <p:tav tm="0">
                                          <p:val>
                                            <p:strVal val="ppt_y"/>
                                          </p:val>
                                        </p:tav>
                                        <p:tav tm="100000">
                                          <p:val>
                                            <p:strVal val="0-ppt_h/2"/>
                                          </p:val>
                                        </p:tav>
                                      </p:tavLst>
                                    </p:anim>
                                    <p:set>
                                      <p:cBhvr>
                                        <p:cTn id="8" dur="1" fill="hold">
                                          <p:stCondLst>
                                            <p:cond delay="499"/>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38"/>
                                        </p:tgtEl>
                                        <p:attrNameLst>
                                          <p:attrName>ppt_x</p:attrName>
                                        </p:attrNameLst>
                                      </p:cBhvr>
                                      <p:tavLst>
                                        <p:tav tm="0">
                                          <p:val>
                                            <p:strVal val="ppt_x"/>
                                          </p:val>
                                        </p:tav>
                                        <p:tav tm="100000">
                                          <p:val>
                                            <p:strVal val="ppt_x"/>
                                          </p:val>
                                        </p:tav>
                                      </p:tavLst>
                                    </p:anim>
                                    <p:anim calcmode="lin" valueType="num">
                                      <p:cBhvr additive="base">
                                        <p:cTn id="13" dur="500"/>
                                        <p:tgtEl>
                                          <p:spTgt spid="38"/>
                                        </p:tgtEl>
                                        <p:attrNameLst>
                                          <p:attrName>ppt_y</p:attrName>
                                        </p:attrNameLst>
                                      </p:cBhvr>
                                      <p:tavLst>
                                        <p:tav tm="0">
                                          <p:val>
                                            <p:strVal val="ppt_y"/>
                                          </p:val>
                                        </p:tav>
                                        <p:tav tm="100000">
                                          <p:val>
                                            <p:strVal val="0-ppt_h/2"/>
                                          </p:val>
                                        </p:tav>
                                      </p:tavLst>
                                    </p:anim>
                                    <p:set>
                                      <p:cBhvr>
                                        <p:cTn id="14" dur="1" fill="hold">
                                          <p:stCondLst>
                                            <p:cond delay="499"/>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0-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nodeType="clickEffect">
                                  <p:stCondLst>
                                    <p:cond delay="0"/>
                                  </p:stCondLst>
                                  <p:childTnLst>
                                    <p:anim calcmode="lin" valueType="num">
                                      <p:cBhvr additive="base">
                                        <p:cTn id="24" dur="500"/>
                                        <p:tgtEl>
                                          <p:spTgt spid="40"/>
                                        </p:tgtEl>
                                        <p:attrNameLst>
                                          <p:attrName>ppt_x</p:attrName>
                                        </p:attrNameLst>
                                      </p:cBhvr>
                                      <p:tavLst>
                                        <p:tav tm="0">
                                          <p:val>
                                            <p:strVal val="ppt_x"/>
                                          </p:val>
                                        </p:tav>
                                        <p:tav tm="100000">
                                          <p:val>
                                            <p:strVal val="ppt_x"/>
                                          </p:val>
                                        </p:tav>
                                      </p:tavLst>
                                    </p:anim>
                                    <p:anim calcmode="lin" valueType="num">
                                      <p:cBhvr additive="base">
                                        <p:cTn id="25" dur="500"/>
                                        <p:tgtEl>
                                          <p:spTgt spid="40"/>
                                        </p:tgtEl>
                                        <p:attrNameLst>
                                          <p:attrName>ppt_y</p:attrName>
                                        </p:attrNameLst>
                                      </p:cBhvr>
                                      <p:tavLst>
                                        <p:tav tm="0">
                                          <p:val>
                                            <p:strVal val="ppt_y"/>
                                          </p:val>
                                        </p:tav>
                                        <p:tav tm="100000">
                                          <p:val>
                                            <p:strVal val="0-ppt_h/2"/>
                                          </p:val>
                                        </p:tav>
                                      </p:tavLst>
                                    </p:anim>
                                    <p:set>
                                      <p:cBhvr>
                                        <p:cTn id="2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29C1B-C6CC-AB15-56A7-C04167020039}"/>
              </a:ext>
            </a:extLst>
          </p:cNvPr>
          <p:cNvPicPr>
            <a:picLocks noChangeAspect="1"/>
          </p:cNvPicPr>
          <p:nvPr/>
        </p:nvPicPr>
        <p:blipFill>
          <a:blip r:embed="rId2"/>
          <a:stretch>
            <a:fillRect/>
          </a:stretch>
        </p:blipFill>
        <p:spPr>
          <a:xfrm>
            <a:off x="28574" y="0"/>
            <a:ext cx="12144376" cy="6858000"/>
          </a:xfrm>
          <a:prstGeom prst="rect">
            <a:avLst/>
          </a:prstGeom>
        </p:spPr>
      </p:pic>
      <p:pic>
        <p:nvPicPr>
          <p:cNvPr id="4" name="Picture 3">
            <a:extLst>
              <a:ext uri="{FF2B5EF4-FFF2-40B4-BE49-F238E27FC236}">
                <a16:creationId xmlns:a16="http://schemas.microsoft.com/office/drawing/2014/main" id="{08F3BA8C-EB85-B862-6043-175034538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72506D9-A035-2D52-74E8-912254CBD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2">
            <a:extLst>
              <a:ext uri="{FF2B5EF4-FFF2-40B4-BE49-F238E27FC236}">
                <a16:creationId xmlns:a16="http://schemas.microsoft.com/office/drawing/2014/main" id="{BEE97F77-4508-BBA1-6B46-1A150A312561}"/>
              </a:ext>
            </a:extLst>
          </p:cNvPr>
          <p:cNvSpPr>
            <a:spLocks noChangeArrowheads="1" noChangeShapeType="1" noTextEdit="1"/>
          </p:cNvSpPr>
          <p:nvPr/>
        </p:nvSpPr>
        <p:spPr bwMode="auto">
          <a:xfrm>
            <a:off x="1574427" y="1919566"/>
            <a:ext cx="9043146" cy="2733115"/>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r>
              <a:rPr lang="en-US" sz="3600" kern="10" dirty="0">
                <a:solidFill>
                  <a:srgbClr val="FF0000"/>
                </a:solidFill>
                <a:effectLst>
                  <a:outerShdw dist="35921" dir="2700000" algn="ctr" rotWithShape="0">
                    <a:srgbClr val="C0C0C0">
                      <a:alpha val="79999"/>
                    </a:srgbClr>
                  </a:outerShdw>
                </a:effectLst>
                <a:latin typeface="Impact"/>
              </a:rPr>
              <a:t>Warm - up</a:t>
            </a:r>
          </a:p>
        </p:txBody>
      </p:sp>
    </p:spTree>
    <p:extLst>
      <p:ext uri="{BB962C8B-B14F-4D97-AF65-F5344CB8AC3E}">
        <p14:creationId xmlns:p14="http://schemas.microsoft.com/office/powerpoint/2010/main" val="808794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61" y="873453"/>
            <a:ext cx="10644251" cy="598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453" y="2687006"/>
            <a:ext cx="907260" cy="90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3627801" y="345803"/>
            <a:ext cx="5460964" cy="809411"/>
          </a:xfrm>
          <a:prstGeom prst="rect">
            <a:avLst/>
          </a:prstGeom>
        </p:spPr>
      </p:pic>
    </p:spTree>
    <p:extLst>
      <p:ext uri="{BB962C8B-B14F-4D97-AF65-F5344CB8AC3E}">
        <p14:creationId xmlns:p14="http://schemas.microsoft.com/office/powerpoint/2010/main" val="17020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73 0.00709 L 0.00573 0.00709 C 0.01545 -0.02994 0.0125 -0.02439 0.02482 -0.05371 C 0.02569 -0.05556 0.02639 -0.05803 0.0276 -0.05865 C 0.03211 -0.0605 0.0368 -0.06019 0.04132 -0.06081 C 0.04635 -0.05679 0.05191 -0.05463 0.05642 -0.04877 C 0.0585 -0.04599 0.0592 -0.04074 0.06041 -0.03673 C 0.06232 -0.03087 0.06493 -0.02068 0.06597 -0.01482 C 0.06701 -0.00834 0.0677 -0.00155 0.06875 0.00493 C 0.06909 0.01203 0.06944 0.01944 0.07014 0.02685 C 0.07048 0.03148 0.06892 0.0395 0.07135 0.04135 C 0.0743 0.04351 0.07691 0.03642 0.07968 0.03395 C 0.08576 0.0216 0.08819 0.01543 0.09479 0.00493 C 0.09774 -0.00031 0.10052 -0.00679 0.10434 -0.00988 C 0.10989 -0.0142 0.11614 -0.01482 0.12205 -0.01698 C 0.13246 -0.01667 0.17014 -0.02408 0.18784 -0.00741 C 0.19132 -0.00402 0.19705 0.00648 0.20017 0.01203 C 0.20069 0.01697 0.20069 0.02191 0.20156 0.02685 C 0.20208 0.03024 0.20364 0.03302 0.20434 0.03642 C 0.20503 0.0395 0.2052 0.0429 0.20573 0.04629 C 0.20607 0.05432 0.20243 0.06944 0.20711 0.07068 C 0.21389 0.07222 0.21857 0.05617 0.22482 0.05123 C 0.23784 0.04074 0.2585 0.03765 0.27135 0.03395 C 0.3302 0.04506 0.32465 0.01574 0.3427 0.05833 C 0.34357 0.0608 0.34444 0.06327 0.34548 0.06574 C 0.34114 0.09351 0.34305 0.10216 0.33177 0.11944 C 0.32882 0.12345 0.32517 0.1253 0.32205 0.12901 C 0.32048 0.13117 0.32552 0.125 0.3276 0.12407 L 0.33437 0.1216 C 0.34409 0.12345 0.35382 0.12284 0.36319 0.12654 C 0.36823 0.1287 0.37257 0.13395 0.37691 0.13888 C 0.38524 0.14814 0.38958 0.16018 0.39479 0.1753 C 0.39948 0.1895 0.40121 0.19814 0.40434 0.21172 C 0.40086 0.23858 0.40434 0.24166 0.3934 0.25339 C 0.39132 0.25555 0.38871 0.25648 0.38645 0.25802 C 0.3875 0.26234 0.38802 0.26666 0.38923 0.27037 C 0.39027 0.27314 0.39218 0.275 0.3934 0.27777 C 0.39444 0.27993 0.39514 0.28271 0.396 0.28487 C 0.39739 0.28827 0.39878 0.29135 0.40017 0.29475 C 0.40104 0.29969 0.40191 0.30463 0.40295 0.30926 C 0.40382 0.31327 0.40538 0.31728 0.40573 0.3216 C 0.40677 0.33364 0.40642 0.34598 0.40711 0.35802 C 0.40729 0.36388 0.40798 0.36944 0.4085 0.375 C 0.40798 0.38426 0.40746 0.40308 0.40573 0.41419 C 0.40277 0.43148 0.40034 0.43179 0.39201 0.44814 C 0.38802 0.45586 0.3868 0.45771 0.38107 0.46265 C 0.37795 0.46543 0.37482 0.46851 0.37135 0.47006 C 0.36788 0.47191 0.36406 0.4716 0.36041 0.47253 C 0.35399 0.47407 0.34774 0.4753 0.34132 0.47747 C 0.25156 0.50555 0.2783 0.49598 0.20295 0.5287 C 0.19375 0.52685 0.18455 0.52716 0.17552 0.52376 C 0.17152 0.52222 0.16823 0.51697 0.16458 0.51388 C 0.15833 0.50895 0.15173 0.50463 0.14548 0.49938 C 0.14097 0.49568 0.11215 0.46913 0.10573 0.46512 C 0.10017 0.46203 0.09461 0.45956 0.08923 0.45555 C 0.07899 0.44753 0.07257 0.43858 0.06319 0.4287 C 0.0592 0.42438 0.05486 0.42098 0.05086 0.41635 C 0.04149 0.40555 0.03316 0.39228 0.02343 0.3824 C 0.00833 0.36697 -0.0073 0.35247 -0.02032 0.33117 C -0.02327 0.32654 -0.02622 0.32222 -0.02865 0.31666 C -0.03073 0.31142 -0.03212 0.30524 -0.03403 0.29969 C -0.06198 0.22006 -0.0217 0.33858 -0.05052 0.25339 C -0.05139 0.24753 -0.05209 0.24166 -0.0533 0.23611 C -0.05434 0.23117 -0.05608 0.22654 -0.0573 0.2216 C -0.05799 0.21913 -0.05816 0.21666 -0.05868 0.21419 C -0.06146 0.21605 -0.06424 0.21697 -0.06684 0.21913 C -0.06841 0.22037 -0.06945 0.22407 -0.07101 0.22407 L -0.09983 0.2216 C -0.10261 0.21851 -0.10539 0.21543 -0.10799 0.21172 C -0.10903 0.21049 -0.1099 0.20864 -0.11077 0.20709 C -0.11302 0.20216 -0.11563 0.19784 -0.11754 0.19228 C -0.12257 0.1787 -0.125 0.1645 -0.12726 0.14845 C -0.12778 0.14382 -0.12813 0.13888 -0.12848 0.13395 C -0.12587 0.11203 -0.12448 0.0895 -0.12032 0.06821 C -0.11962 0.06419 -0.10868 0.04876 -0.1066 0.04629 C -0.10313 0.04197 -0.09966 0.03703 -0.09566 0.03395 C -0.07934 0.02098 -0.0724 0.02314 -0.0533 0.01944 C -0.02223 0.02191 -0.03316 0.02191 -0.02032 0.02191 L -0.02032 0.02191 " pathEditMode="relative" ptsTypes="AAAAAAAAAAAAAAAAAAAAAAAAAAAAAAAAAAAAAAAAAAAAAAAAAAAAAAAAAAAAAAAAAAAAAAAAAAAAAAA">
                                      <p:cBhvr>
                                        <p:cTn id="6" dur="6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5" y="396125"/>
            <a:ext cx="11566410" cy="6096234"/>
          </a:xfrm>
          <a:prstGeom prst="rect">
            <a:avLst/>
          </a:prstGeom>
        </p:spPr>
      </p:pic>
      <p:sp>
        <p:nvSpPr>
          <p:cNvPr id="3" name="Rectangle 2"/>
          <p:cNvSpPr/>
          <p:nvPr/>
        </p:nvSpPr>
        <p:spPr>
          <a:xfrm>
            <a:off x="7279295" y="2444879"/>
            <a:ext cx="1361730" cy="738569"/>
          </a:xfrm>
          <a:prstGeom prst="rect">
            <a:avLst/>
          </a:prstGeom>
        </p:spPr>
        <p:txBody>
          <a:bodyPr wrap="none" lIns="121830" tIns="60913" rIns="121830" bIns="60913">
            <a:spAutoFit/>
          </a:bodyPr>
          <a:lstStyle/>
          <a:p>
            <a:r>
              <a:rPr lang="en-US" sz="4000" b="1">
                <a:solidFill>
                  <a:srgbClr val="FF0000"/>
                </a:solidFill>
                <a:effectLst>
                  <a:outerShdw blurRad="38100" dist="38100" dir="2700000" algn="tl">
                    <a:srgbClr val="000000">
                      <a:alpha val="43137"/>
                    </a:srgbClr>
                  </a:outerShdw>
                </a:effectLst>
                <a:latin typeface="Comic Sans MS" panose="030F0702030302020204" pitchFamily="66" charset="0"/>
              </a:rPr>
              <a:t>desk</a:t>
            </a:r>
            <a:endParaRPr lang="vi-VN" sz="4000">
              <a:solidFill>
                <a:srgbClr val="FF0000"/>
              </a:solidFill>
            </a:endParaRPr>
          </a:p>
        </p:txBody>
      </p:sp>
      <p:sp>
        <p:nvSpPr>
          <p:cNvPr id="4" name="Rectangle 3"/>
          <p:cNvSpPr/>
          <p:nvPr/>
        </p:nvSpPr>
        <p:spPr>
          <a:xfrm>
            <a:off x="9372584" y="3193383"/>
            <a:ext cx="1732024" cy="738569"/>
          </a:xfrm>
          <a:prstGeom prst="rect">
            <a:avLst/>
          </a:prstGeom>
        </p:spPr>
        <p:txBody>
          <a:bodyPr wrap="none" lIns="121830" tIns="60913" rIns="121830" bIns="60913">
            <a:spAutoFit/>
          </a:bodyPr>
          <a:lstStyle/>
          <a:p>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chairs</a:t>
            </a:r>
            <a:endParaRPr lang="vi-VN" sz="4000" dirty="0">
              <a:solidFill>
                <a:srgbClr val="FF0000"/>
              </a:solidFill>
            </a:endParaRPr>
          </a:p>
        </p:txBody>
      </p:sp>
      <p:sp>
        <p:nvSpPr>
          <p:cNvPr id="5" name="Rectangle 4"/>
          <p:cNvSpPr/>
          <p:nvPr/>
        </p:nvSpPr>
        <p:spPr>
          <a:xfrm>
            <a:off x="9066148" y="4475277"/>
            <a:ext cx="967391" cy="738569"/>
          </a:xfrm>
          <a:prstGeom prst="rect">
            <a:avLst/>
          </a:prstGeom>
        </p:spPr>
        <p:txBody>
          <a:bodyPr wrap="none" lIns="121830" tIns="60913" rIns="121830" bIns="60913">
            <a:spAutoFit/>
          </a:bodyPr>
          <a:lstStyle/>
          <a:p>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big</a:t>
            </a:r>
            <a:endParaRPr lang="vi-VN" sz="4000" dirty="0">
              <a:solidFill>
                <a:srgbClr val="FF0000"/>
              </a:solidFill>
            </a:endParaRPr>
          </a:p>
        </p:txBody>
      </p:sp>
      <p:sp>
        <p:nvSpPr>
          <p:cNvPr id="6" name="Rectangle 5"/>
          <p:cNvSpPr/>
          <p:nvPr/>
        </p:nvSpPr>
        <p:spPr>
          <a:xfrm>
            <a:off x="9971163" y="5238828"/>
            <a:ext cx="1462719" cy="738569"/>
          </a:xfrm>
          <a:prstGeom prst="rect">
            <a:avLst/>
          </a:prstGeom>
        </p:spPr>
        <p:txBody>
          <a:bodyPr wrap="none" lIns="121830" tIns="60913" rIns="121830" bIns="60913">
            <a:spAutoFit/>
          </a:bodyPr>
          <a:lstStyle/>
          <a:p>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small</a:t>
            </a:r>
            <a:endParaRPr lang="vi-VN" sz="4000" dirty="0">
              <a:solidFill>
                <a:srgbClr val="FF0000"/>
              </a:solidFill>
            </a:endParaRPr>
          </a:p>
        </p:txBody>
      </p:sp>
    </p:spTree>
    <p:extLst>
      <p:ext uri="{BB962C8B-B14F-4D97-AF65-F5344CB8AC3E}">
        <p14:creationId xmlns:p14="http://schemas.microsoft.com/office/powerpoint/2010/main" val="40109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rrow.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610EE-D62D-4190-7E89-3EA04D779647}"/>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2B8C6F-F77C-4EC4-093C-F8B0F9575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C1C45B4-1734-808B-DC27-5BEE8EA9D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73E4E5E4-0ECD-41DA-89AA-0753BA16CACE}"/>
              </a:ext>
            </a:extLst>
          </p:cNvPr>
          <p:cNvSpPr/>
          <p:nvPr/>
        </p:nvSpPr>
        <p:spPr>
          <a:xfrm>
            <a:off x="892522" y="-187794"/>
            <a:ext cx="8310283" cy="2771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FF0000"/>
                </a:solidFill>
                <a:latin typeface="Times New Roman" panose="02020603050405020304" pitchFamily="18" charset="0"/>
                <a:cs typeface="Times New Roman" panose="02020603050405020304" pitchFamily="18" charset="0"/>
              </a:rPr>
              <a:t>CONTENTS</a:t>
            </a:r>
          </a:p>
        </p:txBody>
      </p:sp>
      <p:sp>
        <p:nvSpPr>
          <p:cNvPr id="27" name="Rectangle: Rounded Corners 26">
            <a:extLst>
              <a:ext uri="{FF2B5EF4-FFF2-40B4-BE49-F238E27FC236}">
                <a16:creationId xmlns:a16="http://schemas.microsoft.com/office/drawing/2014/main" id="{1A85F6C9-5F41-471C-B2E8-7913B4DBE8A1}"/>
              </a:ext>
            </a:extLst>
          </p:cNvPr>
          <p:cNvSpPr/>
          <p:nvPr/>
        </p:nvSpPr>
        <p:spPr>
          <a:xfrm>
            <a:off x="2964629" y="3814662"/>
            <a:ext cx="7440704"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LISTEN AND CIRCLE</a:t>
            </a:r>
          </a:p>
        </p:txBody>
      </p:sp>
      <p:sp>
        <p:nvSpPr>
          <p:cNvPr id="28" name="Oval 27">
            <a:extLst>
              <a:ext uri="{FF2B5EF4-FFF2-40B4-BE49-F238E27FC236}">
                <a16:creationId xmlns:a16="http://schemas.microsoft.com/office/drawing/2014/main" id="{1D32F817-AA07-492E-90B3-5F7A7DCBED89}"/>
              </a:ext>
            </a:extLst>
          </p:cNvPr>
          <p:cNvSpPr/>
          <p:nvPr/>
        </p:nvSpPr>
        <p:spPr>
          <a:xfrm>
            <a:off x="2289398" y="3857524"/>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3</a:t>
            </a:r>
          </a:p>
        </p:txBody>
      </p:sp>
      <p:sp>
        <p:nvSpPr>
          <p:cNvPr id="29" name="Rectangle: Rounded Corners 28">
            <a:extLst>
              <a:ext uri="{FF2B5EF4-FFF2-40B4-BE49-F238E27FC236}">
                <a16:creationId xmlns:a16="http://schemas.microsoft.com/office/drawing/2014/main" id="{25183690-D34A-4BDA-A465-C189C606B633}"/>
              </a:ext>
            </a:extLst>
          </p:cNvPr>
          <p:cNvSpPr/>
          <p:nvPr/>
        </p:nvSpPr>
        <p:spPr>
          <a:xfrm>
            <a:off x="3642583" y="4625951"/>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LET’S CHANT</a:t>
            </a:r>
          </a:p>
        </p:txBody>
      </p:sp>
      <p:sp>
        <p:nvSpPr>
          <p:cNvPr id="30" name="Oval 29">
            <a:extLst>
              <a:ext uri="{FF2B5EF4-FFF2-40B4-BE49-F238E27FC236}">
                <a16:creationId xmlns:a16="http://schemas.microsoft.com/office/drawing/2014/main" id="{B2375E2B-16D0-40BB-B777-8CBC9DE4F0A5}"/>
              </a:ext>
            </a:extLst>
          </p:cNvPr>
          <p:cNvSpPr/>
          <p:nvPr/>
        </p:nvSpPr>
        <p:spPr>
          <a:xfrm>
            <a:off x="2897851" y="4701568"/>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4</a:t>
            </a:r>
          </a:p>
        </p:txBody>
      </p:sp>
      <p:sp>
        <p:nvSpPr>
          <p:cNvPr id="31" name="Rectangle: Rounded Corners 30">
            <a:extLst>
              <a:ext uri="{FF2B5EF4-FFF2-40B4-BE49-F238E27FC236}">
                <a16:creationId xmlns:a16="http://schemas.microsoft.com/office/drawing/2014/main" id="{DA45551B-340B-45ED-AA3E-7D3DA5E86F81}"/>
              </a:ext>
            </a:extLst>
          </p:cNvPr>
          <p:cNvSpPr/>
          <p:nvPr/>
        </p:nvSpPr>
        <p:spPr>
          <a:xfrm>
            <a:off x="3988680" y="5529564"/>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PLAY GAME</a:t>
            </a:r>
          </a:p>
        </p:txBody>
      </p:sp>
      <p:sp>
        <p:nvSpPr>
          <p:cNvPr id="32" name="Oval 31">
            <a:extLst>
              <a:ext uri="{FF2B5EF4-FFF2-40B4-BE49-F238E27FC236}">
                <a16:creationId xmlns:a16="http://schemas.microsoft.com/office/drawing/2014/main" id="{1252C02F-B816-41B3-99BC-38AA78BECB9C}"/>
              </a:ext>
            </a:extLst>
          </p:cNvPr>
          <p:cNvSpPr/>
          <p:nvPr/>
        </p:nvSpPr>
        <p:spPr>
          <a:xfrm>
            <a:off x="3313449" y="5548334"/>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5</a:t>
            </a:r>
          </a:p>
        </p:txBody>
      </p:sp>
      <p:sp>
        <p:nvSpPr>
          <p:cNvPr id="33" name="Rectangle: Rounded Corners 32">
            <a:extLst>
              <a:ext uri="{FF2B5EF4-FFF2-40B4-BE49-F238E27FC236}">
                <a16:creationId xmlns:a16="http://schemas.microsoft.com/office/drawing/2014/main" id="{84F9570B-BF6A-4875-9C15-4AE5D1549C17}"/>
              </a:ext>
            </a:extLst>
          </p:cNvPr>
          <p:cNvSpPr/>
          <p:nvPr/>
        </p:nvSpPr>
        <p:spPr>
          <a:xfrm>
            <a:off x="2054716" y="1967928"/>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WARM -UP</a:t>
            </a:r>
          </a:p>
        </p:txBody>
      </p:sp>
      <p:sp>
        <p:nvSpPr>
          <p:cNvPr id="34" name="Oval 33">
            <a:extLst>
              <a:ext uri="{FF2B5EF4-FFF2-40B4-BE49-F238E27FC236}">
                <a16:creationId xmlns:a16="http://schemas.microsoft.com/office/drawing/2014/main" id="{E9E9B283-1326-4DDE-BEE1-B67E6E58CD03}"/>
              </a:ext>
            </a:extLst>
          </p:cNvPr>
          <p:cNvSpPr/>
          <p:nvPr/>
        </p:nvSpPr>
        <p:spPr>
          <a:xfrm>
            <a:off x="1325697" y="2010790"/>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1</a:t>
            </a:r>
          </a:p>
        </p:txBody>
      </p:sp>
      <p:sp>
        <p:nvSpPr>
          <p:cNvPr id="35" name="Rectangle: Rounded Corners 34">
            <a:extLst>
              <a:ext uri="{FF2B5EF4-FFF2-40B4-BE49-F238E27FC236}">
                <a16:creationId xmlns:a16="http://schemas.microsoft.com/office/drawing/2014/main" id="{16021101-5107-4493-B634-00B112ED24E8}"/>
              </a:ext>
            </a:extLst>
          </p:cNvPr>
          <p:cNvSpPr/>
          <p:nvPr/>
        </p:nvSpPr>
        <p:spPr>
          <a:xfrm>
            <a:off x="2489503" y="2913701"/>
            <a:ext cx="6762750"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500" b="1" dirty="0">
                <a:solidFill>
                  <a:schemeClr val="tx1"/>
                </a:solidFill>
                <a:latin typeface="Times New Roman" panose="02020603050405020304" pitchFamily="18" charset="0"/>
                <a:cs typeface="Times New Roman" panose="02020603050405020304" pitchFamily="18" charset="0"/>
              </a:rPr>
              <a:t>LISTEN AND REPEAT</a:t>
            </a:r>
          </a:p>
        </p:txBody>
      </p:sp>
      <p:sp>
        <p:nvSpPr>
          <p:cNvPr id="36" name="Oval 35">
            <a:extLst>
              <a:ext uri="{FF2B5EF4-FFF2-40B4-BE49-F238E27FC236}">
                <a16:creationId xmlns:a16="http://schemas.microsoft.com/office/drawing/2014/main" id="{686ACEAF-3885-4173-B538-6FB3562FEDCC}"/>
              </a:ext>
            </a:extLst>
          </p:cNvPr>
          <p:cNvSpPr/>
          <p:nvPr/>
        </p:nvSpPr>
        <p:spPr>
          <a:xfrm>
            <a:off x="1760484" y="2956563"/>
            <a:ext cx="675231" cy="585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latin typeface="Times New Roman" panose="02020603050405020304" pitchFamily="18" charset="0"/>
                <a:cs typeface="Times New Roman" panose="02020603050405020304" pitchFamily="18" charset="0"/>
              </a:rPr>
              <a:t>2</a:t>
            </a:r>
          </a:p>
        </p:txBody>
      </p:sp>
      <p:pic>
        <p:nvPicPr>
          <p:cNvPr id="37" name="Picture 2" descr="Related image">
            <a:hlinkClick r:id="" action="ppaction://noaction"/>
            <a:extLst>
              <a:ext uri="{FF2B5EF4-FFF2-40B4-BE49-F238E27FC236}">
                <a16:creationId xmlns:a16="http://schemas.microsoft.com/office/drawing/2014/main" id="{90C60362-9928-4EB7-BE77-8FF2A89EB7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29" r="-3381"/>
          <a:stretch/>
        </p:blipFill>
        <p:spPr bwMode="auto">
          <a:xfrm>
            <a:off x="8059226" y="4818517"/>
            <a:ext cx="1172817" cy="203948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lated image">
            <a:hlinkClick r:id="" action="ppaction://noaction"/>
            <a:extLst>
              <a:ext uri="{FF2B5EF4-FFF2-40B4-BE49-F238E27FC236}">
                <a16:creationId xmlns:a16="http://schemas.microsoft.com/office/drawing/2014/main" id="{4FE3407D-B023-4407-B575-D272593604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262"/>
          <a:stretch/>
        </p:blipFill>
        <p:spPr bwMode="auto">
          <a:xfrm>
            <a:off x="9590340" y="2810613"/>
            <a:ext cx="1141891" cy="21838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Related image">
            <a:hlinkClick r:id="" action="ppaction://noaction"/>
            <a:extLst>
              <a:ext uri="{FF2B5EF4-FFF2-40B4-BE49-F238E27FC236}">
                <a16:creationId xmlns:a16="http://schemas.microsoft.com/office/drawing/2014/main" id="{13879EC9-6DB8-4F6B-8944-3DDB8D6EC8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29" r="-3381"/>
          <a:stretch/>
        </p:blipFill>
        <p:spPr bwMode="auto">
          <a:xfrm>
            <a:off x="9818924" y="264201"/>
            <a:ext cx="1172817" cy="20394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Related image">
            <a:hlinkClick r:id="" action="ppaction://noaction"/>
            <a:extLst>
              <a:ext uri="{FF2B5EF4-FFF2-40B4-BE49-F238E27FC236}">
                <a16:creationId xmlns:a16="http://schemas.microsoft.com/office/drawing/2014/main" id="{8EDF15D1-AB2A-4C1D-9D0F-F4961E33E3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6262"/>
          <a:stretch/>
        </p:blipFill>
        <p:spPr bwMode="auto">
          <a:xfrm>
            <a:off x="97759" y="4273902"/>
            <a:ext cx="1141891" cy="218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37"/>
                                        </p:tgtEl>
                                        <p:attrNameLst>
                                          <p:attrName>ppt_x</p:attrName>
                                        </p:attrNameLst>
                                      </p:cBhvr>
                                      <p:tavLst>
                                        <p:tav tm="0">
                                          <p:val>
                                            <p:strVal val="ppt_x"/>
                                          </p:val>
                                        </p:tav>
                                        <p:tav tm="100000">
                                          <p:val>
                                            <p:strVal val="ppt_x"/>
                                          </p:val>
                                        </p:tav>
                                      </p:tavLst>
                                    </p:anim>
                                    <p:anim calcmode="lin" valueType="num">
                                      <p:cBhvr additive="base">
                                        <p:cTn id="7" dur="500"/>
                                        <p:tgtEl>
                                          <p:spTgt spid="37"/>
                                        </p:tgtEl>
                                        <p:attrNameLst>
                                          <p:attrName>ppt_y</p:attrName>
                                        </p:attrNameLst>
                                      </p:cBhvr>
                                      <p:tavLst>
                                        <p:tav tm="0">
                                          <p:val>
                                            <p:strVal val="ppt_y"/>
                                          </p:val>
                                        </p:tav>
                                        <p:tav tm="100000">
                                          <p:val>
                                            <p:strVal val="0-ppt_h/2"/>
                                          </p:val>
                                        </p:tav>
                                      </p:tavLst>
                                    </p:anim>
                                    <p:set>
                                      <p:cBhvr>
                                        <p:cTn id="8" dur="1" fill="hold">
                                          <p:stCondLst>
                                            <p:cond delay="499"/>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38"/>
                                        </p:tgtEl>
                                        <p:attrNameLst>
                                          <p:attrName>ppt_x</p:attrName>
                                        </p:attrNameLst>
                                      </p:cBhvr>
                                      <p:tavLst>
                                        <p:tav tm="0">
                                          <p:val>
                                            <p:strVal val="ppt_x"/>
                                          </p:val>
                                        </p:tav>
                                        <p:tav tm="100000">
                                          <p:val>
                                            <p:strVal val="ppt_x"/>
                                          </p:val>
                                        </p:tav>
                                      </p:tavLst>
                                    </p:anim>
                                    <p:anim calcmode="lin" valueType="num">
                                      <p:cBhvr additive="base">
                                        <p:cTn id="13" dur="500"/>
                                        <p:tgtEl>
                                          <p:spTgt spid="38"/>
                                        </p:tgtEl>
                                        <p:attrNameLst>
                                          <p:attrName>ppt_y</p:attrName>
                                        </p:attrNameLst>
                                      </p:cBhvr>
                                      <p:tavLst>
                                        <p:tav tm="0">
                                          <p:val>
                                            <p:strVal val="ppt_y"/>
                                          </p:val>
                                        </p:tav>
                                        <p:tav tm="100000">
                                          <p:val>
                                            <p:strVal val="0-ppt_h/2"/>
                                          </p:val>
                                        </p:tav>
                                      </p:tavLst>
                                    </p:anim>
                                    <p:set>
                                      <p:cBhvr>
                                        <p:cTn id="14" dur="1" fill="hold">
                                          <p:stCondLst>
                                            <p:cond delay="499"/>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0-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nodeType="clickEffect">
                                  <p:stCondLst>
                                    <p:cond delay="0"/>
                                  </p:stCondLst>
                                  <p:childTnLst>
                                    <p:anim calcmode="lin" valueType="num">
                                      <p:cBhvr additive="base">
                                        <p:cTn id="24" dur="500"/>
                                        <p:tgtEl>
                                          <p:spTgt spid="40"/>
                                        </p:tgtEl>
                                        <p:attrNameLst>
                                          <p:attrName>ppt_x</p:attrName>
                                        </p:attrNameLst>
                                      </p:cBhvr>
                                      <p:tavLst>
                                        <p:tav tm="0">
                                          <p:val>
                                            <p:strVal val="ppt_x"/>
                                          </p:val>
                                        </p:tav>
                                        <p:tav tm="100000">
                                          <p:val>
                                            <p:strVal val="ppt_x"/>
                                          </p:val>
                                        </p:tav>
                                      </p:tavLst>
                                    </p:anim>
                                    <p:anim calcmode="lin" valueType="num">
                                      <p:cBhvr additive="base">
                                        <p:cTn id="25" dur="500"/>
                                        <p:tgtEl>
                                          <p:spTgt spid="40"/>
                                        </p:tgtEl>
                                        <p:attrNameLst>
                                          <p:attrName>ppt_y</p:attrName>
                                        </p:attrNameLst>
                                      </p:cBhvr>
                                      <p:tavLst>
                                        <p:tav tm="0">
                                          <p:val>
                                            <p:strVal val="ppt_y"/>
                                          </p:val>
                                        </p:tav>
                                        <p:tav tm="100000">
                                          <p:val>
                                            <p:strVal val="0-ppt_h/2"/>
                                          </p:val>
                                        </p:tav>
                                      </p:tavLst>
                                    </p:anim>
                                    <p:set>
                                      <p:cBhvr>
                                        <p:cTn id="2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2">
            <a:extLst>
              <a:ext uri="{FF2B5EF4-FFF2-40B4-BE49-F238E27FC236}">
                <a16:creationId xmlns:a16="http://schemas.microsoft.com/office/drawing/2014/main" id="{E4AA10AB-C39C-43DB-B176-5E47234DAC40}"/>
              </a:ext>
            </a:extLst>
          </p:cNvPr>
          <p:cNvSpPr txBox="1">
            <a:spLocks noChangeArrowheads="1"/>
          </p:cNvSpPr>
          <p:nvPr/>
        </p:nvSpPr>
        <p:spPr bwMode="auto">
          <a:xfrm>
            <a:off x="824948" y="211917"/>
            <a:ext cx="89535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FF0000"/>
                </a:solidFill>
                <a:latin typeface="Arial" pitchFamily="34" charset="0"/>
              </a:rPr>
              <a:t>5. LET’S WRITE</a:t>
            </a:r>
          </a:p>
        </p:txBody>
      </p:sp>
      <p:grpSp>
        <p:nvGrpSpPr>
          <p:cNvPr id="10" name="Group 9">
            <a:extLst>
              <a:ext uri="{FF2B5EF4-FFF2-40B4-BE49-F238E27FC236}">
                <a16:creationId xmlns:a16="http://schemas.microsoft.com/office/drawing/2014/main" id="{311A1318-EFF8-4488-BFA1-ED1FC118B188}"/>
              </a:ext>
            </a:extLst>
          </p:cNvPr>
          <p:cNvGrpSpPr/>
          <p:nvPr/>
        </p:nvGrpSpPr>
        <p:grpSpPr>
          <a:xfrm>
            <a:off x="672234" y="1002911"/>
            <a:ext cx="10831865" cy="5161915"/>
            <a:chOff x="502920" y="298768"/>
            <a:chExt cx="8126406" cy="4596448"/>
          </a:xfrm>
        </p:grpSpPr>
        <p:pic>
          <p:nvPicPr>
            <p:cNvPr id="11" name="Picture 10">
              <a:extLst>
                <a:ext uri="{FF2B5EF4-FFF2-40B4-BE49-F238E27FC236}">
                  <a16:creationId xmlns:a16="http://schemas.microsoft.com/office/drawing/2014/main" id="{0FB5817A-5390-4626-B35D-AC81C5A1F5A1}"/>
                </a:ext>
              </a:extLst>
            </p:cNvPr>
            <p:cNvPicPr>
              <a:picLocks noChangeAspect="1"/>
            </p:cNvPicPr>
            <p:nvPr/>
          </p:nvPicPr>
          <p:blipFill rotWithShape="1">
            <a:blip r:embed="rId4">
              <a:extLst>
                <a:ext uri="{28A0092B-C50C-407E-A947-70E740481C1C}">
                  <a14:useLocalDpi xmlns:a14="http://schemas.microsoft.com/office/drawing/2010/main" val="0"/>
                </a:ext>
              </a:extLst>
            </a:blip>
            <a:srcRect t="10663"/>
            <a:stretch/>
          </p:blipFill>
          <p:spPr>
            <a:xfrm>
              <a:off x="502920" y="298768"/>
              <a:ext cx="8126406" cy="4596448"/>
            </a:xfrm>
            <a:prstGeom prst="rect">
              <a:avLst/>
            </a:prstGeom>
          </p:spPr>
        </p:pic>
        <p:pic>
          <p:nvPicPr>
            <p:cNvPr id="12" name="Picture 11">
              <a:extLst>
                <a:ext uri="{FF2B5EF4-FFF2-40B4-BE49-F238E27FC236}">
                  <a16:creationId xmlns:a16="http://schemas.microsoft.com/office/drawing/2014/main" id="{678E749E-54F1-42D1-BA71-F68D551901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122" y="1770628"/>
              <a:ext cx="5410956" cy="2781688"/>
            </a:xfrm>
            <a:prstGeom prst="rect">
              <a:avLst/>
            </a:prstGeom>
          </p:spPr>
        </p:pic>
      </p:grpSp>
      <p:sp>
        <p:nvSpPr>
          <p:cNvPr id="13" name="TextBox 12">
            <a:extLst>
              <a:ext uri="{FF2B5EF4-FFF2-40B4-BE49-F238E27FC236}">
                <a16:creationId xmlns:a16="http://schemas.microsoft.com/office/drawing/2014/main" id="{E580BA69-2BFE-4818-8CA9-008789219159}"/>
              </a:ext>
            </a:extLst>
          </p:cNvPr>
          <p:cNvSpPr txBox="1"/>
          <p:nvPr/>
        </p:nvSpPr>
        <p:spPr>
          <a:xfrm>
            <a:off x="3625112" y="1094219"/>
            <a:ext cx="5551188" cy="738549"/>
          </a:xfrm>
          <a:prstGeom prst="rect">
            <a:avLst/>
          </a:prstGeom>
          <a:noFill/>
        </p:spPr>
        <p:txBody>
          <a:bodyPr wrap="square" lIns="121809" tIns="60903" rIns="121809" bIns="60903" rtlCol="0">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small</a:t>
            </a:r>
          </a:p>
        </p:txBody>
      </p:sp>
      <p:sp>
        <p:nvSpPr>
          <p:cNvPr id="14" name="TextBox 13">
            <a:extLst>
              <a:ext uri="{FF2B5EF4-FFF2-40B4-BE49-F238E27FC236}">
                <a16:creationId xmlns:a16="http://schemas.microsoft.com/office/drawing/2014/main" id="{3C9208B9-4D85-4C9B-9AAE-41110FBD443C}"/>
              </a:ext>
            </a:extLst>
          </p:cNvPr>
          <p:cNvSpPr txBox="1"/>
          <p:nvPr/>
        </p:nvSpPr>
        <p:spPr>
          <a:xfrm>
            <a:off x="3157896" y="1517895"/>
            <a:ext cx="3029516" cy="738549"/>
          </a:xfrm>
          <a:prstGeom prst="rect">
            <a:avLst/>
          </a:prstGeom>
          <a:noFill/>
        </p:spPr>
        <p:txBody>
          <a:bodyPr wrap="square" lIns="121809" tIns="60903" rIns="121809" bIns="60903" rtlCol="0">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bed/desk</a:t>
            </a:r>
          </a:p>
        </p:txBody>
      </p:sp>
      <p:sp>
        <p:nvSpPr>
          <p:cNvPr id="15" name="TextBox 14">
            <a:extLst>
              <a:ext uri="{FF2B5EF4-FFF2-40B4-BE49-F238E27FC236}">
                <a16:creationId xmlns:a16="http://schemas.microsoft.com/office/drawing/2014/main" id="{22181F50-2660-412B-8DE4-859C74D1B3B2}"/>
              </a:ext>
            </a:extLst>
          </p:cNvPr>
          <p:cNvSpPr txBox="1"/>
          <p:nvPr/>
        </p:nvSpPr>
        <p:spPr>
          <a:xfrm>
            <a:off x="5717426" y="1503310"/>
            <a:ext cx="5551188" cy="738549"/>
          </a:xfrm>
          <a:prstGeom prst="rect">
            <a:avLst/>
          </a:prstGeom>
          <a:noFill/>
        </p:spPr>
        <p:txBody>
          <a:bodyPr wrap="square" lIns="121809" tIns="60903" rIns="121809" bIns="60903" rtlCol="0">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small/old</a:t>
            </a:r>
          </a:p>
        </p:txBody>
      </p:sp>
      <p:sp>
        <p:nvSpPr>
          <p:cNvPr id="16" name="TextBox 15">
            <a:extLst>
              <a:ext uri="{FF2B5EF4-FFF2-40B4-BE49-F238E27FC236}">
                <a16:creationId xmlns:a16="http://schemas.microsoft.com/office/drawing/2014/main" id="{7B1D9E7B-BED9-401F-8C99-88BD5BEE90FE}"/>
              </a:ext>
            </a:extLst>
          </p:cNvPr>
          <p:cNvSpPr txBox="1"/>
          <p:nvPr/>
        </p:nvSpPr>
        <p:spPr>
          <a:xfrm>
            <a:off x="2487543" y="1921091"/>
            <a:ext cx="5551188" cy="738549"/>
          </a:xfrm>
          <a:prstGeom prst="rect">
            <a:avLst/>
          </a:prstGeom>
          <a:noFill/>
        </p:spPr>
        <p:txBody>
          <a:bodyPr wrap="square" lIns="121809" tIns="60903" rIns="121809" bIns="60903" rtlCol="0">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chairs</a:t>
            </a:r>
          </a:p>
        </p:txBody>
      </p:sp>
      <p:sp>
        <p:nvSpPr>
          <p:cNvPr id="17" name="TextBox 16">
            <a:extLst>
              <a:ext uri="{FF2B5EF4-FFF2-40B4-BE49-F238E27FC236}">
                <a16:creationId xmlns:a16="http://schemas.microsoft.com/office/drawing/2014/main" id="{61DC6366-4E7C-451A-A099-053BE6528BE4}"/>
              </a:ext>
            </a:extLst>
          </p:cNvPr>
          <p:cNvSpPr txBox="1"/>
          <p:nvPr/>
        </p:nvSpPr>
        <p:spPr>
          <a:xfrm>
            <a:off x="7751569" y="1927529"/>
            <a:ext cx="3517045" cy="738549"/>
          </a:xfrm>
          <a:prstGeom prst="rect">
            <a:avLst/>
          </a:prstGeom>
          <a:noFill/>
        </p:spPr>
        <p:txBody>
          <a:bodyPr wrap="square" lIns="121809" tIns="60903" rIns="121809" bIns="60903" rtlCol="0">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old/new</a:t>
            </a:r>
          </a:p>
        </p:txBody>
      </p:sp>
    </p:spTree>
    <p:extLst>
      <p:ext uri="{BB962C8B-B14F-4D97-AF65-F5344CB8AC3E}">
        <p14:creationId xmlns:p14="http://schemas.microsoft.com/office/powerpoint/2010/main" val="1012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
            <a:extLst>
              <a:ext uri="{FF2B5EF4-FFF2-40B4-BE49-F238E27FC236}">
                <a16:creationId xmlns:a16="http://schemas.microsoft.com/office/drawing/2014/main" id="{6090A5F8-4600-46EA-B6F8-F77A83C71485}"/>
              </a:ext>
            </a:extLst>
          </p:cNvPr>
          <p:cNvSpPr txBox="1">
            <a:spLocks noChangeArrowheads="1"/>
          </p:cNvSpPr>
          <p:nvPr/>
        </p:nvSpPr>
        <p:spPr bwMode="auto">
          <a:xfrm>
            <a:off x="824948" y="211917"/>
            <a:ext cx="8953500" cy="6309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0070C0"/>
                </a:solidFill>
                <a:latin typeface="Arial" pitchFamily="34" charset="0"/>
              </a:rPr>
              <a:t>6. PROJECT</a:t>
            </a:r>
          </a:p>
        </p:txBody>
      </p:sp>
      <p:pic>
        <p:nvPicPr>
          <p:cNvPr id="11" name="Picture 10">
            <a:extLst>
              <a:ext uri="{FF2B5EF4-FFF2-40B4-BE49-F238E27FC236}">
                <a16:creationId xmlns:a16="http://schemas.microsoft.com/office/drawing/2014/main" id="{085387E8-B003-4D06-B903-1B74320B8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764" y="1633579"/>
            <a:ext cx="8102672" cy="4838616"/>
          </a:xfrm>
          <a:prstGeom prst="rect">
            <a:avLst/>
          </a:prstGeom>
        </p:spPr>
      </p:pic>
      <p:pic>
        <p:nvPicPr>
          <p:cNvPr id="12" name="Picture 11">
            <a:extLst>
              <a:ext uri="{FF2B5EF4-FFF2-40B4-BE49-F238E27FC236}">
                <a16:creationId xmlns:a16="http://schemas.microsoft.com/office/drawing/2014/main" id="{307AD127-D032-4B04-B99C-3E09D8088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307" y="1054775"/>
            <a:ext cx="5586059" cy="906760"/>
          </a:xfrm>
          <a:prstGeom prst="rect">
            <a:avLst/>
          </a:prstGeom>
        </p:spPr>
      </p:pic>
    </p:spTree>
    <p:extLst>
      <p:ext uri="{BB962C8B-B14F-4D97-AF65-F5344CB8AC3E}">
        <p14:creationId xmlns:p14="http://schemas.microsoft.com/office/powerpoint/2010/main" val="398516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F7B39-4470-EDA9-2BE5-9A1CC5E442DF}"/>
              </a:ext>
            </a:extLst>
          </p:cNvPr>
          <p:cNvPicPr>
            <a:picLocks noChangeAspect="1"/>
          </p:cNvPicPr>
          <p:nvPr/>
        </p:nvPicPr>
        <p:blipFill>
          <a:blip r:embed="rId3"/>
          <a:stretch>
            <a:fillRect/>
          </a:stretch>
        </p:blipFill>
        <p:spPr>
          <a:xfrm>
            <a:off x="0" y="-19050"/>
            <a:ext cx="12192000" cy="6868270"/>
          </a:xfrm>
          <a:prstGeom prst="rect">
            <a:avLst/>
          </a:prstGeom>
        </p:spPr>
      </p:pic>
      <p:pic>
        <p:nvPicPr>
          <p:cNvPr id="4" name="Picture 3">
            <a:extLst>
              <a:ext uri="{FF2B5EF4-FFF2-40B4-BE49-F238E27FC236}">
                <a16:creationId xmlns:a16="http://schemas.microsoft.com/office/drawing/2014/main" id="{129731BF-E697-A299-AE88-91D7D08D6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222A700F-6C3E-C5E5-A7D8-083A66434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2">
            <a:extLst>
              <a:ext uri="{FF2B5EF4-FFF2-40B4-BE49-F238E27FC236}">
                <a16:creationId xmlns:a16="http://schemas.microsoft.com/office/drawing/2014/main" id="{556A9DF4-DE7D-4972-A335-E43EAC6E7B26}"/>
              </a:ext>
            </a:extLst>
          </p:cNvPr>
          <p:cNvSpPr>
            <a:spLocks noChangeArrowheads="1" noChangeShapeType="1" noTextEdit="1"/>
          </p:cNvSpPr>
          <p:nvPr/>
        </p:nvSpPr>
        <p:spPr bwMode="auto">
          <a:xfrm>
            <a:off x="3000375" y="710407"/>
            <a:ext cx="6191250" cy="2160588"/>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sp>
        <p:nvSpPr>
          <p:cNvPr id="7" name="WordArt 2">
            <a:extLst>
              <a:ext uri="{FF2B5EF4-FFF2-40B4-BE49-F238E27FC236}">
                <a16:creationId xmlns:a16="http://schemas.microsoft.com/office/drawing/2014/main" id="{46C8E6A4-D1E4-4884-95FC-72985ECD747A}"/>
              </a:ext>
            </a:extLst>
          </p:cNvPr>
          <p:cNvSpPr>
            <a:spLocks noChangeArrowheads="1" noChangeShapeType="1" noTextEdit="1"/>
          </p:cNvSpPr>
          <p:nvPr/>
        </p:nvSpPr>
        <p:spPr bwMode="auto">
          <a:xfrm>
            <a:off x="1800224" y="3163093"/>
            <a:ext cx="8943975" cy="2160588"/>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70C0"/>
                </a:solidFill>
                <a:effectLst>
                  <a:outerShdw dist="35921" dir="2700000" algn="ctr" rotWithShape="0">
                    <a:srgbClr val="990000"/>
                  </a:outerShdw>
                </a:effectLst>
                <a:latin typeface="Impact"/>
              </a:rPr>
              <a:t>MATCHING</a:t>
            </a:r>
          </a:p>
        </p:txBody>
      </p:sp>
    </p:spTree>
    <p:extLst>
      <p:ext uri="{BB962C8B-B14F-4D97-AF65-F5344CB8AC3E}">
        <p14:creationId xmlns:p14="http://schemas.microsoft.com/office/powerpoint/2010/main" val="205557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5" name="Rectangle 14"/>
          <p:cNvSpPr/>
          <p:nvPr/>
        </p:nvSpPr>
        <p:spPr>
          <a:xfrm>
            <a:off x="8426678" y="4091673"/>
            <a:ext cx="3092450" cy="363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b="1" dirty="0">
                <a:solidFill>
                  <a:srgbClr val="FF0000"/>
                </a:solidFill>
              </a:rPr>
              <a:t>  window</a:t>
            </a:r>
            <a:endParaRPr lang="en-US" sz="3000" b="1" dirty="0">
              <a:solidFill>
                <a:schemeClr val="tx2"/>
              </a:solidFill>
            </a:endParaRPr>
          </a:p>
        </p:txBody>
      </p:sp>
      <p:sp>
        <p:nvSpPr>
          <p:cNvPr id="2" name="Rectangle 1"/>
          <p:cNvSpPr/>
          <p:nvPr/>
        </p:nvSpPr>
        <p:spPr>
          <a:xfrm>
            <a:off x="3048000" y="152400"/>
            <a:ext cx="60960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500" b="1" dirty="0">
                <a:solidFill>
                  <a:srgbClr val="FF0000"/>
                </a:solidFill>
                <a:latin typeface="Times New Roman" pitchFamily="18" charset="0"/>
                <a:cs typeface="Times New Roman" pitchFamily="18" charset="0"/>
              </a:rPr>
              <a:t>CHECK VOCABULARY:</a:t>
            </a:r>
            <a:r>
              <a:rPr lang="en-US" sz="2500" b="1" dirty="0">
                <a:solidFill>
                  <a:schemeClr val="tx2"/>
                </a:solidFill>
                <a:latin typeface="Times New Roman" pitchFamily="18" charset="0"/>
                <a:cs typeface="Times New Roman" pitchFamily="18" charset="0"/>
              </a:rPr>
              <a:t>MATCHING</a:t>
            </a:r>
          </a:p>
        </p:txBody>
      </p:sp>
      <p:sp>
        <p:nvSpPr>
          <p:cNvPr id="16" name="Rectangle 15"/>
          <p:cNvSpPr/>
          <p:nvPr/>
        </p:nvSpPr>
        <p:spPr>
          <a:xfrm>
            <a:off x="7056357" y="2698718"/>
            <a:ext cx="384492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rPr>
              <a:t>bed</a:t>
            </a:r>
          </a:p>
        </p:txBody>
      </p:sp>
      <p:sp>
        <p:nvSpPr>
          <p:cNvPr id="18" name="Rectangle 17"/>
          <p:cNvSpPr/>
          <p:nvPr/>
        </p:nvSpPr>
        <p:spPr>
          <a:xfrm>
            <a:off x="6934872" y="1216644"/>
            <a:ext cx="3935413"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rPr>
              <a:t>desk</a:t>
            </a:r>
          </a:p>
        </p:txBody>
      </p:sp>
      <p:cxnSp>
        <p:nvCxnSpPr>
          <p:cNvPr id="4" name="Straight Arrow Connector 3"/>
          <p:cNvCxnSpPr>
            <a:cxnSpLocks/>
          </p:cNvCxnSpPr>
          <p:nvPr/>
        </p:nvCxnSpPr>
        <p:spPr>
          <a:xfrm>
            <a:off x="3699373" y="1646103"/>
            <a:ext cx="4847524" cy="1316634"/>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a:stCxn id="40" idx="3"/>
          </p:cNvCxnSpPr>
          <p:nvPr/>
        </p:nvCxnSpPr>
        <p:spPr>
          <a:xfrm flipV="1">
            <a:off x="3588982" y="1499634"/>
            <a:ext cx="4699612" cy="1463103"/>
          </a:xfrm>
          <a:prstGeom prst="straightConnector1">
            <a:avLst/>
          </a:prstGeom>
          <a:ln w="38100">
            <a:solidFill>
              <a:srgbClr val="0070C0"/>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3607696" y="4590741"/>
            <a:ext cx="4680898" cy="1313116"/>
          </a:xfrm>
          <a:prstGeom prst="straightConnector1">
            <a:avLst/>
          </a:prstGeom>
          <a:ln w="38100">
            <a:solidFill>
              <a:srgbClr val="7030A0"/>
            </a:solidFill>
            <a:tailEnd type="arrow"/>
          </a:ln>
          <a:effectLst/>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061" y="2397690"/>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4755" y="2834149"/>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a:extLst>
              <a:ext uri="{FF2B5EF4-FFF2-40B4-BE49-F238E27FC236}">
                <a16:creationId xmlns:a16="http://schemas.microsoft.com/office/drawing/2014/main" id="{92F23890-56E6-4DA6-8238-10410991BA56}"/>
              </a:ext>
            </a:extLst>
          </p:cNvPr>
          <p:cNvSpPr/>
          <p:nvPr/>
        </p:nvSpPr>
        <p:spPr>
          <a:xfrm>
            <a:off x="8678061" y="5529179"/>
            <a:ext cx="2972231"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000" b="1" dirty="0">
                <a:solidFill>
                  <a:srgbClr val="FF0000"/>
                </a:solidFill>
              </a:rPr>
              <a:t>door</a:t>
            </a:r>
          </a:p>
        </p:txBody>
      </p:sp>
      <p:cxnSp>
        <p:nvCxnSpPr>
          <p:cNvPr id="32" name="Straight Arrow Connector 31">
            <a:extLst>
              <a:ext uri="{FF2B5EF4-FFF2-40B4-BE49-F238E27FC236}">
                <a16:creationId xmlns:a16="http://schemas.microsoft.com/office/drawing/2014/main" id="{B0339921-4182-4D9F-9903-78663B28BC70}"/>
              </a:ext>
            </a:extLst>
          </p:cNvPr>
          <p:cNvCxnSpPr>
            <a:cxnSpLocks/>
          </p:cNvCxnSpPr>
          <p:nvPr/>
        </p:nvCxnSpPr>
        <p:spPr>
          <a:xfrm flipV="1">
            <a:off x="3699373" y="4455212"/>
            <a:ext cx="4471233" cy="1598631"/>
          </a:xfrm>
          <a:prstGeom prst="straightConnector1">
            <a:avLst/>
          </a:prstGeom>
          <a:ln w="38100">
            <a:solidFill>
              <a:srgbClr val="00B050"/>
            </a:solidFill>
            <a:tailEnd type="arrow"/>
          </a:ln>
          <a:effec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C0DA906-1A7C-4F31-BC91-0AEE13F39826}"/>
              </a:ext>
            </a:extLst>
          </p:cNvPr>
          <p:cNvSpPr/>
          <p:nvPr/>
        </p:nvSpPr>
        <p:spPr>
          <a:xfrm>
            <a:off x="1887794" y="1100598"/>
            <a:ext cx="1757311" cy="1038226"/>
          </a:xfrm>
          <a:prstGeom prst="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7965316-2960-4CEF-9C5A-BD40ED1F72C7}"/>
              </a:ext>
            </a:extLst>
          </p:cNvPr>
          <p:cNvSpPr/>
          <p:nvPr/>
        </p:nvSpPr>
        <p:spPr>
          <a:xfrm>
            <a:off x="1887794" y="2443624"/>
            <a:ext cx="1701188" cy="1038226"/>
          </a:xfrm>
          <a:prstGeom prst="rect">
            <a:avLst/>
          </a:prstGeom>
          <a:blipFill>
            <a:blip r:embed="rId6"/>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B458A0C-80A5-4F9C-B011-6F670D5F6C18}"/>
              </a:ext>
            </a:extLst>
          </p:cNvPr>
          <p:cNvSpPr/>
          <p:nvPr/>
        </p:nvSpPr>
        <p:spPr>
          <a:xfrm>
            <a:off x="1887794" y="3804732"/>
            <a:ext cx="1757311" cy="1463102"/>
          </a:xfrm>
          <a:prstGeom prst="rect">
            <a:avLst/>
          </a:prstGeom>
          <a:blipFill>
            <a:blip r:embed="rId7"/>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7A1A7E6-E46A-4C27-A1F9-9D704CAF1CC0}"/>
              </a:ext>
            </a:extLst>
          </p:cNvPr>
          <p:cNvSpPr/>
          <p:nvPr/>
        </p:nvSpPr>
        <p:spPr>
          <a:xfrm>
            <a:off x="1812753" y="5538786"/>
            <a:ext cx="1701188" cy="1038226"/>
          </a:xfrm>
          <a:prstGeom prst="rect">
            <a:avLst/>
          </a:prstGeom>
          <a:blipFill>
            <a:blip r:embed="rId8"/>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668707"/>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heel(1)">
                                      <p:cBhvr>
                                        <p:cTn id="2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73EA7-E675-3E7E-ABE1-6E1BC7BE8428}"/>
              </a:ext>
            </a:extLst>
          </p:cNvPr>
          <p:cNvPicPr>
            <a:picLocks noChangeAspect="1"/>
          </p:cNvPicPr>
          <p:nvPr/>
        </p:nvPicPr>
        <p:blipFill>
          <a:blip r:embed="rId2"/>
          <a:stretch>
            <a:fillRect/>
          </a:stretch>
        </p:blipFill>
        <p:spPr>
          <a:xfrm>
            <a:off x="-19051" y="0"/>
            <a:ext cx="12460077" cy="6858000"/>
          </a:xfrm>
          <a:prstGeom prst="rect">
            <a:avLst/>
          </a:prstGeom>
        </p:spPr>
      </p:pic>
      <p:pic>
        <p:nvPicPr>
          <p:cNvPr id="4" name="Picture 3">
            <a:extLst>
              <a:ext uri="{FF2B5EF4-FFF2-40B4-BE49-F238E27FC236}">
                <a16:creationId xmlns:a16="http://schemas.microsoft.com/office/drawing/2014/main" id="{D977D49E-3802-20E6-85A7-F445BB8F1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4DC7193-6FCF-E48A-03B4-5AE8EB9EA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FBFCF039-BD27-B253-387C-DAA5FDC4D4C5}"/>
              </a:ext>
            </a:extLst>
          </p:cNvPr>
          <p:cNvSpPr>
            <a:spLocks noChangeArrowheads="1"/>
          </p:cNvSpPr>
          <p:nvPr/>
        </p:nvSpPr>
        <p:spPr bwMode="auto">
          <a:xfrm>
            <a:off x="2893383" y="903366"/>
            <a:ext cx="663520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7000" b="1" u="sng" dirty="0">
                <a:solidFill>
                  <a:srgbClr val="FF0000"/>
                </a:solidFill>
                <a:latin typeface="Times New Roman" pitchFamily="18" charset="0"/>
              </a:rPr>
              <a:t>Homework:</a:t>
            </a:r>
          </a:p>
        </p:txBody>
      </p:sp>
      <p:sp>
        <p:nvSpPr>
          <p:cNvPr id="7" name="Rectangle 4">
            <a:extLst>
              <a:ext uri="{FF2B5EF4-FFF2-40B4-BE49-F238E27FC236}">
                <a16:creationId xmlns:a16="http://schemas.microsoft.com/office/drawing/2014/main" id="{48561721-D2AE-9B78-0F53-1B202C5AF6FE}"/>
              </a:ext>
            </a:extLst>
          </p:cNvPr>
          <p:cNvSpPr>
            <a:spLocks noChangeArrowheads="1"/>
          </p:cNvSpPr>
          <p:nvPr/>
        </p:nvSpPr>
        <p:spPr bwMode="auto">
          <a:xfrm>
            <a:off x="2678806" y="2709862"/>
            <a:ext cx="820384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4000" b="1" dirty="0">
                <a:solidFill>
                  <a:srgbClr val="FF0066"/>
                </a:solidFill>
                <a:latin typeface="Times New Roman" pitchFamily="18" charset="0"/>
              </a:rPr>
              <a:t>- </a:t>
            </a:r>
            <a:r>
              <a:rPr lang="en-US" sz="4000" b="1" dirty="0">
                <a:solidFill>
                  <a:srgbClr val="0000FF"/>
                </a:solidFill>
                <a:latin typeface="Times New Roman" pitchFamily="18" charset="0"/>
              </a:rPr>
              <a:t>Practice more at home</a:t>
            </a:r>
          </a:p>
          <a:p>
            <a:endParaRPr lang="en-US" sz="4000" b="1" dirty="0">
              <a:solidFill>
                <a:srgbClr val="0000FF"/>
              </a:solidFill>
              <a:latin typeface="Times New Roman" pitchFamily="18" charset="0"/>
            </a:endParaRPr>
          </a:p>
          <a:p>
            <a:r>
              <a:rPr lang="en-US" sz="4000" b="1" dirty="0">
                <a:solidFill>
                  <a:srgbClr val="FF0066"/>
                </a:solidFill>
                <a:latin typeface="Times New Roman" pitchFamily="18" charset="0"/>
              </a:rPr>
              <a:t>-</a:t>
            </a:r>
            <a:r>
              <a:rPr lang="en-US" sz="4000" b="1" dirty="0">
                <a:solidFill>
                  <a:srgbClr val="0000FF"/>
                </a:solidFill>
                <a:latin typeface="Times New Roman" pitchFamily="18" charset="0"/>
              </a:rPr>
              <a:t> Prepare Unit 15- lesson 1 ( 1, 2, 3)</a:t>
            </a:r>
          </a:p>
        </p:txBody>
      </p:sp>
    </p:spTree>
    <p:extLst>
      <p:ext uri="{BB962C8B-B14F-4D97-AF65-F5344CB8AC3E}">
        <p14:creationId xmlns:p14="http://schemas.microsoft.com/office/powerpoint/2010/main" val="3009146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2" descr="20070324033529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57150">
            <a:solidFill>
              <a:srgbClr val="00CC66"/>
            </a:solidFill>
            <a:miter lim="800000"/>
            <a:headEnd/>
            <a:tailEnd/>
          </a:ln>
          <a:extLst>
            <a:ext uri="{909E8E84-426E-40DD-AFC4-6F175D3DCCD1}">
              <a14:hiddenFill xmlns:a14="http://schemas.microsoft.com/office/drawing/2010/main">
                <a:solidFill>
                  <a:srgbClr val="FFFFFF"/>
                </a:solidFill>
              </a14:hiddenFill>
            </a:ext>
          </a:extLst>
        </p:spPr>
      </p:pic>
      <p:sp>
        <p:nvSpPr>
          <p:cNvPr id="29699" name="WordArt 3"/>
          <p:cNvSpPr>
            <a:spLocks noChangeArrowheads="1" noChangeShapeType="1" noTextEdit="1"/>
          </p:cNvSpPr>
          <p:nvPr/>
        </p:nvSpPr>
        <p:spPr bwMode="auto">
          <a:xfrm>
            <a:off x="2286000" y="5029200"/>
            <a:ext cx="7943850" cy="1174750"/>
          </a:xfrm>
          <a:prstGeom prst="rect">
            <a:avLst/>
          </a:prstGeom>
        </p:spPr>
        <p:txBody>
          <a:bodyPr wrap="none" fromWordArt="1">
            <a:prstTxWarp prst="textPlain">
              <a:avLst>
                <a:gd name="adj" fmla="val 50000"/>
              </a:avLst>
            </a:prstTxWarp>
          </a:bodyPr>
          <a:lstStyle/>
          <a:p>
            <a:pPr algn="ctr"/>
            <a:r>
              <a:rPr lang="en-US" sz="72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Shelley Allegro"/>
              </a:rPr>
              <a:t>Good bye! See you again!</a:t>
            </a:r>
          </a:p>
        </p:txBody>
      </p:sp>
      <p:sp>
        <p:nvSpPr>
          <p:cNvPr id="29700" name="AutoShape 4"/>
          <p:cNvSpPr>
            <a:spLocks noChangeArrowheads="1"/>
          </p:cNvSpPr>
          <p:nvPr/>
        </p:nvSpPr>
        <p:spPr bwMode="auto">
          <a:xfrm>
            <a:off x="3492500" y="42545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1" name="AutoShape 5"/>
          <p:cNvSpPr>
            <a:spLocks noChangeArrowheads="1"/>
          </p:cNvSpPr>
          <p:nvPr/>
        </p:nvSpPr>
        <p:spPr bwMode="auto">
          <a:xfrm>
            <a:off x="4343400" y="41148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2" name="AutoShape 6"/>
          <p:cNvSpPr>
            <a:spLocks noChangeArrowheads="1"/>
          </p:cNvSpPr>
          <p:nvPr/>
        </p:nvSpPr>
        <p:spPr bwMode="auto">
          <a:xfrm>
            <a:off x="1981200" y="48768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3" name="AutoShape 7"/>
          <p:cNvSpPr>
            <a:spLocks noChangeArrowheads="1"/>
          </p:cNvSpPr>
          <p:nvPr/>
        </p:nvSpPr>
        <p:spPr bwMode="auto">
          <a:xfrm>
            <a:off x="2590800" y="27432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4" name="AutoShape 8"/>
          <p:cNvSpPr>
            <a:spLocks noChangeArrowheads="1"/>
          </p:cNvSpPr>
          <p:nvPr/>
        </p:nvSpPr>
        <p:spPr bwMode="auto">
          <a:xfrm>
            <a:off x="5867400" y="36576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5" name="AutoShape 9"/>
          <p:cNvSpPr>
            <a:spLocks noChangeArrowheads="1"/>
          </p:cNvSpPr>
          <p:nvPr/>
        </p:nvSpPr>
        <p:spPr bwMode="auto">
          <a:xfrm>
            <a:off x="7848600" y="44958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6" name="AutoShape 10"/>
          <p:cNvSpPr>
            <a:spLocks noChangeArrowheads="1"/>
          </p:cNvSpPr>
          <p:nvPr/>
        </p:nvSpPr>
        <p:spPr bwMode="auto">
          <a:xfrm>
            <a:off x="9525000" y="2286000"/>
            <a:ext cx="719138"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7" name="AutoShape 11"/>
          <p:cNvSpPr>
            <a:spLocks noChangeArrowheads="1"/>
          </p:cNvSpPr>
          <p:nvPr/>
        </p:nvSpPr>
        <p:spPr bwMode="auto">
          <a:xfrm>
            <a:off x="6858000" y="914400"/>
            <a:ext cx="719138" cy="719138"/>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8" name="AutoShape 12"/>
          <p:cNvSpPr>
            <a:spLocks noChangeArrowheads="1"/>
          </p:cNvSpPr>
          <p:nvPr/>
        </p:nvSpPr>
        <p:spPr bwMode="auto">
          <a:xfrm>
            <a:off x="5105400" y="762000"/>
            <a:ext cx="719138"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09" name="AutoShape 13"/>
          <p:cNvSpPr>
            <a:spLocks noChangeArrowheads="1"/>
          </p:cNvSpPr>
          <p:nvPr/>
        </p:nvSpPr>
        <p:spPr bwMode="auto">
          <a:xfrm>
            <a:off x="4008439" y="2493964"/>
            <a:ext cx="719137"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10" name="AutoShape 14"/>
          <p:cNvSpPr>
            <a:spLocks noChangeArrowheads="1"/>
          </p:cNvSpPr>
          <p:nvPr/>
        </p:nvSpPr>
        <p:spPr bwMode="auto">
          <a:xfrm>
            <a:off x="7392989" y="3068639"/>
            <a:ext cx="719137" cy="719137"/>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noProof="1">
              <a:latin typeface=".VnTimeH" pitchFamily="34" charset="0"/>
            </a:endParaRPr>
          </a:p>
        </p:txBody>
      </p:sp>
      <p:sp>
        <p:nvSpPr>
          <p:cNvPr id="29711" name="WordArt 15"/>
          <p:cNvSpPr>
            <a:spLocks noChangeArrowheads="1" noChangeShapeType="1" noTextEdit="1"/>
          </p:cNvSpPr>
          <p:nvPr/>
        </p:nvSpPr>
        <p:spPr bwMode="auto">
          <a:xfrm>
            <a:off x="2590800" y="990600"/>
            <a:ext cx="7488238" cy="2438400"/>
          </a:xfrm>
          <a:prstGeom prst="rect">
            <a:avLst/>
          </a:prstGeom>
        </p:spPr>
        <p:txBody>
          <a:bodyPr wrap="none" fromWordArt="1">
            <a:prstTxWarp prst="textWave4">
              <a:avLst>
                <a:gd name="adj1" fmla="val 6500"/>
                <a:gd name="adj2" fmla="val 0"/>
              </a:avLst>
            </a:prstTxWarp>
          </a:bodyPr>
          <a:lstStyle/>
          <a:p>
            <a:pPr algn="ctr"/>
            <a:r>
              <a:rPr lang="en-US" sz="3600" kern="10" dirty="0">
                <a:ln w="9525">
                  <a:solidFill>
                    <a:srgbClr val="FFFF00"/>
                  </a:solidFill>
                  <a:round/>
                  <a:headEnd/>
                  <a:tailEnd/>
                </a:ln>
                <a:solidFill>
                  <a:srgbClr val="FF6600"/>
                </a:solidFill>
                <a:effectLst>
                  <a:outerShdw dist="35921" dir="2700000" algn="ctr" rotWithShape="0">
                    <a:srgbClr val="C0C0C0">
                      <a:alpha val="79999"/>
                    </a:srgbClr>
                  </a:outerShdw>
                </a:effectLst>
                <a:latin typeface=".VnBahamasB"/>
              </a:rPr>
              <a:t>Thank you very much</a:t>
            </a:r>
          </a:p>
        </p:txBody>
      </p:sp>
      <p:pic>
        <p:nvPicPr>
          <p:cNvPr id="22544" name="Picture 16" descr="4028x9kn03h8e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1125539"/>
            <a:ext cx="1079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707627j14ckqnn9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03613" y="2957514"/>
            <a:ext cx="9525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25"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524000" y="670560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26"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52400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F46FE979-320A-BCC7-D4C9-83DF498286ED}"/>
              </a:ext>
            </a:extLst>
          </p:cNvPr>
          <p:cNvSpPr/>
          <p:nvPr/>
        </p:nvSpPr>
        <p:spPr>
          <a:xfrm>
            <a:off x="11144250" y="6267450"/>
            <a:ext cx="1047750" cy="704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Made by Thanh Tam</a:t>
            </a:r>
          </a:p>
        </p:txBody>
      </p:sp>
      <p:pic>
        <p:nvPicPr>
          <p:cNvPr id="21" name="Picture 20">
            <a:extLst>
              <a:ext uri="{FF2B5EF4-FFF2-40B4-BE49-F238E27FC236}">
                <a16:creationId xmlns:a16="http://schemas.microsoft.com/office/drawing/2014/main" id="{19A2DA12-F7A2-A2A5-1DED-CBE05D08D3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9F931ABA-72B6-009D-3B05-11C7AC342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29699"/>
                                        </p:tgtEl>
                                        <p:attrNameLst>
                                          <p:attrName>style.visibility</p:attrName>
                                        </p:attrNameLst>
                                      </p:cBhvr>
                                      <p:to>
                                        <p:strVal val="visible"/>
                                      </p:to>
                                    </p:set>
                                    <p:anim calcmode="lin" valueType="num">
                                      <p:cBhvr>
                                        <p:cTn id="7" dur="3000" fill="hold"/>
                                        <p:tgtEl>
                                          <p:spTgt spid="29699"/>
                                        </p:tgtEl>
                                        <p:attrNameLst>
                                          <p:attrName>ppt_w</p:attrName>
                                        </p:attrNameLst>
                                      </p:cBhvr>
                                      <p:tavLst>
                                        <p:tav tm="0">
                                          <p:val>
                                            <p:fltVal val="0"/>
                                          </p:val>
                                        </p:tav>
                                        <p:tav tm="100000">
                                          <p:val>
                                            <p:strVal val="#ppt_w"/>
                                          </p:val>
                                        </p:tav>
                                      </p:tavLst>
                                    </p:anim>
                                    <p:anim calcmode="lin" valueType="num">
                                      <p:cBhvr>
                                        <p:cTn id="8" dur="3000" fill="hold"/>
                                        <p:tgtEl>
                                          <p:spTgt spid="29699"/>
                                        </p:tgtEl>
                                        <p:attrNameLst>
                                          <p:attrName>ppt_h</p:attrName>
                                        </p:attrNameLst>
                                      </p:cBhvr>
                                      <p:tavLst>
                                        <p:tav tm="0">
                                          <p:val>
                                            <p:fltVal val="0"/>
                                          </p:val>
                                        </p:tav>
                                        <p:tav tm="100000">
                                          <p:val>
                                            <p:strVal val="#ppt_h"/>
                                          </p:val>
                                        </p:tav>
                                      </p:tavLst>
                                    </p:anim>
                                    <p:anim calcmode="lin" valueType="num">
                                      <p:cBhvr>
                                        <p:cTn id="9" dur="3000" fill="hold"/>
                                        <p:tgtEl>
                                          <p:spTgt spid="29699"/>
                                        </p:tgtEl>
                                        <p:attrNameLst>
                                          <p:attrName>style.rotation</p:attrName>
                                        </p:attrNameLst>
                                      </p:cBhvr>
                                      <p:tavLst>
                                        <p:tav tm="0">
                                          <p:val>
                                            <p:fltVal val="90"/>
                                          </p:val>
                                        </p:tav>
                                        <p:tav tm="100000">
                                          <p:val>
                                            <p:fltVal val="0"/>
                                          </p:val>
                                        </p:tav>
                                      </p:tavLst>
                                    </p:anim>
                                    <p:animEffect transition="in" filter="fade">
                                      <p:cBhvr>
                                        <p:cTn id="10" dur="3000"/>
                                        <p:tgtEl>
                                          <p:spTgt spid="29699"/>
                                        </p:tgtEl>
                                      </p:cBhvr>
                                    </p:animEffect>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p:cTn id="13" dur="1000" fill="hold"/>
                                        <p:tgtEl>
                                          <p:spTgt spid="29700"/>
                                        </p:tgtEl>
                                        <p:attrNameLst>
                                          <p:attrName>ppt_w</p:attrName>
                                        </p:attrNameLst>
                                      </p:cBhvr>
                                      <p:tavLst>
                                        <p:tav tm="0">
                                          <p:val>
                                            <p:fltVal val="0"/>
                                          </p:val>
                                        </p:tav>
                                        <p:tav tm="100000">
                                          <p:val>
                                            <p:strVal val="#ppt_w"/>
                                          </p:val>
                                        </p:tav>
                                      </p:tavLst>
                                    </p:anim>
                                    <p:anim calcmode="lin" valueType="num">
                                      <p:cBhvr>
                                        <p:cTn id="14" dur="1000" fill="hold"/>
                                        <p:tgtEl>
                                          <p:spTgt spid="29700"/>
                                        </p:tgtEl>
                                        <p:attrNameLst>
                                          <p:attrName>ppt_h</p:attrName>
                                        </p:attrNameLst>
                                      </p:cBhvr>
                                      <p:tavLst>
                                        <p:tav tm="0">
                                          <p:val>
                                            <p:fltVal val="0"/>
                                          </p:val>
                                        </p:tav>
                                        <p:tav tm="100000">
                                          <p:val>
                                            <p:strVal val="#ppt_h"/>
                                          </p:val>
                                        </p:tav>
                                      </p:tavLst>
                                    </p:anim>
                                    <p:anim calcmode="lin" valueType="num">
                                      <p:cBhvr>
                                        <p:cTn id="15" dur="1000" fill="hold"/>
                                        <p:tgtEl>
                                          <p:spTgt spid="29700"/>
                                        </p:tgtEl>
                                        <p:attrNameLst>
                                          <p:attrName>ppt_x</p:attrName>
                                        </p:attrNameLst>
                                      </p:cBhvr>
                                      <p:tavLst>
                                        <p:tav tm="0">
                                          <p:val>
                                            <p:fltVal val="0.5"/>
                                          </p:val>
                                        </p:tav>
                                        <p:tav tm="100000">
                                          <p:val>
                                            <p:strVal val="#ppt_x"/>
                                          </p:val>
                                        </p:tav>
                                      </p:tavLst>
                                    </p:anim>
                                    <p:anim calcmode="lin" valueType="num">
                                      <p:cBhvr>
                                        <p:cTn id="16" dur="1000" fill="hold"/>
                                        <p:tgtEl>
                                          <p:spTgt spid="2970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29701"/>
                                        </p:tgtEl>
                                        <p:attrNameLst>
                                          <p:attrName>style.visibility</p:attrName>
                                        </p:attrNameLst>
                                      </p:cBhvr>
                                      <p:to>
                                        <p:strVal val="visible"/>
                                      </p:to>
                                    </p:set>
                                    <p:anim calcmode="lin" valueType="num">
                                      <p:cBhvr>
                                        <p:cTn id="19" dur="2000" fill="hold"/>
                                        <p:tgtEl>
                                          <p:spTgt spid="29701"/>
                                        </p:tgtEl>
                                        <p:attrNameLst>
                                          <p:attrName>ppt_w</p:attrName>
                                        </p:attrNameLst>
                                      </p:cBhvr>
                                      <p:tavLst>
                                        <p:tav tm="0">
                                          <p:val>
                                            <p:fltVal val="0"/>
                                          </p:val>
                                        </p:tav>
                                        <p:tav tm="100000">
                                          <p:val>
                                            <p:strVal val="#ppt_w"/>
                                          </p:val>
                                        </p:tav>
                                      </p:tavLst>
                                    </p:anim>
                                    <p:anim calcmode="lin" valueType="num">
                                      <p:cBhvr>
                                        <p:cTn id="20" dur="2000" fill="hold"/>
                                        <p:tgtEl>
                                          <p:spTgt spid="29701"/>
                                        </p:tgtEl>
                                        <p:attrNameLst>
                                          <p:attrName>ppt_h</p:attrName>
                                        </p:attrNameLst>
                                      </p:cBhvr>
                                      <p:tavLst>
                                        <p:tav tm="0">
                                          <p:val>
                                            <p:fltVal val="0"/>
                                          </p:val>
                                        </p:tav>
                                        <p:tav tm="100000">
                                          <p:val>
                                            <p:strVal val="#ppt_h"/>
                                          </p:val>
                                        </p:tav>
                                      </p:tavLst>
                                    </p:anim>
                                    <p:anim calcmode="lin" valueType="num">
                                      <p:cBhvr>
                                        <p:cTn id="21" dur="2000" fill="hold"/>
                                        <p:tgtEl>
                                          <p:spTgt spid="29701"/>
                                        </p:tgtEl>
                                        <p:attrNameLst>
                                          <p:attrName>ppt_x</p:attrName>
                                        </p:attrNameLst>
                                      </p:cBhvr>
                                      <p:tavLst>
                                        <p:tav tm="0">
                                          <p:val>
                                            <p:fltVal val="0.5"/>
                                          </p:val>
                                        </p:tav>
                                        <p:tav tm="100000">
                                          <p:val>
                                            <p:strVal val="#ppt_x"/>
                                          </p:val>
                                        </p:tav>
                                      </p:tavLst>
                                    </p:anim>
                                    <p:anim calcmode="lin" valueType="num">
                                      <p:cBhvr>
                                        <p:cTn id="22" dur="2000" fill="hold"/>
                                        <p:tgtEl>
                                          <p:spTgt spid="2970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9702"/>
                                        </p:tgtEl>
                                        <p:attrNameLst>
                                          <p:attrName>style.visibility</p:attrName>
                                        </p:attrNameLst>
                                      </p:cBhvr>
                                      <p:to>
                                        <p:strVal val="visible"/>
                                      </p:to>
                                    </p:set>
                                    <p:anim calcmode="lin" valueType="num">
                                      <p:cBhvr>
                                        <p:cTn id="25" dur="1000" fill="hold"/>
                                        <p:tgtEl>
                                          <p:spTgt spid="29702"/>
                                        </p:tgtEl>
                                        <p:attrNameLst>
                                          <p:attrName>ppt_w</p:attrName>
                                        </p:attrNameLst>
                                      </p:cBhvr>
                                      <p:tavLst>
                                        <p:tav tm="0">
                                          <p:val>
                                            <p:fltVal val="0"/>
                                          </p:val>
                                        </p:tav>
                                        <p:tav tm="100000">
                                          <p:val>
                                            <p:strVal val="#ppt_w"/>
                                          </p:val>
                                        </p:tav>
                                      </p:tavLst>
                                    </p:anim>
                                    <p:anim calcmode="lin" valueType="num">
                                      <p:cBhvr>
                                        <p:cTn id="26" dur="1000" fill="hold"/>
                                        <p:tgtEl>
                                          <p:spTgt spid="29702"/>
                                        </p:tgtEl>
                                        <p:attrNameLst>
                                          <p:attrName>ppt_h</p:attrName>
                                        </p:attrNameLst>
                                      </p:cBhvr>
                                      <p:tavLst>
                                        <p:tav tm="0">
                                          <p:val>
                                            <p:fltVal val="0"/>
                                          </p:val>
                                        </p:tav>
                                        <p:tav tm="100000">
                                          <p:val>
                                            <p:strVal val="#ppt_h"/>
                                          </p:val>
                                        </p:tav>
                                      </p:tavLst>
                                    </p:anim>
                                    <p:anim calcmode="lin" valueType="num">
                                      <p:cBhvr>
                                        <p:cTn id="27" dur="1000" fill="hold"/>
                                        <p:tgtEl>
                                          <p:spTgt spid="29702"/>
                                        </p:tgtEl>
                                        <p:attrNameLst>
                                          <p:attrName>ppt_x</p:attrName>
                                        </p:attrNameLst>
                                      </p:cBhvr>
                                      <p:tavLst>
                                        <p:tav tm="0">
                                          <p:val>
                                            <p:fltVal val="0.5"/>
                                          </p:val>
                                        </p:tav>
                                        <p:tav tm="100000">
                                          <p:val>
                                            <p:strVal val="#ppt_x"/>
                                          </p:val>
                                        </p:tav>
                                      </p:tavLst>
                                    </p:anim>
                                    <p:anim calcmode="lin" valueType="num">
                                      <p:cBhvr>
                                        <p:cTn id="28" dur="1000" fill="hold"/>
                                        <p:tgtEl>
                                          <p:spTgt spid="2970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29703"/>
                                        </p:tgtEl>
                                        <p:attrNameLst>
                                          <p:attrName>style.visibility</p:attrName>
                                        </p:attrNameLst>
                                      </p:cBhvr>
                                      <p:to>
                                        <p:strVal val="visible"/>
                                      </p:to>
                                    </p:set>
                                    <p:anim calcmode="lin" valueType="num">
                                      <p:cBhvr>
                                        <p:cTn id="31" dur="2000" fill="hold"/>
                                        <p:tgtEl>
                                          <p:spTgt spid="29703"/>
                                        </p:tgtEl>
                                        <p:attrNameLst>
                                          <p:attrName>ppt_w</p:attrName>
                                        </p:attrNameLst>
                                      </p:cBhvr>
                                      <p:tavLst>
                                        <p:tav tm="0">
                                          <p:val>
                                            <p:fltVal val="0"/>
                                          </p:val>
                                        </p:tav>
                                        <p:tav tm="100000">
                                          <p:val>
                                            <p:strVal val="#ppt_w"/>
                                          </p:val>
                                        </p:tav>
                                      </p:tavLst>
                                    </p:anim>
                                    <p:anim calcmode="lin" valueType="num">
                                      <p:cBhvr>
                                        <p:cTn id="32" dur="2000" fill="hold"/>
                                        <p:tgtEl>
                                          <p:spTgt spid="29703"/>
                                        </p:tgtEl>
                                        <p:attrNameLst>
                                          <p:attrName>ppt_h</p:attrName>
                                        </p:attrNameLst>
                                      </p:cBhvr>
                                      <p:tavLst>
                                        <p:tav tm="0">
                                          <p:val>
                                            <p:fltVal val="0"/>
                                          </p:val>
                                        </p:tav>
                                        <p:tav tm="100000">
                                          <p:val>
                                            <p:strVal val="#ppt_h"/>
                                          </p:val>
                                        </p:tav>
                                      </p:tavLst>
                                    </p:anim>
                                    <p:anim calcmode="lin" valueType="num">
                                      <p:cBhvr>
                                        <p:cTn id="33" dur="2000" fill="hold"/>
                                        <p:tgtEl>
                                          <p:spTgt spid="29703"/>
                                        </p:tgtEl>
                                        <p:attrNameLst>
                                          <p:attrName>ppt_x</p:attrName>
                                        </p:attrNameLst>
                                      </p:cBhvr>
                                      <p:tavLst>
                                        <p:tav tm="0">
                                          <p:val>
                                            <p:fltVal val="0.5"/>
                                          </p:val>
                                        </p:tav>
                                        <p:tav tm="100000">
                                          <p:val>
                                            <p:strVal val="#ppt_x"/>
                                          </p:val>
                                        </p:tav>
                                      </p:tavLst>
                                    </p:anim>
                                    <p:anim calcmode="lin" valueType="num">
                                      <p:cBhvr>
                                        <p:cTn id="34" dur="2000" fill="hold"/>
                                        <p:tgtEl>
                                          <p:spTgt spid="2970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29704"/>
                                        </p:tgtEl>
                                        <p:attrNameLst>
                                          <p:attrName>style.visibility</p:attrName>
                                        </p:attrNameLst>
                                      </p:cBhvr>
                                      <p:to>
                                        <p:strVal val="visible"/>
                                      </p:to>
                                    </p:set>
                                    <p:anim calcmode="lin" valueType="num">
                                      <p:cBhvr>
                                        <p:cTn id="37" dur="1000" fill="hold"/>
                                        <p:tgtEl>
                                          <p:spTgt spid="29704"/>
                                        </p:tgtEl>
                                        <p:attrNameLst>
                                          <p:attrName>ppt_w</p:attrName>
                                        </p:attrNameLst>
                                      </p:cBhvr>
                                      <p:tavLst>
                                        <p:tav tm="0">
                                          <p:val>
                                            <p:fltVal val="0"/>
                                          </p:val>
                                        </p:tav>
                                        <p:tav tm="100000">
                                          <p:val>
                                            <p:strVal val="#ppt_w"/>
                                          </p:val>
                                        </p:tav>
                                      </p:tavLst>
                                    </p:anim>
                                    <p:anim calcmode="lin" valueType="num">
                                      <p:cBhvr>
                                        <p:cTn id="38" dur="1000" fill="hold"/>
                                        <p:tgtEl>
                                          <p:spTgt spid="29704"/>
                                        </p:tgtEl>
                                        <p:attrNameLst>
                                          <p:attrName>ppt_h</p:attrName>
                                        </p:attrNameLst>
                                      </p:cBhvr>
                                      <p:tavLst>
                                        <p:tav tm="0">
                                          <p:val>
                                            <p:fltVal val="0"/>
                                          </p:val>
                                        </p:tav>
                                        <p:tav tm="100000">
                                          <p:val>
                                            <p:strVal val="#ppt_h"/>
                                          </p:val>
                                        </p:tav>
                                      </p:tavLst>
                                    </p:anim>
                                    <p:anim calcmode="lin" valueType="num">
                                      <p:cBhvr>
                                        <p:cTn id="39" dur="1000" fill="hold"/>
                                        <p:tgtEl>
                                          <p:spTgt spid="29704"/>
                                        </p:tgtEl>
                                        <p:attrNameLst>
                                          <p:attrName>ppt_x</p:attrName>
                                        </p:attrNameLst>
                                      </p:cBhvr>
                                      <p:tavLst>
                                        <p:tav tm="0">
                                          <p:val>
                                            <p:fltVal val="0.5"/>
                                          </p:val>
                                        </p:tav>
                                        <p:tav tm="100000">
                                          <p:val>
                                            <p:strVal val="#ppt_x"/>
                                          </p:val>
                                        </p:tav>
                                      </p:tavLst>
                                    </p:anim>
                                    <p:anim calcmode="lin" valueType="num">
                                      <p:cBhvr>
                                        <p:cTn id="40" dur="1000" fill="hold"/>
                                        <p:tgtEl>
                                          <p:spTgt spid="2970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0"/>
                                  </p:stCondLst>
                                  <p:childTnLst>
                                    <p:set>
                                      <p:cBhvr>
                                        <p:cTn id="42" dur="1" fill="hold">
                                          <p:stCondLst>
                                            <p:cond delay="0"/>
                                          </p:stCondLst>
                                        </p:cTn>
                                        <p:tgtEl>
                                          <p:spTgt spid="29705"/>
                                        </p:tgtEl>
                                        <p:attrNameLst>
                                          <p:attrName>style.visibility</p:attrName>
                                        </p:attrNameLst>
                                      </p:cBhvr>
                                      <p:to>
                                        <p:strVal val="visible"/>
                                      </p:to>
                                    </p:set>
                                    <p:anim calcmode="lin" valueType="num">
                                      <p:cBhvr>
                                        <p:cTn id="43" dur="1000" fill="hold"/>
                                        <p:tgtEl>
                                          <p:spTgt spid="29705"/>
                                        </p:tgtEl>
                                        <p:attrNameLst>
                                          <p:attrName>ppt_w</p:attrName>
                                        </p:attrNameLst>
                                      </p:cBhvr>
                                      <p:tavLst>
                                        <p:tav tm="0">
                                          <p:val>
                                            <p:fltVal val="0"/>
                                          </p:val>
                                        </p:tav>
                                        <p:tav tm="100000">
                                          <p:val>
                                            <p:strVal val="#ppt_w"/>
                                          </p:val>
                                        </p:tav>
                                      </p:tavLst>
                                    </p:anim>
                                    <p:anim calcmode="lin" valueType="num">
                                      <p:cBhvr>
                                        <p:cTn id="44" dur="1000" fill="hold"/>
                                        <p:tgtEl>
                                          <p:spTgt spid="29705"/>
                                        </p:tgtEl>
                                        <p:attrNameLst>
                                          <p:attrName>ppt_h</p:attrName>
                                        </p:attrNameLst>
                                      </p:cBhvr>
                                      <p:tavLst>
                                        <p:tav tm="0">
                                          <p:val>
                                            <p:fltVal val="0"/>
                                          </p:val>
                                        </p:tav>
                                        <p:tav tm="100000">
                                          <p:val>
                                            <p:strVal val="#ppt_h"/>
                                          </p:val>
                                        </p:tav>
                                      </p:tavLst>
                                    </p:anim>
                                    <p:anim calcmode="lin" valueType="num">
                                      <p:cBhvr>
                                        <p:cTn id="45" dur="1000" fill="hold"/>
                                        <p:tgtEl>
                                          <p:spTgt spid="29705"/>
                                        </p:tgtEl>
                                        <p:attrNameLst>
                                          <p:attrName>ppt_x</p:attrName>
                                        </p:attrNameLst>
                                      </p:cBhvr>
                                      <p:tavLst>
                                        <p:tav tm="0">
                                          <p:val>
                                            <p:fltVal val="0.5"/>
                                          </p:val>
                                        </p:tav>
                                        <p:tav tm="100000">
                                          <p:val>
                                            <p:strVal val="#ppt_x"/>
                                          </p:val>
                                        </p:tav>
                                      </p:tavLst>
                                    </p:anim>
                                    <p:anim calcmode="lin" valueType="num">
                                      <p:cBhvr>
                                        <p:cTn id="46" dur="1000" fill="hold"/>
                                        <p:tgtEl>
                                          <p:spTgt spid="2970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29706"/>
                                        </p:tgtEl>
                                        <p:attrNameLst>
                                          <p:attrName>style.visibility</p:attrName>
                                        </p:attrNameLst>
                                      </p:cBhvr>
                                      <p:to>
                                        <p:strVal val="visible"/>
                                      </p:to>
                                    </p:set>
                                    <p:anim calcmode="lin" valueType="num">
                                      <p:cBhvr>
                                        <p:cTn id="49" dur="2000" fill="hold"/>
                                        <p:tgtEl>
                                          <p:spTgt spid="29706"/>
                                        </p:tgtEl>
                                        <p:attrNameLst>
                                          <p:attrName>ppt_w</p:attrName>
                                        </p:attrNameLst>
                                      </p:cBhvr>
                                      <p:tavLst>
                                        <p:tav tm="0">
                                          <p:val>
                                            <p:fltVal val="0"/>
                                          </p:val>
                                        </p:tav>
                                        <p:tav tm="100000">
                                          <p:val>
                                            <p:strVal val="#ppt_w"/>
                                          </p:val>
                                        </p:tav>
                                      </p:tavLst>
                                    </p:anim>
                                    <p:anim calcmode="lin" valueType="num">
                                      <p:cBhvr>
                                        <p:cTn id="50" dur="2000" fill="hold"/>
                                        <p:tgtEl>
                                          <p:spTgt spid="29706"/>
                                        </p:tgtEl>
                                        <p:attrNameLst>
                                          <p:attrName>ppt_h</p:attrName>
                                        </p:attrNameLst>
                                      </p:cBhvr>
                                      <p:tavLst>
                                        <p:tav tm="0">
                                          <p:val>
                                            <p:fltVal val="0"/>
                                          </p:val>
                                        </p:tav>
                                        <p:tav tm="100000">
                                          <p:val>
                                            <p:strVal val="#ppt_h"/>
                                          </p:val>
                                        </p:tav>
                                      </p:tavLst>
                                    </p:anim>
                                    <p:anim calcmode="lin" valueType="num">
                                      <p:cBhvr>
                                        <p:cTn id="51" dur="2000" fill="hold"/>
                                        <p:tgtEl>
                                          <p:spTgt spid="29706"/>
                                        </p:tgtEl>
                                        <p:attrNameLst>
                                          <p:attrName>ppt_x</p:attrName>
                                        </p:attrNameLst>
                                      </p:cBhvr>
                                      <p:tavLst>
                                        <p:tav tm="0">
                                          <p:val>
                                            <p:fltVal val="0.5"/>
                                          </p:val>
                                        </p:tav>
                                        <p:tav tm="100000">
                                          <p:val>
                                            <p:strVal val="#ppt_x"/>
                                          </p:val>
                                        </p:tav>
                                      </p:tavLst>
                                    </p:anim>
                                    <p:anim calcmode="lin" valueType="num">
                                      <p:cBhvr>
                                        <p:cTn id="52" dur="2000" fill="hold"/>
                                        <p:tgtEl>
                                          <p:spTgt spid="2970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grpId="0" nodeType="withEffect">
                                  <p:stCondLst>
                                    <p:cond delay="0"/>
                                  </p:stCondLst>
                                  <p:childTnLst>
                                    <p:set>
                                      <p:cBhvr>
                                        <p:cTn id="54" dur="1" fill="hold">
                                          <p:stCondLst>
                                            <p:cond delay="0"/>
                                          </p:stCondLst>
                                        </p:cTn>
                                        <p:tgtEl>
                                          <p:spTgt spid="29707"/>
                                        </p:tgtEl>
                                        <p:attrNameLst>
                                          <p:attrName>style.visibility</p:attrName>
                                        </p:attrNameLst>
                                      </p:cBhvr>
                                      <p:to>
                                        <p:strVal val="visible"/>
                                      </p:to>
                                    </p:set>
                                    <p:anim calcmode="lin" valueType="num">
                                      <p:cBhvr>
                                        <p:cTn id="55" dur="2000" fill="hold"/>
                                        <p:tgtEl>
                                          <p:spTgt spid="29707"/>
                                        </p:tgtEl>
                                        <p:attrNameLst>
                                          <p:attrName>ppt_w</p:attrName>
                                        </p:attrNameLst>
                                      </p:cBhvr>
                                      <p:tavLst>
                                        <p:tav tm="0">
                                          <p:val>
                                            <p:fltVal val="0"/>
                                          </p:val>
                                        </p:tav>
                                        <p:tav tm="100000">
                                          <p:val>
                                            <p:strVal val="#ppt_w"/>
                                          </p:val>
                                        </p:tav>
                                      </p:tavLst>
                                    </p:anim>
                                    <p:anim calcmode="lin" valueType="num">
                                      <p:cBhvr>
                                        <p:cTn id="56" dur="2000" fill="hold"/>
                                        <p:tgtEl>
                                          <p:spTgt spid="29707"/>
                                        </p:tgtEl>
                                        <p:attrNameLst>
                                          <p:attrName>ppt_h</p:attrName>
                                        </p:attrNameLst>
                                      </p:cBhvr>
                                      <p:tavLst>
                                        <p:tav tm="0">
                                          <p:val>
                                            <p:fltVal val="0"/>
                                          </p:val>
                                        </p:tav>
                                        <p:tav tm="100000">
                                          <p:val>
                                            <p:strVal val="#ppt_h"/>
                                          </p:val>
                                        </p:tav>
                                      </p:tavLst>
                                    </p:anim>
                                    <p:anim calcmode="lin" valueType="num">
                                      <p:cBhvr>
                                        <p:cTn id="57" dur="2000" fill="hold"/>
                                        <p:tgtEl>
                                          <p:spTgt spid="29707"/>
                                        </p:tgtEl>
                                        <p:attrNameLst>
                                          <p:attrName>ppt_x</p:attrName>
                                        </p:attrNameLst>
                                      </p:cBhvr>
                                      <p:tavLst>
                                        <p:tav tm="0">
                                          <p:val>
                                            <p:fltVal val="0.5"/>
                                          </p:val>
                                        </p:tav>
                                        <p:tav tm="100000">
                                          <p:val>
                                            <p:strVal val="#ppt_x"/>
                                          </p:val>
                                        </p:tav>
                                      </p:tavLst>
                                    </p:anim>
                                    <p:anim calcmode="lin" valueType="num">
                                      <p:cBhvr>
                                        <p:cTn id="58" dur="2000" fill="hold"/>
                                        <p:tgtEl>
                                          <p:spTgt spid="2970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29708"/>
                                        </p:tgtEl>
                                        <p:attrNameLst>
                                          <p:attrName>style.visibility</p:attrName>
                                        </p:attrNameLst>
                                      </p:cBhvr>
                                      <p:to>
                                        <p:strVal val="visible"/>
                                      </p:to>
                                    </p:set>
                                    <p:anim calcmode="lin" valueType="num">
                                      <p:cBhvr>
                                        <p:cTn id="61" dur="2000" fill="hold"/>
                                        <p:tgtEl>
                                          <p:spTgt spid="29708"/>
                                        </p:tgtEl>
                                        <p:attrNameLst>
                                          <p:attrName>ppt_w</p:attrName>
                                        </p:attrNameLst>
                                      </p:cBhvr>
                                      <p:tavLst>
                                        <p:tav tm="0">
                                          <p:val>
                                            <p:fltVal val="0"/>
                                          </p:val>
                                        </p:tav>
                                        <p:tav tm="100000">
                                          <p:val>
                                            <p:strVal val="#ppt_w"/>
                                          </p:val>
                                        </p:tav>
                                      </p:tavLst>
                                    </p:anim>
                                    <p:anim calcmode="lin" valueType="num">
                                      <p:cBhvr>
                                        <p:cTn id="62" dur="2000" fill="hold"/>
                                        <p:tgtEl>
                                          <p:spTgt spid="29708"/>
                                        </p:tgtEl>
                                        <p:attrNameLst>
                                          <p:attrName>ppt_h</p:attrName>
                                        </p:attrNameLst>
                                      </p:cBhvr>
                                      <p:tavLst>
                                        <p:tav tm="0">
                                          <p:val>
                                            <p:fltVal val="0"/>
                                          </p:val>
                                        </p:tav>
                                        <p:tav tm="100000">
                                          <p:val>
                                            <p:strVal val="#ppt_h"/>
                                          </p:val>
                                        </p:tav>
                                      </p:tavLst>
                                    </p:anim>
                                    <p:anim calcmode="lin" valueType="num">
                                      <p:cBhvr>
                                        <p:cTn id="63" dur="2000" fill="hold"/>
                                        <p:tgtEl>
                                          <p:spTgt spid="29708"/>
                                        </p:tgtEl>
                                        <p:attrNameLst>
                                          <p:attrName>ppt_x</p:attrName>
                                        </p:attrNameLst>
                                      </p:cBhvr>
                                      <p:tavLst>
                                        <p:tav tm="0">
                                          <p:val>
                                            <p:fltVal val="0.5"/>
                                          </p:val>
                                        </p:tav>
                                        <p:tav tm="100000">
                                          <p:val>
                                            <p:strVal val="#ppt_x"/>
                                          </p:val>
                                        </p:tav>
                                      </p:tavLst>
                                    </p:anim>
                                    <p:anim calcmode="lin" valueType="num">
                                      <p:cBhvr>
                                        <p:cTn id="64" dur="2000" fill="hold"/>
                                        <p:tgtEl>
                                          <p:spTgt spid="2970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29709"/>
                                        </p:tgtEl>
                                        <p:attrNameLst>
                                          <p:attrName>style.visibility</p:attrName>
                                        </p:attrNameLst>
                                      </p:cBhvr>
                                      <p:to>
                                        <p:strVal val="visible"/>
                                      </p:to>
                                    </p:set>
                                    <p:anim calcmode="lin" valueType="num">
                                      <p:cBhvr>
                                        <p:cTn id="67" dur="2000" fill="hold"/>
                                        <p:tgtEl>
                                          <p:spTgt spid="29709"/>
                                        </p:tgtEl>
                                        <p:attrNameLst>
                                          <p:attrName>ppt_w</p:attrName>
                                        </p:attrNameLst>
                                      </p:cBhvr>
                                      <p:tavLst>
                                        <p:tav tm="0">
                                          <p:val>
                                            <p:fltVal val="0"/>
                                          </p:val>
                                        </p:tav>
                                        <p:tav tm="100000">
                                          <p:val>
                                            <p:strVal val="#ppt_w"/>
                                          </p:val>
                                        </p:tav>
                                      </p:tavLst>
                                    </p:anim>
                                    <p:anim calcmode="lin" valueType="num">
                                      <p:cBhvr>
                                        <p:cTn id="68" dur="2000" fill="hold"/>
                                        <p:tgtEl>
                                          <p:spTgt spid="29709"/>
                                        </p:tgtEl>
                                        <p:attrNameLst>
                                          <p:attrName>ppt_h</p:attrName>
                                        </p:attrNameLst>
                                      </p:cBhvr>
                                      <p:tavLst>
                                        <p:tav tm="0">
                                          <p:val>
                                            <p:fltVal val="0"/>
                                          </p:val>
                                        </p:tav>
                                        <p:tav tm="100000">
                                          <p:val>
                                            <p:strVal val="#ppt_h"/>
                                          </p:val>
                                        </p:tav>
                                      </p:tavLst>
                                    </p:anim>
                                    <p:anim calcmode="lin" valueType="num">
                                      <p:cBhvr>
                                        <p:cTn id="69" dur="2000" fill="hold"/>
                                        <p:tgtEl>
                                          <p:spTgt spid="29709"/>
                                        </p:tgtEl>
                                        <p:attrNameLst>
                                          <p:attrName>ppt_x</p:attrName>
                                        </p:attrNameLst>
                                      </p:cBhvr>
                                      <p:tavLst>
                                        <p:tav tm="0">
                                          <p:val>
                                            <p:fltVal val="0.5"/>
                                          </p:val>
                                        </p:tav>
                                        <p:tav tm="100000">
                                          <p:val>
                                            <p:strVal val="#ppt_x"/>
                                          </p:val>
                                        </p:tav>
                                      </p:tavLst>
                                    </p:anim>
                                    <p:anim calcmode="lin" valueType="num">
                                      <p:cBhvr>
                                        <p:cTn id="70" dur="2000" fill="hold"/>
                                        <p:tgtEl>
                                          <p:spTgt spid="2970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grpId="0" nodeType="withEffect">
                                  <p:stCondLst>
                                    <p:cond delay="0"/>
                                  </p:stCondLst>
                                  <p:childTnLst>
                                    <p:set>
                                      <p:cBhvr>
                                        <p:cTn id="72" dur="1" fill="hold">
                                          <p:stCondLst>
                                            <p:cond delay="0"/>
                                          </p:stCondLst>
                                        </p:cTn>
                                        <p:tgtEl>
                                          <p:spTgt spid="29710"/>
                                        </p:tgtEl>
                                        <p:attrNameLst>
                                          <p:attrName>style.visibility</p:attrName>
                                        </p:attrNameLst>
                                      </p:cBhvr>
                                      <p:to>
                                        <p:strVal val="visible"/>
                                      </p:to>
                                    </p:set>
                                    <p:anim calcmode="lin" valueType="num">
                                      <p:cBhvr>
                                        <p:cTn id="73" dur="1000" fill="hold"/>
                                        <p:tgtEl>
                                          <p:spTgt spid="29710"/>
                                        </p:tgtEl>
                                        <p:attrNameLst>
                                          <p:attrName>ppt_w</p:attrName>
                                        </p:attrNameLst>
                                      </p:cBhvr>
                                      <p:tavLst>
                                        <p:tav tm="0">
                                          <p:val>
                                            <p:fltVal val="0"/>
                                          </p:val>
                                        </p:tav>
                                        <p:tav tm="100000">
                                          <p:val>
                                            <p:strVal val="#ppt_w"/>
                                          </p:val>
                                        </p:tav>
                                      </p:tavLst>
                                    </p:anim>
                                    <p:anim calcmode="lin" valueType="num">
                                      <p:cBhvr>
                                        <p:cTn id="74" dur="1000" fill="hold"/>
                                        <p:tgtEl>
                                          <p:spTgt spid="29710"/>
                                        </p:tgtEl>
                                        <p:attrNameLst>
                                          <p:attrName>ppt_h</p:attrName>
                                        </p:attrNameLst>
                                      </p:cBhvr>
                                      <p:tavLst>
                                        <p:tav tm="0">
                                          <p:val>
                                            <p:fltVal val="0"/>
                                          </p:val>
                                        </p:tav>
                                        <p:tav tm="100000">
                                          <p:val>
                                            <p:strVal val="#ppt_h"/>
                                          </p:val>
                                        </p:tav>
                                      </p:tavLst>
                                    </p:anim>
                                    <p:anim calcmode="lin" valueType="num">
                                      <p:cBhvr>
                                        <p:cTn id="75" dur="1000" fill="hold"/>
                                        <p:tgtEl>
                                          <p:spTgt spid="29710"/>
                                        </p:tgtEl>
                                        <p:attrNameLst>
                                          <p:attrName>ppt_x</p:attrName>
                                        </p:attrNameLst>
                                      </p:cBhvr>
                                      <p:tavLst>
                                        <p:tav tm="0">
                                          <p:val>
                                            <p:fltVal val="0.5"/>
                                          </p:val>
                                        </p:tav>
                                        <p:tav tm="100000">
                                          <p:val>
                                            <p:strVal val="#ppt_x"/>
                                          </p:val>
                                        </p:tav>
                                      </p:tavLst>
                                    </p:anim>
                                    <p:anim calcmode="lin" valueType="num">
                                      <p:cBhvr>
                                        <p:cTn id="76" dur="1000" fill="hold"/>
                                        <p:tgtEl>
                                          <p:spTgt spid="29710"/>
                                        </p:tgtEl>
                                        <p:attrNameLst>
                                          <p:attrName>ppt_y</p:attrName>
                                        </p:attrNameLst>
                                      </p:cBhvr>
                                      <p:tavLst>
                                        <p:tav tm="0">
                                          <p:val>
                                            <p:fltVal val="0.5"/>
                                          </p:val>
                                        </p:tav>
                                        <p:tav tm="100000">
                                          <p:val>
                                            <p:strVal val="#ppt_y"/>
                                          </p:val>
                                        </p:tav>
                                      </p:tavLst>
                                    </p:anim>
                                  </p:childTnLst>
                                </p:cTn>
                              </p:par>
                              <p:par>
                                <p:cTn id="77" presetID="23" presetClass="entr" presetSubtype="16" repeatCount="3000" fill="hold" grpId="0" nodeType="withEffect">
                                  <p:stCondLst>
                                    <p:cond delay="0"/>
                                  </p:stCondLst>
                                  <p:childTnLst>
                                    <p:set>
                                      <p:cBhvr>
                                        <p:cTn id="78" dur="1" fill="hold">
                                          <p:stCondLst>
                                            <p:cond delay="0"/>
                                          </p:stCondLst>
                                        </p:cTn>
                                        <p:tgtEl>
                                          <p:spTgt spid="29711"/>
                                        </p:tgtEl>
                                        <p:attrNameLst>
                                          <p:attrName>style.visibility</p:attrName>
                                        </p:attrNameLst>
                                      </p:cBhvr>
                                      <p:to>
                                        <p:strVal val="visible"/>
                                      </p:to>
                                    </p:set>
                                    <p:anim calcmode="lin" valueType="num">
                                      <p:cBhvr>
                                        <p:cTn id="79" dur="2000" fill="hold"/>
                                        <p:tgtEl>
                                          <p:spTgt spid="29711"/>
                                        </p:tgtEl>
                                        <p:attrNameLst>
                                          <p:attrName>ppt_w</p:attrName>
                                        </p:attrNameLst>
                                      </p:cBhvr>
                                      <p:tavLst>
                                        <p:tav tm="0">
                                          <p:val>
                                            <p:fltVal val="0"/>
                                          </p:val>
                                        </p:tav>
                                        <p:tav tm="100000">
                                          <p:val>
                                            <p:strVal val="#ppt_w"/>
                                          </p:val>
                                        </p:tav>
                                      </p:tavLst>
                                    </p:anim>
                                    <p:anim calcmode="lin" valueType="num">
                                      <p:cBhvr>
                                        <p:cTn id="80" dur="2000" fill="hold"/>
                                        <p:tgtEl>
                                          <p:spTgt spid="29711"/>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77"/>
                                            </p:cond>
                                          </p:stCondLst>
                                          <p:endCondLst>
                                            <p:cond evt="onStopAudio" delay="0">
                                              <p:tgtEl>
                                                <p:sldTgt/>
                                              </p:tgtEl>
                                            </p:cond>
                                          </p:endCondLst>
                                        </p:cTn>
                                        <p:tgtEl>
                                          <p:sndTgt r:embed="rId2" name="hat nhac.wav"/>
                                        </p:tgtEl>
                                      </p:cMediaNode>
                                    </p:audio>
                                  </p:subTnLst>
                                </p:cTn>
                              </p:par>
                              <p:par>
                                <p:cTn id="81" presetID="6" presetClass="emph" presetSubtype="0" repeatCount="indefinite" fill="hold" grpId="1" nodeType="withEffect">
                                  <p:stCondLst>
                                    <p:cond delay="0"/>
                                  </p:stCondLst>
                                  <p:endCondLst>
                                    <p:cond evt="onNext" delay="0">
                                      <p:tgtEl>
                                        <p:sldTgt/>
                                      </p:tgtEl>
                                    </p:cond>
                                  </p:endCondLst>
                                  <p:iterate type="lt">
                                    <p:tmPct val="0"/>
                                  </p:iterate>
                                  <p:childTnLst>
                                    <p:animScale>
                                      <p:cBhvr>
                                        <p:cTn id="82" dur="2000" fill="hold"/>
                                        <p:tgtEl>
                                          <p:spTgt spid="29699"/>
                                        </p:tgtEl>
                                      </p:cBhvr>
                                      <p:by x="150000" y="150000"/>
                                    </p:animScale>
                                  </p:childTnLst>
                                </p:cTn>
                              </p:par>
                              <p:par>
                                <p:cTn id="83"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4" dur="500" fill="hold"/>
                                        <p:tgtEl>
                                          <p:spTgt spid="29711"/>
                                        </p:tgtEl>
                                        <p:attrNameLst>
                                          <p:attrName>style.color</p:attrName>
                                        </p:attrNameLst>
                                      </p:cBhvr>
                                      <p:by>
                                        <p:hsl h="7200000" s="0" l="0"/>
                                      </p:by>
                                    </p:animClr>
                                    <p:animClr clrSpc="hsl" dir="cw">
                                      <p:cBhvr>
                                        <p:cTn id="85" dur="500" fill="hold"/>
                                        <p:tgtEl>
                                          <p:spTgt spid="29711"/>
                                        </p:tgtEl>
                                        <p:attrNameLst>
                                          <p:attrName>fillcolor</p:attrName>
                                        </p:attrNameLst>
                                      </p:cBhvr>
                                      <p:by>
                                        <p:hsl h="7200000" s="0" l="0"/>
                                      </p:by>
                                    </p:animClr>
                                    <p:animClr clrSpc="hsl" dir="cw">
                                      <p:cBhvr>
                                        <p:cTn id="86" dur="500" fill="hold"/>
                                        <p:tgtEl>
                                          <p:spTgt spid="29711"/>
                                        </p:tgtEl>
                                        <p:attrNameLst>
                                          <p:attrName>stroke.color</p:attrName>
                                        </p:attrNameLst>
                                      </p:cBhvr>
                                      <p:by>
                                        <p:hsl h="7200000" s="0" l="0"/>
                                      </p:by>
                                    </p:animClr>
                                    <p:set>
                                      <p:cBhvr>
                                        <p:cTn id="87" dur="500" fill="hold"/>
                                        <p:tgtEl>
                                          <p:spTgt spid="297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P spid="29699" grpId="1" animBg="1"/>
      <p:bldP spid="29700" grpId="0" animBg="1"/>
      <p:bldP spid="29701" grpId="0" animBg="1"/>
      <p:bldP spid="29702" grpId="0" animBg="1"/>
      <p:bldP spid="29703" grpId="0" animBg="1"/>
      <p:bldP spid="29704" grpId="0" animBg="1"/>
      <p:bldP spid="29705" grpId="0" animBg="1"/>
      <p:bldP spid="29706" grpId="0" animBg="1"/>
      <p:bldP spid="29707" grpId="0" animBg="1"/>
      <p:bldP spid="29708" grpId="0" animBg="1"/>
      <p:bldP spid="29709" grpId="0" animBg="1"/>
      <p:bldP spid="29710" grpId="0" animBg="1"/>
      <p:bldP spid="29711" grpId="0" animBg="1"/>
      <p:bldP spid="2971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447800" y="1981200"/>
            <a:ext cx="922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9600">
                <a:solidFill>
                  <a:srgbClr val="F8A6FC"/>
                </a:solidFill>
              </a:rPr>
              <a:t>The bye bye song</a:t>
            </a:r>
          </a:p>
        </p:txBody>
      </p:sp>
      <p:sp>
        <p:nvSpPr>
          <p:cNvPr id="4" name="Rectangle 3"/>
          <p:cNvSpPr txBox="1">
            <a:spLocks noChangeArrowheads="1"/>
          </p:cNvSpPr>
          <p:nvPr/>
        </p:nvSpPr>
        <p:spPr bwMode="auto">
          <a:xfrm>
            <a:off x="2057400" y="1981201"/>
            <a:ext cx="8229600" cy="4525963"/>
          </a:xfrm>
          <a:prstGeom prst="rect">
            <a:avLst/>
          </a:prstGeom>
          <a:noFill/>
          <a:ln w="9525">
            <a:noFill/>
            <a:miter lim="800000"/>
            <a:headEnd/>
            <a:tailEnd/>
          </a:ln>
        </p:spPr>
        <p:txBody>
          <a:bodyPr/>
          <a:lstStyle/>
          <a:p>
            <a:pPr marL="342900" indent="-342900" algn="ctr">
              <a:spcBef>
                <a:spcPct val="20000"/>
              </a:spcBef>
              <a:defRPr/>
            </a:pPr>
            <a:endParaRPr lang="en-US" sz="4800" kern="0">
              <a:solidFill>
                <a:srgbClr val="0000FF"/>
              </a:solidFill>
            </a:endParaRPr>
          </a:p>
          <a:p>
            <a:pPr marL="342900" indent="-342900" algn="ctr">
              <a:spcBef>
                <a:spcPct val="20000"/>
              </a:spcBef>
              <a:defRPr/>
            </a:pPr>
            <a:endParaRPr lang="en-US" sz="4800" kern="0">
              <a:solidFill>
                <a:srgbClr val="0000FF"/>
              </a:solidFill>
            </a:endParaRPr>
          </a:p>
        </p:txBody>
      </p:sp>
      <p:pic>
        <p:nvPicPr>
          <p:cNvPr id="39940" name="Picture 4" descr="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524000" y="1871664"/>
            <a:ext cx="9144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400">
                <a:solidFill>
                  <a:srgbClr val="66FF33"/>
                </a:solidFill>
                <a:latin typeface="Arial" pitchFamily="34" charset="0"/>
              </a:rPr>
              <a:t>Bye, bye. </a:t>
            </a:r>
          </a:p>
          <a:p>
            <a:pPr algn="ctr" eaLnBrk="1" hangingPunct="1"/>
            <a:r>
              <a:rPr lang="en-US" sz="4400">
                <a:solidFill>
                  <a:srgbClr val="66FF33"/>
                </a:solidFill>
                <a:latin typeface="Arial" pitchFamily="34" charset="0"/>
              </a:rPr>
              <a:t>See you tomorrow.</a:t>
            </a:r>
          </a:p>
          <a:p>
            <a:pPr algn="ctr" eaLnBrk="1" hangingPunct="1"/>
            <a:r>
              <a:rPr lang="en-US" sz="4400">
                <a:solidFill>
                  <a:srgbClr val="66FF33"/>
                </a:solidFill>
                <a:latin typeface="Arial" pitchFamily="34" charset="0"/>
              </a:rPr>
              <a:t>Bye, bye. </a:t>
            </a:r>
          </a:p>
          <a:p>
            <a:pPr algn="ctr" eaLnBrk="1" hangingPunct="1"/>
            <a:r>
              <a:rPr lang="en-US" sz="4400">
                <a:solidFill>
                  <a:srgbClr val="66FF33"/>
                </a:solidFill>
                <a:latin typeface="Arial" pitchFamily="34" charset="0"/>
              </a:rPr>
              <a:t>See you tomorrow.</a:t>
            </a:r>
          </a:p>
          <a:p>
            <a:pPr algn="ctr" eaLnBrk="1" hangingPunct="1"/>
            <a:r>
              <a:rPr lang="en-US" sz="4400">
                <a:solidFill>
                  <a:srgbClr val="66FF33"/>
                </a:solidFill>
                <a:latin typeface="Arial" pitchFamily="34" charset="0"/>
              </a:rPr>
              <a:t>Bye, bye. </a:t>
            </a:r>
          </a:p>
          <a:p>
            <a:pPr algn="ctr" eaLnBrk="1" hangingPunct="1"/>
            <a:r>
              <a:rPr lang="en-US" sz="4400">
                <a:solidFill>
                  <a:srgbClr val="66FF33"/>
                </a:solidFill>
                <a:latin typeface="Arial" pitchFamily="34" charset="0"/>
              </a:rPr>
              <a:t>See you tomorrow.</a:t>
            </a:r>
          </a:p>
          <a:p>
            <a:pPr algn="ctr" eaLnBrk="1" hangingPunct="1"/>
            <a:r>
              <a:rPr lang="en-US" sz="4400">
                <a:solidFill>
                  <a:srgbClr val="66FF33"/>
                </a:solidFill>
                <a:latin typeface="Arial" pitchFamily="34" charset="0"/>
              </a:rPr>
              <a:t>Bye, bye. Bye, bye</a:t>
            </a:r>
            <a:r>
              <a:rPr lang="en-US" sz="4800">
                <a:solidFill>
                  <a:srgbClr val="66FF33"/>
                </a:solidFill>
                <a:latin typeface="Arial" pitchFamily="34" charset="0"/>
              </a:rPr>
              <a:t>.</a:t>
            </a:r>
          </a:p>
        </p:txBody>
      </p:sp>
      <p:pic>
        <p:nvPicPr>
          <p:cNvPr id="39942" name="Picture 6" descr="music"/>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21021">
            <a:off x="1524000" y="376238"/>
            <a:ext cx="21336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7" descr="Guitar_not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510165">
            <a:off x="1524000" y="3200401"/>
            <a:ext cx="12525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Guitar_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534526" y="0"/>
            <a:ext cx="1133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WordArt 9"/>
          <p:cNvSpPr>
            <a:spLocks noChangeArrowheads="1" noChangeShapeType="1" noTextEdit="1"/>
          </p:cNvSpPr>
          <p:nvPr/>
        </p:nvSpPr>
        <p:spPr bwMode="auto">
          <a:xfrm>
            <a:off x="3200400" y="152400"/>
            <a:ext cx="5715000" cy="1657350"/>
          </a:xfrm>
          <a:prstGeom prst="rect">
            <a:avLst/>
          </a:prstGeom>
        </p:spPr>
        <p:txBody>
          <a:bodyPr wrap="none" fromWordArt="1">
            <a:prstTxWarp prst="textFadeUp">
              <a:avLst>
                <a:gd name="adj" fmla="val 9991"/>
              </a:avLst>
            </a:prstTxWarp>
          </a:bodyPr>
          <a:lstStyle/>
          <a:p>
            <a:pPr algn="ctr"/>
            <a:r>
              <a:rPr lang="en-US" sz="6600" b="1" kern="10">
                <a:ln w="12700">
                  <a:solidFill>
                    <a:srgbClr val="FFFF00"/>
                  </a:solidFill>
                  <a:round/>
                  <a:headEnd/>
                  <a:tailEnd/>
                </a:ln>
                <a:gradFill rotWithShape="1">
                  <a:gsLst>
                    <a:gs pos="0">
                      <a:srgbClr val="FFCC00"/>
                    </a:gs>
                    <a:gs pos="100000">
                      <a:srgbClr val="520402"/>
                    </a:gs>
                  </a:gsLst>
                  <a:path path="rect">
                    <a:fillToRect l="50000" t="50000" r="50000" b="50000"/>
                  </a:path>
                </a:gradFill>
                <a:effectLst>
                  <a:outerShdw dist="35921" dir="2700000" sy="50000" rotWithShape="0">
                    <a:srgbClr val="875B0D">
                      <a:alpha val="70000"/>
                    </a:srgbClr>
                  </a:outerShdw>
                </a:effectLst>
                <a:latin typeface="VNI-Baybuom"/>
              </a:rPr>
              <a:t>The bye bye song</a:t>
            </a:r>
          </a:p>
        </p:txBody>
      </p:sp>
      <p:sp>
        <p:nvSpPr>
          <p:cNvPr id="39946" name="TextBox 6"/>
          <p:cNvSpPr txBox="1">
            <a:spLocks noChangeArrowheads="1"/>
          </p:cNvSpPr>
          <p:nvPr/>
        </p:nvSpPr>
        <p:spPr bwMode="auto">
          <a:xfrm>
            <a:off x="11239500" y="627618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b="1" dirty="0">
                <a:solidFill>
                  <a:srgbClr val="FF0000"/>
                </a:solidFill>
              </a:rPr>
              <a:t>Made by Thanh Tam</a:t>
            </a:r>
          </a:p>
        </p:txBody>
      </p:sp>
      <p:pic>
        <p:nvPicPr>
          <p:cNvPr id="399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y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29C1B-C6CC-AB15-56A7-C04167020039}"/>
              </a:ext>
            </a:extLst>
          </p:cNvPr>
          <p:cNvPicPr>
            <a:picLocks noChangeAspect="1"/>
          </p:cNvPicPr>
          <p:nvPr/>
        </p:nvPicPr>
        <p:blipFill>
          <a:blip r:embed="rId2"/>
          <a:stretch>
            <a:fillRect/>
          </a:stretch>
        </p:blipFill>
        <p:spPr>
          <a:xfrm>
            <a:off x="28574" y="0"/>
            <a:ext cx="12144376" cy="6858000"/>
          </a:xfrm>
          <a:prstGeom prst="rect">
            <a:avLst/>
          </a:prstGeom>
        </p:spPr>
      </p:pic>
      <p:pic>
        <p:nvPicPr>
          <p:cNvPr id="4" name="Picture 3">
            <a:extLst>
              <a:ext uri="{FF2B5EF4-FFF2-40B4-BE49-F238E27FC236}">
                <a16:creationId xmlns:a16="http://schemas.microsoft.com/office/drawing/2014/main" id="{08F3BA8C-EB85-B862-6043-175034538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72506D9-A035-2D52-74E8-912254CBD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2">
            <a:extLst>
              <a:ext uri="{FF2B5EF4-FFF2-40B4-BE49-F238E27FC236}">
                <a16:creationId xmlns:a16="http://schemas.microsoft.com/office/drawing/2014/main" id="{BEE97F77-4508-BBA1-6B46-1A150A312561}"/>
              </a:ext>
            </a:extLst>
          </p:cNvPr>
          <p:cNvSpPr>
            <a:spLocks noChangeArrowheads="1" noChangeShapeType="1" noTextEdit="1"/>
          </p:cNvSpPr>
          <p:nvPr/>
        </p:nvSpPr>
        <p:spPr bwMode="auto">
          <a:xfrm>
            <a:off x="1574427" y="1919566"/>
            <a:ext cx="9043146" cy="2733115"/>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r>
              <a:rPr lang="en-US" sz="3600" kern="10" dirty="0">
                <a:solidFill>
                  <a:srgbClr val="FF0000"/>
                </a:solidFill>
                <a:effectLst>
                  <a:outerShdw dist="35921" dir="2700000" algn="ctr" rotWithShape="0">
                    <a:srgbClr val="C0C0C0">
                      <a:alpha val="79999"/>
                    </a:srgbClr>
                  </a:outerShdw>
                </a:effectLst>
                <a:latin typeface="Impact"/>
              </a:rPr>
              <a:t>Warm - up</a:t>
            </a:r>
          </a:p>
        </p:txBody>
      </p:sp>
    </p:spTree>
    <p:extLst>
      <p:ext uri="{BB962C8B-B14F-4D97-AF65-F5344CB8AC3E}">
        <p14:creationId xmlns:p14="http://schemas.microsoft.com/office/powerpoint/2010/main" val="1028340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2"/>
          <p:cNvSpPr>
            <a:spLocks noChangeArrowheads="1" noChangeShapeType="1" noTextEdit="1"/>
          </p:cNvSpPr>
          <p:nvPr/>
        </p:nvSpPr>
        <p:spPr bwMode="auto">
          <a:xfrm>
            <a:off x="3000375" y="1522413"/>
            <a:ext cx="6191250" cy="2160588"/>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Let's play</a:t>
            </a:r>
          </a:p>
        </p:txBody>
      </p:sp>
      <p:pic>
        <p:nvPicPr>
          <p:cNvPr id="163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2">
            <a:extLst>
              <a:ext uri="{FF2B5EF4-FFF2-40B4-BE49-F238E27FC236}">
                <a16:creationId xmlns:a16="http://schemas.microsoft.com/office/drawing/2014/main" id="{5C8A245C-BCCF-40B2-9533-FEB0F78EED24}"/>
              </a:ext>
            </a:extLst>
          </p:cNvPr>
          <p:cNvSpPr>
            <a:spLocks noChangeArrowheads="1" noChangeShapeType="1" noTextEdit="1"/>
          </p:cNvSpPr>
          <p:nvPr/>
        </p:nvSpPr>
        <p:spPr bwMode="auto">
          <a:xfrm>
            <a:off x="666427" y="4352926"/>
            <a:ext cx="10926305" cy="1774784"/>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brainstorming</a:t>
            </a:r>
          </a:p>
        </p:txBody>
      </p:sp>
    </p:spTree>
    <p:extLst>
      <p:ext uri="{BB962C8B-B14F-4D97-AF65-F5344CB8AC3E}">
        <p14:creationId xmlns:p14="http://schemas.microsoft.com/office/powerpoint/2010/main" val="255472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12">
            <a:extLst>
              <a:ext uri="{FF2B5EF4-FFF2-40B4-BE49-F238E27FC236}">
                <a16:creationId xmlns:a16="http://schemas.microsoft.com/office/drawing/2014/main" id="{680BA794-8FAB-40E4-8A06-961BD7641321}"/>
              </a:ext>
            </a:extLst>
          </p:cNvPr>
          <p:cNvSpPr>
            <a:spLocks noChangeArrowheads="1"/>
          </p:cNvSpPr>
          <p:nvPr/>
        </p:nvSpPr>
        <p:spPr bwMode="auto">
          <a:xfrm>
            <a:off x="4313695" y="3309937"/>
            <a:ext cx="2667000" cy="1371600"/>
          </a:xfrm>
          <a:prstGeom prst="irregularSeal1">
            <a:avLst/>
          </a:prstGeom>
          <a:solidFill>
            <a:srgbClr val="92D050"/>
          </a:solidFill>
          <a:ln w="25400">
            <a:solidFill>
              <a:srgbClr val="CC0000"/>
            </a:solidFill>
            <a:miter lim="800000"/>
            <a:headEnd/>
            <a:tailEnd/>
          </a:ln>
        </p:spPr>
        <p:txBody>
          <a:bodyPr wrap="none" anchor="ctr"/>
          <a:lstStyle/>
          <a:p>
            <a:endParaRPr lang="en-US">
              <a:latin typeface="Perpetua"/>
            </a:endParaRPr>
          </a:p>
        </p:txBody>
      </p:sp>
      <p:sp>
        <p:nvSpPr>
          <p:cNvPr id="9" name="Text Box 19">
            <a:extLst>
              <a:ext uri="{FF2B5EF4-FFF2-40B4-BE49-F238E27FC236}">
                <a16:creationId xmlns:a16="http://schemas.microsoft.com/office/drawing/2014/main" id="{3EF411BA-3392-499E-99FF-42A89948E17B}"/>
              </a:ext>
            </a:extLst>
          </p:cNvPr>
          <p:cNvSpPr txBox="1">
            <a:spLocks noChangeArrowheads="1"/>
          </p:cNvSpPr>
          <p:nvPr/>
        </p:nvSpPr>
        <p:spPr bwMode="auto">
          <a:xfrm>
            <a:off x="4694695" y="3690938"/>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dirty="0" err="1">
                <a:solidFill>
                  <a:srgbClr val="660066"/>
                </a:solidFill>
              </a:rPr>
              <a:t>oo</a:t>
            </a:r>
            <a:endParaRPr lang="en-US" sz="2800" dirty="0">
              <a:solidFill>
                <a:srgbClr val="660066"/>
              </a:solidFill>
            </a:endParaRPr>
          </a:p>
        </p:txBody>
      </p:sp>
      <p:sp>
        <p:nvSpPr>
          <p:cNvPr id="10" name="Text Box 19">
            <a:extLst>
              <a:ext uri="{FF2B5EF4-FFF2-40B4-BE49-F238E27FC236}">
                <a16:creationId xmlns:a16="http://schemas.microsoft.com/office/drawing/2014/main" id="{CD3253AC-72DD-4B62-8744-61F4A428DFE7}"/>
              </a:ext>
            </a:extLst>
          </p:cNvPr>
          <p:cNvSpPr txBox="1">
            <a:spLocks noChangeArrowheads="1"/>
          </p:cNvSpPr>
          <p:nvPr/>
        </p:nvSpPr>
        <p:spPr bwMode="auto">
          <a:xfrm>
            <a:off x="3894595" y="1978067"/>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dirty="0">
                <a:solidFill>
                  <a:srgbClr val="660066"/>
                </a:solidFill>
              </a:rPr>
              <a:t>room</a:t>
            </a:r>
          </a:p>
        </p:txBody>
      </p:sp>
      <p:sp>
        <p:nvSpPr>
          <p:cNvPr id="11" name="Text Box 19">
            <a:extLst>
              <a:ext uri="{FF2B5EF4-FFF2-40B4-BE49-F238E27FC236}">
                <a16:creationId xmlns:a16="http://schemas.microsoft.com/office/drawing/2014/main" id="{6C0B7346-2545-450E-9444-0B18D27D7C6A}"/>
              </a:ext>
            </a:extLst>
          </p:cNvPr>
          <p:cNvSpPr txBox="1">
            <a:spLocks noChangeArrowheads="1"/>
          </p:cNvSpPr>
          <p:nvPr/>
        </p:nvSpPr>
        <p:spPr bwMode="auto">
          <a:xfrm>
            <a:off x="6843793" y="2505210"/>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dirty="0">
                <a:solidFill>
                  <a:srgbClr val="660066"/>
                </a:solidFill>
              </a:rPr>
              <a:t>door</a:t>
            </a:r>
          </a:p>
        </p:txBody>
      </p:sp>
      <p:sp>
        <p:nvSpPr>
          <p:cNvPr id="12" name="Text Box 19">
            <a:extLst>
              <a:ext uri="{FF2B5EF4-FFF2-40B4-BE49-F238E27FC236}">
                <a16:creationId xmlns:a16="http://schemas.microsoft.com/office/drawing/2014/main" id="{1C0417A6-A0E9-4002-A7C2-B561AD790995}"/>
              </a:ext>
            </a:extLst>
          </p:cNvPr>
          <p:cNvSpPr txBox="1">
            <a:spLocks noChangeArrowheads="1"/>
          </p:cNvSpPr>
          <p:nvPr/>
        </p:nvSpPr>
        <p:spPr bwMode="auto">
          <a:xfrm>
            <a:off x="6843793" y="4726934"/>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dirty="0">
                <a:solidFill>
                  <a:srgbClr val="660066"/>
                </a:solidFill>
              </a:rPr>
              <a:t>noon</a:t>
            </a:r>
          </a:p>
        </p:txBody>
      </p:sp>
      <p:sp>
        <p:nvSpPr>
          <p:cNvPr id="13" name="Text Box 19">
            <a:extLst>
              <a:ext uri="{FF2B5EF4-FFF2-40B4-BE49-F238E27FC236}">
                <a16:creationId xmlns:a16="http://schemas.microsoft.com/office/drawing/2014/main" id="{A8D02B3F-CD6C-499B-944D-19B372CC3469}"/>
              </a:ext>
            </a:extLst>
          </p:cNvPr>
          <p:cNvSpPr txBox="1">
            <a:spLocks noChangeArrowheads="1"/>
          </p:cNvSpPr>
          <p:nvPr/>
        </p:nvSpPr>
        <p:spPr bwMode="auto">
          <a:xfrm>
            <a:off x="3443208" y="5234737"/>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dirty="0">
                <a:solidFill>
                  <a:srgbClr val="660066"/>
                </a:solidFill>
              </a:rPr>
              <a:t>school</a:t>
            </a:r>
          </a:p>
        </p:txBody>
      </p:sp>
      <p:sp>
        <p:nvSpPr>
          <p:cNvPr id="14" name="Text Box 19">
            <a:extLst>
              <a:ext uri="{FF2B5EF4-FFF2-40B4-BE49-F238E27FC236}">
                <a16:creationId xmlns:a16="http://schemas.microsoft.com/office/drawing/2014/main" id="{BD4A7430-5266-4A1F-AEEF-FE766EF8854E}"/>
              </a:ext>
            </a:extLst>
          </p:cNvPr>
          <p:cNvSpPr txBox="1">
            <a:spLocks noChangeArrowheads="1"/>
          </p:cNvSpPr>
          <p:nvPr/>
        </p:nvSpPr>
        <p:spPr bwMode="auto">
          <a:xfrm>
            <a:off x="1913395" y="3586163"/>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2800" dirty="0">
                <a:solidFill>
                  <a:srgbClr val="660066"/>
                </a:solidFill>
              </a:rPr>
              <a:t>look</a:t>
            </a:r>
          </a:p>
        </p:txBody>
      </p:sp>
      <p:cxnSp>
        <p:nvCxnSpPr>
          <p:cNvPr id="3" name="Straight Arrow Connector 2">
            <a:extLst>
              <a:ext uri="{FF2B5EF4-FFF2-40B4-BE49-F238E27FC236}">
                <a16:creationId xmlns:a16="http://schemas.microsoft.com/office/drawing/2014/main" id="{1FB7FD0B-AEAD-4E26-A1B4-C3AAAC3574E2}"/>
              </a:ext>
            </a:extLst>
          </p:cNvPr>
          <p:cNvCxnSpPr/>
          <p:nvPr/>
        </p:nvCxnSpPr>
        <p:spPr>
          <a:xfrm flipV="1">
            <a:off x="6675895" y="3024323"/>
            <a:ext cx="933773" cy="666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67EA95-3C5F-458C-AEB9-64E76B6C23C3}"/>
              </a:ext>
            </a:extLst>
          </p:cNvPr>
          <p:cNvCxnSpPr>
            <a:cxnSpLocks/>
          </p:cNvCxnSpPr>
          <p:nvPr/>
        </p:nvCxnSpPr>
        <p:spPr>
          <a:xfrm flipH="1" flipV="1">
            <a:off x="4885195" y="2505210"/>
            <a:ext cx="315535" cy="10809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DFC2D74-A5EB-4CF2-AF87-88A8466C830A}"/>
              </a:ext>
            </a:extLst>
          </p:cNvPr>
          <p:cNvCxnSpPr>
            <a:cxnSpLocks/>
          </p:cNvCxnSpPr>
          <p:nvPr/>
        </p:nvCxnSpPr>
        <p:spPr>
          <a:xfrm flipH="1" flipV="1">
            <a:off x="3541809" y="3926661"/>
            <a:ext cx="962386" cy="238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096BB1B-3E6B-4EE3-817C-EB4BBFEC265F}"/>
              </a:ext>
            </a:extLst>
          </p:cNvPr>
          <p:cNvCxnSpPr>
            <a:cxnSpLocks/>
          </p:cNvCxnSpPr>
          <p:nvPr/>
        </p:nvCxnSpPr>
        <p:spPr>
          <a:xfrm>
            <a:off x="6404432" y="4090617"/>
            <a:ext cx="995363" cy="72585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27F90D5-22FE-4372-85ED-BE9FFA0B432D}"/>
              </a:ext>
            </a:extLst>
          </p:cNvPr>
          <p:cNvCxnSpPr>
            <a:cxnSpLocks/>
          </p:cNvCxnSpPr>
          <p:nvPr/>
        </p:nvCxnSpPr>
        <p:spPr>
          <a:xfrm flipH="1">
            <a:off x="4549320" y="4350946"/>
            <a:ext cx="666829" cy="8707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0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8"/>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C3998B1E-AEE2-4A41-B6B0-25ABD63A75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3275" y="785611"/>
            <a:ext cx="11645450" cy="5164428"/>
          </a:xfrm>
          <a:prstGeom prst="rect">
            <a:avLst/>
          </a:prstGeom>
        </p:spPr>
      </p:pic>
      <p:pic>
        <p:nvPicPr>
          <p:cNvPr id="9" name="Track 39.mp3">
            <a:hlinkClick r:id="" action="ppaction://media"/>
            <a:extLst>
              <a:ext uri="{FF2B5EF4-FFF2-40B4-BE49-F238E27FC236}">
                <a16:creationId xmlns:a16="http://schemas.microsoft.com/office/drawing/2014/main" id="{0B546FE5-847E-4182-9AD5-E155B70CC4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05207" y="1083576"/>
            <a:ext cx="629314" cy="629314"/>
          </a:xfrm>
          <a:prstGeom prst="rect">
            <a:avLst/>
          </a:prstGeom>
        </p:spPr>
      </p:pic>
      <p:pic>
        <p:nvPicPr>
          <p:cNvPr id="2" name="U 1 4 L 3. 1.1">
            <a:hlinkClick r:id="" action="ppaction://media"/>
            <a:extLst>
              <a:ext uri="{FF2B5EF4-FFF2-40B4-BE49-F238E27FC236}">
                <a16:creationId xmlns:a16="http://schemas.microsoft.com/office/drawing/2014/main" id="{B864C120-FEBB-406E-9A7C-D7ACB4B51A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59347" y="3124200"/>
            <a:ext cx="609600" cy="609600"/>
          </a:xfrm>
          <a:prstGeom prst="rect">
            <a:avLst/>
          </a:prstGeom>
        </p:spPr>
      </p:pic>
      <p:pic>
        <p:nvPicPr>
          <p:cNvPr id="3" name="U 1 4 L 3. 1.2">
            <a:hlinkClick r:id="" action="ppaction://media"/>
            <a:extLst>
              <a:ext uri="{FF2B5EF4-FFF2-40B4-BE49-F238E27FC236}">
                <a16:creationId xmlns:a16="http://schemas.microsoft.com/office/drawing/2014/main" id="{749522AB-1DEA-4063-81B5-74AB2DD074C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73275" y="4347692"/>
            <a:ext cx="609600" cy="609600"/>
          </a:xfrm>
          <a:prstGeom prst="rect">
            <a:avLst/>
          </a:prstGeom>
        </p:spPr>
      </p:pic>
    </p:spTree>
    <p:extLst>
      <p:ext uri="{BB962C8B-B14F-4D97-AF65-F5344CB8AC3E}">
        <p14:creationId xmlns:p14="http://schemas.microsoft.com/office/powerpoint/2010/main" val="288805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9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97"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9"/>
                </p:tgtEl>
              </p:cMediaNode>
            </p:audio>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4"/>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D809FCB7-5457-4F89-9E6D-E10CBDCC2C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46" y="708339"/>
            <a:ext cx="11700709" cy="5177306"/>
          </a:xfrm>
          <a:prstGeom prst="rect">
            <a:avLst/>
          </a:prstGeom>
        </p:spPr>
      </p:pic>
      <p:pic>
        <p:nvPicPr>
          <p:cNvPr id="9" name="Track 40.mp3">
            <a:hlinkClick r:id="" action="ppaction://media"/>
            <a:extLst>
              <a:ext uri="{FF2B5EF4-FFF2-40B4-BE49-F238E27FC236}">
                <a16:creationId xmlns:a16="http://schemas.microsoft.com/office/drawing/2014/main" id="{A118F549-1F03-441C-AC26-D0C7361DCF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30405" y="987990"/>
            <a:ext cx="673385" cy="673385"/>
          </a:xfrm>
          <a:prstGeom prst="rect">
            <a:avLst/>
          </a:prstGeom>
        </p:spPr>
      </p:pic>
      <p:sp>
        <p:nvSpPr>
          <p:cNvPr id="10" name="Oval 9">
            <a:extLst>
              <a:ext uri="{FF2B5EF4-FFF2-40B4-BE49-F238E27FC236}">
                <a16:creationId xmlns:a16="http://schemas.microsoft.com/office/drawing/2014/main" id="{3E941747-FC92-4595-9230-876EC9E18126}"/>
              </a:ext>
            </a:extLst>
          </p:cNvPr>
          <p:cNvSpPr/>
          <p:nvPr/>
        </p:nvSpPr>
        <p:spPr>
          <a:xfrm>
            <a:off x="7567645" y="3139796"/>
            <a:ext cx="622660" cy="7153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399">
              <a:solidFill>
                <a:srgbClr val="FFFFFF"/>
              </a:solidFill>
            </a:endParaRPr>
          </a:p>
        </p:txBody>
      </p:sp>
      <p:sp>
        <p:nvSpPr>
          <p:cNvPr id="11" name="Oval 10">
            <a:extLst>
              <a:ext uri="{FF2B5EF4-FFF2-40B4-BE49-F238E27FC236}">
                <a16:creationId xmlns:a16="http://schemas.microsoft.com/office/drawing/2014/main" id="{97B57836-549B-4D0B-87A6-D66AFFB229C8}"/>
              </a:ext>
            </a:extLst>
          </p:cNvPr>
          <p:cNvSpPr/>
          <p:nvPr/>
        </p:nvSpPr>
        <p:spPr>
          <a:xfrm>
            <a:off x="9786338" y="4605150"/>
            <a:ext cx="622660" cy="7153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399">
              <a:solidFill>
                <a:srgbClr val="FFFFFF"/>
              </a:solidFill>
            </a:endParaRPr>
          </a:p>
        </p:txBody>
      </p:sp>
    </p:spTree>
    <p:extLst>
      <p:ext uri="{BB962C8B-B14F-4D97-AF65-F5344CB8AC3E}">
        <p14:creationId xmlns:p14="http://schemas.microsoft.com/office/powerpoint/2010/main" val="65841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3484" fill="hold"/>
                                        <p:tgtEl>
                                          <p:spTgt spid="9"/>
                                        </p:tgtEl>
                                      </p:cBhvr>
                                    </p:cmd>
                                  </p:childTnLst>
                                </p:cTn>
                              </p:par>
                            </p:childTnLst>
                          </p:cTn>
                        </p:par>
                      </p:childTnLst>
                    </p:cTn>
                  </p:par>
                </p:childTnLst>
              </p:cTn>
              <p:nextCondLst>
                <p:cond evt="onClick" delay="0">
                  <p:tgtEl>
                    <p:spTgt spid="9"/>
                  </p:tgtEl>
                </p:cond>
              </p:nextCondLst>
            </p:seq>
            <p:audio>
              <p:cMediaNode vol="100000">
                <p:cTn id="18" fill="hold" display="0">
                  <p:stCondLst>
                    <p:cond delay="indefinite"/>
                  </p:stCondLst>
                  <p:endCondLst>
                    <p:cond evt="onStopAudio" delay="0">
                      <p:tgtEl>
                        <p:sldTgt/>
                      </p:tgtEl>
                    </p:cond>
                  </p:endCondLst>
                </p:cTn>
                <p:tgtEl>
                  <p:spTgt spid="9"/>
                </p:tgtEl>
              </p:cMediaNode>
            </p:audio>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1CAB31-D95B-1CEE-4DDE-B432634E4B2E}"/>
              </a:ext>
            </a:extLst>
          </p:cNvPr>
          <p:cNvPicPr>
            <a:picLocks noChangeAspect="1"/>
          </p:cNvPicPr>
          <p:nvPr/>
        </p:nvPicPr>
        <p:blipFill>
          <a:blip r:embed="rId20"/>
          <a:stretch>
            <a:fillRect/>
          </a:stretch>
        </p:blipFill>
        <p:spPr>
          <a:xfrm>
            <a:off x="76200" y="1"/>
            <a:ext cx="12115800" cy="6724649"/>
          </a:xfrm>
          <a:prstGeom prst="rect">
            <a:avLst/>
          </a:prstGeom>
        </p:spPr>
      </p:pic>
      <p:pic>
        <p:nvPicPr>
          <p:cNvPr id="6" name="Picture 5">
            <a:extLst>
              <a:ext uri="{FF2B5EF4-FFF2-40B4-BE49-F238E27FC236}">
                <a16:creationId xmlns:a16="http://schemas.microsoft.com/office/drawing/2014/main" id="{0A63C766-96E6-1F23-9E36-4F8079F253F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52738" y="25193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65ED38B5-65FE-1ABE-727C-D969C59676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530263" y="2709862"/>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Track 41.mp3">
            <a:hlinkClick r:id="" action="ppaction://media"/>
            <a:extLst>
              <a:ext uri="{FF2B5EF4-FFF2-40B4-BE49-F238E27FC236}">
                <a16:creationId xmlns:a16="http://schemas.microsoft.com/office/drawing/2014/main" id="{F62C7C9E-78D5-4410-A683-AF29343B60C2}"/>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4996897" y="374987"/>
            <a:ext cx="630941" cy="630941"/>
          </a:xfrm>
          <a:prstGeom prst="rect">
            <a:avLst/>
          </a:prstGeom>
        </p:spPr>
      </p:pic>
      <p:pic>
        <p:nvPicPr>
          <p:cNvPr id="9" name="Picture 8">
            <a:extLst>
              <a:ext uri="{FF2B5EF4-FFF2-40B4-BE49-F238E27FC236}">
                <a16:creationId xmlns:a16="http://schemas.microsoft.com/office/drawing/2014/main" id="{F426081B-8B87-4A2E-8DF1-E53735A9A71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0148" y="1148682"/>
            <a:ext cx="11019321" cy="4814235"/>
          </a:xfrm>
          <a:prstGeom prst="rect">
            <a:avLst/>
          </a:prstGeom>
        </p:spPr>
      </p:pic>
      <p:sp>
        <p:nvSpPr>
          <p:cNvPr id="10" name="TextBox 2">
            <a:extLst>
              <a:ext uri="{FF2B5EF4-FFF2-40B4-BE49-F238E27FC236}">
                <a16:creationId xmlns:a16="http://schemas.microsoft.com/office/drawing/2014/main" id="{017FC34C-E713-427A-A024-407C2478A4C9}"/>
              </a:ext>
            </a:extLst>
          </p:cNvPr>
          <p:cNvSpPr txBox="1">
            <a:spLocks noChangeArrowheads="1"/>
          </p:cNvSpPr>
          <p:nvPr/>
        </p:nvSpPr>
        <p:spPr bwMode="auto">
          <a:xfrm>
            <a:off x="824948" y="211917"/>
            <a:ext cx="40303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500" b="1" dirty="0">
                <a:solidFill>
                  <a:srgbClr val="FF0000"/>
                </a:solidFill>
                <a:latin typeface="Arial" pitchFamily="34" charset="0"/>
              </a:rPr>
              <a:t>3. LET’S CHANT</a:t>
            </a:r>
          </a:p>
        </p:txBody>
      </p:sp>
      <p:pic>
        <p:nvPicPr>
          <p:cNvPr id="3" name="U 1 4 L 3. 3. 1">
            <a:hlinkClick r:id="" action="ppaction://media"/>
            <a:extLst>
              <a:ext uri="{FF2B5EF4-FFF2-40B4-BE49-F238E27FC236}">
                <a16:creationId xmlns:a16="http://schemas.microsoft.com/office/drawing/2014/main" id="{BE422412-7549-49F4-B10A-7C56383C2651}"/>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222162" y="4243387"/>
            <a:ext cx="430369" cy="430369"/>
          </a:xfrm>
          <a:prstGeom prst="rect">
            <a:avLst/>
          </a:prstGeom>
        </p:spPr>
      </p:pic>
      <p:pic>
        <p:nvPicPr>
          <p:cNvPr id="4" name="U 1 4 L 3. 3.2">
            <a:hlinkClick r:id="" action="ppaction://media"/>
            <a:extLst>
              <a:ext uri="{FF2B5EF4-FFF2-40B4-BE49-F238E27FC236}">
                <a16:creationId xmlns:a16="http://schemas.microsoft.com/office/drawing/2014/main" id="{60091EFB-CA59-45B9-89FC-41B00C70923B}"/>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222162" y="4673756"/>
            <a:ext cx="430369" cy="430369"/>
          </a:xfrm>
          <a:prstGeom prst="rect">
            <a:avLst/>
          </a:prstGeom>
        </p:spPr>
      </p:pic>
      <p:pic>
        <p:nvPicPr>
          <p:cNvPr id="11" name="U 1 4 L 3. 3.3">
            <a:hlinkClick r:id="" action="ppaction://media"/>
            <a:extLst>
              <a:ext uri="{FF2B5EF4-FFF2-40B4-BE49-F238E27FC236}">
                <a16:creationId xmlns:a16="http://schemas.microsoft.com/office/drawing/2014/main" id="{0CFF85F4-1237-4CBA-A9B8-85618628DB41}"/>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222162" y="5104125"/>
            <a:ext cx="456127" cy="456127"/>
          </a:xfrm>
          <a:prstGeom prst="rect">
            <a:avLst/>
          </a:prstGeom>
        </p:spPr>
      </p:pic>
      <p:pic>
        <p:nvPicPr>
          <p:cNvPr id="12" name="U 1 4 L 3. 3.4">
            <a:hlinkClick r:id="" action="ppaction://media"/>
            <a:extLst>
              <a:ext uri="{FF2B5EF4-FFF2-40B4-BE49-F238E27FC236}">
                <a16:creationId xmlns:a16="http://schemas.microsoft.com/office/drawing/2014/main" id="{BEC2C069-4597-4FEE-A6F4-E5D3FF1C0AE8}"/>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02843" y="5468503"/>
            <a:ext cx="469006" cy="469006"/>
          </a:xfrm>
          <a:prstGeom prst="rect">
            <a:avLst/>
          </a:prstGeom>
        </p:spPr>
      </p:pic>
      <p:pic>
        <p:nvPicPr>
          <p:cNvPr id="13" name="U 1 4 L 3. 3.5">
            <a:hlinkClick r:id="" action="ppaction://media"/>
            <a:extLst>
              <a:ext uri="{FF2B5EF4-FFF2-40B4-BE49-F238E27FC236}">
                <a16:creationId xmlns:a16="http://schemas.microsoft.com/office/drawing/2014/main" id="{8D718192-6215-4680-A657-0286A2C94FDD}"/>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5312367" y="4311001"/>
            <a:ext cx="430369" cy="430369"/>
          </a:xfrm>
          <a:prstGeom prst="rect">
            <a:avLst/>
          </a:prstGeom>
        </p:spPr>
      </p:pic>
      <p:pic>
        <p:nvPicPr>
          <p:cNvPr id="14" name="U 1 4 L 3. 3.6">
            <a:hlinkClick r:id="" action="ppaction://media"/>
            <a:extLst>
              <a:ext uri="{FF2B5EF4-FFF2-40B4-BE49-F238E27FC236}">
                <a16:creationId xmlns:a16="http://schemas.microsoft.com/office/drawing/2014/main" id="{BE594007-9934-4970-9436-BFA98CB74AC0}"/>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5299488" y="4741370"/>
            <a:ext cx="443248" cy="443248"/>
          </a:xfrm>
          <a:prstGeom prst="rect">
            <a:avLst/>
          </a:prstGeom>
        </p:spPr>
      </p:pic>
      <p:pic>
        <p:nvPicPr>
          <p:cNvPr id="15" name="U 1 4 L 3. 3.7">
            <a:hlinkClick r:id="" action="ppaction://media"/>
            <a:extLst>
              <a:ext uri="{FF2B5EF4-FFF2-40B4-BE49-F238E27FC236}">
                <a16:creationId xmlns:a16="http://schemas.microsoft.com/office/drawing/2014/main" id="{F65C5020-D9E4-468A-9BBB-A839E667908E}"/>
              </a:ext>
            </a:extLst>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5286609" y="5117640"/>
            <a:ext cx="456127" cy="456127"/>
          </a:xfrm>
          <a:prstGeom prst="rect">
            <a:avLst/>
          </a:prstGeom>
        </p:spPr>
      </p:pic>
      <p:pic>
        <p:nvPicPr>
          <p:cNvPr id="16" name="U 1 4 L 3. 3.8">
            <a:hlinkClick r:id="" action="ppaction://media"/>
            <a:extLst>
              <a:ext uri="{FF2B5EF4-FFF2-40B4-BE49-F238E27FC236}">
                <a16:creationId xmlns:a16="http://schemas.microsoft.com/office/drawing/2014/main" id="{23DC19FA-41F5-4A1A-ADB4-010023A8B910}"/>
              </a:ext>
            </a:extLst>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5312367" y="5548645"/>
            <a:ext cx="456127" cy="456127"/>
          </a:xfrm>
          <a:prstGeom prst="rect">
            <a:avLst/>
          </a:prstGeom>
        </p:spPr>
      </p:pic>
    </p:spTree>
    <p:extLst>
      <p:ext uri="{BB962C8B-B14F-4D97-AF65-F5344CB8AC3E}">
        <p14:creationId xmlns:p14="http://schemas.microsoft.com/office/powerpoint/2010/main" val="32560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22"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55"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657"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768"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43" fill="hold"/>
                                        <p:tgtEl>
                                          <p:spTgt spid="14"/>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73" fill="hold"/>
                                        <p:tgtEl>
                                          <p:spTgt spid="1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57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56920" fill="hold"/>
                                        <p:tgtEl>
                                          <p:spTgt spid="8"/>
                                        </p:tgtEl>
                                      </p:cBhvr>
                                    </p:cmd>
                                  </p:childTnLst>
                                </p:cTn>
                              </p:par>
                            </p:childTnLst>
                          </p:cTn>
                        </p:par>
                      </p:childTnLst>
                    </p:cTn>
                  </p:par>
                </p:childTnLst>
              </p:cTn>
              <p:nextCondLst>
                <p:cond evt="onClick" delay="0">
                  <p:tgtEl>
                    <p:spTgt spid="8"/>
                  </p:tgtEl>
                </p:cond>
              </p:nextCondLst>
            </p:seq>
            <p:audio>
              <p:cMediaNode vol="10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11"/>
                </p:tgtEl>
              </p:cMediaNode>
            </p:audio>
            <p:audio>
              <p:cMediaNode vol="80000">
                <p:cTn id="44" fill="hold" display="0">
                  <p:stCondLst>
                    <p:cond delay="indefinite"/>
                  </p:stCondLst>
                  <p:endCondLst>
                    <p:cond evt="onStopAudio" delay="0">
                      <p:tgtEl>
                        <p:sldTgt/>
                      </p:tgtEl>
                    </p:cond>
                  </p:endCondLst>
                </p:cTn>
                <p:tgtEl>
                  <p:spTgt spid="12"/>
                </p:tgtEl>
              </p:cMediaNode>
            </p:audio>
            <p:audio>
              <p:cMediaNode vol="80000">
                <p:cTn id="45" fill="hold" display="0">
                  <p:stCondLst>
                    <p:cond delay="indefinite"/>
                  </p:stCondLst>
                  <p:endCondLst>
                    <p:cond evt="onStopAudio" delay="0">
                      <p:tgtEl>
                        <p:sldTgt/>
                      </p:tgtEl>
                    </p:cond>
                  </p:endCondLst>
                </p:cTn>
                <p:tgtEl>
                  <p:spTgt spid="13"/>
                </p:tgtEl>
              </p:cMediaNode>
            </p:audio>
            <p:audio>
              <p:cMediaNode vol="80000">
                <p:cTn id="46" fill="hold" display="0">
                  <p:stCondLst>
                    <p:cond delay="indefinite"/>
                  </p:stCondLst>
                  <p:endCondLst>
                    <p:cond evt="onStopAudio" delay="0">
                      <p:tgtEl>
                        <p:sldTgt/>
                      </p:tgtEl>
                    </p:cond>
                  </p:endCondLst>
                </p:cTn>
                <p:tgtEl>
                  <p:spTgt spid="14"/>
                </p:tgtEl>
              </p:cMediaNode>
            </p:audio>
            <p:audio>
              <p:cMediaNode vol="80000">
                <p:cTn id="47" fill="hold" display="0">
                  <p:stCondLst>
                    <p:cond delay="indefinite"/>
                  </p:stCondLst>
                  <p:endCondLst>
                    <p:cond evt="onStopAudio" delay="0">
                      <p:tgtEl>
                        <p:sldTgt/>
                      </p:tgtEl>
                    </p:cond>
                  </p:endCondLst>
                </p:cTn>
                <p:tgtEl>
                  <p:spTgt spid="15"/>
                </p:tgtEl>
              </p:cMediaNode>
            </p:audio>
            <p:audio>
              <p:cMediaNode vol="80000">
                <p:cTn id="48"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endParaRPr lang="en-US"/>
          </a:p>
        </p:txBody>
      </p:sp>
      <p:sp>
        <p:nvSpPr>
          <p:cNvPr id="16387" name="Content Placeholder 2"/>
          <p:cNvSpPr>
            <a:spLocks noGrp="1"/>
          </p:cNvSpPr>
          <p:nvPr>
            <p:ph idx="1"/>
          </p:nvPr>
        </p:nvSpPr>
        <p:spPr/>
        <p:txBody>
          <a:bodyPr/>
          <a:lstStyle/>
          <a:p>
            <a:pPr eaLnBrk="1" hangingPunct="1"/>
            <a:endParaRPr lang="en-US"/>
          </a:p>
        </p:txBody>
      </p:sp>
      <p:pic>
        <p:nvPicPr>
          <p:cNvPr id="16388" name="Picture 2" descr="C:\Users\Administrator\Documents\HINH NEN POWER POINT\hinh-nen-powerpoint-hoa-la-canh_0927212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WordArt 2"/>
          <p:cNvSpPr>
            <a:spLocks noChangeArrowheads="1" noChangeShapeType="1" noTextEdit="1"/>
          </p:cNvSpPr>
          <p:nvPr/>
        </p:nvSpPr>
        <p:spPr bwMode="auto">
          <a:xfrm>
            <a:off x="1712891" y="1825624"/>
            <a:ext cx="8964942" cy="4206465"/>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Let's play</a:t>
            </a:r>
          </a:p>
          <a:p>
            <a:pPr algn="ctr"/>
            <a:r>
              <a:rPr lang="en-US" sz="3600" kern="10" dirty="0">
                <a:ln w="19050">
                  <a:solidFill>
                    <a:srgbClr val="99CCFF"/>
                  </a:solidFill>
                  <a:round/>
                  <a:headEnd/>
                  <a:tailEnd/>
                </a:ln>
                <a:solidFill>
                  <a:srgbClr val="0070C0"/>
                </a:solidFill>
                <a:effectLst>
                  <a:outerShdw dist="35921" dir="2700000" algn="ctr" rotWithShape="0">
                    <a:srgbClr val="990000"/>
                  </a:outerShdw>
                </a:effectLst>
                <a:latin typeface="Impact"/>
              </a:rPr>
              <a:t>Who’s the faster?</a:t>
            </a:r>
          </a:p>
        </p:txBody>
      </p:sp>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8" y="2676526"/>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2819401"/>
            <a:ext cx="15144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905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527204049"/>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2031</TotalTime>
  <Words>580</Words>
  <Application>Microsoft Office PowerPoint</Application>
  <PresentationFormat>Widescreen</PresentationFormat>
  <Paragraphs>124</Paragraphs>
  <Slides>26</Slides>
  <Notes>9</Notes>
  <HiddenSlides>0</HiddenSlides>
  <MMClips>13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.VnBahamasB</vt:lpstr>
      <vt:lpstr>.VnShelley Allegro</vt:lpstr>
      <vt:lpstr>.VnTime</vt:lpstr>
      <vt:lpstr>.VnTimeH</vt:lpstr>
      <vt:lpstr>A3.OpenSansBold-San</vt:lpstr>
      <vt:lpstr>A3.OpenSans-San</vt:lpstr>
      <vt:lpstr>Arial</vt:lpstr>
      <vt:lpstr>Calibri</vt:lpstr>
      <vt:lpstr>Calibri Light</vt:lpstr>
      <vt:lpstr>Comic Sans MS</vt:lpstr>
      <vt:lpstr>Impact</vt:lpstr>
      <vt:lpstr>Perpetua</vt:lpstr>
      <vt:lpstr>Times New Roman</vt:lpstr>
      <vt:lpstr>VNI-Baybuom</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123</cp:revision>
  <dcterms:created xsi:type="dcterms:W3CDTF">2021-11-11T15:46:46Z</dcterms:created>
  <dcterms:modified xsi:type="dcterms:W3CDTF">2025-05-07T01:17:32Z</dcterms:modified>
</cp:coreProperties>
</file>