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.wav" ContentType="audio/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3.wav" ContentType="audio/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media/audio4.wav" ContentType="audio/wav"/>
  <Override PartName="/ppt/notesSlides/notesSlide24.xml" ContentType="application/vnd.openxmlformats-officedocument.presentationml.notesSlid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9"/>
  </p:notesMasterIdLst>
  <p:sldIdLst>
    <p:sldId id="438" r:id="rId3"/>
    <p:sldId id="562" r:id="rId4"/>
    <p:sldId id="432" r:id="rId5"/>
    <p:sldId id="585" r:id="rId6"/>
    <p:sldId id="586" r:id="rId7"/>
    <p:sldId id="256" r:id="rId8"/>
    <p:sldId id="440" r:id="rId9"/>
    <p:sldId id="441" r:id="rId10"/>
    <p:sldId id="453" r:id="rId11"/>
    <p:sldId id="454" r:id="rId12"/>
    <p:sldId id="456" r:id="rId13"/>
    <p:sldId id="455" r:id="rId14"/>
    <p:sldId id="533" r:id="rId15"/>
    <p:sldId id="534" r:id="rId16"/>
    <p:sldId id="445" r:id="rId17"/>
    <p:sldId id="419" r:id="rId18"/>
    <p:sldId id="437" r:id="rId19"/>
    <p:sldId id="446" r:id="rId20"/>
    <p:sldId id="555" r:id="rId21"/>
    <p:sldId id="606" r:id="rId22"/>
    <p:sldId id="607" r:id="rId23"/>
    <p:sldId id="608" r:id="rId24"/>
    <p:sldId id="447" r:id="rId25"/>
    <p:sldId id="645" r:id="rId26"/>
    <p:sldId id="633" r:id="rId27"/>
    <p:sldId id="634" r:id="rId28"/>
    <p:sldId id="635" r:id="rId29"/>
    <p:sldId id="636" r:id="rId30"/>
    <p:sldId id="637" r:id="rId31"/>
    <p:sldId id="526" r:id="rId32"/>
    <p:sldId id="605" r:id="rId33"/>
    <p:sldId id="528" r:id="rId34"/>
    <p:sldId id="572" r:id="rId35"/>
    <p:sldId id="535" r:id="rId36"/>
    <p:sldId id="600" r:id="rId37"/>
    <p:sldId id="461" r:id="rId38"/>
    <p:sldId id="563" r:id="rId39"/>
    <p:sldId id="459" r:id="rId40"/>
    <p:sldId id="582" r:id="rId41"/>
    <p:sldId id="622" r:id="rId42"/>
    <p:sldId id="623" r:id="rId43"/>
    <p:sldId id="639" r:id="rId44"/>
    <p:sldId id="641" r:id="rId45"/>
    <p:sldId id="640" r:id="rId46"/>
    <p:sldId id="448" r:id="rId47"/>
    <p:sldId id="449" r:id="rId48"/>
    <p:sldId id="450" r:id="rId49"/>
    <p:sldId id="584" r:id="rId50"/>
    <p:sldId id="327" r:id="rId51"/>
    <p:sldId id="338" r:id="rId52"/>
    <p:sldId id="642" r:id="rId53"/>
    <p:sldId id="643" r:id="rId54"/>
    <p:sldId id="644" r:id="rId55"/>
    <p:sldId id="560" r:id="rId56"/>
    <p:sldId id="344" r:id="rId57"/>
    <p:sldId id="407" r:id="rId58"/>
  </p:sldIdLst>
  <p:sldSz cx="12192000" cy="6858000"/>
  <p:notesSz cx="6858000" cy="9144000"/>
  <p:custDataLst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66" d="100"/>
          <a:sy n="66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41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7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15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8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4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1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8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9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8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2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38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54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09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79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9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03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5A16451-F13B-4F6B-B2C6-0570C5508279}" type="slidenum">
              <a:rPr lang="en-US" smtClean="0"/>
              <a:pPr eaLnBrk="1" hangingPunct="1">
                <a:defRPr/>
              </a:pPr>
              <a:t>14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5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41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3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11.pn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11.png"/><Relationship Id="rId5" Type="http://schemas.microsoft.com/office/2007/relationships/media" Target="../media/media16.mp3"/><Relationship Id="rId10" Type="http://schemas.openxmlformats.org/officeDocument/2006/relationships/image" Target="../media/image49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image" Target="../media/image2.png"/><Relationship Id="rId3" Type="http://schemas.microsoft.com/office/2007/relationships/media" Target="../media/media18.mp3"/><Relationship Id="rId7" Type="http://schemas.microsoft.com/office/2007/relationships/media" Target="../media/media20.mp3"/><Relationship Id="rId12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slideLayout" Target="../slideLayouts/slideLayout2.xml"/><Relationship Id="rId5" Type="http://schemas.microsoft.com/office/2007/relationships/media" Target="../media/media19.mp3"/><Relationship Id="rId15" Type="http://schemas.openxmlformats.org/officeDocument/2006/relationships/image" Target="../media/image11.png"/><Relationship Id="rId10" Type="http://schemas.openxmlformats.org/officeDocument/2006/relationships/audio" Target="../media/media21.mp3"/><Relationship Id="rId4" Type="http://schemas.openxmlformats.org/officeDocument/2006/relationships/audio" Target="../media/media18.mp3"/><Relationship Id="rId9" Type="http://schemas.microsoft.com/office/2007/relationships/media" Target="../media/media21.mp3"/><Relationship Id="rId1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jpeg"/><Relationship Id="rId2" Type="http://schemas.openxmlformats.org/officeDocument/2006/relationships/audio" Target="file:///F:\RUNG%20CHUONG%20VANG\New%20Folder\Neu%20Em%20La%20-%20bupbebaby_thuytrang%20(YeuCaHat.com)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52.jpeg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52.jpeg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52.jpe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52.jpe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5.wav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62.gif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61.gif"/><Relationship Id="rId11" Type="http://schemas.openxmlformats.org/officeDocument/2006/relationships/image" Target="../media/image48.png"/><Relationship Id="rId5" Type="http://schemas.openxmlformats.org/officeDocument/2006/relationships/image" Target="../media/image60.gif"/><Relationship Id="rId10" Type="http://schemas.openxmlformats.org/officeDocument/2006/relationships/image" Target="../media/image65.gif"/><Relationship Id="rId4" Type="http://schemas.openxmlformats.org/officeDocument/2006/relationships/image" Target="../media/image59.jpeg"/><Relationship Id="rId9" Type="http://schemas.openxmlformats.org/officeDocument/2006/relationships/image" Target="../media/image6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61" y="287099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119" y="1821889"/>
            <a:ext cx="1082674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15: AT THE DINING TABLE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3FDAB-E714-4A2A-AE42-76655E15B583}"/>
              </a:ext>
            </a:extLst>
          </p:cNvPr>
          <p:cNvSpPr txBox="1"/>
          <p:nvPr/>
        </p:nvSpPr>
        <p:spPr>
          <a:xfrm>
            <a:off x="4518555" y="4693988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Meat: /miːt/ thịt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C1471B-FE0C-47D9-8251-02C8194AC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87" y="1747837"/>
            <a:ext cx="4288665" cy="259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Meat">
            <a:hlinkClick r:id="" action="ppaction://media"/>
            <a:extLst>
              <a:ext uri="{FF2B5EF4-FFF2-40B4-BE49-F238E27FC236}">
                <a16:creationId xmlns:a16="http://schemas.microsoft.com/office/drawing/2014/main" id="{06C681F7-E867-47A9-A5F1-2EF42C263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0098" y="7679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5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FAEC1-5BC9-4632-88D7-8080EFC415AF}"/>
              </a:ext>
            </a:extLst>
          </p:cNvPr>
          <p:cNvSpPr txBox="1"/>
          <p:nvPr/>
        </p:nvSpPr>
        <p:spPr>
          <a:xfrm>
            <a:off x="4613934" y="4598310"/>
            <a:ext cx="312297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Fish: /fɪʃ/ cá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8A4B0B-6B22-4F8F-AB0D-BEB6E678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51" y="1777837"/>
            <a:ext cx="3995738" cy="258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Fish">
            <a:hlinkClick r:id="" action="ppaction://media"/>
            <a:extLst>
              <a:ext uri="{FF2B5EF4-FFF2-40B4-BE49-F238E27FC236}">
                <a16:creationId xmlns:a16="http://schemas.microsoft.com/office/drawing/2014/main" id="{8CB12C08-E99C-483B-ABFA-2214A1B55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1231" y="7740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D28F2-6CB2-4958-A95C-26D216599A49}"/>
              </a:ext>
            </a:extLst>
          </p:cNvPr>
          <p:cNvSpPr txBox="1"/>
          <p:nvPr/>
        </p:nvSpPr>
        <p:spPr>
          <a:xfrm>
            <a:off x="4095482" y="4725518"/>
            <a:ext cx="42947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Like: /laɪk/ thích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B6D02-A108-45AC-B732-583176B80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82" y="1757711"/>
            <a:ext cx="4468969" cy="258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ike">
            <a:hlinkClick r:id="" action="ppaction://media"/>
            <a:extLst>
              <a:ext uri="{FF2B5EF4-FFF2-40B4-BE49-F238E27FC236}">
                <a16:creationId xmlns:a16="http://schemas.microsoft.com/office/drawing/2014/main" id="{8E2C155B-5CC9-4EF3-AA28-E4BCE9DCA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0072" y="90744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1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556A9DF4-DE7D-4972-A335-E43EAC6E7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375" y="710407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7" name="WordArt 2">
            <a:extLst>
              <a:ext uri="{FF2B5EF4-FFF2-40B4-BE49-F238E27FC236}">
                <a16:creationId xmlns:a16="http://schemas.microsoft.com/office/drawing/2014/main" id="{46C8E6A4-D1E4-4884-95FC-72985ECD7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0224" y="3163093"/>
            <a:ext cx="8943975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2055572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21485" y="5206999"/>
            <a:ext cx="3092450" cy="36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            beans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152400"/>
            <a:ext cx="609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VOCABULARY: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5034" y="3232755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1806" y="1382128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like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1969088" y="1807768"/>
            <a:ext cx="1922771" cy="339923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40" idx="3"/>
          </p:cNvCxnSpPr>
          <p:nvPr/>
        </p:nvCxnSpPr>
        <p:spPr>
          <a:xfrm flipV="1">
            <a:off x="1821656" y="1923259"/>
            <a:ext cx="2317853" cy="145375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1751218" y="3864968"/>
            <a:ext cx="2140641" cy="150474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0CC0FBF-357C-4A74-82DE-B9301E30DD3A}"/>
              </a:ext>
            </a:extLst>
          </p:cNvPr>
          <p:cNvSpPr/>
          <p:nvPr/>
        </p:nvSpPr>
        <p:spPr>
          <a:xfrm>
            <a:off x="8156883" y="5243513"/>
            <a:ext cx="3506582" cy="4101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            meat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F23890-56E6-4DA6-8238-10410991BA56}"/>
              </a:ext>
            </a:extLst>
          </p:cNvPr>
          <p:cNvSpPr/>
          <p:nvPr/>
        </p:nvSpPr>
        <p:spPr>
          <a:xfrm>
            <a:off x="8134937" y="3286522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juice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B70C56-6A67-43E3-B4FD-365D3851B236}"/>
              </a:ext>
            </a:extLst>
          </p:cNvPr>
          <p:cNvSpPr/>
          <p:nvPr/>
        </p:nvSpPr>
        <p:spPr>
          <a:xfrm>
            <a:off x="7942468" y="1404144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rice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339921-4182-4D9F-9903-78663B28BC70}"/>
              </a:ext>
            </a:extLst>
          </p:cNvPr>
          <p:cNvCxnSpPr>
            <a:cxnSpLocks/>
          </p:cNvCxnSpPr>
          <p:nvPr/>
        </p:nvCxnSpPr>
        <p:spPr>
          <a:xfrm>
            <a:off x="7140416" y="1614863"/>
            <a:ext cx="2281775" cy="181413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437EF4-02E5-444D-9DB6-9F65F57B3746}"/>
              </a:ext>
            </a:extLst>
          </p:cNvPr>
          <p:cNvCxnSpPr>
            <a:cxnSpLocks/>
          </p:cNvCxnSpPr>
          <p:nvPr/>
        </p:nvCxnSpPr>
        <p:spPr>
          <a:xfrm>
            <a:off x="7194550" y="3780631"/>
            <a:ext cx="2158413" cy="147240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13B764F-4E11-43D5-A441-D2016A0AA7C2}"/>
              </a:ext>
            </a:extLst>
          </p:cNvPr>
          <p:cNvCxnSpPr>
            <a:cxnSpLocks/>
          </p:cNvCxnSpPr>
          <p:nvPr/>
        </p:nvCxnSpPr>
        <p:spPr>
          <a:xfrm flipV="1">
            <a:off x="7047118" y="1860452"/>
            <a:ext cx="2305845" cy="3528316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C0DA906-1A7C-4F31-BC91-0AEE13F39826}"/>
              </a:ext>
            </a:extLst>
          </p:cNvPr>
          <p:cNvSpPr/>
          <p:nvPr/>
        </p:nvSpPr>
        <p:spPr>
          <a:xfrm>
            <a:off x="400050" y="1085850"/>
            <a:ext cx="1460500" cy="10382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965316-2960-4CEF-9C5A-BD40ED1F72C7}"/>
              </a:ext>
            </a:extLst>
          </p:cNvPr>
          <p:cNvSpPr/>
          <p:nvPr/>
        </p:nvSpPr>
        <p:spPr>
          <a:xfrm>
            <a:off x="361156" y="2857896"/>
            <a:ext cx="1460500" cy="10382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B458A0C-80A5-4F9C-B011-6F670D5F6C18}"/>
              </a:ext>
            </a:extLst>
          </p:cNvPr>
          <p:cNvSpPr/>
          <p:nvPr/>
        </p:nvSpPr>
        <p:spPr>
          <a:xfrm>
            <a:off x="328127" y="4583709"/>
            <a:ext cx="1460500" cy="103822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A1A7E6-E46A-4C27-A1F9-9D704CAF1CC0}"/>
              </a:ext>
            </a:extLst>
          </p:cNvPr>
          <p:cNvSpPr/>
          <p:nvPr/>
        </p:nvSpPr>
        <p:spPr>
          <a:xfrm>
            <a:off x="5636969" y="1117599"/>
            <a:ext cx="1460500" cy="103822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1C08F5-5FF7-4250-BA7C-7CB176B5149D}"/>
              </a:ext>
            </a:extLst>
          </p:cNvPr>
          <p:cNvSpPr/>
          <p:nvPr/>
        </p:nvSpPr>
        <p:spPr>
          <a:xfrm>
            <a:off x="5598075" y="2889645"/>
            <a:ext cx="1460500" cy="103822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1CA455-2C3D-49F7-9C8F-9715681DC171}"/>
              </a:ext>
            </a:extLst>
          </p:cNvPr>
          <p:cNvSpPr/>
          <p:nvPr/>
        </p:nvSpPr>
        <p:spPr>
          <a:xfrm>
            <a:off x="5565046" y="4615458"/>
            <a:ext cx="1460500" cy="103822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8915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5F8B4A-C7C4-4C92-AE94-8A7427E724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944" y="489397"/>
            <a:ext cx="10818253" cy="6040192"/>
          </a:xfrm>
          <a:prstGeom prst="rect">
            <a:avLst/>
          </a:prstGeom>
        </p:spPr>
      </p:pic>
      <p:pic>
        <p:nvPicPr>
          <p:cNvPr id="9" name="Track 42">
            <a:hlinkClick r:id="" action="ppaction://media"/>
            <a:extLst>
              <a:ext uri="{FF2B5EF4-FFF2-40B4-BE49-F238E27FC236}">
                <a16:creationId xmlns:a16="http://schemas.microsoft.com/office/drawing/2014/main" id="{BCAA6784-8CBE-403B-935C-2245A5D04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13775" y="631065"/>
            <a:ext cx="538486" cy="541505"/>
          </a:xfrm>
          <a:prstGeom prst="rect">
            <a:avLst/>
          </a:prstGeom>
        </p:spPr>
      </p:pic>
      <p:pic>
        <p:nvPicPr>
          <p:cNvPr id="2" name="U 1 5 L 1. 1. A. 1">
            <a:hlinkClick r:id="" action="ppaction://media"/>
            <a:extLst>
              <a:ext uri="{FF2B5EF4-FFF2-40B4-BE49-F238E27FC236}">
                <a16:creationId xmlns:a16="http://schemas.microsoft.com/office/drawing/2014/main" id="{706511D6-22DE-4973-9C87-94DCD6FB83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51020" y="1909762"/>
            <a:ext cx="609600" cy="609600"/>
          </a:xfrm>
          <a:prstGeom prst="rect">
            <a:avLst/>
          </a:prstGeom>
        </p:spPr>
      </p:pic>
      <p:pic>
        <p:nvPicPr>
          <p:cNvPr id="3" name="U 1 5 L 1. 1. A. 2">
            <a:hlinkClick r:id="" action="ppaction://media"/>
            <a:extLst>
              <a:ext uri="{FF2B5EF4-FFF2-40B4-BE49-F238E27FC236}">
                <a16:creationId xmlns:a16="http://schemas.microsoft.com/office/drawing/2014/main" id="{C6A37FD0-2E5E-47A1-9439-BCACA59304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57104" y="3124200"/>
            <a:ext cx="609600" cy="609600"/>
          </a:xfrm>
          <a:prstGeom prst="rect">
            <a:avLst/>
          </a:prstGeom>
        </p:spPr>
      </p:pic>
      <p:pic>
        <p:nvPicPr>
          <p:cNvPr id="4" name="U 1 5 L 1. 1. B 1">
            <a:hlinkClick r:id="" action="ppaction://media"/>
            <a:extLst>
              <a:ext uri="{FF2B5EF4-FFF2-40B4-BE49-F238E27FC236}">
                <a16:creationId xmlns:a16="http://schemas.microsoft.com/office/drawing/2014/main" id="{3A09A5C1-DF4A-49B9-9358-58EBD66E83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5454" y="2088322"/>
            <a:ext cx="609600" cy="609600"/>
          </a:xfrm>
          <a:prstGeom prst="rect">
            <a:avLst/>
          </a:prstGeom>
        </p:spPr>
      </p:pic>
      <p:pic>
        <p:nvPicPr>
          <p:cNvPr id="10" name="U 1 5 L 1. 1. B 2">
            <a:hlinkClick r:id="" action="ppaction://media"/>
            <a:extLst>
              <a:ext uri="{FF2B5EF4-FFF2-40B4-BE49-F238E27FC236}">
                <a16:creationId xmlns:a16="http://schemas.microsoft.com/office/drawing/2014/main" id="{EA4C7B3E-70D6-40D5-840A-CA39398E444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75064" y="275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17943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0A5EA-569F-571E-1B0D-84C84B67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83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13CAB-A0AD-0CAF-9088-3EB31C0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9B9CA-BBF8-9478-CE94-64359CEF8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4A740B-7080-2F5C-702B-80DE9F33E400}"/>
              </a:ext>
            </a:extLst>
          </p:cNvPr>
          <p:cNvSpPr/>
          <p:nvPr/>
        </p:nvSpPr>
        <p:spPr>
          <a:xfrm>
            <a:off x="1511231" y="249585"/>
            <a:ext cx="9277350" cy="137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31775" algn="l"/>
              </a:tabLst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nghị xem ai đó muốn ăn thứ gì không(một cách lịch sự)</a:t>
            </a: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E67B4C9-AEB1-1DC6-01F4-8FD08BB9BC71}"/>
              </a:ext>
            </a:extLst>
          </p:cNvPr>
          <p:cNvSpPr/>
          <p:nvPr/>
        </p:nvSpPr>
        <p:spPr>
          <a:xfrm>
            <a:off x="356429" y="1789867"/>
            <a:ext cx="11041374" cy="1777581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Would you like some meat?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F8DB36C-525E-8DCC-D42E-C1F0D10D6FAD}"/>
              </a:ext>
            </a:extLst>
          </p:cNvPr>
          <p:cNvSpPr/>
          <p:nvPr/>
        </p:nvSpPr>
        <p:spPr>
          <a:xfrm>
            <a:off x="2550017" y="4052886"/>
            <a:ext cx="9422682" cy="1978287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Yes, please.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-No, thanks.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515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9414C-240D-44BB-958F-AD7F97D35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54" y="425004"/>
            <a:ext cx="10612191" cy="5911402"/>
          </a:xfrm>
          <a:prstGeom prst="rect">
            <a:avLst/>
          </a:prstGeom>
        </p:spPr>
      </p:pic>
      <p:pic>
        <p:nvPicPr>
          <p:cNvPr id="9" name="Track 43">
            <a:hlinkClick r:id="" action="ppaction://media"/>
            <a:extLst>
              <a:ext uri="{FF2B5EF4-FFF2-40B4-BE49-F238E27FC236}">
                <a16:creationId xmlns:a16="http://schemas.microsoft.com/office/drawing/2014/main" id="{3F63F3AF-8611-4F91-B397-013850C17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5949" y="521594"/>
            <a:ext cx="654002" cy="66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1944710" y="332872"/>
            <a:ext cx="8796270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Would you like some………?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4116850" y="5098959"/>
            <a:ext cx="3740144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please.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8007956" y="168371"/>
            <a:ext cx="235953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21C402-0CB3-44D4-8F01-8526FD910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3184" y="1656400"/>
            <a:ext cx="3523810" cy="295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1944710" y="332872"/>
            <a:ext cx="8796270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Would you like some………?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4116850" y="5098959"/>
            <a:ext cx="3740144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thanks.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8007956" y="168371"/>
            <a:ext cx="235953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C4263-1DAF-4FB4-86E6-5532A6E20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347" y="1967575"/>
            <a:ext cx="4060343" cy="28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1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1944710" y="332872"/>
            <a:ext cx="8796270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Would you like some………?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4116850" y="5098959"/>
            <a:ext cx="3740144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please.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8007956" y="168371"/>
            <a:ext cx="235953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025AC6-00B0-4F5D-A5E8-9490B7B41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147" y="1759041"/>
            <a:ext cx="3330540" cy="258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1944710" y="332872"/>
            <a:ext cx="8796270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Would you like some………?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3082DA60-092D-4471-89D3-790C78BDF52F}"/>
              </a:ext>
            </a:extLst>
          </p:cNvPr>
          <p:cNvSpPr/>
          <p:nvPr/>
        </p:nvSpPr>
        <p:spPr>
          <a:xfrm>
            <a:off x="4116850" y="5098959"/>
            <a:ext cx="3740144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No, thanks.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8007956" y="168371"/>
            <a:ext cx="235953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CD68F-B0F1-48F0-BCE2-AFC64D695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811" y="1759041"/>
            <a:ext cx="3740145" cy="273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5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A3976-4ACB-4C6C-AE63-3E9F086AD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5" y="595896"/>
            <a:ext cx="10689464" cy="576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556A9DF4-DE7D-4972-A335-E43EAC6E7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69763" y="1316035"/>
            <a:ext cx="7315200" cy="37364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</p:spTree>
    <p:extLst>
      <p:ext uri="{BB962C8B-B14F-4D97-AF65-F5344CB8AC3E}">
        <p14:creationId xmlns:p14="http://schemas.microsoft.com/office/powerpoint/2010/main" val="708509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5E6AAE-FC6D-3215-4A55-1DC9ADDB2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47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09710D-44A5-F2EB-929B-9C0206BA2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444E1-9E8B-1472-80BB-573CAAB4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728F3-2649-4234-9EF7-1590F84D5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00" y="1463522"/>
            <a:ext cx="6264680" cy="2779865"/>
          </a:xfrm>
          <a:prstGeom prst="rect">
            <a:avLst/>
          </a:prstGeom>
        </p:spPr>
      </p:pic>
      <p:pic>
        <p:nvPicPr>
          <p:cNvPr id="7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0B46028B-7F49-46CA-A85B-B2388C003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28" y="-327867"/>
            <a:ext cx="6760368" cy="607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3296673" y="1248643"/>
            <a:ext cx="8215773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 you like some </a:t>
            </a:r>
            <a:r>
              <a:rPr lang="en-US" sz="4800" b="1" kern="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rice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4676042" y="5032997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Yes, please.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2046585" y="2032012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" action="ppaction://noaction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F4F1A5-8A40-482E-AC15-B9E79FD9A783}"/>
              </a:ext>
            </a:extLst>
          </p:cNvPr>
          <p:cNvSpPr/>
          <p:nvPr/>
        </p:nvSpPr>
        <p:spPr>
          <a:xfrm>
            <a:off x="5606322" y="2544974"/>
            <a:ext cx="3282846" cy="199369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7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3296673" y="1248643"/>
            <a:ext cx="8215773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 you like some </a:t>
            </a:r>
            <a:r>
              <a:rPr lang="en-US" sz="4800" b="1" kern="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fish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4676042" y="5032997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dirty="0">
                <a:solidFill>
                  <a:prstClr val="black"/>
                </a:solidFill>
                <a:latin typeface="Calibri" panose="020F0502020204030204"/>
              </a:rPr>
              <a:t>No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thanks.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2046585" y="2032012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" action="ppaction://noaction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F4F1A5-8A40-482E-AC15-B9E79FD9A783}"/>
              </a:ext>
            </a:extLst>
          </p:cNvPr>
          <p:cNvSpPr/>
          <p:nvPr/>
        </p:nvSpPr>
        <p:spPr>
          <a:xfrm>
            <a:off x="5606322" y="2544974"/>
            <a:ext cx="3282846" cy="199369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22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3296673" y="1248643"/>
            <a:ext cx="8215773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 you like some </a:t>
            </a:r>
            <a:r>
              <a:rPr lang="en-US" sz="4800" b="1" kern="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beans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4676042" y="5032997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Yes, please.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2046585" y="2032012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" action="ppaction://noaction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F4F1A5-8A40-482E-AC15-B9E79FD9A783}"/>
              </a:ext>
            </a:extLst>
          </p:cNvPr>
          <p:cNvSpPr/>
          <p:nvPr/>
        </p:nvSpPr>
        <p:spPr>
          <a:xfrm>
            <a:off x="5606322" y="2544974"/>
            <a:ext cx="3282846" cy="199369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3296673" y="1248643"/>
            <a:ext cx="8215773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 you like some </a:t>
            </a:r>
            <a:r>
              <a:rPr lang="en-US" sz="4800" b="1" kern="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meat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4676042" y="5032997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No,thanks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2046585" y="2032012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839A9C-B4F7-4CBE-AD9D-2FDBFE865308}"/>
              </a:ext>
            </a:extLst>
          </p:cNvPr>
          <p:cNvSpPr/>
          <p:nvPr/>
        </p:nvSpPr>
        <p:spPr>
          <a:xfrm>
            <a:off x="3296673" y="4007538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1624937"/>
            <a:chOff x="75994" y="90707"/>
            <a:chExt cx="1131444" cy="1624937"/>
          </a:xfrm>
        </p:grpSpPr>
        <p:pic>
          <p:nvPicPr>
            <p:cNvPr id="12" name="Picture 2" descr="Happy flower cartoon flower Royalty Free Vector Image">
              <a:hlinkClick r:id="" action="ppaction://noaction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598" y="503065"/>
              <a:ext cx="80823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rgbClr val="0000CC"/>
                  </a:solidFill>
                  <a:effectLst/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FF4F1A5-8A40-482E-AC15-B9E79FD9A783}"/>
              </a:ext>
            </a:extLst>
          </p:cNvPr>
          <p:cNvSpPr/>
          <p:nvPr/>
        </p:nvSpPr>
        <p:spPr>
          <a:xfrm>
            <a:off x="5606322" y="2544974"/>
            <a:ext cx="3282846" cy="199369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5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5467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A122E-D588-4E7C-9579-48317BF7D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1961"/>
            <a:ext cx="12117491" cy="683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DF1C4-940D-451C-A9FE-83B7C6D66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513" y="578945"/>
            <a:ext cx="9294045" cy="569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603333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17540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and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15- lesson 1 ( 4, 5, 6)</a:t>
            </a:r>
          </a:p>
        </p:txBody>
      </p:sp>
    </p:spTree>
    <p:extLst>
      <p:ext uri="{BB962C8B-B14F-4D97-AF65-F5344CB8AC3E}">
        <p14:creationId xmlns:p14="http://schemas.microsoft.com/office/powerpoint/2010/main" val="3987301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55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44" y="3061492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1 ( 4, 5, 6)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258" y="1925032"/>
            <a:ext cx="1082674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15: AT THE DINING TABLE</a:t>
            </a:r>
          </a:p>
        </p:txBody>
      </p:sp>
    </p:spTree>
    <p:extLst>
      <p:ext uri="{BB962C8B-B14F-4D97-AF65-F5344CB8AC3E}">
        <p14:creationId xmlns:p14="http://schemas.microsoft.com/office/powerpoint/2010/main" val="990132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9929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254401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2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29871" y="1825624"/>
            <a:ext cx="7647961" cy="42064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394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6172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Who is fastest?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150632" y="3069431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21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616271" y="4494465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Yes, please.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1944124" y="771202"/>
            <a:ext cx="8021286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 you like some……………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7312339" y="621223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meat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F5FB6-A47A-46D7-8509-8473BC11CC1E}"/>
              </a:ext>
            </a:extLst>
          </p:cNvPr>
          <p:cNvSpPr/>
          <p:nvPr/>
        </p:nvSpPr>
        <p:spPr>
          <a:xfrm>
            <a:off x="4348367" y="2014780"/>
            <a:ext cx="3791085" cy="203810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5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616271" y="4494465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Yes, please.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1944124" y="771202"/>
            <a:ext cx="8021286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 you like some……………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7312339" y="621223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F5FB6-A47A-46D7-8509-8473BC11CC1E}"/>
              </a:ext>
            </a:extLst>
          </p:cNvPr>
          <p:cNvSpPr/>
          <p:nvPr/>
        </p:nvSpPr>
        <p:spPr>
          <a:xfrm>
            <a:off x="4348367" y="2014780"/>
            <a:ext cx="3791085" cy="203810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9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616271" y="4494465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Yes, please.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1944124" y="771202"/>
            <a:ext cx="8021286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 you like some……………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7312339" y="621223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rice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F5FB6-A47A-46D7-8509-8473BC11CC1E}"/>
              </a:ext>
            </a:extLst>
          </p:cNvPr>
          <p:cNvSpPr/>
          <p:nvPr/>
        </p:nvSpPr>
        <p:spPr>
          <a:xfrm>
            <a:off x="4348367" y="2014780"/>
            <a:ext cx="3791085" cy="203810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616271" y="4494465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Yes, please.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1944124" y="771202"/>
            <a:ext cx="8021286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Would you like some……………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7312339" y="621223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F5FB6-A47A-46D7-8509-8473BC11CC1E}"/>
              </a:ext>
            </a:extLst>
          </p:cNvPr>
          <p:cNvSpPr/>
          <p:nvPr/>
        </p:nvSpPr>
        <p:spPr>
          <a:xfrm>
            <a:off x="4348367" y="2014780"/>
            <a:ext cx="3791085" cy="203810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5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1FB0B6-D6DC-47C3-BE09-DCD9BF50A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488" y="644662"/>
            <a:ext cx="10757023" cy="5382651"/>
          </a:xfrm>
          <a:prstGeom prst="rect">
            <a:avLst/>
          </a:prstGeom>
        </p:spPr>
      </p:pic>
      <p:pic>
        <p:nvPicPr>
          <p:cNvPr id="9" name="Track 44">
            <a:hlinkClick r:id="" action="ppaction://media"/>
            <a:extLst>
              <a:ext uri="{FF2B5EF4-FFF2-40B4-BE49-F238E27FC236}">
                <a16:creationId xmlns:a16="http://schemas.microsoft.com/office/drawing/2014/main" id="{64CFEAEE-EB86-4E93-9509-36DF2E280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5423" y="1033150"/>
            <a:ext cx="729255" cy="602467"/>
          </a:xfrm>
          <a:prstGeom prst="rect">
            <a:avLst/>
          </a:prstGeom>
        </p:spPr>
      </p:pic>
      <p:pic>
        <p:nvPicPr>
          <p:cNvPr id="2" name="U 1 5 L 1. 4. 1">
            <a:hlinkClick r:id="" action="ppaction://media"/>
            <a:extLst>
              <a:ext uri="{FF2B5EF4-FFF2-40B4-BE49-F238E27FC236}">
                <a16:creationId xmlns:a16="http://schemas.microsoft.com/office/drawing/2014/main" id="{A6002D18-2FDC-4B7A-8E46-811EDE798F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5431" y="5908538"/>
            <a:ext cx="609600" cy="609600"/>
          </a:xfrm>
          <a:prstGeom prst="rect">
            <a:avLst/>
          </a:prstGeom>
        </p:spPr>
      </p:pic>
      <p:pic>
        <p:nvPicPr>
          <p:cNvPr id="3" name="U 1 5 L 1. 4. 2">
            <a:hlinkClick r:id="" action="ppaction://media"/>
            <a:extLst>
              <a:ext uri="{FF2B5EF4-FFF2-40B4-BE49-F238E27FC236}">
                <a16:creationId xmlns:a16="http://schemas.microsoft.com/office/drawing/2014/main" id="{D5EC4068-6C4B-4877-BC11-80599433BF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20766" y="5908538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8DC645-7524-485D-B187-2E92D6FB4B54}"/>
              </a:ext>
            </a:extLst>
          </p:cNvPr>
          <p:cNvSpPr txBox="1"/>
          <p:nvPr/>
        </p:nvSpPr>
        <p:spPr>
          <a:xfrm>
            <a:off x="5727667" y="5178519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B538E-8BA9-4BDC-B2AB-9DD154840AE1}"/>
              </a:ext>
            </a:extLst>
          </p:cNvPr>
          <p:cNvSpPr txBox="1"/>
          <p:nvPr/>
        </p:nvSpPr>
        <p:spPr>
          <a:xfrm>
            <a:off x="10795537" y="5214289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5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10635-3B12-4A93-9243-458C1D56C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969" y="554697"/>
            <a:ext cx="10400470" cy="56152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8C4F1-C3CF-40AB-AD44-0948D6672363}"/>
              </a:ext>
            </a:extLst>
          </p:cNvPr>
          <p:cNvSpPr txBox="1"/>
          <p:nvPr/>
        </p:nvSpPr>
        <p:spPr>
          <a:xfrm>
            <a:off x="2546585" y="2847436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A9DCDD-A94E-4DAD-8B8A-4A93B8ADEC25}"/>
              </a:ext>
            </a:extLst>
          </p:cNvPr>
          <p:cNvSpPr txBox="1"/>
          <p:nvPr/>
        </p:nvSpPr>
        <p:spPr>
          <a:xfrm>
            <a:off x="2851386" y="5106228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0A127E-47BE-43F4-AC20-4D95DB91D787}"/>
              </a:ext>
            </a:extLst>
          </p:cNvPr>
          <p:cNvSpPr txBox="1"/>
          <p:nvPr/>
        </p:nvSpPr>
        <p:spPr>
          <a:xfrm>
            <a:off x="3350150" y="5503162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6DEF9-2D92-4889-BD5B-AB90F28E13D0}"/>
              </a:ext>
            </a:extLst>
          </p:cNvPr>
          <p:cNvSpPr txBox="1"/>
          <p:nvPr/>
        </p:nvSpPr>
        <p:spPr>
          <a:xfrm>
            <a:off x="7506513" y="5111573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18A5C8-2687-457E-A137-C30C412B6B7F}"/>
              </a:ext>
            </a:extLst>
          </p:cNvPr>
          <p:cNvSpPr txBox="1"/>
          <p:nvPr/>
        </p:nvSpPr>
        <p:spPr>
          <a:xfrm>
            <a:off x="8113731" y="5566141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D49D0B-068D-4F59-B875-549ED9535FB9}"/>
              </a:ext>
            </a:extLst>
          </p:cNvPr>
          <p:cNvSpPr txBox="1"/>
          <p:nvPr/>
        </p:nvSpPr>
        <p:spPr>
          <a:xfrm>
            <a:off x="7284840" y="2847435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beans</a:t>
            </a:r>
          </a:p>
        </p:txBody>
      </p:sp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3D05F-978B-49EF-9CB4-EFC87FFBA0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248" y="429295"/>
            <a:ext cx="10547797" cy="5804080"/>
          </a:xfrm>
          <a:prstGeom prst="rect">
            <a:avLst/>
          </a:prstGeom>
        </p:spPr>
      </p:pic>
      <p:pic>
        <p:nvPicPr>
          <p:cNvPr id="9" name="Track 45">
            <a:hlinkClick r:id="" action="ppaction://media"/>
            <a:extLst>
              <a:ext uri="{FF2B5EF4-FFF2-40B4-BE49-F238E27FC236}">
                <a16:creationId xmlns:a16="http://schemas.microsoft.com/office/drawing/2014/main" id="{CE052E62-2B5C-4954-AAFD-2F5CCB1F2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72494" y="624625"/>
            <a:ext cx="425264" cy="432014"/>
          </a:xfrm>
          <a:prstGeom prst="rect">
            <a:avLst/>
          </a:prstGeom>
        </p:spPr>
      </p:pic>
      <p:pic>
        <p:nvPicPr>
          <p:cNvPr id="2" name="U 15 L 1. 6. 1">
            <a:hlinkClick r:id="" action="ppaction://media"/>
            <a:extLst>
              <a:ext uri="{FF2B5EF4-FFF2-40B4-BE49-F238E27FC236}">
                <a16:creationId xmlns:a16="http://schemas.microsoft.com/office/drawing/2014/main" id="{F870AE35-84B3-439C-9D98-197F12C22F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4045" y="2064845"/>
            <a:ext cx="609600" cy="609600"/>
          </a:xfrm>
          <a:prstGeom prst="rect">
            <a:avLst/>
          </a:prstGeom>
        </p:spPr>
      </p:pic>
      <p:pic>
        <p:nvPicPr>
          <p:cNvPr id="3" name="U 15 L 1. 6. 2-3">
            <a:hlinkClick r:id="" action="ppaction://media"/>
            <a:extLst>
              <a:ext uri="{FF2B5EF4-FFF2-40B4-BE49-F238E27FC236}">
                <a16:creationId xmlns:a16="http://schemas.microsoft.com/office/drawing/2014/main" id="{B1441CA3-AD37-4099-9992-CC6FF2DFC5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4045" y="2867024"/>
            <a:ext cx="609600" cy="609600"/>
          </a:xfrm>
          <a:prstGeom prst="rect">
            <a:avLst/>
          </a:prstGeom>
        </p:spPr>
      </p:pic>
      <p:pic>
        <p:nvPicPr>
          <p:cNvPr id="4" name="U 15 L 1. 6.4">
            <a:hlinkClick r:id="" action="ppaction://media"/>
            <a:extLst>
              <a:ext uri="{FF2B5EF4-FFF2-40B4-BE49-F238E27FC236}">
                <a16:creationId xmlns:a16="http://schemas.microsoft.com/office/drawing/2014/main" id="{C5EB1C9B-BE2F-4176-A7AB-3787798D0DF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4045" y="3881099"/>
            <a:ext cx="609600" cy="609600"/>
          </a:xfrm>
          <a:prstGeom prst="rect">
            <a:avLst/>
          </a:prstGeom>
        </p:spPr>
      </p:pic>
      <p:pic>
        <p:nvPicPr>
          <p:cNvPr id="10" name="U 15 L 1. 6.5-6">
            <a:hlinkClick r:id="" action="ppaction://media"/>
            <a:extLst>
              <a:ext uri="{FF2B5EF4-FFF2-40B4-BE49-F238E27FC236}">
                <a16:creationId xmlns:a16="http://schemas.microsoft.com/office/drawing/2014/main" id="{73BA84CD-CACB-4AFE-B830-8E32A5737A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4045" y="4894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>
            <a:extLst>
              <a:ext uri="{FF2B5EF4-FFF2-40B4-BE49-F238E27FC236}">
                <a16:creationId xmlns:a16="http://schemas.microsoft.com/office/drawing/2014/main" id="{D8EC0A1A-334C-4B76-9219-811AD7D0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559" name="WordArt 7">
            <a:extLst>
              <a:ext uri="{FF2B5EF4-FFF2-40B4-BE49-F238E27FC236}">
                <a16:creationId xmlns:a16="http://schemas.microsoft.com/office/drawing/2014/main" id="{0AE5EB3A-47D1-4BD2-952A-6675441054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95736" y="1357298"/>
            <a:ext cx="4286280" cy="4071966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  <p:txBody>
          <a:bodyPr spcFirstLastPara="1" wrap="none" fromWordArt="1">
            <a:prstTxWarp prst="textCircle">
              <a:avLst/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</a:sp3d>
          </a:bodyPr>
          <a:lstStyle/>
          <a:p>
            <a:pPr algn="ctr">
              <a:defRPr/>
            </a:pPr>
            <a:r>
              <a:rPr lang="en-US" sz="1400" b="1" kern="10" dirty="0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latin typeface="Arial"/>
                <a:cs typeface="Arial"/>
              </a:rPr>
              <a:t>WHEEL FORTUNE</a:t>
            </a:r>
          </a:p>
        </p:txBody>
      </p:sp>
      <p:pic>
        <p:nvPicPr>
          <p:cNvPr id="56332" name="Neu Em La - bupbebaby_thuytrang (YeuCaHat.com).mp3">
            <a:hlinkClick r:id="" action="ppaction://media"/>
            <a:extLst>
              <a:ext uri="{FF2B5EF4-FFF2-40B4-BE49-F238E27FC236}">
                <a16:creationId xmlns:a16="http://schemas.microsoft.com/office/drawing/2014/main" id="{A4E7AE1B-8651-4D3A-A448-C02BC161C294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6381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hiec non.jpg">
            <a:extLst>
              <a:ext uri="{FF2B5EF4-FFF2-40B4-BE49-F238E27FC236}">
                <a16:creationId xmlns:a16="http://schemas.microsoft.com/office/drawing/2014/main" id="{923ADAB4-AE38-4148-8742-D0C0E9BDC12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1606551"/>
            <a:ext cx="356076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928" fill="hold"/>
                                        <p:tgtEl>
                                          <p:spTgt spid="56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3761096" y="5681933"/>
            <a:ext cx="51969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DINING ROOM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06BF2-C59C-40EC-ADB9-3AB8002C9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17" y="1898516"/>
            <a:ext cx="6596737" cy="330511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921070" y="2769236"/>
            <a:ext cx="4246537" cy="166327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extLst>
      <p:ext uri="{BB962C8B-B14F-4D97-AF65-F5344CB8AC3E}">
        <p14:creationId xmlns:p14="http://schemas.microsoft.com/office/powerpoint/2010/main" val="42784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rice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fish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bean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055" y="2195644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</a:t>
            </a:r>
            <a:r>
              <a:rPr lang="en-US" altLang="en-US" sz="2800" b="1" dirty="0" err="1">
                <a:solidFill>
                  <a:srgbClr val="FFFF00"/>
                </a:solidFill>
              </a:rPr>
              <a:t>A.bean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rice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fish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bean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48" y="3935568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C. fish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46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meat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C. fish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A. bean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001109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B. meat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775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9" name="AutoShape 17">
            <a:extLst>
              <a:ext uri="{FF2B5EF4-FFF2-40B4-BE49-F238E27FC236}">
                <a16:creationId xmlns:a16="http://schemas.microsoft.com/office/drawing/2014/main" id="{DACF4B50-7E5E-4F3D-ADEF-A5DE1B60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4" y="1326050"/>
            <a:ext cx="5625179" cy="512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 Choose the best answer</a:t>
            </a:r>
            <a:endParaRPr lang="en-US" altLang="en-US" sz="2800" b="1" i="1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23C18023-71ED-4F71-84D8-A43467D39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620714"/>
            <a:ext cx="1441450" cy="936625"/>
          </a:xfrm>
          <a:prstGeom prst="ellipse">
            <a:avLst/>
          </a:prstGeom>
          <a:solidFill>
            <a:srgbClr val="008000">
              <a:alpha val="89018"/>
            </a:srgbClr>
          </a:solidFill>
          <a:ln w="127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Question 1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  <p:sp>
        <p:nvSpPr>
          <p:cNvPr id="18452" name="AutoShape 20" descr="5%">
            <a:extLst>
              <a:ext uri="{FF2B5EF4-FFF2-40B4-BE49-F238E27FC236}">
                <a16:creationId xmlns:a16="http://schemas.microsoft.com/office/drawing/2014/main" id="{97DA015D-F391-422B-B7A1-EC580EBF1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7" y="3068768"/>
            <a:ext cx="2723341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B. rice</a:t>
            </a:r>
          </a:p>
        </p:txBody>
      </p:sp>
      <p:sp>
        <p:nvSpPr>
          <p:cNvPr id="18453" name="AutoShape 21" descr="5%">
            <a:extLst>
              <a:ext uri="{FF2B5EF4-FFF2-40B4-BE49-F238E27FC236}">
                <a16:creationId xmlns:a16="http://schemas.microsoft.com/office/drawing/2014/main" id="{F81227F8-F319-45F9-A564-E3346793D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51" y="3930408"/>
            <a:ext cx="2812638" cy="5048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C. fish</a:t>
            </a:r>
          </a:p>
        </p:txBody>
      </p:sp>
      <p:sp>
        <p:nvSpPr>
          <p:cNvPr id="18454" name="AutoShape 22" descr="5%">
            <a:extLst>
              <a:ext uri="{FF2B5EF4-FFF2-40B4-BE49-F238E27FC236}">
                <a16:creationId xmlns:a16="http://schemas.microsoft.com/office/drawing/2014/main" id="{46F19DE6-08BB-4F8A-80B8-CC78F8A7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94" y="2208715"/>
            <a:ext cx="2595563" cy="5032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8000"/>
              </a:gs>
              <a:gs pos="100000">
                <a:srgbClr val="003B00"/>
              </a:gs>
            </a:gsLst>
            <a:lin ang="5400000" scaled="1"/>
          </a:gra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A. bean</a:t>
            </a:r>
          </a:p>
        </p:txBody>
      </p:sp>
      <p:pic>
        <p:nvPicPr>
          <p:cNvPr id="4104" name="Picture 23" descr="hinhnen">
            <a:extLst>
              <a:ext uri="{FF2B5EF4-FFF2-40B4-BE49-F238E27FC236}">
                <a16:creationId xmlns:a16="http://schemas.microsoft.com/office/drawing/2014/main" id="{B8E15413-FF50-4418-A69E-897EC4413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08726"/>
            <a:ext cx="91805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6" name="WordArt 24">
            <a:extLst>
              <a:ext uri="{FF2B5EF4-FFF2-40B4-BE49-F238E27FC236}">
                <a16:creationId xmlns:a16="http://schemas.microsoft.com/office/drawing/2014/main" id="{80B94DC1-EDDB-48D4-AEB9-423C681038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11614" y="6381751"/>
            <a:ext cx="4676775" cy="2778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Very Good!</a:t>
            </a:r>
          </a:p>
        </p:txBody>
      </p:sp>
      <p:sp>
        <p:nvSpPr>
          <p:cNvPr id="18469" name="WordArt 37" descr="Narrow vertical">
            <a:extLst>
              <a:ext uri="{FF2B5EF4-FFF2-40B4-BE49-F238E27FC236}">
                <a16:creationId xmlns:a16="http://schemas.microsoft.com/office/drawing/2014/main" id="{05FCBA4D-5C42-494F-A08A-92915A3C8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471546">
            <a:off x="3649663" y="114301"/>
            <a:ext cx="4787900" cy="9763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Fotune</a:t>
            </a:r>
            <a:r>
              <a:rPr lang="en-US" sz="3600" b="1" kern="10" dirty="0">
                <a:ln w="12700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wheel</a:t>
            </a:r>
          </a:p>
        </p:txBody>
      </p:sp>
      <p:sp>
        <p:nvSpPr>
          <p:cNvPr id="2" name="AutoShape 22" descr="5%">
            <a:extLst>
              <a:ext uri="{FF2B5EF4-FFF2-40B4-BE49-F238E27FC236}">
                <a16:creationId xmlns:a16="http://schemas.microsoft.com/office/drawing/2014/main" id="{DDF429D3-7F4E-44B0-964A-84849BD44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055" y="3062445"/>
            <a:ext cx="2930639" cy="50323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00"/>
                </a:solidFill>
              </a:rPr>
              <a:t>      B. rice</a:t>
            </a:r>
          </a:p>
        </p:txBody>
      </p:sp>
      <p:pic>
        <p:nvPicPr>
          <p:cNvPr id="25" name="Picture 24" descr="chiec non.jpg">
            <a:extLst>
              <a:ext uri="{FF2B5EF4-FFF2-40B4-BE49-F238E27FC236}">
                <a16:creationId xmlns:a16="http://schemas.microsoft.com/office/drawing/2014/main" id="{2B1B4A7E-C023-4CBB-A787-1FC35A22244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563" y="2144843"/>
            <a:ext cx="28479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eft Arrow 26">
            <a:extLst>
              <a:ext uri="{FF2B5EF4-FFF2-40B4-BE49-F238E27FC236}">
                <a16:creationId xmlns:a16="http://schemas.microsoft.com/office/drawing/2014/main" id="{896A0BE8-C95B-4086-B35A-F062E7D88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00" y="3144968"/>
            <a:ext cx="1571625" cy="85725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Spin</a:t>
            </a:r>
          </a:p>
        </p:txBody>
      </p:sp>
      <p:sp>
        <p:nvSpPr>
          <p:cNvPr id="4110" name="Oval 27">
            <a:extLst>
              <a:ext uri="{FF2B5EF4-FFF2-40B4-BE49-F238E27FC236}">
                <a16:creationId xmlns:a16="http://schemas.microsoft.com/office/drawing/2014/main" id="{62C7C77A-73CB-4056-8676-4F7E3A9B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6000750"/>
            <a:ext cx="1000125" cy="857250"/>
          </a:xfrm>
          <a:prstGeom prst="ellipse">
            <a:avLst/>
          </a:prstGeom>
          <a:gradFill rotWithShape="1">
            <a:gsLst>
              <a:gs pos="0">
                <a:srgbClr val="80FFFF"/>
              </a:gs>
              <a:gs pos="50000">
                <a:srgbClr val="B3FFFF"/>
              </a:gs>
              <a:gs pos="100000">
                <a:srgbClr val="DAFFFF"/>
              </a:gs>
            </a:gsLst>
            <a:lin ang="0" scaled="1"/>
          </a:gra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0033CC"/>
                </a:solidFill>
              </a:rPr>
              <a:t>Next</a:t>
            </a:r>
          </a:p>
        </p:txBody>
      </p:sp>
      <p:sp>
        <p:nvSpPr>
          <p:cNvPr id="4111" name="Rectangle 28">
            <a:extLst>
              <a:ext uri="{FF2B5EF4-FFF2-40B4-BE49-F238E27FC236}">
                <a16:creationId xmlns:a16="http://schemas.microsoft.com/office/drawing/2014/main" id="{06E0577B-FFA8-44FF-A2C6-CA5E621D5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6500814"/>
            <a:ext cx="428625" cy="357187"/>
          </a:xfrm>
          <a:prstGeom prst="rect">
            <a:avLst/>
          </a:prstGeom>
          <a:solidFill>
            <a:srgbClr val="FF0000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600" b="1">
              <a:solidFill>
                <a:srgbClr val="0033CC"/>
              </a:solidFill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4C2D12EA-00B8-453D-A899-7644522E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4938" y="5429250"/>
            <a:ext cx="1357312" cy="642938"/>
          </a:xfrm>
          <a:prstGeom prst="plaque">
            <a:avLst>
              <a:gd name="adj" fmla="val 16667"/>
            </a:avLst>
          </a:prstGeom>
          <a:solidFill>
            <a:srgbClr val="33CC33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>
                <a:solidFill>
                  <a:srgbClr val="0033CC"/>
                </a:solidFill>
              </a:rPr>
              <a:t>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5DCAFC-E88C-48B0-8B93-08D7D042F731}"/>
              </a:ext>
            </a:extLst>
          </p:cNvPr>
          <p:cNvSpPr/>
          <p:nvPr/>
        </p:nvSpPr>
        <p:spPr>
          <a:xfrm>
            <a:off x="4159045" y="2208715"/>
            <a:ext cx="2595562" cy="240753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088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449" grpId="0" animBg="1"/>
      <p:bldP spid="18450" grpId="0" animBg="1"/>
      <p:bldP spid="18452" grpId="0" animBg="1"/>
      <p:bldP spid="18453" grpId="0" animBg="1"/>
      <p:bldP spid="18454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6" y="2709862"/>
            <a:ext cx="802353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15- lesson 2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12D77-9CB6-41B6-9A98-02714EFE527C}"/>
              </a:ext>
            </a:extLst>
          </p:cNvPr>
          <p:cNvSpPr txBox="1"/>
          <p:nvPr/>
        </p:nvSpPr>
        <p:spPr>
          <a:xfrm>
            <a:off x="4225250" y="4554906"/>
            <a:ext cx="406874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Rice: /raɪs/ cơm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3721D5-C6A6-4FE5-B956-A563D3D34A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60" y="1734433"/>
            <a:ext cx="4185633" cy="261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ice">
            <a:hlinkClick r:id="" action="ppaction://media"/>
            <a:extLst>
              <a:ext uri="{FF2B5EF4-FFF2-40B4-BE49-F238E27FC236}">
                <a16:creationId xmlns:a16="http://schemas.microsoft.com/office/drawing/2014/main" id="{C3E3F3B7-1D56-49CD-A131-73A70C8CE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0048" y="82735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B0D3F-1DAB-4D89-B921-484BB88AB8D8}"/>
              </a:ext>
            </a:extLst>
          </p:cNvPr>
          <p:cNvSpPr txBox="1"/>
          <p:nvPr/>
        </p:nvSpPr>
        <p:spPr>
          <a:xfrm>
            <a:off x="3387144" y="4610396"/>
            <a:ext cx="552266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Juice: /dʒuːs/ nước ép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821F8D-C951-4902-880A-604488B53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55" y="1789923"/>
            <a:ext cx="4069723" cy="245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Juice">
            <a:hlinkClick r:id="" action="ppaction://media"/>
            <a:extLst>
              <a:ext uri="{FF2B5EF4-FFF2-40B4-BE49-F238E27FC236}">
                <a16:creationId xmlns:a16="http://schemas.microsoft.com/office/drawing/2014/main" id="{93CEEB56-FAE1-44FA-8B82-1C7BA5A2C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900" y="1682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5DB76-C9DF-45B2-73D8-410624D1E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6B09AD-C213-BCB2-43F5-5CE8737DB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666ED-1768-06D8-4B5C-1554210D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DF1C36-1920-CD67-64B0-93C402151246}"/>
              </a:ext>
            </a:extLst>
          </p:cNvPr>
          <p:cNvSpPr/>
          <p:nvPr/>
        </p:nvSpPr>
        <p:spPr>
          <a:xfrm>
            <a:off x="3387144" y="1648496"/>
            <a:ext cx="5576552" cy="28204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48A27-2D6A-494D-AD39-E07DFB066403}"/>
              </a:ext>
            </a:extLst>
          </p:cNvPr>
          <p:cNvSpPr txBox="1"/>
          <p:nvPr/>
        </p:nvSpPr>
        <p:spPr>
          <a:xfrm>
            <a:off x="4115400" y="4640292"/>
            <a:ext cx="4120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Beans: /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biːnz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E5C53-A719-4111-97EA-3B590AC48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14" y="1814020"/>
            <a:ext cx="4010025" cy="24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eans">
            <a:hlinkClick r:id="" action="ppaction://media"/>
            <a:extLst>
              <a:ext uri="{FF2B5EF4-FFF2-40B4-BE49-F238E27FC236}">
                <a16:creationId xmlns:a16="http://schemas.microsoft.com/office/drawing/2014/main" id="{DC8DB0C1-2860-42FE-A616-FB571FABF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3863" y="810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6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|0.8|2.6|5.6|3.2|3.4|5.1|3.9|3.8|3.8|2.9|2.9|3.1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2056</TotalTime>
  <Words>796</Words>
  <Application>Microsoft Office PowerPoint</Application>
  <PresentationFormat>Widescreen</PresentationFormat>
  <Paragraphs>224</Paragraphs>
  <Slides>56</Slides>
  <Notes>24</Notes>
  <HiddenSlides>0</HiddenSlides>
  <MMClips>25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75" baseType="lpstr">
      <vt:lpstr>.VnBahamasB</vt:lpstr>
      <vt:lpstr>.VnBlackH</vt:lpstr>
      <vt:lpstr>.VnBodoni</vt:lpstr>
      <vt:lpstr>.VnShelley Allegro</vt:lpstr>
      <vt:lpstr>.VnTime</vt:lpstr>
      <vt:lpstr>.VnTimeH</vt:lpstr>
      <vt:lpstr>A3.OpenSansBold-San</vt:lpstr>
      <vt:lpstr>A3.OpenSans-San</vt:lpstr>
      <vt:lpstr>Arial</vt:lpstr>
      <vt:lpstr>Calibri</vt:lpstr>
      <vt:lpstr>Calibri Light</vt:lpstr>
      <vt:lpstr>Cambria</vt:lpstr>
      <vt:lpstr>Comic Sans MS</vt:lpstr>
      <vt:lpstr>Cooper Std Black</vt:lpstr>
      <vt:lpstr>Impact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128</cp:revision>
  <dcterms:created xsi:type="dcterms:W3CDTF">2021-11-11T15:46:46Z</dcterms:created>
  <dcterms:modified xsi:type="dcterms:W3CDTF">2025-05-07T01:18:26Z</dcterms:modified>
</cp:coreProperties>
</file>