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media15.WAV" ContentType="audio/x-wav"/>
  <Override PartName="/ppt/notesSlides/notesSlide21.xml" ContentType="application/vnd.openxmlformats-officedocument.presentationml.notesSlide+xml"/>
  <Override PartName="/ppt/media/audio4.wav" ContentType="audio/x-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8"/>
  </p:notesMasterIdLst>
  <p:sldIdLst>
    <p:sldId id="443" r:id="rId3"/>
    <p:sldId id="728" r:id="rId4"/>
    <p:sldId id="360" r:id="rId5"/>
    <p:sldId id="677" r:id="rId6"/>
    <p:sldId id="256" r:id="rId7"/>
    <p:sldId id="444" r:id="rId8"/>
    <p:sldId id="445" r:id="rId9"/>
    <p:sldId id="454" r:id="rId10"/>
    <p:sldId id="455" r:id="rId11"/>
    <p:sldId id="456" r:id="rId12"/>
    <p:sldId id="457" r:id="rId13"/>
    <p:sldId id="458" r:id="rId14"/>
    <p:sldId id="459" r:id="rId15"/>
    <p:sldId id="469" r:id="rId16"/>
    <p:sldId id="655" r:id="rId17"/>
    <p:sldId id="656" r:id="rId18"/>
    <p:sldId id="657" r:id="rId19"/>
    <p:sldId id="658" r:id="rId20"/>
    <p:sldId id="659" r:id="rId21"/>
    <p:sldId id="429" r:id="rId22"/>
    <p:sldId id="439" r:id="rId23"/>
    <p:sldId id="435" r:id="rId24"/>
    <p:sldId id="440" r:id="rId25"/>
    <p:sldId id="449" r:id="rId26"/>
    <p:sldId id="551" r:id="rId27"/>
    <p:sldId id="608" r:id="rId28"/>
    <p:sldId id="609" r:id="rId29"/>
    <p:sldId id="612" r:id="rId30"/>
    <p:sldId id="450" r:id="rId31"/>
    <p:sldId id="687" r:id="rId32"/>
    <p:sldId id="647" r:id="rId33"/>
    <p:sldId id="355" r:id="rId34"/>
    <p:sldId id="650" r:id="rId35"/>
    <p:sldId id="648" r:id="rId36"/>
    <p:sldId id="649" r:id="rId37"/>
    <p:sldId id="375" r:id="rId38"/>
    <p:sldId id="601" r:id="rId39"/>
    <p:sldId id="605" r:id="rId40"/>
    <p:sldId id="528" r:id="rId41"/>
    <p:sldId id="606" r:id="rId42"/>
    <p:sldId id="607" r:id="rId43"/>
    <p:sldId id="572" r:id="rId44"/>
    <p:sldId id="600" r:id="rId45"/>
    <p:sldId id="463" r:id="rId46"/>
    <p:sldId id="729" r:id="rId47"/>
    <p:sldId id="461" r:id="rId48"/>
    <p:sldId id="643" r:id="rId49"/>
    <p:sldId id="351" r:id="rId50"/>
    <p:sldId id="651" r:id="rId51"/>
    <p:sldId id="652" r:id="rId52"/>
    <p:sldId id="653" r:id="rId53"/>
    <p:sldId id="654" r:id="rId54"/>
    <p:sldId id="451" r:id="rId55"/>
    <p:sldId id="452" r:id="rId56"/>
    <p:sldId id="434" r:id="rId57"/>
    <p:sldId id="395" r:id="rId58"/>
    <p:sldId id="421" r:id="rId59"/>
    <p:sldId id="422" r:id="rId60"/>
    <p:sldId id="660" r:id="rId61"/>
    <p:sldId id="661" r:id="rId62"/>
    <p:sldId id="662" r:id="rId63"/>
    <p:sldId id="663" r:id="rId64"/>
    <p:sldId id="560" r:id="rId65"/>
    <p:sldId id="344" r:id="rId66"/>
    <p:sldId id="407" r:id="rId67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5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51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9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3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Set rules: invite 1 pupil to choose 1 number and guess the job, then ask and answer about the job. The fastest one will have a chance to get a present. 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 to join in the game.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58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8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1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3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52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70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35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87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893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20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7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3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3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77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2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1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50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5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2.xml"/><Relationship Id="rId5" Type="http://schemas.microsoft.com/office/2007/relationships/media" Target="../media/media11.mp3"/><Relationship Id="rId15" Type="http://schemas.openxmlformats.org/officeDocument/2006/relationships/image" Target="../media/image12.png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32.xml"/><Relationship Id="rId7" Type="http://schemas.openxmlformats.org/officeDocument/2006/relationships/slide" Target="slide2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25.xml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" Target="slide3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4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slideLayout" Target="../slideLayouts/slideLayout2.xml"/><Relationship Id="rId5" Type="http://schemas.microsoft.com/office/2007/relationships/media" Target="../media/media18.mp3"/><Relationship Id="rId15" Type="http://schemas.openxmlformats.org/officeDocument/2006/relationships/image" Target="../media/image12.png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5.wav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5.wav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5.wav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6.wav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5.wav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6.wav"/><Relationship Id="rId9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5.wav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6.wav"/><Relationship Id="rId9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7.wav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66.gif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65.gif"/><Relationship Id="rId11" Type="http://schemas.openxmlformats.org/officeDocument/2006/relationships/image" Target="../media/image47.png"/><Relationship Id="rId5" Type="http://schemas.openxmlformats.org/officeDocument/2006/relationships/image" Target="../media/image64.gif"/><Relationship Id="rId10" Type="http://schemas.openxmlformats.org/officeDocument/2006/relationships/image" Target="../media/image69.gif"/><Relationship Id="rId4" Type="http://schemas.openxmlformats.org/officeDocument/2006/relationships/image" Target="../media/image63.jpeg"/><Relationship Id="rId9" Type="http://schemas.openxmlformats.org/officeDocument/2006/relationships/image" Target="../media/image6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71" y="2598003"/>
            <a:ext cx="87908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                   LESSON 2 ( 1,2,3)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64" y="1623497"/>
            <a:ext cx="1036802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15: AT THE DINING TABLE</a:t>
            </a:r>
          </a:p>
        </p:txBody>
      </p:sp>
    </p:spTree>
    <p:extLst>
      <p:ext uri="{BB962C8B-B14F-4D97-AF65-F5344CB8AC3E}">
        <p14:creationId xmlns:p14="http://schemas.microsoft.com/office/powerpoint/2010/main" val="47990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E194F7-0EAB-4BCB-8463-3D540F1A4BA7}"/>
              </a:ext>
            </a:extLst>
          </p:cNvPr>
          <p:cNvSpPr txBox="1"/>
          <p:nvPr/>
        </p:nvSpPr>
        <p:spPr>
          <a:xfrm>
            <a:off x="3088113" y="4765848"/>
            <a:ext cx="55177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Bread:/bred/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E8A0A-8AA8-44D8-AAB5-C781AAE34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24" y="1134268"/>
            <a:ext cx="4623514" cy="310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read">
            <a:hlinkClick r:id="" action="ppaction://media"/>
            <a:extLst>
              <a:ext uri="{FF2B5EF4-FFF2-40B4-BE49-F238E27FC236}">
                <a16:creationId xmlns:a16="http://schemas.microsoft.com/office/drawing/2014/main" id="{FAAA2FD7-A7D6-437A-9541-A235C16E5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8413" y="8905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8097E2-54E3-414E-9EC6-EABC4E023F7C}"/>
              </a:ext>
            </a:extLst>
          </p:cNvPr>
          <p:cNvSpPr txBox="1"/>
          <p:nvPr/>
        </p:nvSpPr>
        <p:spPr>
          <a:xfrm>
            <a:off x="3485345" y="4781252"/>
            <a:ext cx="4312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Eggs: /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eɡz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29BF9E-FF99-4762-836D-2654EA265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09" y="1130326"/>
            <a:ext cx="4126069" cy="311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ggs">
            <a:hlinkClick r:id="" action="ppaction://media"/>
            <a:extLst>
              <a:ext uri="{FF2B5EF4-FFF2-40B4-BE49-F238E27FC236}">
                <a16:creationId xmlns:a16="http://schemas.microsoft.com/office/drawing/2014/main" id="{2F2094A2-5CE5-4A6E-9D80-7894F90F5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359" y="88664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BF529-FC8A-422C-93C7-5E163F64BC58}"/>
              </a:ext>
            </a:extLst>
          </p:cNvPr>
          <p:cNvSpPr txBox="1"/>
          <p:nvPr/>
        </p:nvSpPr>
        <p:spPr>
          <a:xfrm>
            <a:off x="2442905" y="4615676"/>
            <a:ext cx="64475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Chicken:  /ˈtʃɪk.ɪn/ thịt gà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16401-3E55-462E-A650-35CB745F3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1157119"/>
            <a:ext cx="4955302" cy="308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hicken">
            <a:hlinkClick r:id="" action="ppaction://media"/>
            <a:extLst>
              <a:ext uri="{FF2B5EF4-FFF2-40B4-BE49-F238E27FC236}">
                <a16:creationId xmlns:a16="http://schemas.microsoft.com/office/drawing/2014/main" id="{F94679F1-B169-4406-B4BC-D19D069DE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3894" y="104699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00100" y="3761583"/>
            <a:ext cx="108585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2687621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EAT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3104684" y="780282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8C9AE-8B5C-4424-9F07-D63CBF63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243387"/>
            <a:ext cx="4533899" cy="245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66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DRINK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8215846" y="920436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8C9AE-8B5C-4424-9F07-D63CBF63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9451" y="4243387"/>
            <a:ext cx="2539897" cy="245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78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EGGS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4076981" y="786493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8C9AE-8B5C-4424-9F07-D63CBF63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4243387"/>
            <a:ext cx="4248150" cy="245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4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CHICKEN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4573276" y="1075950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8C9AE-8B5C-4424-9F07-D63CBF63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5528" y="4243387"/>
            <a:ext cx="2747742" cy="245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2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MILK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5654443" y="920436"/>
            <a:ext cx="1813157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8C9AE-8B5C-4424-9F07-D63CBF63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8232" y="4243387"/>
            <a:ext cx="2162334" cy="245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5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WATER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4014554" y="627674"/>
            <a:ext cx="1456051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8C9AE-8B5C-4424-9F07-D63CBF634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0605" y="4243387"/>
            <a:ext cx="2317589" cy="245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6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F44603-3FF7-4B0D-9CAB-759EFB86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3EEEA-0FF0-4A27-A165-C5983938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01CD6E-D8BC-494E-8C89-CF256B3A0AA2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992064E-9F9C-4809-B065-1DDCC1B9A067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5E3DA9-9D39-487E-B4BB-8AD46C2694A6}"/>
              </a:ext>
            </a:extLst>
          </p:cNvPr>
          <p:cNvSpPr/>
          <p:nvPr/>
        </p:nvSpPr>
        <p:spPr>
          <a:xfrm>
            <a:off x="4045491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910A0D-C72D-48DA-AC0E-69B25AD06FFD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B12DE-6654-4CB7-8387-AFBE877C217E}"/>
              </a:ext>
            </a:extLst>
          </p:cNvPr>
          <p:cNvSpPr/>
          <p:nvPr/>
        </p:nvSpPr>
        <p:spPr>
          <a:xfrm>
            <a:off x="4653944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2732E-3B77-488C-9952-4CE442082156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2A48ED-79C3-401F-8ED7-BE1E19C0B2C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3A11446-7BEF-4A4E-84DF-134AF2AECBB8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AC5CE2-68EA-4465-9553-F874CE413D67}"/>
              </a:ext>
            </a:extLst>
          </p:cNvPr>
          <p:cNvSpPr/>
          <p:nvPr/>
        </p:nvSpPr>
        <p:spPr>
          <a:xfrm>
            <a:off x="3081790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07F67F5-2D0E-46F4-AA12-C747D1DEFBC6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9B402D-410E-4943-8416-4C64618C953E}"/>
              </a:ext>
            </a:extLst>
          </p:cNvPr>
          <p:cNvSpPr/>
          <p:nvPr/>
        </p:nvSpPr>
        <p:spPr>
          <a:xfrm>
            <a:off x="3516577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D1C6DDA-9D50-46FF-AC41-0A6EA2A6197C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383F1E1-B205-4A6A-AD66-D2CE0269B576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356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89D2E-7D5C-41D7-B8C6-D23A4A5703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705" y="546162"/>
            <a:ext cx="10773523" cy="5919031"/>
          </a:xfrm>
          <a:prstGeom prst="rect">
            <a:avLst/>
          </a:prstGeom>
        </p:spPr>
      </p:pic>
      <p:pic>
        <p:nvPicPr>
          <p:cNvPr id="9" name="Track 46">
            <a:hlinkClick r:id="" action="ppaction://media"/>
            <a:extLst>
              <a:ext uri="{FF2B5EF4-FFF2-40B4-BE49-F238E27FC236}">
                <a16:creationId xmlns:a16="http://schemas.microsoft.com/office/drawing/2014/main" id="{8805BC2A-F0FA-489B-BF10-4CDE4D010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24710" y="752145"/>
            <a:ext cx="684620" cy="660955"/>
          </a:xfrm>
          <a:prstGeom prst="rect">
            <a:avLst/>
          </a:prstGeom>
        </p:spPr>
      </p:pic>
      <p:pic>
        <p:nvPicPr>
          <p:cNvPr id="2" name="U 15 L 2. 1. A 1">
            <a:hlinkClick r:id="" action="ppaction://media"/>
            <a:extLst>
              <a:ext uri="{FF2B5EF4-FFF2-40B4-BE49-F238E27FC236}">
                <a16:creationId xmlns:a16="http://schemas.microsoft.com/office/drawing/2014/main" id="{921C5E89-7222-473A-9737-92E086B6D0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7837" y="2100262"/>
            <a:ext cx="609600" cy="609600"/>
          </a:xfrm>
          <a:prstGeom prst="rect">
            <a:avLst/>
          </a:prstGeom>
        </p:spPr>
      </p:pic>
      <p:pic>
        <p:nvPicPr>
          <p:cNvPr id="3" name="U 15 L 2. 1.A 2">
            <a:hlinkClick r:id="" action="ppaction://media"/>
            <a:extLst>
              <a:ext uri="{FF2B5EF4-FFF2-40B4-BE49-F238E27FC236}">
                <a16:creationId xmlns:a16="http://schemas.microsoft.com/office/drawing/2014/main" id="{29A514CD-C804-45FB-957A-3F07A59BC8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298" y="6007038"/>
            <a:ext cx="609600" cy="609600"/>
          </a:xfrm>
          <a:prstGeom prst="rect">
            <a:avLst/>
          </a:prstGeom>
        </p:spPr>
      </p:pic>
      <p:pic>
        <p:nvPicPr>
          <p:cNvPr id="4" name="U 15 L 2. 1.B 1">
            <a:hlinkClick r:id="" action="ppaction://media"/>
            <a:extLst>
              <a:ext uri="{FF2B5EF4-FFF2-40B4-BE49-F238E27FC236}">
                <a16:creationId xmlns:a16="http://schemas.microsoft.com/office/drawing/2014/main" id="{64C2F545-A9BC-44B7-AE2D-956600B0435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67730" y="2519362"/>
            <a:ext cx="609600" cy="609600"/>
          </a:xfrm>
          <a:prstGeom prst="rect">
            <a:avLst/>
          </a:prstGeom>
        </p:spPr>
      </p:pic>
      <p:pic>
        <p:nvPicPr>
          <p:cNvPr id="10" name="U 15 L 2. 1.B 2">
            <a:hlinkClick r:id="" action="ppaction://media"/>
            <a:extLst>
              <a:ext uri="{FF2B5EF4-FFF2-40B4-BE49-F238E27FC236}">
                <a16:creationId xmlns:a16="http://schemas.microsoft.com/office/drawing/2014/main" id="{82992B6A-9646-42BA-A99E-4CB3F2B53A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04102" y="6160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2374463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47859" y="241618"/>
            <a:ext cx="10496282" cy="144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en-US" sz="4000" b="1" dirty="0">
              <a:solidFill>
                <a:srgbClr val="FF0000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vi-VN" sz="4000" b="1" dirty="0">
                <a:solidFill>
                  <a:schemeClr val="tx1"/>
                </a:solidFill>
              </a:rPr>
              <a:t>Hỏi và trả lời xem người khác muốn ăn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vi-VN" sz="4000" b="1" dirty="0">
                <a:solidFill>
                  <a:schemeClr val="tx1"/>
                </a:solidFill>
              </a:rPr>
              <a:t>thứ gì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9163178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What would you like to eat ?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2962141" y="3686173"/>
            <a:ext cx="8810759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I’d like some chicken, please.           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285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978DC-1D82-DC3B-7C5E-8B94644CF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6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B4AB16-7A95-114E-08A3-A6E0395C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11B68-BE39-2F3A-61A8-913336B3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3242F-5215-5115-7E78-13F79704F8E1}"/>
              </a:ext>
            </a:extLst>
          </p:cNvPr>
          <p:cNvSpPr/>
          <p:nvPr/>
        </p:nvSpPr>
        <p:spPr>
          <a:xfrm>
            <a:off x="154546" y="374448"/>
            <a:ext cx="10419008" cy="89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Hỏi và trả lời xem người khác muốn uống thứ gì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D02AE94-55D5-EAD4-223D-0A45A22D8195}"/>
              </a:ext>
            </a:extLst>
          </p:cNvPr>
          <p:cNvSpPr/>
          <p:nvPr/>
        </p:nvSpPr>
        <p:spPr>
          <a:xfrm>
            <a:off x="674104" y="1792343"/>
            <a:ext cx="9157214" cy="1835038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 like to drink?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5007A95-9E6C-ECB0-59E3-8A25807EA34C}"/>
              </a:ext>
            </a:extLst>
          </p:cNvPr>
          <p:cNvSpPr/>
          <p:nvPr/>
        </p:nvSpPr>
        <p:spPr>
          <a:xfrm>
            <a:off x="2360682" y="4052887"/>
            <a:ext cx="7470636" cy="2263020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I’d like some milk, please.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530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9F28A-969E-42A3-BB80-2593606C2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59" y="623455"/>
            <a:ext cx="10818253" cy="5725830"/>
          </a:xfrm>
          <a:prstGeom prst="rect">
            <a:avLst/>
          </a:prstGeom>
        </p:spPr>
      </p:pic>
      <p:pic>
        <p:nvPicPr>
          <p:cNvPr id="9" name="Track 47">
            <a:hlinkClick r:id="" action="ppaction://media"/>
            <a:extLst>
              <a:ext uri="{FF2B5EF4-FFF2-40B4-BE49-F238E27FC236}">
                <a16:creationId xmlns:a16="http://schemas.microsoft.com/office/drawing/2014/main" id="{C9D7C578-EBF5-4368-8D0A-FD3E2F06C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6180" y="508715"/>
            <a:ext cx="559624" cy="6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751527" y="332872"/>
            <a:ext cx="9865217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would you like to ………?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487175" y="4922998"/>
            <a:ext cx="8393919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like some …......... ,please.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6238867" y="4621445"/>
            <a:ext cx="18490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C5514-4BAC-4BC5-85DE-8E9B1FD74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207" y="1733607"/>
            <a:ext cx="3523319" cy="27370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C7BDB8-8951-4DD2-A4C1-CA1B0146A34A}"/>
              </a:ext>
            </a:extLst>
          </p:cNvPr>
          <p:cNvSpPr/>
          <p:nvPr/>
        </p:nvSpPr>
        <p:spPr>
          <a:xfrm>
            <a:off x="9020841" y="153049"/>
            <a:ext cx="170726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</a:p>
        </p:txBody>
      </p:sp>
    </p:spTree>
    <p:extLst>
      <p:ext uri="{BB962C8B-B14F-4D97-AF65-F5344CB8AC3E}">
        <p14:creationId xmlns:p14="http://schemas.microsoft.com/office/powerpoint/2010/main" val="24048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751527" y="332872"/>
            <a:ext cx="9865217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would you like to ………?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487175" y="4922998"/>
            <a:ext cx="8393919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like some …......... ,please.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718220" y="4809441"/>
            <a:ext cx="253713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C7BDB8-8951-4DD2-A4C1-CA1B0146A34A}"/>
              </a:ext>
            </a:extLst>
          </p:cNvPr>
          <p:cNvSpPr/>
          <p:nvPr/>
        </p:nvSpPr>
        <p:spPr>
          <a:xfrm>
            <a:off x="9020841" y="153049"/>
            <a:ext cx="170726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02E91-CF31-4457-8F0D-ED50CC645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136" y="1519237"/>
            <a:ext cx="3989374" cy="293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751527" y="332872"/>
            <a:ext cx="9865217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would you like to ………?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487175" y="4922998"/>
            <a:ext cx="8393919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like some …......... ,please.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6238867" y="4763114"/>
            <a:ext cx="18490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C7BDB8-8951-4DD2-A4C1-CA1B0146A34A}"/>
              </a:ext>
            </a:extLst>
          </p:cNvPr>
          <p:cNvSpPr/>
          <p:nvPr/>
        </p:nvSpPr>
        <p:spPr>
          <a:xfrm>
            <a:off x="9020841" y="153049"/>
            <a:ext cx="170726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FBA378-C9EA-4FA0-B4F4-010E29731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458" y="1694977"/>
            <a:ext cx="3481657" cy="25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0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751527" y="332872"/>
            <a:ext cx="9865217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would you like to ………?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487175" y="4922998"/>
            <a:ext cx="8393919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like some …......... ,please.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6238867" y="4737356"/>
            <a:ext cx="18490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C7BDB8-8951-4DD2-A4C1-CA1B0146A34A}"/>
              </a:ext>
            </a:extLst>
          </p:cNvPr>
          <p:cNvSpPr/>
          <p:nvPr/>
        </p:nvSpPr>
        <p:spPr>
          <a:xfrm>
            <a:off x="9020841" y="153049"/>
            <a:ext cx="170726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D71837-5EEA-47A9-8E48-DA9324017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216" y="1771847"/>
            <a:ext cx="3491927" cy="26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A6B20-8EBA-4D1C-8B7C-982FF73C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9" y="454078"/>
            <a:ext cx="10612192" cy="58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1825624"/>
            <a:ext cx="8964942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17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9182" y="2338576"/>
            <a:ext cx="8739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8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  <a:hlinkClick r:id="rId3" action="ppaction://hlinksldjump"/>
              </a:rPr>
              <a:t>1</a:t>
            </a:r>
            <a:endParaRPr lang="en-US" sz="8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3" name="Rectangle 12">
            <a:hlinkClick r:id="" action="ppaction://noaction"/>
          </p:cNvPr>
          <p:cNvSpPr/>
          <p:nvPr/>
        </p:nvSpPr>
        <p:spPr>
          <a:xfrm>
            <a:off x="4818714" y="2338576"/>
            <a:ext cx="8739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8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  <a:hlinkClick r:id="rId4" action="ppaction://hlinksldjump"/>
              </a:rPr>
              <a:t>2</a:t>
            </a:r>
            <a:endParaRPr lang="en-US" sz="8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6640338" y="2338576"/>
            <a:ext cx="8739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8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  <a:hlinkClick r:id="rId6" action="ppaction://hlinksldjump"/>
              </a:rPr>
              <a:t>3</a:t>
            </a:r>
            <a:endParaRPr lang="en-US" sz="8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67310" y="2338576"/>
            <a:ext cx="8739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8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  <a:hlinkClick r:id="rId7" action="ppaction://hlinksldjump"/>
              </a:rPr>
              <a:t>4</a:t>
            </a:r>
            <a:endParaRPr lang="en-US" sz="8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AE2F2B-0F13-4AF1-8175-12CB06835C06}"/>
              </a:ext>
            </a:extLst>
          </p:cNvPr>
          <p:cNvSpPr/>
          <p:nvPr/>
        </p:nvSpPr>
        <p:spPr>
          <a:xfrm>
            <a:off x="2200222" y="533354"/>
            <a:ext cx="779155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Choose a number</a:t>
            </a:r>
          </a:p>
        </p:txBody>
      </p:sp>
      <p:sp>
        <p:nvSpPr>
          <p:cNvPr id="3" name="Arrow: Pentagon 2">
            <a:hlinkClick r:id="rId8" action="ppaction://hlinksldjump"/>
            <a:extLst>
              <a:ext uri="{FF2B5EF4-FFF2-40B4-BE49-F238E27FC236}">
                <a16:creationId xmlns:a16="http://schemas.microsoft.com/office/drawing/2014/main" id="{FD87DA6C-E212-4888-BDBE-8136B90CCC3C}"/>
              </a:ext>
            </a:extLst>
          </p:cNvPr>
          <p:cNvSpPr/>
          <p:nvPr/>
        </p:nvSpPr>
        <p:spPr>
          <a:xfrm>
            <a:off x="8411505" y="5895534"/>
            <a:ext cx="3780495" cy="8582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Next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FF711-F511-428C-996F-1A8FA3ACC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21" y="1709691"/>
            <a:ext cx="2259040" cy="2130766"/>
          </a:xfrm>
          <a:prstGeom prst="rect">
            <a:avLst/>
          </a:prstGeom>
        </p:spPr>
      </p:pic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What would you like to eat?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5486400"/>
            <a:ext cx="121920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8000" dirty="0">
                <a:solidFill>
                  <a:prstClr val="black"/>
                </a:solidFill>
                <a:latin typeface="Comic Sans MS" pitchFamily="66" charset="0"/>
              </a:rPr>
              <a:t>  </a:t>
            </a: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I’d like some …………….</a:t>
            </a:r>
          </a:p>
        </p:txBody>
      </p:sp>
      <p:sp>
        <p:nvSpPr>
          <p:cNvPr id="9" name="Arrow: Pentagon 8">
            <a:hlinkClick r:id="rId2" action="ppaction://hlinksldjump"/>
            <a:extLst>
              <a:ext uri="{FF2B5EF4-FFF2-40B4-BE49-F238E27FC236}">
                <a16:creationId xmlns:a16="http://schemas.microsoft.com/office/drawing/2014/main" id="{17972B78-FE1C-4D31-89F2-644DF325AFAD}"/>
              </a:ext>
            </a:extLst>
          </p:cNvPr>
          <p:cNvSpPr/>
          <p:nvPr/>
        </p:nvSpPr>
        <p:spPr>
          <a:xfrm>
            <a:off x="9652000" y="5613400"/>
            <a:ext cx="2540000" cy="11176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/>
              <a:t>Get your present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5767F-1F6B-4E97-B033-385A21214F0E}"/>
              </a:ext>
            </a:extLst>
          </p:cNvPr>
          <p:cNvSpPr/>
          <p:nvPr/>
        </p:nvSpPr>
        <p:spPr>
          <a:xfrm>
            <a:off x="4795441" y="5725924"/>
            <a:ext cx="2493631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1D077-66C4-443F-827E-7F649D7855EE}"/>
              </a:ext>
            </a:extLst>
          </p:cNvPr>
          <p:cNvSpPr/>
          <p:nvPr/>
        </p:nvSpPr>
        <p:spPr>
          <a:xfrm>
            <a:off x="5372100" y="2009775"/>
            <a:ext cx="4114800" cy="28384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97536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What would you like to drink?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5486400"/>
            <a:ext cx="121920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8000" dirty="0">
                <a:solidFill>
                  <a:prstClr val="black"/>
                </a:solidFill>
                <a:latin typeface="Comic Sans MS" pitchFamily="66" charset="0"/>
              </a:rPr>
              <a:t>  </a:t>
            </a: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I’d like some …………….</a:t>
            </a:r>
          </a:p>
        </p:txBody>
      </p:sp>
      <p:sp>
        <p:nvSpPr>
          <p:cNvPr id="9" name="Arrow: Pentagon 8">
            <a:hlinkClick r:id="rId2" action="ppaction://hlinksldjump"/>
            <a:extLst>
              <a:ext uri="{FF2B5EF4-FFF2-40B4-BE49-F238E27FC236}">
                <a16:creationId xmlns:a16="http://schemas.microsoft.com/office/drawing/2014/main" id="{17972B78-FE1C-4D31-89F2-644DF325AFAD}"/>
              </a:ext>
            </a:extLst>
          </p:cNvPr>
          <p:cNvSpPr/>
          <p:nvPr/>
        </p:nvSpPr>
        <p:spPr>
          <a:xfrm>
            <a:off x="9652000" y="5613400"/>
            <a:ext cx="2540000" cy="11176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/>
              <a:t>Get your present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5767F-1F6B-4E97-B033-385A21214F0E}"/>
              </a:ext>
            </a:extLst>
          </p:cNvPr>
          <p:cNvSpPr/>
          <p:nvPr/>
        </p:nvSpPr>
        <p:spPr>
          <a:xfrm>
            <a:off x="5318822" y="5725924"/>
            <a:ext cx="1446871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1D077-66C4-443F-827E-7F649D7855EE}"/>
              </a:ext>
            </a:extLst>
          </p:cNvPr>
          <p:cNvSpPr/>
          <p:nvPr/>
        </p:nvSpPr>
        <p:spPr>
          <a:xfrm>
            <a:off x="5318822" y="2085975"/>
            <a:ext cx="4114800" cy="28384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01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What would you like to eat?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5486400"/>
            <a:ext cx="121920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8000" dirty="0">
                <a:solidFill>
                  <a:prstClr val="black"/>
                </a:solidFill>
                <a:latin typeface="Comic Sans MS" pitchFamily="66" charset="0"/>
              </a:rPr>
              <a:t>  </a:t>
            </a: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I’d like some …………….</a:t>
            </a:r>
          </a:p>
        </p:txBody>
      </p:sp>
      <p:sp>
        <p:nvSpPr>
          <p:cNvPr id="9" name="Arrow: Pentagon 8">
            <a:hlinkClick r:id="rId2" action="ppaction://hlinksldjump"/>
            <a:extLst>
              <a:ext uri="{FF2B5EF4-FFF2-40B4-BE49-F238E27FC236}">
                <a16:creationId xmlns:a16="http://schemas.microsoft.com/office/drawing/2014/main" id="{17972B78-FE1C-4D31-89F2-644DF325AFAD}"/>
              </a:ext>
            </a:extLst>
          </p:cNvPr>
          <p:cNvSpPr/>
          <p:nvPr/>
        </p:nvSpPr>
        <p:spPr>
          <a:xfrm>
            <a:off x="9652000" y="5613400"/>
            <a:ext cx="2540000" cy="11176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/>
              <a:t>Get your present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5767F-1F6B-4E97-B033-385A21214F0E}"/>
              </a:ext>
            </a:extLst>
          </p:cNvPr>
          <p:cNvSpPr/>
          <p:nvPr/>
        </p:nvSpPr>
        <p:spPr>
          <a:xfrm>
            <a:off x="5243480" y="5725924"/>
            <a:ext cx="1597553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eggs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1D077-66C4-443F-827E-7F649D7855EE}"/>
              </a:ext>
            </a:extLst>
          </p:cNvPr>
          <p:cNvSpPr/>
          <p:nvPr/>
        </p:nvSpPr>
        <p:spPr>
          <a:xfrm>
            <a:off x="5243480" y="2009775"/>
            <a:ext cx="4114800" cy="28384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302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93726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What would you like to drink?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5486400"/>
            <a:ext cx="121920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8000" dirty="0">
                <a:solidFill>
                  <a:prstClr val="black"/>
                </a:solidFill>
                <a:latin typeface="Comic Sans MS" pitchFamily="66" charset="0"/>
              </a:rPr>
              <a:t>  </a:t>
            </a:r>
            <a:r>
              <a:rPr lang="en-US" sz="5000" dirty="0">
                <a:solidFill>
                  <a:prstClr val="black"/>
                </a:solidFill>
                <a:latin typeface="Comic Sans MS" pitchFamily="66" charset="0"/>
              </a:rPr>
              <a:t>I’d like some …………….</a:t>
            </a:r>
          </a:p>
        </p:txBody>
      </p:sp>
      <p:sp>
        <p:nvSpPr>
          <p:cNvPr id="9" name="Arrow: Pentagon 8">
            <a:hlinkClick r:id="rId2" action="ppaction://hlinksldjump"/>
            <a:extLst>
              <a:ext uri="{FF2B5EF4-FFF2-40B4-BE49-F238E27FC236}">
                <a16:creationId xmlns:a16="http://schemas.microsoft.com/office/drawing/2014/main" id="{17972B78-FE1C-4D31-89F2-644DF325AFAD}"/>
              </a:ext>
            </a:extLst>
          </p:cNvPr>
          <p:cNvSpPr/>
          <p:nvPr/>
        </p:nvSpPr>
        <p:spPr>
          <a:xfrm>
            <a:off x="9652000" y="5613400"/>
            <a:ext cx="2540000" cy="111760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/>
              <a:t>Get your present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5767F-1F6B-4E97-B033-385A21214F0E}"/>
              </a:ext>
            </a:extLst>
          </p:cNvPr>
          <p:cNvSpPr/>
          <p:nvPr/>
        </p:nvSpPr>
        <p:spPr>
          <a:xfrm>
            <a:off x="5037494" y="5725924"/>
            <a:ext cx="2009525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water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1D077-66C4-443F-827E-7F649D7855EE}"/>
              </a:ext>
            </a:extLst>
          </p:cNvPr>
          <p:cNvSpPr/>
          <p:nvPr/>
        </p:nvSpPr>
        <p:spPr>
          <a:xfrm>
            <a:off x="5537200" y="2009775"/>
            <a:ext cx="4114800" cy="28384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352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0569" y="3352799"/>
            <a:ext cx="2057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" action="ppaction://noaction"/>
          </p:cNvPr>
          <p:cNvSpPr/>
          <p:nvPr/>
        </p:nvSpPr>
        <p:spPr>
          <a:xfrm>
            <a:off x="152400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redbean.png">
            <a:extLst>
              <a:ext uri="{FF2B5EF4-FFF2-40B4-BE49-F238E27FC236}">
                <a16:creationId xmlns:a16="http://schemas.microsoft.com/office/drawing/2014/main" id="{4516D1D5-5EA7-4952-972E-7EC6613A61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3396" y="3352799"/>
            <a:ext cx="2057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Go Hom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DB8AF60-505C-42EB-BFCC-00A289BCDA24}"/>
              </a:ext>
            </a:extLst>
          </p:cNvPr>
          <p:cNvSpPr/>
          <p:nvPr/>
        </p:nvSpPr>
        <p:spPr>
          <a:xfrm>
            <a:off x="289379" y="4392990"/>
            <a:ext cx="1199848" cy="967620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18610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A122E-D588-4E7C-9579-48317BF7D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1961"/>
            <a:ext cx="12117491" cy="683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31108-617B-4292-A688-E2A912ECB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40" y="541080"/>
            <a:ext cx="10528547" cy="57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60333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4D5B60-6AB7-6F43-6E30-2E6E744D05DE}"/>
              </a:ext>
            </a:extLst>
          </p:cNvPr>
          <p:cNvSpPr/>
          <p:nvPr/>
        </p:nvSpPr>
        <p:spPr>
          <a:xfrm>
            <a:off x="1544387" y="133350"/>
            <a:ext cx="910322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THE SONG : FOOD AND DRINK</a:t>
            </a:r>
          </a:p>
        </p:txBody>
      </p:sp>
      <p:pic>
        <p:nvPicPr>
          <p:cNvPr id="2" name="A to Z Food and Drink Chant with Matt - Learn Food and Drinks - Alphabet for Kids">
            <a:hlinkClick r:id="" action="ppaction://media"/>
            <a:extLst>
              <a:ext uri="{FF2B5EF4-FFF2-40B4-BE49-F238E27FC236}">
                <a16:creationId xmlns:a16="http://schemas.microsoft.com/office/drawing/2014/main" id="{C8EEFAB1-396B-4A32-A34D-C030CF891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625" y="914400"/>
            <a:ext cx="106489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47859" y="241618"/>
            <a:ext cx="10496282" cy="144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en-US" sz="4000" b="1" dirty="0">
              <a:solidFill>
                <a:srgbClr val="FF0000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vi-VN" sz="4000" b="1" dirty="0">
                <a:solidFill>
                  <a:schemeClr val="tx1"/>
                </a:solidFill>
              </a:rPr>
              <a:t>Hỏi và trả lời xem người khác muốn ăn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vi-VN" sz="4000" b="1" dirty="0">
                <a:solidFill>
                  <a:schemeClr val="tx1"/>
                </a:solidFill>
              </a:rPr>
              <a:t>thứ gì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9163178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 like to eat ?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(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2962141" y="3686173"/>
            <a:ext cx="8810759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I’d like some chicken, please.             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412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978DC-1D82-DC3B-7C5E-8B94644CF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6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B4AB16-7A95-114E-08A3-A6E0395C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11B68-BE39-2F3A-61A8-913336B3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3242F-5215-5115-7E78-13F79704F8E1}"/>
              </a:ext>
            </a:extLst>
          </p:cNvPr>
          <p:cNvSpPr/>
          <p:nvPr/>
        </p:nvSpPr>
        <p:spPr>
          <a:xfrm>
            <a:off x="154546" y="374448"/>
            <a:ext cx="10419008" cy="89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Hỏi và trả lời xem người khác muốn uống thứ gì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D02AE94-55D5-EAD4-223D-0A45A22D8195}"/>
              </a:ext>
            </a:extLst>
          </p:cNvPr>
          <p:cNvSpPr/>
          <p:nvPr/>
        </p:nvSpPr>
        <p:spPr>
          <a:xfrm>
            <a:off x="674104" y="1792343"/>
            <a:ext cx="9157214" cy="1835038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 like to drink?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5007A95-9E6C-ECB0-59E3-8A25807EA34C}"/>
              </a:ext>
            </a:extLst>
          </p:cNvPr>
          <p:cNvSpPr/>
          <p:nvPr/>
        </p:nvSpPr>
        <p:spPr>
          <a:xfrm>
            <a:off x="2360682" y="4052887"/>
            <a:ext cx="7470636" cy="2263020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I’d like some milk, please. 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12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56177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15- lesson 2 ( 4, 5, 6)</a:t>
            </a:r>
          </a:p>
        </p:txBody>
      </p:sp>
    </p:spTree>
    <p:extLst>
      <p:ext uri="{BB962C8B-B14F-4D97-AF65-F5344CB8AC3E}">
        <p14:creationId xmlns:p14="http://schemas.microsoft.com/office/powerpoint/2010/main" val="3987301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5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14" y="2598003"/>
            <a:ext cx="9125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                   LESSON 2 ( 4, 5, 6)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64" y="1623497"/>
            <a:ext cx="1036802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15: AT THE DINING TABLE</a:t>
            </a:r>
          </a:p>
        </p:txBody>
      </p:sp>
    </p:spTree>
    <p:extLst>
      <p:ext uri="{BB962C8B-B14F-4D97-AF65-F5344CB8AC3E}">
        <p14:creationId xmlns:p14="http://schemas.microsoft.com/office/powerpoint/2010/main" val="3296233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E4F20-D06F-43FE-924F-CB20006ED0BF}"/>
              </a:ext>
            </a:extLst>
          </p:cNvPr>
          <p:cNvSpPr/>
          <p:nvPr/>
        </p:nvSpPr>
        <p:spPr>
          <a:xfrm>
            <a:off x="2581837" y="-218795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157CE8-F77A-4510-9531-19E59376F311}"/>
              </a:ext>
            </a:extLst>
          </p:cNvPr>
          <p:cNvSpPr/>
          <p:nvPr/>
        </p:nvSpPr>
        <p:spPr>
          <a:xfrm>
            <a:off x="4653944" y="3783661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90479C-5F8F-4588-8E73-10860360312C}"/>
              </a:ext>
            </a:extLst>
          </p:cNvPr>
          <p:cNvSpPr/>
          <p:nvPr/>
        </p:nvSpPr>
        <p:spPr>
          <a:xfrm>
            <a:off x="3978713" y="382652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1274CD-8A12-48AA-B91A-BD3A2EB58A3E}"/>
              </a:ext>
            </a:extLst>
          </p:cNvPr>
          <p:cNvSpPr/>
          <p:nvPr/>
        </p:nvSpPr>
        <p:spPr>
          <a:xfrm>
            <a:off x="5331898" y="459495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F606E5-C116-43EE-930D-0546173E569C}"/>
              </a:ext>
            </a:extLst>
          </p:cNvPr>
          <p:cNvSpPr/>
          <p:nvPr/>
        </p:nvSpPr>
        <p:spPr>
          <a:xfrm>
            <a:off x="4587166" y="4670567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26A78-B754-4A7D-8871-421F0EEFDA59}"/>
              </a:ext>
            </a:extLst>
          </p:cNvPr>
          <p:cNvSpPr/>
          <p:nvPr/>
        </p:nvSpPr>
        <p:spPr>
          <a:xfrm>
            <a:off x="5677995" y="549856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C4E0B5-62EB-419B-B117-76163A1729F6}"/>
              </a:ext>
            </a:extLst>
          </p:cNvPr>
          <p:cNvSpPr/>
          <p:nvPr/>
        </p:nvSpPr>
        <p:spPr>
          <a:xfrm>
            <a:off x="5002764" y="551733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488FD1-6384-46CC-A5BC-8A30B576F13A}"/>
              </a:ext>
            </a:extLst>
          </p:cNvPr>
          <p:cNvSpPr/>
          <p:nvPr/>
        </p:nvSpPr>
        <p:spPr>
          <a:xfrm>
            <a:off x="3744031" y="1936927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99580C-B99F-439D-A770-3404CFF2C3B3}"/>
              </a:ext>
            </a:extLst>
          </p:cNvPr>
          <p:cNvSpPr/>
          <p:nvPr/>
        </p:nvSpPr>
        <p:spPr>
          <a:xfrm>
            <a:off x="3015012" y="1979789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E05091-9FB3-4832-8B88-5347A162A84F}"/>
              </a:ext>
            </a:extLst>
          </p:cNvPr>
          <p:cNvSpPr/>
          <p:nvPr/>
        </p:nvSpPr>
        <p:spPr>
          <a:xfrm>
            <a:off x="4178818" y="288270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52604E-0C66-41F2-9D83-155E8EBF3162}"/>
              </a:ext>
            </a:extLst>
          </p:cNvPr>
          <p:cNvSpPr/>
          <p:nvPr/>
        </p:nvSpPr>
        <p:spPr>
          <a:xfrm>
            <a:off x="3449799" y="292556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4742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424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1410345" y="4227514"/>
            <a:ext cx="9701939" cy="1411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CHOOSE COCONUTS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3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meat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beans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eggs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3851035" y="1844419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eggs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052" y="1339120"/>
            <a:ext cx="3114071" cy="192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juice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019202" y="1494127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milk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water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5529521" y="2190096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water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5838" y="1339120"/>
            <a:ext cx="1082499" cy="19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chicken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019203" y="152590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beans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meat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5433228" y="2190096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meat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917" y="1339120"/>
            <a:ext cx="2658340" cy="19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4424304" y="1604341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juice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water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milk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271989" y="1850006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milk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848" y="1339120"/>
            <a:ext cx="2410448" cy="27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0481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965740" y="2007678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bean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eggs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bread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4107713" y="1563202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bread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848" y="1615173"/>
            <a:ext cx="2410448" cy="21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803-616D-4CE6-A961-0C1D1DB04D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196" y="759182"/>
            <a:ext cx="10919667" cy="5434884"/>
          </a:xfrm>
          <a:prstGeom prst="rect">
            <a:avLst/>
          </a:prstGeom>
        </p:spPr>
      </p:pic>
      <p:pic>
        <p:nvPicPr>
          <p:cNvPr id="9" name="Track 48">
            <a:hlinkClick r:id="" action="ppaction://media"/>
            <a:extLst>
              <a:ext uri="{FF2B5EF4-FFF2-40B4-BE49-F238E27FC236}">
                <a16:creationId xmlns:a16="http://schemas.microsoft.com/office/drawing/2014/main" id="{EAA462D6-8BA4-4D05-AF3D-F1C89EDA5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7030" y="830687"/>
            <a:ext cx="637222" cy="790444"/>
          </a:xfrm>
          <a:prstGeom prst="rect">
            <a:avLst/>
          </a:prstGeom>
        </p:spPr>
      </p:pic>
      <p:pic>
        <p:nvPicPr>
          <p:cNvPr id="2" name="U 15 L 2. 4. 1">
            <a:hlinkClick r:id="" action="ppaction://media"/>
            <a:extLst>
              <a:ext uri="{FF2B5EF4-FFF2-40B4-BE49-F238E27FC236}">
                <a16:creationId xmlns:a16="http://schemas.microsoft.com/office/drawing/2014/main" id="{D4820C75-9F56-405E-8847-4821EF0868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5104" y="2214562"/>
            <a:ext cx="609600" cy="609600"/>
          </a:xfrm>
          <a:prstGeom prst="rect">
            <a:avLst/>
          </a:prstGeom>
        </p:spPr>
      </p:pic>
      <p:pic>
        <p:nvPicPr>
          <p:cNvPr id="3" name="U 15 L 2. 4.2">
            <a:hlinkClick r:id="" action="ppaction://media"/>
            <a:extLst>
              <a:ext uri="{FF2B5EF4-FFF2-40B4-BE49-F238E27FC236}">
                <a16:creationId xmlns:a16="http://schemas.microsoft.com/office/drawing/2014/main" id="{57D57A09-99E1-47B1-958C-C36026AD5D6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5104" y="2867024"/>
            <a:ext cx="609600" cy="609600"/>
          </a:xfrm>
          <a:prstGeom prst="rect">
            <a:avLst/>
          </a:prstGeom>
        </p:spPr>
      </p:pic>
      <p:pic>
        <p:nvPicPr>
          <p:cNvPr id="4" name="U 15 L 2. 4.3">
            <a:hlinkClick r:id="" action="ppaction://media"/>
            <a:extLst>
              <a:ext uri="{FF2B5EF4-FFF2-40B4-BE49-F238E27FC236}">
                <a16:creationId xmlns:a16="http://schemas.microsoft.com/office/drawing/2014/main" id="{DB85208A-8D5A-4D5D-9575-09C97E8192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5104" y="3479844"/>
            <a:ext cx="609600" cy="609600"/>
          </a:xfrm>
          <a:prstGeom prst="rect">
            <a:avLst/>
          </a:prstGeom>
        </p:spPr>
      </p:pic>
      <p:pic>
        <p:nvPicPr>
          <p:cNvPr id="10" name="U 15 L 2. 4.4">
            <a:hlinkClick r:id="" action="ppaction://media"/>
            <a:extLst>
              <a:ext uri="{FF2B5EF4-FFF2-40B4-BE49-F238E27FC236}">
                <a16:creationId xmlns:a16="http://schemas.microsoft.com/office/drawing/2014/main" id="{89C966D8-1703-4E64-BC90-B03BFDFA991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5154" y="4089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C912C8-86C7-4546-BDBE-01F8D2D98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06" y="568126"/>
            <a:ext cx="10303097" cy="5624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4E25B8-12FF-4836-9FC2-FEE6D7C297B4}"/>
              </a:ext>
            </a:extLst>
          </p:cNvPr>
          <p:cNvSpPr txBox="1"/>
          <p:nvPr/>
        </p:nvSpPr>
        <p:spPr>
          <a:xfrm>
            <a:off x="4039464" y="2291631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52E92-409C-4134-A15B-5FED8DA6292C}"/>
              </a:ext>
            </a:extLst>
          </p:cNvPr>
          <p:cNvSpPr txBox="1"/>
          <p:nvPr/>
        </p:nvSpPr>
        <p:spPr>
          <a:xfrm>
            <a:off x="4399683" y="5132170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ECB8A9-F13D-4006-B33E-3583D2BC23ED}"/>
              </a:ext>
            </a:extLst>
          </p:cNvPr>
          <p:cNvSpPr txBox="1"/>
          <p:nvPr/>
        </p:nvSpPr>
        <p:spPr>
          <a:xfrm>
            <a:off x="8738316" y="5120125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EBBB1-24A6-49A3-B16B-4FACB765887A}"/>
              </a:ext>
            </a:extLst>
          </p:cNvPr>
          <p:cNvSpPr txBox="1"/>
          <p:nvPr/>
        </p:nvSpPr>
        <p:spPr>
          <a:xfrm>
            <a:off x="8430490" y="2262189"/>
            <a:ext cx="18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724DD6-522B-45CC-BFFB-7B29E6271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84" y="510275"/>
            <a:ext cx="10115199" cy="57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6172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Who is fastest?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4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eggs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bread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meat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90800" y="369570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Verdana" pitchFamily="34" charset="0"/>
              </a:rPr>
              <a:t>B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38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eggs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bread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meat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90800" y="369570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Verdana" pitchFamily="34" charset="0"/>
              </a:rPr>
              <a:t>B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68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F9D02A-3044-401C-904C-4D9752508BA4}"/>
              </a:ext>
            </a:extLst>
          </p:cNvPr>
          <p:cNvSpPr txBox="1"/>
          <p:nvPr/>
        </p:nvSpPr>
        <p:spPr>
          <a:xfrm>
            <a:off x="2896677" y="4662326"/>
            <a:ext cx="56430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Water: /ˈwɔː.tər/ nước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1FABF-79D9-4A38-B1E4-C98E29CB9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25" y="1203768"/>
            <a:ext cx="3709988" cy="303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Water">
            <a:hlinkClick r:id="" action="ppaction://media"/>
            <a:extLst>
              <a:ext uri="{FF2B5EF4-FFF2-40B4-BE49-F238E27FC236}">
                <a16:creationId xmlns:a16="http://schemas.microsoft.com/office/drawing/2014/main" id="{6095A287-1CC2-464D-989B-813F05200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2950" y="1068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eggs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bread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meat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.VnVogue" pitchFamily="34" charset="0"/>
              </a:rPr>
              <a:t>Question 2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79006" y="289560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37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eggs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bread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meat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59956" y="4414837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39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eggs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chicken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meat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90800" y="369570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Verdana" pitchFamily="34" charset="0"/>
              </a:rPr>
              <a:t>B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99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5" y="2709862"/>
            <a:ext cx="828111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15- lesson 3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446F4-ECF2-41E9-8AF8-58FE7C4575A9}"/>
              </a:ext>
            </a:extLst>
          </p:cNvPr>
          <p:cNvSpPr txBox="1"/>
          <p:nvPr/>
        </p:nvSpPr>
        <p:spPr>
          <a:xfrm>
            <a:off x="3638163" y="4526693"/>
            <a:ext cx="416011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Milk: /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mɪlk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6465BD-9E16-4D54-8BAB-82751F0FB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06" y="1102535"/>
            <a:ext cx="2914531" cy="314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Milk">
            <a:hlinkClick r:id="" action="ppaction://media"/>
            <a:extLst>
              <a:ext uri="{FF2B5EF4-FFF2-40B4-BE49-F238E27FC236}">
                <a16:creationId xmlns:a16="http://schemas.microsoft.com/office/drawing/2014/main" id="{45F7805D-4F62-4AD5-9114-4E162A41C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992" y="113581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1F02E-FFBA-47C4-9EC4-2F8E1FCC7B98}"/>
              </a:ext>
            </a:extLst>
          </p:cNvPr>
          <p:cNvSpPr txBox="1"/>
          <p:nvPr/>
        </p:nvSpPr>
        <p:spPr>
          <a:xfrm>
            <a:off x="4163108" y="4842527"/>
            <a:ext cx="3054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Eat:  /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iːt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84A0A3-CCE2-41F8-8F49-708429092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33" y="1062418"/>
            <a:ext cx="3023616" cy="330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at">
            <a:hlinkClick r:id="" action="ppaction://media"/>
            <a:extLst>
              <a:ext uri="{FF2B5EF4-FFF2-40B4-BE49-F238E27FC236}">
                <a16:creationId xmlns:a16="http://schemas.microsoft.com/office/drawing/2014/main" id="{ABD875E1-7E76-47D3-A60D-B1E147BA0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455" y="1210033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D7352-3916-43D9-9AAB-B393A9D8143A}"/>
              </a:ext>
            </a:extLst>
          </p:cNvPr>
          <p:cNvSpPr txBox="1"/>
          <p:nvPr/>
        </p:nvSpPr>
        <p:spPr>
          <a:xfrm>
            <a:off x="3314905" y="4616595"/>
            <a:ext cx="50642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Drink: /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drɪŋk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317D4-1BED-4352-B0DD-C85C41F61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32" y="1061244"/>
            <a:ext cx="2833352" cy="32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Drink">
            <a:hlinkClick r:id="" action="ppaction://media"/>
            <a:extLst>
              <a:ext uri="{FF2B5EF4-FFF2-40B4-BE49-F238E27FC236}">
                <a16:creationId xmlns:a16="http://schemas.microsoft.com/office/drawing/2014/main" id="{3CF79DF5-BB99-43A6-B103-DC96D5F90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638" y="8175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2123</TotalTime>
  <Words>1092</Words>
  <Application>Microsoft Office PowerPoint</Application>
  <PresentationFormat>Widescreen</PresentationFormat>
  <Paragraphs>325</Paragraphs>
  <Slides>65</Slides>
  <Notes>28</Notes>
  <HiddenSlides>0</HiddenSlides>
  <MMClips>23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86" baseType="lpstr">
      <vt:lpstr>.VnBahamasB</vt:lpstr>
      <vt:lpstr>.VnBlackH</vt:lpstr>
      <vt:lpstr>.VnBodoni</vt:lpstr>
      <vt:lpstr>.VnShelley Allegro</vt:lpstr>
      <vt:lpstr>.VnTimeH</vt:lpstr>
      <vt:lpstr>.VnVogue</vt:lpstr>
      <vt:lpstr>A3.OpenSansBold-San</vt:lpstr>
      <vt:lpstr>A3.OpenSans-San</vt:lpstr>
      <vt:lpstr>Arial</vt:lpstr>
      <vt:lpstr>Bodoni MT Condensed</vt:lpstr>
      <vt:lpstr>Calibri</vt:lpstr>
      <vt:lpstr>Calibri Light</vt:lpstr>
      <vt:lpstr>Cambria</vt:lpstr>
      <vt:lpstr>Comic Sans MS</vt:lpstr>
      <vt:lpstr>Cooper Std Black</vt:lpstr>
      <vt:lpstr>Impact</vt:lpstr>
      <vt:lpstr>Times New Roman</vt:lpstr>
      <vt:lpstr>Verdana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130</cp:revision>
  <dcterms:created xsi:type="dcterms:W3CDTF">2021-11-11T15:46:46Z</dcterms:created>
  <dcterms:modified xsi:type="dcterms:W3CDTF">2025-05-07T01:19:40Z</dcterms:modified>
</cp:coreProperties>
</file>