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notesSlides/notesSlide8.xml" ContentType="application/vnd.openxmlformats-officedocument.presentationml.notesSlide+xml"/>
  <Override PartName="/ppt/media/audio3.wav" ContentType="audio/wav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432" r:id="rId3"/>
    <p:sldId id="390" r:id="rId4"/>
    <p:sldId id="721" r:id="rId5"/>
    <p:sldId id="533" r:id="rId6"/>
    <p:sldId id="534" r:id="rId7"/>
    <p:sldId id="445" r:id="rId8"/>
    <p:sldId id="446" r:id="rId9"/>
    <p:sldId id="447" r:id="rId10"/>
    <p:sldId id="690" r:id="rId11"/>
    <p:sldId id="333" r:id="rId12"/>
    <p:sldId id="593" r:id="rId13"/>
    <p:sldId id="454" r:id="rId14"/>
    <p:sldId id="722" r:id="rId15"/>
    <p:sldId id="452" r:id="rId16"/>
    <p:sldId id="643" r:id="rId17"/>
    <p:sldId id="351" r:id="rId18"/>
    <p:sldId id="651" r:id="rId19"/>
    <p:sldId id="652" r:id="rId20"/>
    <p:sldId id="653" r:id="rId21"/>
    <p:sldId id="654" r:id="rId22"/>
    <p:sldId id="448" r:id="rId23"/>
    <p:sldId id="434" r:id="rId24"/>
    <p:sldId id="435" r:id="rId25"/>
    <p:sldId id="686" r:id="rId26"/>
    <p:sldId id="449" r:id="rId27"/>
    <p:sldId id="469" r:id="rId28"/>
    <p:sldId id="560" r:id="rId29"/>
    <p:sldId id="323" r:id="rId30"/>
    <p:sldId id="344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0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1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7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6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3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26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5.png"/><Relationship Id="rId5" Type="http://schemas.microsoft.com/office/2007/relationships/media" Target="../media/media6.mp3"/><Relationship Id="rId10" Type="http://schemas.openxmlformats.org/officeDocument/2006/relationships/image" Target="../media/image16.png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audio" Target="../media/media15.mp3"/><Relationship Id="rId3" Type="http://schemas.microsoft.com/office/2007/relationships/media" Target="../media/media8.mp3"/><Relationship Id="rId21" Type="http://schemas.openxmlformats.org/officeDocument/2006/relationships/image" Target="../media/image2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microsoft.com/office/2007/relationships/media" Target="../media/media15.mp3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image" Target="../media/image1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23" Type="http://schemas.openxmlformats.org/officeDocument/2006/relationships/image" Target="../media/image15.png"/><Relationship Id="rId10" Type="http://schemas.openxmlformats.org/officeDocument/2006/relationships/audio" Target="../media/media11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3" descr="Cartoon Home Toy Colored Button Icon Signs And Symbols Can Be Used For Web  Logo Mobile App Ui Ux Stock Illustration - Download Image Now - iStock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1362730" y="0"/>
            <a:ext cx="819322" cy="81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26" y="2150816"/>
            <a:ext cx="1640705" cy="1220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45" y="1681303"/>
            <a:ext cx="2050630" cy="132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45" y="5155426"/>
            <a:ext cx="1054168" cy="1670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1" y="3207897"/>
            <a:ext cx="1020073" cy="1616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220" y="3659370"/>
            <a:ext cx="1994110" cy="1329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12" y="5279196"/>
            <a:ext cx="1003108" cy="1514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" y="3929663"/>
            <a:ext cx="1330078" cy="960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12" y="3675185"/>
            <a:ext cx="1730761" cy="1185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63" y="498840"/>
            <a:ext cx="1518101" cy="10120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93" y="498840"/>
            <a:ext cx="1541189" cy="1369946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450629" y="1883210"/>
          <a:ext cx="5394960" cy="472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370">
                  <a:extLst>
                    <a:ext uri="{9D8B030D-6E8A-4147-A177-3AD203B41FA5}">
                      <a16:colId xmlns:a16="http://schemas.microsoft.com/office/drawing/2014/main" val="1008829176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143414964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472260913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429049212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699509150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4224446609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770375833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1975398354"/>
                    </a:ext>
                  </a:extLst>
                </a:gridCol>
              </a:tblGrid>
              <a:tr h="674370"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674254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620523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953123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621068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825810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782283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68666"/>
                  </a:ext>
                </a:extLst>
              </a:tr>
            </a:tbl>
          </a:graphicData>
        </a:graphic>
      </p:graphicFrame>
      <p:sp>
        <p:nvSpPr>
          <p:cNvPr id="82" name="Rectangle 81"/>
          <p:cNvSpPr/>
          <p:nvPr/>
        </p:nvSpPr>
        <p:spPr>
          <a:xfrm>
            <a:off x="3464482" y="1891876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3" name="W 1"/>
          <p:cNvSpPr/>
          <p:nvPr/>
        </p:nvSpPr>
        <p:spPr>
          <a:xfrm>
            <a:off x="4146608" y="1907951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797755" y="1899154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474545" y="1907951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136369" y="1897065"/>
            <a:ext cx="7061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843011" y="189706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511798" y="1883210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177009" y="1895327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464483" y="2547711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146608" y="2561566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811610" y="2580478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88400" y="2575421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164077" y="2577383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843010" y="257896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512007" y="2578037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177008" y="2579774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465661" y="4595502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161640" y="4595502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812787" y="458670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489577" y="4595502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151401" y="4570761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816825" y="4577356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512975" y="4584616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178186" y="4596733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465661" y="5249117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145273" y="5249117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812787" y="525417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489577" y="5249117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151400" y="5251079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816477" y="5252661"/>
            <a:ext cx="6514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519865" y="5279196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192040" y="5281180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456642" y="592849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4146074" y="5939382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4824930" y="5944439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501720" y="5953236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163544" y="592849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842475" y="592849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516686" y="5939381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190330" y="5954468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464795" y="3251819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4160774" y="3251819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811921" y="3243022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5488711" y="3251819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150535" y="3227078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843321" y="3227078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7525964" y="3227078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8191175" y="3239195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3464795" y="3905434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4160774" y="3905434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811921" y="3910491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5488711" y="3905434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6150534" y="3907396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808065" y="3929663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526172" y="3921904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8191174" y="3923642"/>
            <a:ext cx="6511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3888852" y="576216"/>
            <a:ext cx="4292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</a:rPr>
              <a:t>CROSSWORDS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588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5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9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7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7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82" grpId="0"/>
      <p:bldP spid="89" grpId="0"/>
      <p:bldP spid="97" grpId="0"/>
      <p:bldP spid="103" grpId="0"/>
      <p:bldP spid="106" grpId="0"/>
      <p:bldP spid="107" grpId="0"/>
      <p:bldP spid="112" grpId="0"/>
      <p:bldP spid="114" grpId="0"/>
      <p:bldP spid="120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623801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Unit 15- Lesson 3 ( 4, 5, 6)</a:t>
            </a:r>
          </a:p>
        </p:txBody>
      </p:sp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0" y="6396037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</a:t>
            </a:r>
          </a:p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 Tam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20" y="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31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1042652" y="2727621"/>
            <a:ext cx="9157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( 4, 5, 6)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356851" y="1663398"/>
            <a:ext cx="107576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15: AT THE DINIGN TABLE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41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WRITE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7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3988258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1410345" y="4227514"/>
            <a:ext cx="9701939" cy="1411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CHOOSE COCONUTS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3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meat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beans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eggs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3851035" y="1844419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eggs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052" y="1339120"/>
            <a:ext cx="3114071" cy="192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juice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019202" y="1494127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milk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water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5529521" y="2190096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water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5838" y="1339120"/>
            <a:ext cx="1082499" cy="19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chicken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019203" y="152590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beans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meat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5433228" y="2190096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meat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917" y="1339120"/>
            <a:ext cx="2658340" cy="19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4424304" y="1604341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juice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water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milk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271989" y="1850006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milk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848" y="1339120"/>
            <a:ext cx="2410448" cy="27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0481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1042652" y="2727621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356851" y="1663398"/>
            <a:ext cx="107576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15: AT THE DINIGN TABLE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1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965740" y="2007678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bean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eggs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bread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4107713" y="1563202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bread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848" y="1615173"/>
            <a:ext cx="2410448" cy="21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4F1369-319F-4231-B3FB-66A93994D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48" y="502276"/>
            <a:ext cx="10715223" cy="5756856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8994F2C3-B507-47EB-B7A7-39A189EDB697}"/>
              </a:ext>
            </a:extLst>
          </p:cNvPr>
          <p:cNvSpPr txBox="1"/>
          <p:nvPr/>
        </p:nvSpPr>
        <p:spPr>
          <a:xfrm>
            <a:off x="6923289" y="2519362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dining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E0138BF-3885-4414-A7BE-B5C3E4F4C032}"/>
              </a:ext>
            </a:extLst>
          </p:cNvPr>
          <p:cNvSpPr txBox="1"/>
          <p:nvPr/>
        </p:nvSpPr>
        <p:spPr>
          <a:xfrm>
            <a:off x="5064297" y="3153458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1DF948A5-4FCD-4516-9E6B-10DCA2005062}"/>
              </a:ext>
            </a:extLst>
          </p:cNvPr>
          <p:cNvSpPr txBox="1"/>
          <p:nvPr/>
        </p:nvSpPr>
        <p:spPr>
          <a:xfrm>
            <a:off x="4738255" y="3772568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C5C21817-9C8A-4C3F-92D3-35939D7DFDD1}"/>
              </a:ext>
            </a:extLst>
          </p:cNvPr>
          <p:cNvSpPr txBox="1"/>
          <p:nvPr/>
        </p:nvSpPr>
        <p:spPr>
          <a:xfrm>
            <a:off x="5258286" y="4349629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BF8D8C3A-CAD9-4AF4-80FC-EC97040F79D2}"/>
              </a:ext>
            </a:extLst>
          </p:cNvPr>
          <p:cNvSpPr txBox="1"/>
          <p:nvPr/>
        </p:nvSpPr>
        <p:spPr>
          <a:xfrm>
            <a:off x="5760454" y="5035740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7E07F-6DF1-4002-8314-6A493366C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41" y="360608"/>
            <a:ext cx="10766251" cy="59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37A55-41EC-4C46-BB50-A6C9275A5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06" y="560719"/>
            <a:ext cx="10612191" cy="58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3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1825624"/>
            <a:ext cx="8964942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NOUGHTS AND CROSSES?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19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203" y="180109"/>
            <a:ext cx="2099332" cy="1843563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608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pic>
        <p:nvPicPr>
          <p:cNvPr id="1097" name="Picture 73" descr="Cartoon Home Toy Colored Button Icon Signs And Symbols Can Be Used For Web  Logo Mobile App Ui Ux Stock Illustration - Download Image Now - iStock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&lt;strong&gt;Tic Tac Toe&lt;/strong&gt; - ttt.wad - Wad Archiv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4537" b="5149"/>
          <a:stretch/>
        </p:blipFill>
        <p:spPr>
          <a:xfrm>
            <a:off x="3550230" y="1831744"/>
            <a:ext cx="6128609" cy="4264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9959" y="501226"/>
            <a:ext cx="359162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TIC TAC TOE</a:t>
            </a:r>
          </a:p>
        </p:txBody>
      </p:sp>
      <p:sp>
        <p:nvSpPr>
          <p:cNvPr id="5" name="Striped Right Arrow 4">
            <a:hlinkClick r:id="rId6" action="ppaction://hlinksldjump"/>
          </p:cNvPr>
          <p:cNvSpPr/>
          <p:nvPr/>
        </p:nvSpPr>
        <p:spPr>
          <a:xfrm>
            <a:off x="10418618" y="5638800"/>
            <a:ext cx="1537855" cy="110836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275477" y="1347411"/>
          <a:ext cx="5486400" cy="5486400"/>
        </p:xfrm>
        <a:graphic>
          <a:graphicData uri="http://schemas.openxmlformats.org/drawingml/2006/table">
            <a:tbl>
              <a:tblPr firstRow="1" bandRow="1"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55" y="3040637"/>
            <a:ext cx="1393015" cy="2003915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45" y="3434819"/>
            <a:ext cx="1734669" cy="1371599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13" y="1670687"/>
            <a:ext cx="1570010" cy="1046674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93" y="1336343"/>
            <a:ext cx="1119361" cy="1773488"/>
          </a:xfrm>
          <a:prstGeom prst="rect">
            <a:avLst/>
          </a:prstGeom>
          <a:ln w="28575">
            <a:noFill/>
            <a:prstDash val="sysDot"/>
          </a:ln>
        </p:spPr>
      </p:pic>
      <p:sp>
        <p:nvSpPr>
          <p:cNvPr id="24" name="TextBox 23"/>
          <p:cNvSpPr txBox="1"/>
          <p:nvPr/>
        </p:nvSpPr>
        <p:spPr>
          <a:xfrm>
            <a:off x="1784570" y="582939"/>
            <a:ext cx="8798485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x-none"/>
            </a:defPPr>
            <a:lvl1pPr algn="ctr">
              <a:defRPr sz="2200" b="1" spc="300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Would you like some</a:t>
            </a:r>
            <a:r>
              <a:rPr kumimoji="0" lang="en-US" sz="2800" b="1" i="0" u="none" strike="noStrike" kern="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…….? – Yes, please.</a:t>
            </a:r>
            <a:endParaRPr kumimoji="0" lang="en-US" sz="2800" b="1" i="0" u="none" strike="noStrike" kern="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7" y="183528"/>
            <a:ext cx="591208" cy="591208"/>
          </a:xfrm>
          <a:prstGeom prst="rect">
            <a:avLst/>
          </a:prstGeom>
        </p:spPr>
      </p:pic>
      <p:sp>
        <p:nvSpPr>
          <p:cNvPr id="35" name="Right Arrow 34"/>
          <p:cNvSpPr/>
          <p:nvPr/>
        </p:nvSpPr>
        <p:spPr>
          <a:xfrm>
            <a:off x="2921391" y="2310374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2919987" y="3991224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2863476" y="5949896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ight Arrow 40"/>
          <p:cNvSpPr/>
          <p:nvPr/>
        </p:nvSpPr>
        <p:spPr>
          <a:xfrm rot="2203112" flipH="1">
            <a:off x="8752522" y="6577017"/>
            <a:ext cx="186607" cy="235434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Arrow 42"/>
          <p:cNvSpPr/>
          <p:nvPr/>
        </p:nvSpPr>
        <p:spPr>
          <a:xfrm rot="5400000">
            <a:off x="7707434" y="1194767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ight Arrow 45"/>
          <p:cNvSpPr/>
          <p:nvPr/>
        </p:nvSpPr>
        <p:spPr>
          <a:xfrm rot="5400000">
            <a:off x="5861903" y="1172162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 rot="8037966">
            <a:off x="8712567" y="1182444"/>
            <a:ext cx="182880" cy="18288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ight Arrow 48"/>
          <p:cNvSpPr/>
          <p:nvPr/>
        </p:nvSpPr>
        <p:spPr>
          <a:xfrm rot="5400000">
            <a:off x="4016372" y="1203634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78" y="1808477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347809" y="17119"/>
            <a:ext cx="3295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Choose and say!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2877" y="1275772"/>
            <a:ext cx="1845909" cy="1845909"/>
          </a:xfrm>
          <a:prstGeom prst="rect">
            <a:avLst/>
          </a:prstGeom>
        </p:spPr>
      </p:pic>
      <p:pic>
        <p:nvPicPr>
          <p:cNvPr id="32768" name="Picture 3276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69" y="3336268"/>
            <a:ext cx="1898808" cy="1371599"/>
          </a:xfrm>
          <a:prstGeom prst="rect">
            <a:avLst/>
          </a:prstGeom>
        </p:spPr>
      </p:pic>
      <p:pic>
        <p:nvPicPr>
          <p:cNvPr id="32769" name="Picture 3276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46" y="5200574"/>
            <a:ext cx="959010" cy="1447506"/>
          </a:xfrm>
          <a:prstGeom prst="rect">
            <a:avLst/>
          </a:prstGeom>
        </p:spPr>
      </p:pic>
      <p:pic>
        <p:nvPicPr>
          <p:cNvPr id="32771" name="Picture 3277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49" y="5352426"/>
            <a:ext cx="1854404" cy="1295654"/>
          </a:xfrm>
          <a:prstGeom prst="rect">
            <a:avLst/>
          </a:prstGeom>
        </p:spPr>
      </p:pic>
      <p:pic>
        <p:nvPicPr>
          <p:cNvPr id="32772" name="Picture 327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02" y="5200574"/>
            <a:ext cx="1620430" cy="144038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615" y="1808477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92" y="1796160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478" y="3615684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55" y="3641253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32" y="3615684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61" y="5574356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838" y="5599925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515" y="5600860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99" y="5694032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" y="5694032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4" y="5713709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16" y="3706871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88" y="3707840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9" y="3707840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55" y="1875528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65" y="1875528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4" y="1875528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596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37109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30117 0.022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1018 L 0.3013 -0.01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0023 L 0.37968 -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4539 -0.018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28008 -0.001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37057 -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44804 0.008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2931 0.008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48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37083 0.00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44895 0.009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45495 0.0025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37109 0.002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039 0.0268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451E-17 3.7037E-6 L -0.45286 0.007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37109 0.0025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0312 -0.0104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00046 L -0.45065 0.0254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7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2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6" y="2709862"/>
            <a:ext cx="76629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REVIEW 3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7104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7" name="WordArt 2">
            <a:extLst>
              <a:ext uri="{FF2B5EF4-FFF2-40B4-BE49-F238E27FC236}">
                <a16:creationId xmlns:a16="http://schemas.microsoft.com/office/drawing/2014/main" id="{46C8E6A4-D1E4-4884-95FC-72985ECD7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224" y="3163093"/>
            <a:ext cx="8943975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205557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21485" y="5206999"/>
            <a:ext cx="3092450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         eggs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52400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5034" y="3232755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1806" y="1382128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bread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969088" y="1807768"/>
            <a:ext cx="1922771" cy="339923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3"/>
          </p:cNvCxnSpPr>
          <p:nvPr/>
        </p:nvCxnSpPr>
        <p:spPr>
          <a:xfrm flipV="1">
            <a:off x="1821656" y="1923259"/>
            <a:ext cx="2317853" cy="14537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1751218" y="3864968"/>
            <a:ext cx="2140641" cy="150474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0CC0FBF-357C-4A74-82DE-B9301E30DD3A}"/>
              </a:ext>
            </a:extLst>
          </p:cNvPr>
          <p:cNvSpPr/>
          <p:nvPr/>
        </p:nvSpPr>
        <p:spPr>
          <a:xfrm>
            <a:off x="8156883" y="5243513"/>
            <a:ext cx="3506582" cy="410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         chicken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8134937" y="3286522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B70C56-6A67-43E3-B4FD-365D3851B236}"/>
              </a:ext>
            </a:extLst>
          </p:cNvPr>
          <p:cNvSpPr/>
          <p:nvPr/>
        </p:nvSpPr>
        <p:spPr>
          <a:xfrm>
            <a:off x="7942468" y="1404144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rice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39921-4182-4D9F-9903-78663B28BC70}"/>
              </a:ext>
            </a:extLst>
          </p:cNvPr>
          <p:cNvCxnSpPr>
            <a:cxnSpLocks/>
          </p:cNvCxnSpPr>
          <p:nvPr/>
        </p:nvCxnSpPr>
        <p:spPr>
          <a:xfrm>
            <a:off x="7140416" y="1614863"/>
            <a:ext cx="2281775" cy="181413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437EF4-02E5-444D-9DB6-9F65F57B3746}"/>
              </a:ext>
            </a:extLst>
          </p:cNvPr>
          <p:cNvCxnSpPr>
            <a:cxnSpLocks/>
          </p:cNvCxnSpPr>
          <p:nvPr/>
        </p:nvCxnSpPr>
        <p:spPr>
          <a:xfrm>
            <a:off x="7194550" y="3780631"/>
            <a:ext cx="2158413" cy="147240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13B764F-4E11-43D5-A441-D2016A0AA7C2}"/>
              </a:ext>
            </a:extLst>
          </p:cNvPr>
          <p:cNvCxnSpPr>
            <a:cxnSpLocks/>
          </p:cNvCxnSpPr>
          <p:nvPr/>
        </p:nvCxnSpPr>
        <p:spPr>
          <a:xfrm flipV="1">
            <a:off x="7047118" y="1860452"/>
            <a:ext cx="2305845" cy="352831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C0DA906-1A7C-4F31-BC91-0AEE13F39826}"/>
              </a:ext>
            </a:extLst>
          </p:cNvPr>
          <p:cNvSpPr/>
          <p:nvPr/>
        </p:nvSpPr>
        <p:spPr>
          <a:xfrm>
            <a:off x="400050" y="1085850"/>
            <a:ext cx="1460500" cy="10382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65316-2960-4CEF-9C5A-BD40ED1F72C7}"/>
              </a:ext>
            </a:extLst>
          </p:cNvPr>
          <p:cNvSpPr/>
          <p:nvPr/>
        </p:nvSpPr>
        <p:spPr>
          <a:xfrm>
            <a:off x="361156" y="2857896"/>
            <a:ext cx="1460500" cy="10382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458A0C-80A5-4F9C-B011-6F670D5F6C18}"/>
              </a:ext>
            </a:extLst>
          </p:cNvPr>
          <p:cNvSpPr/>
          <p:nvPr/>
        </p:nvSpPr>
        <p:spPr>
          <a:xfrm>
            <a:off x="328127" y="4583709"/>
            <a:ext cx="1460500" cy="10382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A1A7E6-E46A-4C27-A1F9-9D704CAF1CC0}"/>
              </a:ext>
            </a:extLst>
          </p:cNvPr>
          <p:cNvSpPr/>
          <p:nvPr/>
        </p:nvSpPr>
        <p:spPr>
          <a:xfrm>
            <a:off x="5636969" y="1117599"/>
            <a:ext cx="1460500" cy="10382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1C08F5-5FF7-4250-BA7C-7CB176B5149D}"/>
              </a:ext>
            </a:extLst>
          </p:cNvPr>
          <p:cNvSpPr/>
          <p:nvPr/>
        </p:nvSpPr>
        <p:spPr>
          <a:xfrm>
            <a:off x="5598075" y="2889645"/>
            <a:ext cx="1460500" cy="103822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1CA455-2C3D-49F7-9C8F-9715681DC171}"/>
              </a:ext>
            </a:extLst>
          </p:cNvPr>
          <p:cNvSpPr/>
          <p:nvPr/>
        </p:nvSpPr>
        <p:spPr>
          <a:xfrm>
            <a:off x="5565046" y="4615458"/>
            <a:ext cx="1460500" cy="103822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891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76B1FE-B6CE-402B-9D5E-DFA908B972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41" y="733423"/>
            <a:ext cx="10323021" cy="4997675"/>
          </a:xfrm>
          <a:prstGeom prst="rect">
            <a:avLst/>
          </a:prstGeom>
        </p:spPr>
      </p:pic>
      <p:pic>
        <p:nvPicPr>
          <p:cNvPr id="9" name="Track 49">
            <a:hlinkClick r:id="" action="ppaction://media"/>
            <a:extLst>
              <a:ext uri="{FF2B5EF4-FFF2-40B4-BE49-F238E27FC236}">
                <a16:creationId xmlns:a16="http://schemas.microsoft.com/office/drawing/2014/main" id="{4AF9C2FE-1C3B-4C91-B2A3-A45DEA550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87985" y="1126902"/>
            <a:ext cx="609600" cy="609600"/>
          </a:xfrm>
          <a:prstGeom prst="rect">
            <a:avLst/>
          </a:prstGeom>
        </p:spPr>
      </p:pic>
      <p:pic>
        <p:nvPicPr>
          <p:cNvPr id="2" name="U 15 L 3. 1. 1">
            <a:hlinkClick r:id="" action="ppaction://media"/>
            <a:extLst>
              <a:ext uri="{FF2B5EF4-FFF2-40B4-BE49-F238E27FC236}">
                <a16:creationId xmlns:a16="http://schemas.microsoft.com/office/drawing/2014/main" id="{2E3C64FB-0328-481B-ABEF-C9B1A7AD4D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38" y="3457977"/>
            <a:ext cx="609600" cy="609600"/>
          </a:xfrm>
          <a:prstGeom prst="rect">
            <a:avLst/>
          </a:prstGeom>
        </p:spPr>
      </p:pic>
      <p:pic>
        <p:nvPicPr>
          <p:cNvPr id="4" name="U 15 L 3. 1. 2">
            <a:hlinkClick r:id="" action="ppaction://media"/>
            <a:extLst>
              <a:ext uri="{FF2B5EF4-FFF2-40B4-BE49-F238E27FC236}">
                <a16:creationId xmlns:a16="http://schemas.microsoft.com/office/drawing/2014/main" id="{6099159D-23F8-450B-8F4B-00EAFFDD6F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38" y="461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0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FF05-29A2-4F40-9C75-4FF388180A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181" y="842961"/>
            <a:ext cx="10800016" cy="5158593"/>
          </a:xfrm>
          <a:prstGeom prst="rect">
            <a:avLst/>
          </a:prstGeom>
        </p:spPr>
      </p:pic>
      <p:sp>
        <p:nvSpPr>
          <p:cNvPr id="10" name="Half Frame 9">
            <a:extLst>
              <a:ext uri="{FF2B5EF4-FFF2-40B4-BE49-F238E27FC236}">
                <a16:creationId xmlns:a16="http://schemas.microsoft.com/office/drawing/2014/main" id="{1C7C4D07-E037-4D5F-AE01-0E389FD588CB}"/>
              </a:ext>
            </a:extLst>
          </p:cNvPr>
          <p:cNvSpPr/>
          <p:nvPr/>
        </p:nvSpPr>
        <p:spPr>
          <a:xfrm rot="13317221">
            <a:off x="9688207" y="4622226"/>
            <a:ext cx="239292" cy="671336"/>
          </a:xfrm>
          <a:prstGeom prst="half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9383435D-5531-495A-8DDA-8FAC5AACBDFF}"/>
              </a:ext>
            </a:extLst>
          </p:cNvPr>
          <p:cNvSpPr/>
          <p:nvPr/>
        </p:nvSpPr>
        <p:spPr>
          <a:xfrm rot="13317221">
            <a:off x="7738024" y="3093332"/>
            <a:ext cx="239292" cy="671336"/>
          </a:xfrm>
          <a:prstGeom prst="half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Track 50">
            <a:hlinkClick r:id="" action="ppaction://media"/>
            <a:extLst>
              <a:ext uri="{FF2B5EF4-FFF2-40B4-BE49-F238E27FC236}">
                <a16:creationId xmlns:a16="http://schemas.microsoft.com/office/drawing/2014/main" id="{5E2E3DDE-1E3C-4B9A-88AC-23F13EA27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28041" y="1377161"/>
            <a:ext cx="609600" cy="609600"/>
          </a:xfrm>
          <a:prstGeom prst="rect">
            <a:avLst/>
          </a:prstGeom>
        </p:spPr>
      </p:pic>
      <p:pic>
        <p:nvPicPr>
          <p:cNvPr id="2" name="U 15 L 3. .2 .1">
            <a:hlinkClick r:id="" action="ppaction://media"/>
            <a:extLst>
              <a:ext uri="{FF2B5EF4-FFF2-40B4-BE49-F238E27FC236}">
                <a16:creationId xmlns:a16="http://schemas.microsoft.com/office/drawing/2014/main" id="{64722A58-0CC2-465A-BFA6-C345C9722A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77" y="3415449"/>
            <a:ext cx="609600" cy="609600"/>
          </a:xfrm>
          <a:prstGeom prst="rect">
            <a:avLst/>
          </a:prstGeom>
        </p:spPr>
      </p:pic>
      <p:pic>
        <p:nvPicPr>
          <p:cNvPr id="3" name="U 15 L 3. .2 .2">
            <a:hlinkClick r:id="" action="ppaction://media"/>
            <a:extLst>
              <a:ext uri="{FF2B5EF4-FFF2-40B4-BE49-F238E27FC236}">
                <a16:creationId xmlns:a16="http://schemas.microsoft.com/office/drawing/2014/main" id="{B638EFC2-A5C7-40E8-856E-EC376DF8AA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77" y="4856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89B91-611E-4BCC-AFC6-7AA783F99C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4096" y="514772"/>
            <a:ext cx="10831132" cy="6066332"/>
          </a:xfrm>
          <a:prstGeom prst="rect">
            <a:avLst/>
          </a:prstGeom>
        </p:spPr>
      </p:pic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id="{805682E8-B5F4-4288-B4FF-70E0CAA14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54049" y="631162"/>
            <a:ext cx="609600" cy="609600"/>
          </a:xfrm>
          <a:prstGeom prst="rect">
            <a:avLst/>
          </a:prstGeom>
        </p:spPr>
      </p:pic>
      <p:pic>
        <p:nvPicPr>
          <p:cNvPr id="2" name="U 15 L 3. 3. 1">
            <a:hlinkClick r:id="" action="ppaction://media"/>
            <a:extLst>
              <a:ext uri="{FF2B5EF4-FFF2-40B4-BE49-F238E27FC236}">
                <a16:creationId xmlns:a16="http://schemas.microsoft.com/office/drawing/2014/main" id="{5C09F86F-0DEF-432F-9434-339BED4473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00259" y="1552978"/>
            <a:ext cx="352023" cy="352023"/>
          </a:xfrm>
          <a:prstGeom prst="rect">
            <a:avLst/>
          </a:prstGeom>
        </p:spPr>
      </p:pic>
      <p:pic>
        <p:nvPicPr>
          <p:cNvPr id="3" name="U 15 L 3. 3.2">
            <a:hlinkClick r:id="" action="ppaction://media"/>
            <a:extLst>
              <a:ext uri="{FF2B5EF4-FFF2-40B4-BE49-F238E27FC236}">
                <a16:creationId xmlns:a16="http://schemas.microsoft.com/office/drawing/2014/main" id="{4401C776-165D-4384-A817-0224F7F090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14748" y="1918952"/>
            <a:ext cx="352023" cy="352023"/>
          </a:xfrm>
          <a:prstGeom prst="rect">
            <a:avLst/>
          </a:prstGeom>
        </p:spPr>
      </p:pic>
      <p:pic>
        <p:nvPicPr>
          <p:cNvPr id="4" name="U 15 L 3. 3.3">
            <a:hlinkClick r:id="" action="ppaction://media"/>
            <a:extLst>
              <a:ext uri="{FF2B5EF4-FFF2-40B4-BE49-F238E27FC236}">
                <a16:creationId xmlns:a16="http://schemas.microsoft.com/office/drawing/2014/main" id="{EEA6076E-9C51-4130-A085-193DD474544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14749" y="2317057"/>
            <a:ext cx="352024" cy="352024"/>
          </a:xfrm>
          <a:prstGeom prst="rect">
            <a:avLst/>
          </a:prstGeom>
        </p:spPr>
      </p:pic>
      <p:pic>
        <p:nvPicPr>
          <p:cNvPr id="11" name="U 15 L 3. 3.4">
            <a:hlinkClick r:id="" action="ppaction://media"/>
            <a:extLst>
              <a:ext uri="{FF2B5EF4-FFF2-40B4-BE49-F238E27FC236}">
                <a16:creationId xmlns:a16="http://schemas.microsoft.com/office/drawing/2014/main" id="{27106FB6-0FA6-473B-80CD-8E87356D94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4653" y="2790807"/>
            <a:ext cx="304800" cy="304800"/>
          </a:xfrm>
          <a:prstGeom prst="rect">
            <a:avLst/>
          </a:prstGeom>
        </p:spPr>
      </p:pic>
      <p:pic>
        <p:nvPicPr>
          <p:cNvPr id="12" name="U 15 L 3. 3.5">
            <a:hlinkClick r:id="" action="ppaction://media"/>
            <a:extLst>
              <a:ext uri="{FF2B5EF4-FFF2-40B4-BE49-F238E27FC236}">
                <a16:creationId xmlns:a16="http://schemas.microsoft.com/office/drawing/2014/main" id="{A1A93C4E-2347-4DE9-B402-96EA82DA60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4653" y="3179367"/>
            <a:ext cx="304800" cy="304800"/>
          </a:xfrm>
          <a:prstGeom prst="rect">
            <a:avLst/>
          </a:prstGeom>
        </p:spPr>
      </p:pic>
      <p:pic>
        <p:nvPicPr>
          <p:cNvPr id="13" name="U 15 L 3. 3.6">
            <a:hlinkClick r:id="" action="ppaction://media"/>
            <a:extLst>
              <a:ext uri="{FF2B5EF4-FFF2-40B4-BE49-F238E27FC236}">
                <a16:creationId xmlns:a16="http://schemas.microsoft.com/office/drawing/2014/main" id="{D35CAE32-2651-4B08-AE2E-07B8104C0E8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8359" y="3547938"/>
            <a:ext cx="304800" cy="304800"/>
          </a:xfrm>
          <a:prstGeom prst="rect">
            <a:avLst/>
          </a:prstGeom>
        </p:spPr>
      </p:pic>
      <p:pic>
        <p:nvPicPr>
          <p:cNvPr id="14" name="U 15 L 3. 3.7">
            <a:hlinkClick r:id="" action="ppaction://media"/>
            <a:extLst>
              <a:ext uri="{FF2B5EF4-FFF2-40B4-BE49-F238E27FC236}">
                <a16:creationId xmlns:a16="http://schemas.microsoft.com/office/drawing/2014/main" id="{A392F5C1-E2E9-4038-9EB7-5B3858BCEBF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14748" y="3974464"/>
            <a:ext cx="359967" cy="359967"/>
          </a:xfrm>
          <a:prstGeom prst="rect">
            <a:avLst/>
          </a:prstGeom>
        </p:spPr>
      </p:pic>
      <p:pic>
        <p:nvPicPr>
          <p:cNvPr id="15" name="U 15 L 3. 3.8">
            <a:hlinkClick r:id="" action="ppaction://media"/>
            <a:extLst>
              <a:ext uri="{FF2B5EF4-FFF2-40B4-BE49-F238E27FC236}">
                <a16:creationId xmlns:a16="http://schemas.microsoft.com/office/drawing/2014/main" id="{AD795338-1B62-427A-94DA-1269AF7A980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14748" y="442679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1825624"/>
            <a:ext cx="8964942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CROSSWORDS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035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2033</TotalTime>
  <Words>390</Words>
  <Application>Microsoft Office PowerPoint</Application>
  <PresentationFormat>Widescreen</PresentationFormat>
  <Paragraphs>172</Paragraphs>
  <Slides>29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.VnBahamasB</vt:lpstr>
      <vt:lpstr>.VnBlackH</vt:lpstr>
      <vt:lpstr>.VnBodoni</vt:lpstr>
      <vt:lpstr>.VnShelley Allegro</vt:lpstr>
      <vt:lpstr>.VnTimeH</vt:lpstr>
      <vt:lpstr>A3.OpenSansBold-San</vt:lpstr>
      <vt:lpstr>A3.OpenSans-San</vt:lpstr>
      <vt:lpstr>Algerian</vt:lpstr>
      <vt:lpstr>Arial</vt:lpstr>
      <vt:lpstr>Calibri</vt:lpstr>
      <vt:lpstr>Calibri Light</vt:lpstr>
      <vt:lpstr>Comic Sans MS</vt:lpstr>
      <vt:lpstr>Impact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123</cp:revision>
  <dcterms:created xsi:type="dcterms:W3CDTF">2021-11-11T15:46:46Z</dcterms:created>
  <dcterms:modified xsi:type="dcterms:W3CDTF">2025-05-07T01:20:26Z</dcterms:modified>
</cp:coreProperties>
</file>