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12" r:id="rId3"/>
  </p:sldMasterIdLst>
  <p:notesMasterIdLst>
    <p:notesMasterId r:id="rId31"/>
  </p:notesMasterIdLst>
  <p:sldIdLst>
    <p:sldId id="387" r:id="rId4"/>
    <p:sldId id="291" r:id="rId5"/>
    <p:sldId id="279" r:id="rId6"/>
    <p:sldId id="362" r:id="rId7"/>
    <p:sldId id="259" r:id="rId8"/>
    <p:sldId id="333" r:id="rId9"/>
    <p:sldId id="361" r:id="rId10"/>
    <p:sldId id="363" r:id="rId11"/>
    <p:sldId id="364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34" r:id="rId20"/>
    <p:sldId id="335" r:id="rId21"/>
    <p:sldId id="381" r:id="rId22"/>
    <p:sldId id="382" r:id="rId23"/>
    <p:sldId id="389" r:id="rId24"/>
    <p:sldId id="340" r:id="rId25"/>
    <p:sldId id="338" r:id="rId26"/>
    <p:sldId id="384" r:id="rId27"/>
    <p:sldId id="332" r:id="rId28"/>
    <p:sldId id="385" r:id="rId29"/>
    <p:sldId id="388" r:id="rId30"/>
  </p:sldIdLst>
  <p:sldSz cx="9144000" cy="5143500" type="screen16x9"/>
  <p:notesSz cx="6858000" cy="9144000"/>
  <p:embeddedFontLst>
    <p:embeddedFont>
      <p:font typeface="Hind" panose="020B0604020202020204" charset="0"/>
      <p:regular r:id="rId32"/>
      <p:bold r:id="rId33"/>
    </p:embeddedFont>
    <p:embeddedFont>
      <p:font typeface="Coming Soon" panose="020B0604020202020204" charset="0"/>
      <p:regular r:id="rId34"/>
    </p:embeddedFont>
    <p:embeddedFont>
      <p:font typeface="Cooper Black" panose="0208090404030B020404" pitchFamily="18" charset="0"/>
      <p:regular r:id="rId35"/>
    </p:embeddedFont>
    <p:embeddedFont>
      <p:font typeface="Pangolin" panose="020B0604020202020204" charset="0"/>
      <p:regular r:id="rId36"/>
    </p:embeddedFont>
    <p:embeddedFont>
      <p:font typeface="Script MT Bold" panose="020B0604020202020204" charset="0"/>
      <p:bold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Delius Swash Caps" panose="020B0604020202020204" charset="0"/>
      <p:regular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Hammersmith One" panose="020B0604020202020204" charset="0"/>
      <p:regular r:id="rId45"/>
    </p:embeddedFont>
    <p:embeddedFont>
      <p:font typeface="Fira Sans Extra Condensed Medium" panose="020B0604020202020204" charset="-122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Sport Day" panose="020B0604020202020204" charset="0"/>
      <p:regular r:id="rId54"/>
      <p:bold r:id="rId55"/>
      <p:italic r:id="rId56"/>
      <p:boldItalic r:id="rId57"/>
    </p:embeddedFont>
    <p:embeddedFont>
      <p:font typeface="Barlow" panose="020B0604020202020204" charset="0"/>
      <p:regular r:id="rId58"/>
      <p:bold r:id="rId59"/>
      <p:italic r:id="rId60"/>
      <p:boldItalic r:id="rId61"/>
    </p:embeddedFont>
    <p:embeddedFont>
      <p:font typeface="Comfortaa" panose="020B060402020202020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9900"/>
    <a:srgbClr val="9900CC"/>
    <a:srgbClr val="FF0066"/>
    <a:srgbClr val="0000CC"/>
    <a:srgbClr val="808000"/>
    <a:srgbClr val="FFFF66"/>
    <a:srgbClr val="800000"/>
    <a:srgbClr val="66006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39" autoAdjust="0"/>
  </p:normalViewPr>
  <p:slideViewPr>
    <p:cSldViewPr snapToGrid="0">
      <p:cViewPr varScale="1">
        <p:scale>
          <a:sx n="125" d="100"/>
          <a:sy n="125" d="100"/>
        </p:scale>
        <p:origin x="54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213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389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407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16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331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466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questions: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What can you see in each picture?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and answer: </a:t>
            </a:r>
            <a:r>
              <a:rPr lang="en-US" dirty="0" smtClean="0"/>
              <a:t>How</a:t>
            </a:r>
            <a:r>
              <a:rPr lang="en-US" baseline="0" dirty="0" smtClean="0"/>
              <a:t> old are you?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222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47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851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smtClean="0"/>
              <a:t>- GV </a:t>
            </a:r>
            <a:r>
              <a:rPr lang="en-US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1 set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– 10.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.</a:t>
            </a:r>
          </a:p>
          <a:p>
            <a:pPr marL="15875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rút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.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: How old are you? – I’m _______ years old.</a:t>
            </a:r>
          </a:p>
          <a:p>
            <a:pPr marL="15875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đập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15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91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https://www.youtube.com/watch?v=Hlh_2kTuCIw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63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8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06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C8FB-8439-AB47-8D27-BF1EE0A1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761BC-4E23-B94D-BD48-B3205FE48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A28FE-98A9-2741-BD7F-816A7AA4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8009C-8B84-FC45-80B5-0DA94688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F0201-209A-4842-A957-A7791852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771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C95-2742-A845-88A6-DD492BCB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2ED45-455E-5C48-9992-AFEAAEF8B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5A0BB-7438-8041-9D40-4B5FFAE9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BFAB6-FBF3-6844-BF57-40CAF292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640E9-FD40-0D43-B6BF-D6C6AA65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205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8EBD-798F-6845-BB17-84C47114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D29F9-04C5-5447-B84C-B99E18F50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C4790-93A7-524C-B3B8-BB200C28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02EB-3C38-3140-986C-F77F09FE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5CA33-CFA3-1948-AA6A-9D5B1ACD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3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4769-317D-2F47-B434-5CD06CE3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519AE-2964-0040-9673-37FE79B6F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04516-2CD4-5B47-B71E-21D3DD8ED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E081C-D501-D343-A58E-220206E4C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12256-6C7D-2A4F-A096-7EF557D1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8FBE7-84E0-2F47-AA13-24CCE428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301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64F6-8D00-D44B-97B6-6A60486A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DB731-19D0-4B4C-AE95-A4D58452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A28CE-E287-DF4D-A0A3-D19853BEC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AF2CA-CF57-534E-A974-ADBC4261E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B1B50-0851-F747-8A36-91222C0E8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47F8D-24AC-8F4D-8694-3B7CE827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65AB7-60C1-2448-9D87-8675BB99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9864AC-6B12-5747-A0E7-F7C10D50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706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AA47-EDEA-104D-B190-3A16392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5455D-C2F2-1B40-9C51-C4E304B2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C784F-A117-5145-AA0C-B5578C3E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7C688-4FF8-F349-AE6B-499F6541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707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41DC3-1CA4-3544-84E1-FAFC0427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C3C50-EA61-7742-B9DF-1EA5864D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F860-73AA-C043-B115-F85FC7E6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499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0E91-D3C6-0042-9837-E105F5A2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7920-5CFB-894D-A102-665ED2A7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2D8C8-9C43-F548-A1E9-C6CAC038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45DC3-B1C0-964B-8E0E-00EEC442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D21BF-2716-D442-9497-DE8262E7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3BD2C-502B-5647-97FD-0F3A02E8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98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38973-F3DB-3041-ADA2-7562D14F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36204-A91E-EA4C-B019-DD18CF59F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282BF-44FE-3D43-8BE6-297DECB2D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2DB98-2F72-A34A-B4CA-67BEBAEC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1E5AA-B621-A44A-8B13-A699290C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A30AA-53C3-8B40-A3B0-6AF8D69A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217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9AF2-A675-7845-94AE-3DDEB5A2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B18DB-4E1E-8F42-AF65-A21FDE3AA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9F90B-B9B2-D34C-B3EB-FD04AC2C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E971C-35A3-4542-9E98-0584835C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947BA-252A-CB44-B2B0-D25C90BE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792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3DE9B-C354-E445-8500-48F525F61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34284-2104-F847-BEAE-D2B4617B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7094E-A882-9240-85F9-34B456B2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F8405-F7E0-7340-AD61-7E038798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14B24-F8DE-F947-AF4A-1FDBA239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53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70" r:id="rId3"/>
    <p:sldLayoutId id="2147483674" r:id="rId4"/>
    <p:sldLayoutId id="2147483677" r:id="rId5"/>
    <p:sldLayoutId id="2147483678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554BA9-130D-8C44-A2D7-40DA64D6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09367-3FE6-FA47-9A48-4550A035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B4A9D-F3DF-CA45-AF24-55C32A3E1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F966-5772-AA44-B2C1-3E4379876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E9AB1-C9DA-B040-8061-1C73CC688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99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7.jpeg"/><Relationship Id="rId5" Type="http://schemas.openxmlformats.org/officeDocument/2006/relationships/image" Target="../media/image20.jpeg"/><Relationship Id="rId10" Type="http://schemas.openxmlformats.org/officeDocument/2006/relationships/image" Target="../media/image26.jpeg"/><Relationship Id="rId4" Type="http://schemas.openxmlformats.org/officeDocument/2006/relationships/image" Target="../media/image19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4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8.jpeg"/><Relationship Id="rId5" Type="http://schemas.openxmlformats.org/officeDocument/2006/relationships/image" Target="../media/image20.jpeg"/><Relationship Id="rId10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8.jpeg"/><Relationship Id="rId3" Type="http://schemas.openxmlformats.org/officeDocument/2006/relationships/image" Target="../media/image19.jpeg"/><Relationship Id="rId7" Type="http://schemas.openxmlformats.org/officeDocument/2006/relationships/image" Target="../media/image25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3.jpeg"/><Relationship Id="rId5" Type="http://schemas.openxmlformats.org/officeDocument/2006/relationships/image" Target="../media/image21.jpeg"/><Relationship Id="rId10" Type="http://schemas.openxmlformats.org/officeDocument/2006/relationships/image" Target="../media/image28.jpeg"/><Relationship Id="rId4" Type="http://schemas.openxmlformats.org/officeDocument/2006/relationships/image" Target="../media/image20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6.jpeg"/><Relationship Id="rId3" Type="http://schemas.openxmlformats.org/officeDocument/2006/relationships/image" Target="../media/image19.jpeg"/><Relationship Id="rId7" Type="http://schemas.openxmlformats.org/officeDocument/2006/relationships/image" Target="../media/image25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0.jpeg"/><Relationship Id="rId3" Type="http://schemas.openxmlformats.org/officeDocument/2006/relationships/image" Target="../media/image19.jpeg"/><Relationship Id="rId7" Type="http://schemas.openxmlformats.org/officeDocument/2006/relationships/image" Target="../media/image27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18.jpeg"/><Relationship Id="rId5" Type="http://schemas.openxmlformats.org/officeDocument/2006/relationships/image" Target="../media/image22.jpeg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5.jpeg"/><Relationship Id="rId3" Type="http://schemas.openxmlformats.org/officeDocument/2006/relationships/image" Target="../media/image19.jpeg"/><Relationship Id="rId7" Type="http://schemas.openxmlformats.org/officeDocument/2006/relationships/image" Target="../media/image28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image" Target="../media/image18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0" Type="http://schemas.openxmlformats.org/officeDocument/2006/relationships/image" Target="../media/image20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21" Type="http://schemas.microsoft.com/office/2007/relationships/hdphoto" Target="../media/hdphoto2.wdp"/><Relationship Id="rId34" Type="http://schemas.openxmlformats.org/officeDocument/2006/relationships/image" Target="../media/image50.png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5" Type="http://schemas.microsoft.com/office/2007/relationships/hdphoto" Target="../media/hdphoto4.wdp"/><Relationship Id="rId33" Type="http://schemas.microsoft.com/office/2007/relationships/hdphoto" Target="../media/hdphoto8.wdp"/><Relationship Id="rId38" Type="http://schemas.microsoft.com/office/2007/relationships/hdphoto" Target="../media/hdphoto10.wdp"/><Relationship Id="rId2" Type="http://schemas.openxmlformats.org/officeDocument/2006/relationships/audio" Target="../media/media3.mp3"/><Relationship Id="rId16" Type="http://schemas.openxmlformats.org/officeDocument/2006/relationships/image" Target="../media/image40.jpeg"/><Relationship Id="rId20" Type="http://schemas.openxmlformats.org/officeDocument/2006/relationships/image" Target="../media/image43.png"/><Relationship Id="rId29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37" Type="http://schemas.openxmlformats.org/officeDocument/2006/relationships/image" Target="../media/image52.png"/><Relationship Id="rId5" Type="http://schemas.microsoft.com/office/2007/relationships/media" Target="../media/media5.mp3"/><Relationship Id="rId15" Type="http://schemas.openxmlformats.org/officeDocument/2006/relationships/image" Target="../media/image39.png"/><Relationship Id="rId23" Type="http://schemas.microsoft.com/office/2007/relationships/hdphoto" Target="../media/hdphoto3.wdp"/><Relationship Id="rId28" Type="http://schemas.openxmlformats.org/officeDocument/2006/relationships/image" Target="../media/image47.png"/><Relationship Id="rId36" Type="http://schemas.openxmlformats.org/officeDocument/2006/relationships/image" Target="../media/image51.png"/><Relationship Id="rId10" Type="http://schemas.openxmlformats.org/officeDocument/2006/relationships/audio" Target="../media/audio2.wav"/><Relationship Id="rId19" Type="http://schemas.microsoft.com/office/2007/relationships/hdphoto" Target="../media/hdphoto1.wdp"/><Relationship Id="rId31" Type="http://schemas.microsoft.com/office/2007/relationships/hdphoto" Target="../media/hdphoto7.wdp"/><Relationship Id="rId4" Type="http://schemas.openxmlformats.org/officeDocument/2006/relationships/audio" Target="../media/media4.mp3"/><Relationship Id="rId9" Type="http://schemas.openxmlformats.org/officeDocument/2006/relationships/audio" Target="../media/audio1.wav"/><Relationship Id="rId14" Type="http://schemas.openxmlformats.org/officeDocument/2006/relationships/image" Target="../media/image38.png"/><Relationship Id="rId22" Type="http://schemas.openxmlformats.org/officeDocument/2006/relationships/image" Target="../media/image44.png"/><Relationship Id="rId27" Type="http://schemas.microsoft.com/office/2007/relationships/hdphoto" Target="../media/hdphoto5.wdp"/><Relationship Id="rId30" Type="http://schemas.openxmlformats.org/officeDocument/2006/relationships/image" Target="../media/image48.png"/><Relationship Id="rId35" Type="http://schemas.microsoft.com/office/2007/relationships/hdphoto" Target="../media/hdphoto9.wdp"/><Relationship Id="rId8" Type="http://schemas.openxmlformats.org/officeDocument/2006/relationships/notesSlide" Target="../notesSlides/notesSlide24.xml"/><Relationship Id="rId3" Type="http://schemas.microsoft.com/office/2007/relationships/media" Target="../media/media4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14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75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75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:a16="http://schemas.microsoft.com/office/drawing/2014/main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99" y="641748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:a16="http://schemas.microsoft.com/office/drawing/2014/main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80" y="645052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B7B47DE2-BD05-439C-9F0A-C72EC5A4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10" y="2004649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5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:a16="http://schemas.microsoft.com/office/drawing/2014/main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99" y="641748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B7B47DE2-BD05-439C-9F0A-C72EC5A4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10" y="2004649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DEE73380-BD8C-469F-B626-57F934CCB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89" y="3454781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469F02D7-9F8A-474A-89C3-25D45F52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99" y="3341301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469" y="222210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ACTIVITY 4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126" b="1"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-1139483" y="257161"/>
            <a:ext cx="93128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Work in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pairs</a:t>
            </a:r>
            <a:r>
              <a:rPr lang="en-US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,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ask </a:t>
            </a:r>
            <a:r>
              <a:rPr lang="vi-VN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and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answer</a:t>
            </a:r>
            <a:r>
              <a:rPr lang="en-US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.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26" b="1"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3882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172"/>
            <a:ext cx="9121451" cy="2637274"/>
          </a:xfrm>
          <a:prstGeom prst="rect">
            <a:avLst/>
          </a:prstGeom>
        </p:spPr>
      </p:pic>
      <p:pic>
        <p:nvPicPr>
          <p:cNvPr id="8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4118" y="134592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2257D5-580F-4D52-924F-003EF6AC4CBB}"/>
              </a:ext>
            </a:extLst>
          </p:cNvPr>
          <p:cNvSpPr txBox="1"/>
          <p:nvPr/>
        </p:nvSpPr>
        <p:spPr>
          <a:xfrm>
            <a:off x="2334132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3AB23-3078-42D4-B2AF-8EA799BA11A9}"/>
              </a:ext>
            </a:extLst>
          </p:cNvPr>
          <p:cNvSpPr txBox="1"/>
          <p:nvPr/>
        </p:nvSpPr>
        <p:spPr>
          <a:xfrm>
            <a:off x="4479618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cript MT Bold" panose="030406020406070809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A56BD-97B9-4F26-9C93-27698445929D}"/>
              </a:ext>
            </a:extLst>
          </p:cNvPr>
          <p:cNvSpPr txBox="1"/>
          <p:nvPr/>
        </p:nvSpPr>
        <p:spPr>
          <a:xfrm>
            <a:off x="6625104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2A280-110D-4329-A4F6-8013533680C8}"/>
              </a:ext>
            </a:extLst>
          </p:cNvPr>
          <p:cNvSpPr txBox="1"/>
          <p:nvPr/>
        </p:nvSpPr>
        <p:spPr>
          <a:xfrm>
            <a:off x="8705899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12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" grpId="0"/>
      <p:bldP spid="5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265" y="215122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/>
              <a:t>ACTIVITY 5</a:t>
            </a:r>
            <a:endParaRPr sz="48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9435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3" y="31363"/>
            <a:ext cx="8610668" cy="5112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1392865" y="1044711"/>
            <a:ext cx="27290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seven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1102535" y="2563139"/>
            <a:ext cx="3309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2544725" y="3696846"/>
            <a:ext cx="25659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you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1095154" y="4091831"/>
            <a:ext cx="30267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nine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ACTIVITY 6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61507"/>
            <a:ext cx="9144000" cy="4479947"/>
          </a:xfrm>
          <a:prstGeom prst="rect">
            <a:avLst/>
          </a:prstGeom>
        </p:spPr>
      </p:pic>
      <p:pic>
        <p:nvPicPr>
          <p:cNvPr id="2" name="Track 021">
            <a:hlinkClick r:id="" action="ppaction://media"/>
            <a:extLst>
              <a:ext uri="{FF2B5EF4-FFF2-40B4-BE49-F238E27FC236}">
                <a16:creationId xmlns:a16="http://schemas.microsoft.com/office/drawing/2014/main" id="{EDC75AA2-D022-4329-B151-0FD8E33F8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0996" y="419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8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2698" y="2247992"/>
            <a:ext cx="4529469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B465F-C4B8-9C4F-8CFC-48DADD854E9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-2761601" y="-609229"/>
            <a:ext cx="18859500" cy="5829300"/>
          </a:xfrm>
          <a:prstGeom prst="rect">
            <a:avLst/>
          </a:prstGeom>
        </p:spPr>
      </p:pic>
      <p:pic>
        <p:nvPicPr>
          <p:cNvPr id="32" name="Splat">
            <a:extLst>
              <a:ext uri="{FF2B5EF4-FFF2-40B4-BE49-F238E27FC236}">
                <a16:creationId xmlns:a16="http://schemas.microsoft.com/office/drawing/2014/main" id="{AF9CE338-A719-714E-B94F-F1321C68D1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5311" y="460049"/>
            <a:ext cx="2356932" cy="225013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3" name="Splat">
            <a:extLst>
              <a:ext uri="{FF2B5EF4-FFF2-40B4-BE49-F238E27FC236}">
                <a16:creationId xmlns:a16="http://schemas.microsoft.com/office/drawing/2014/main" id="{D9E1C2F5-CB77-D84A-9A07-4C85B164B6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2472" y="331596"/>
            <a:ext cx="2558596" cy="244266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5" name="Splat">
            <a:extLst>
              <a:ext uri="{FF2B5EF4-FFF2-40B4-BE49-F238E27FC236}">
                <a16:creationId xmlns:a16="http://schemas.microsoft.com/office/drawing/2014/main" id="{2E2432BF-7155-AF4B-B65A-1E0EE462C8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4183" y="452803"/>
            <a:ext cx="2334855" cy="2229058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6" name="Hammer">
            <a:extLst>
              <a:ext uri="{FF2B5EF4-FFF2-40B4-BE49-F238E27FC236}">
                <a16:creationId xmlns:a16="http://schemas.microsoft.com/office/drawing/2014/main" id="{9781B4A4-669B-0E41-8234-615780E116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579015">
            <a:off x="4208494" y="711093"/>
            <a:ext cx="1159110" cy="11591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Hammer">
            <a:extLst>
              <a:ext uri="{FF2B5EF4-FFF2-40B4-BE49-F238E27FC236}">
                <a16:creationId xmlns:a16="http://schemas.microsoft.com/office/drawing/2014/main" id="{1801F806-D905-7042-B156-97315F5959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579015">
            <a:off x="5775570" y="587181"/>
            <a:ext cx="1211522" cy="12115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9773320-F165-8142-95A1-82D66A4CA00F}"/>
              </a:ext>
            </a:extLst>
          </p:cNvPr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6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B83485-EDA4-1B44-A74B-23094E71D64C}"/>
              </a:ext>
            </a:extLst>
          </p:cNvPr>
          <p:cNvSpPr txBox="1"/>
          <p:nvPr/>
        </p:nvSpPr>
        <p:spPr>
          <a:xfrm>
            <a:off x="2346287" y="1269105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A123C7-106F-2845-91E0-DFF3A4B239BE}"/>
              </a:ext>
            </a:extLst>
          </p:cNvPr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4" name="Splat">
            <a:extLst>
              <a:ext uri="{FF2B5EF4-FFF2-40B4-BE49-F238E27FC236}">
                <a16:creationId xmlns:a16="http://schemas.microsoft.com/office/drawing/2014/main" id="{A48F2B52-8BCC-314A-AF82-63DF05AF6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2821" y="455843"/>
            <a:ext cx="2305764" cy="220128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46" name="Hammer">
            <a:extLst>
              <a:ext uri="{FF2B5EF4-FFF2-40B4-BE49-F238E27FC236}">
                <a16:creationId xmlns:a16="http://schemas.microsoft.com/office/drawing/2014/main" id="{FC36FFA6-1646-5E46-AAAF-8176D2C5320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7388017" y="513353"/>
            <a:ext cx="1254338" cy="1254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C0FF9F3-9A1E-694F-BF28-C2BF01F8DABB}"/>
              </a:ext>
            </a:extLst>
          </p:cNvPr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800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3" name="Splat">
            <a:extLst>
              <a:ext uri="{FF2B5EF4-FFF2-40B4-BE49-F238E27FC236}">
                <a16:creationId xmlns:a16="http://schemas.microsoft.com/office/drawing/2014/main" id="{118B398C-6333-5A4D-A611-088D694553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3755" y="1797350"/>
            <a:ext cx="2243597" cy="214193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64" name="Hammer">
            <a:extLst>
              <a:ext uri="{FF2B5EF4-FFF2-40B4-BE49-F238E27FC236}">
                <a16:creationId xmlns:a16="http://schemas.microsoft.com/office/drawing/2014/main" id="{B0230FE5-E5EA-7D46-9749-6130F265BB8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2551394" y="1937940"/>
            <a:ext cx="1113806" cy="1113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B4F51F4-0C7E-E94A-B487-C765954F20E2}"/>
              </a:ext>
            </a:extLst>
          </p:cNvPr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6" name="Splat">
            <a:extLst>
              <a:ext uri="{FF2B5EF4-FFF2-40B4-BE49-F238E27FC236}">
                <a16:creationId xmlns:a16="http://schemas.microsoft.com/office/drawing/2014/main" id="{1E5962B9-7460-764F-9AD0-08B270AA2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3014" y="1713272"/>
            <a:ext cx="2307325" cy="220277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67" name="Hammer">
            <a:extLst>
              <a:ext uri="{FF2B5EF4-FFF2-40B4-BE49-F238E27FC236}">
                <a16:creationId xmlns:a16="http://schemas.microsoft.com/office/drawing/2014/main" id="{66C1F60F-60BC-354E-AC3B-B922C29AE51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4152043" y="1950114"/>
            <a:ext cx="1145443" cy="1145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58EA0EF-98DD-F64E-ABA9-B729A158FAAA}"/>
              </a:ext>
            </a:extLst>
          </p:cNvPr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9" name="Splat">
            <a:extLst>
              <a:ext uri="{FF2B5EF4-FFF2-40B4-BE49-F238E27FC236}">
                <a16:creationId xmlns:a16="http://schemas.microsoft.com/office/drawing/2014/main" id="{252C4986-D2A4-BF41-9683-0628F599B5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7811" y="1742003"/>
            <a:ext cx="2361484" cy="225448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70" name="Hammer">
            <a:extLst>
              <a:ext uri="{FF2B5EF4-FFF2-40B4-BE49-F238E27FC236}">
                <a16:creationId xmlns:a16="http://schemas.microsoft.com/office/drawing/2014/main" id="{8E666B17-4992-D848-9CAC-A4CBFA428D8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5781551" y="1932946"/>
            <a:ext cx="1172329" cy="1172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A0AFF10-8675-884F-8BF3-4F30488316AE}"/>
              </a:ext>
            </a:extLst>
          </p:cNvPr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8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2" name="Angry mark">
            <a:extLst>
              <a:ext uri="{FF2B5EF4-FFF2-40B4-BE49-F238E27FC236}">
                <a16:creationId xmlns:a16="http://schemas.microsoft.com/office/drawing/2014/main" id="{B4453D8A-AC2F-FC4E-A6B3-C22E89EE83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98246">
            <a:off x="7266770" y="950253"/>
            <a:ext cx="498292" cy="498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Angry mark">
            <a:extLst>
              <a:ext uri="{FF2B5EF4-FFF2-40B4-BE49-F238E27FC236}">
                <a16:creationId xmlns:a16="http://schemas.microsoft.com/office/drawing/2014/main" id="{E459E8CE-C647-3B40-8835-E853DCAD67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98246">
            <a:off x="3998480" y="2453067"/>
            <a:ext cx="560593" cy="560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plat">
            <a:extLst>
              <a:ext uri="{FF2B5EF4-FFF2-40B4-BE49-F238E27FC236}">
                <a16:creationId xmlns:a16="http://schemas.microsoft.com/office/drawing/2014/main" id="{E87459B6-D963-7E49-81DE-CEA998D9A3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1523" y="1770874"/>
            <a:ext cx="2402042" cy="22932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4" name="Hammer">
            <a:extLst>
              <a:ext uri="{FF2B5EF4-FFF2-40B4-BE49-F238E27FC236}">
                <a16:creationId xmlns:a16="http://schemas.microsoft.com/office/drawing/2014/main" id="{075BA858-1B46-C649-BE2D-DCBA34EA6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2561631" y="575495"/>
            <a:ext cx="1270183" cy="1270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Hammer">
            <a:extLst>
              <a:ext uri="{FF2B5EF4-FFF2-40B4-BE49-F238E27FC236}">
                <a16:creationId xmlns:a16="http://schemas.microsoft.com/office/drawing/2014/main" id="{30A99035-7BBB-3847-82D3-A0E9D667A55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7359155" y="1890345"/>
            <a:ext cx="1192464" cy="1192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C16AB13-213D-A947-BC51-C3FBED5814D7}"/>
              </a:ext>
            </a:extLst>
          </p:cNvPr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150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25" name="Splat">
            <a:extLst>
              <a:ext uri="{FF2B5EF4-FFF2-40B4-BE49-F238E27FC236}">
                <a16:creationId xmlns:a16="http://schemas.microsoft.com/office/drawing/2014/main" id="{30C4A33D-A7B0-6647-B58C-AF6137233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001" y="3102362"/>
            <a:ext cx="2244001" cy="214232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26" name="Hammer">
            <a:extLst>
              <a:ext uri="{FF2B5EF4-FFF2-40B4-BE49-F238E27FC236}">
                <a16:creationId xmlns:a16="http://schemas.microsoft.com/office/drawing/2014/main" id="{32703480-0E49-DD4F-ABA6-D616EBF615B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2713726" y="3328238"/>
            <a:ext cx="1092793" cy="1092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93DDB18-D189-8642-A495-81B5E7E523FF}"/>
              </a:ext>
            </a:extLst>
          </p:cNvPr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150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1" name="Splat">
            <a:extLst>
              <a:ext uri="{FF2B5EF4-FFF2-40B4-BE49-F238E27FC236}">
                <a16:creationId xmlns:a16="http://schemas.microsoft.com/office/drawing/2014/main" id="{7F761F9B-55F8-9A4B-AB17-3AE76EB71F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1174" y="2976098"/>
            <a:ext cx="2373754" cy="226619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32" name="Hammer">
            <a:extLst>
              <a:ext uri="{FF2B5EF4-FFF2-40B4-BE49-F238E27FC236}">
                <a16:creationId xmlns:a16="http://schemas.microsoft.com/office/drawing/2014/main" id="{7A13A229-A028-9441-BC6C-07117B492E2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5947761" y="3239832"/>
            <a:ext cx="1178421" cy="1178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335036A2-CC56-0949-BFEF-638DB51084AE}"/>
              </a:ext>
            </a:extLst>
          </p:cNvPr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10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4" name="Splat">
            <a:extLst>
              <a:ext uri="{FF2B5EF4-FFF2-40B4-BE49-F238E27FC236}">
                <a16:creationId xmlns:a16="http://schemas.microsoft.com/office/drawing/2014/main" id="{1541979F-7712-8849-926D-19BEF90DA6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6164" y="3016744"/>
            <a:ext cx="2483766" cy="237122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35" name="Hammer">
            <a:extLst>
              <a:ext uri="{FF2B5EF4-FFF2-40B4-BE49-F238E27FC236}">
                <a16:creationId xmlns:a16="http://schemas.microsoft.com/office/drawing/2014/main" id="{70C9B765-A6FB-C040-A630-063AF9F56A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7395975" y="3238647"/>
            <a:ext cx="1265961" cy="126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949B1F83-A8F1-5C41-8C3E-5703363EB950}"/>
              </a:ext>
            </a:extLst>
          </p:cNvPr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B34ABC10-15E1-0F4C-92F1-C9D74965A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2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2165A150-A8B4-E144-88B8-FF6760F1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1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425F5BC4-4CB4-854A-B468-81B4AB48A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C3EADA8F-12A3-9D48-BB31-96A5A9ABD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3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1C7F789B-0115-2D44-9CB5-731303DB4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4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928821AD-F688-744B-8128-7AFB1E472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5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730CD6B7-F0B7-AF4E-901B-703FAE244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6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48A0BE29-31A4-FF4A-983D-818D7F7C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7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290A893D-996A-7448-9329-F688250BA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8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0E4995F2-75F1-1546-8C26-25CFCF38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9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83A4CBDD-5369-EF4D-858B-A31AD7CE1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0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CFA6FA35-2816-0248-A866-9EF49A006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5533B094-1D9D-EA4B-AF46-37FF4057E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3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EC7A4BFF-5D96-8B45-97B0-2D7D7E752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4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D8C45716-B4A1-D640-A733-DEC677AE2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5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78D60598-361F-3F4F-A34F-87DB459DE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6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26A86D00-2697-0148-8C9E-8BF9C1FFB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7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E059AB42-7084-824B-B2EF-F72797B7E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8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89D6E8BE-D391-F84D-BC5C-0CC13BB24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9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CE56BFDE-6096-964F-BB23-2A3FB26CE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0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4466A211-24F6-494C-A22C-0959B679A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1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A48C447D-0C71-E542-8860-B1F215EAE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2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EBDDAFC4-D05F-E648-88F3-D6D0EB22F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3" name="Z dies" descr="Zombie dies.mp3">
            <a:hlinkClick r:id="" action="ppaction://media"/>
            <a:extLst>
              <a:ext uri="{FF2B5EF4-FFF2-40B4-BE49-F238E27FC236}">
                <a16:creationId xmlns:a16="http://schemas.microsoft.com/office/drawing/2014/main" id="{49940092-EC37-5649-93E0-5EBA9B677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sp>
        <p:nvSpPr>
          <p:cNvPr id="484" name="Rounded Rectangle 483">
            <a:extLst>
              <a:ext uri="{FF2B5EF4-FFF2-40B4-BE49-F238E27FC236}">
                <a16:creationId xmlns:a16="http://schemas.microsoft.com/office/drawing/2014/main" id="{B702EC33-5D90-6D4C-B2CB-18BA8BBDEC61}"/>
              </a:ext>
            </a:extLst>
          </p:cNvPr>
          <p:cNvSpPr/>
          <p:nvPr/>
        </p:nvSpPr>
        <p:spPr>
          <a:xfrm>
            <a:off x="82160" y="1401003"/>
            <a:ext cx="1522701" cy="1700204"/>
          </a:xfrm>
          <a:prstGeom prst="roundRect">
            <a:avLst/>
          </a:prstGeom>
          <a:solidFill>
            <a:srgbClr val="FF7DA9">
              <a:alpha val="55686"/>
            </a:srgb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A8C0C536-E126-2B4A-861E-7A4F1DFBF623}"/>
              </a:ext>
            </a:extLst>
          </p:cNvPr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1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3F0DE826-1F86-844E-94D5-A1583FEB5536}"/>
              </a:ext>
            </a:extLst>
          </p:cNvPr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2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185CD42C-4D34-AE44-90A9-D020706B791B}"/>
              </a:ext>
            </a:extLst>
          </p:cNvPr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3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500" name="9 Rectangle: Rounded Corners 14">
            <a:extLst>
              <a:ext uri="{FF2B5EF4-FFF2-40B4-BE49-F238E27FC236}">
                <a16:creationId xmlns:a16="http://schemas.microsoft.com/office/drawing/2014/main" id="{C52092ED-FB28-E544-8F44-7720A8B71C36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01" name="8 Rectangle: Rounded Corners 14">
            <a:extLst>
              <a:ext uri="{FF2B5EF4-FFF2-40B4-BE49-F238E27FC236}">
                <a16:creationId xmlns:a16="http://schemas.microsoft.com/office/drawing/2014/main" id="{F20F04DD-796B-324D-8CA1-B347F6737B39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02" name="7 Rectangle: Rounded Corners 14">
            <a:extLst>
              <a:ext uri="{FF2B5EF4-FFF2-40B4-BE49-F238E27FC236}">
                <a16:creationId xmlns:a16="http://schemas.microsoft.com/office/drawing/2014/main" id="{A151EF34-85CF-4940-8134-719205C475C9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03" name="6 Rectangle: Rounded Corners 14">
            <a:extLst>
              <a:ext uri="{FF2B5EF4-FFF2-40B4-BE49-F238E27FC236}">
                <a16:creationId xmlns:a16="http://schemas.microsoft.com/office/drawing/2014/main" id="{52DCE40C-1F70-6046-9A16-3D4E67915C84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04" name="5 Rectangle: Rounded Corners 14">
            <a:extLst>
              <a:ext uri="{FF2B5EF4-FFF2-40B4-BE49-F238E27FC236}">
                <a16:creationId xmlns:a16="http://schemas.microsoft.com/office/drawing/2014/main" id="{C61428A6-20B3-E44A-AFB1-9B9CBAFED572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05" name="4 Rectangle: Rounded Corners 14">
            <a:extLst>
              <a:ext uri="{FF2B5EF4-FFF2-40B4-BE49-F238E27FC236}">
                <a16:creationId xmlns:a16="http://schemas.microsoft.com/office/drawing/2014/main" id="{A7E43AE9-F884-754D-B9CF-AD56CD8DAFD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06" name="3 Rectangle: Rounded Corners 14">
            <a:extLst>
              <a:ext uri="{FF2B5EF4-FFF2-40B4-BE49-F238E27FC236}">
                <a16:creationId xmlns:a16="http://schemas.microsoft.com/office/drawing/2014/main" id="{E4D7EDD4-32A4-1546-9BE4-7FC6DF2526CB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07" name="2 Rectangle: Rounded Corners 14">
            <a:extLst>
              <a:ext uri="{FF2B5EF4-FFF2-40B4-BE49-F238E27FC236}">
                <a16:creationId xmlns:a16="http://schemas.microsoft.com/office/drawing/2014/main" id="{573897C3-1F69-9945-9171-68BAEA76628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08" name="1 Rectangle: Rounded Corners 14">
            <a:extLst>
              <a:ext uri="{FF2B5EF4-FFF2-40B4-BE49-F238E27FC236}">
                <a16:creationId xmlns:a16="http://schemas.microsoft.com/office/drawing/2014/main" id="{0DBC1191-5775-F94D-9338-9045A425C01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09" name="0 tog Rectangle: Rounded Corners 14">
            <a:extLst>
              <a:ext uri="{FF2B5EF4-FFF2-40B4-BE49-F238E27FC236}">
                <a16:creationId xmlns:a16="http://schemas.microsoft.com/office/drawing/2014/main" id="{5B2AA738-3B71-E245-853A-871DDD5A8648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10" name="9 Rectangle: Rounded Corners 14">
            <a:extLst>
              <a:ext uri="{FF2B5EF4-FFF2-40B4-BE49-F238E27FC236}">
                <a16:creationId xmlns:a16="http://schemas.microsoft.com/office/drawing/2014/main" id="{15B66458-CDB9-1245-B858-1931B2927D12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1" name="8 Rectangle: Rounded Corners 14">
            <a:extLst>
              <a:ext uri="{FF2B5EF4-FFF2-40B4-BE49-F238E27FC236}">
                <a16:creationId xmlns:a16="http://schemas.microsoft.com/office/drawing/2014/main" id="{8ED3FECA-5CC4-9E4F-A058-6F41F482BA79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12" name="7 Rectangle: Rounded Corners 14">
            <a:extLst>
              <a:ext uri="{FF2B5EF4-FFF2-40B4-BE49-F238E27FC236}">
                <a16:creationId xmlns:a16="http://schemas.microsoft.com/office/drawing/2014/main" id="{0C49CB0C-D609-BD48-B7CE-40A1B086BA9B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13" name="6 Rectangle: Rounded Corners 14">
            <a:extLst>
              <a:ext uri="{FF2B5EF4-FFF2-40B4-BE49-F238E27FC236}">
                <a16:creationId xmlns:a16="http://schemas.microsoft.com/office/drawing/2014/main" id="{D12617C8-B860-CC46-A9A4-0007F3A89184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14" name="5 Rectangle: Rounded Corners 14">
            <a:extLst>
              <a:ext uri="{FF2B5EF4-FFF2-40B4-BE49-F238E27FC236}">
                <a16:creationId xmlns:a16="http://schemas.microsoft.com/office/drawing/2014/main" id="{FFBD6379-5855-214A-9920-AB2032390E31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15" name="4 Rectangle: Rounded Corners 14">
            <a:extLst>
              <a:ext uri="{FF2B5EF4-FFF2-40B4-BE49-F238E27FC236}">
                <a16:creationId xmlns:a16="http://schemas.microsoft.com/office/drawing/2014/main" id="{645EB553-7687-EB49-AD70-02410AC6CBC6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16" name="3 Rectangle: Rounded Corners 14">
            <a:extLst>
              <a:ext uri="{FF2B5EF4-FFF2-40B4-BE49-F238E27FC236}">
                <a16:creationId xmlns:a16="http://schemas.microsoft.com/office/drawing/2014/main" id="{B534B7BB-D45B-8045-922C-F34B12237C4D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17" name="2 Rectangle: Rounded Corners 14">
            <a:extLst>
              <a:ext uri="{FF2B5EF4-FFF2-40B4-BE49-F238E27FC236}">
                <a16:creationId xmlns:a16="http://schemas.microsoft.com/office/drawing/2014/main" id="{34D85754-1B6B-ED45-80B2-FB400D1AF9F9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18" name="1 Rectangle: Rounded Corners 14">
            <a:extLst>
              <a:ext uri="{FF2B5EF4-FFF2-40B4-BE49-F238E27FC236}">
                <a16:creationId xmlns:a16="http://schemas.microsoft.com/office/drawing/2014/main" id="{541AE348-AB29-024F-98FC-3A55CAB04941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19" name="0 tog Rectangle: Rounded Corners 14">
            <a:extLst>
              <a:ext uri="{FF2B5EF4-FFF2-40B4-BE49-F238E27FC236}">
                <a16:creationId xmlns:a16="http://schemas.microsoft.com/office/drawing/2014/main" id="{2170C553-3841-F341-A593-816742784723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20" name="9 Rectangle: Rounded Corners 14">
            <a:extLst>
              <a:ext uri="{FF2B5EF4-FFF2-40B4-BE49-F238E27FC236}">
                <a16:creationId xmlns:a16="http://schemas.microsoft.com/office/drawing/2014/main" id="{BF93D142-6B16-2144-98A0-8731B01F3015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21" name="8 Rectangle: Rounded Corners 14">
            <a:extLst>
              <a:ext uri="{FF2B5EF4-FFF2-40B4-BE49-F238E27FC236}">
                <a16:creationId xmlns:a16="http://schemas.microsoft.com/office/drawing/2014/main" id="{DF421D6E-BB38-8C4E-9651-58B2FEC1D57D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2" name="7 Rectangle: Rounded Corners 14">
            <a:extLst>
              <a:ext uri="{FF2B5EF4-FFF2-40B4-BE49-F238E27FC236}">
                <a16:creationId xmlns:a16="http://schemas.microsoft.com/office/drawing/2014/main" id="{C9C776A5-0BD5-2E4F-ADD3-CD0E86C0E5C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23" name="6 Rectangle: Rounded Corners 14">
            <a:extLst>
              <a:ext uri="{FF2B5EF4-FFF2-40B4-BE49-F238E27FC236}">
                <a16:creationId xmlns:a16="http://schemas.microsoft.com/office/drawing/2014/main" id="{1A9CA851-74D6-7845-8DDD-2462A6764584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24" name="5 Rectangle: Rounded Corners 14">
            <a:extLst>
              <a:ext uri="{FF2B5EF4-FFF2-40B4-BE49-F238E27FC236}">
                <a16:creationId xmlns:a16="http://schemas.microsoft.com/office/drawing/2014/main" id="{7472A553-3B5E-AE43-9C1B-32C85482727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25" name="4 Rectangle: Rounded Corners 14">
            <a:extLst>
              <a:ext uri="{FF2B5EF4-FFF2-40B4-BE49-F238E27FC236}">
                <a16:creationId xmlns:a16="http://schemas.microsoft.com/office/drawing/2014/main" id="{8D0FCA0C-3CD3-CB43-B361-550839B6EF4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26" name="3 Rectangle: Rounded Corners 14">
            <a:extLst>
              <a:ext uri="{FF2B5EF4-FFF2-40B4-BE49-F238E27FC236}">
                <a16:creationId xmlns:a16="http://schemas.microsoft.com/office/drawing/2014/main" id="{9F7FDD50-E9EF-F245-9EE9-9D93BD8DC98B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27" name="2 Rectangle: Rounded Corners 14">
            <a:extLst>
              <a:ext uri="{FF2B5EF4-FFF2-40B4-BE49-F238E27FC236}">
                <a16:creationId xmlns:a16="http://schemas.microsoft.com/office/drawing/2014/main" id="{989AABBF-9F10-6941-9C59-DF55731CA01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28" name="1 Rectangle: Rounded Corners 14">
            <a:extLst>
              <a:ext uri="{FF2B5EF4-FFF2-40B4-BE49-F238E27FC236}">
                <a16:creationId xmlns:a16="http://schemas.microsoft.com/office/drawing/2014/main" id="{3F91D767-940A-BD45-BAEA-02B7814A4108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29" name="0 tog Rectangle: Rounded Corners 14">
            <a:extLst>
              <a:ext uri="{FF2B5EF4-FFF2-40B4-BE49-F238E27FC236}">
                <a16:creationId xmlns:a16="http://schemas.microsoft.com/office/drawing/2014/main" id="{C0C11AE5-C039-FC41-A7B1-4F94533CCE13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30" name="9 Rectangle: Rounded Corners 14">
            <a:extLst>
              <a:ext uri="{FF2B5EF4-FFF2-40B4-BE49-F238E27FC236}">
                <a16:creationId xmlns:a16="http://schemas.microsoft.com/office/drawing/2014/main" id="{A0606936-2890-CA43-82AF-1B250BE05856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31" name="8 Rectangle: Rounded Corners 14">
            <a:extLst>
              <a:ext uri="{FF2B5EF4-FFF2-40B4-BE49-F238E27FC236}">
                <a16:creationId xmlns:a16="http://schemas.microsoft.com/office/drawing/2014/main" id="{EFFB3436-E44B-794B-B2ED-168AF12F814D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32" name="7 Rectangle: Rounded Corners 14">
            <a:extLst>
              <a:ext uri="{FF2B5EF4-FFF2-40B4-BE49-F238E27FC236}">
                <a16:creationId xmlns:a16="http://schemas.microsoft.com/office/drawing/2014/main" id="{3588C687-2896-8043-9921-9A693DAF9CCB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3" name="6 Rectangle: Rounded Corners 14">
            <a:extLst>
              <a:ext uri="{FF2B5EF4-FFF2-40B4-BE49-F238E27FC236}">
                <a16:creationId xmlns:a16="http://schemas.microsoft.com/office/drawing/2014/main" id="{91143901-B41B-7144-AFF9-551E3B4205B9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34" name="5 Rectangle: Rounded Corners 14">
            <a:extLst>
              <a:ext uri="{FF2B5EF4-FFF2-40B4-BE49-F238E27FC236}">
                <a16:creationId xmlns:a16="http://schemas.microsoft.com/office/drawing/2014/main" id="{AD170DF7-17D0-9B4C-9D1F-3669C4DF6A48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35" name="4 Rectangle: Rounded Corners 14">
            <a:extLst>
              <a:ext uri="{FF2B5EF4-FFF2-40B4-BE49-F238E27FC236}">
                <a16:creationId xmlns:a16="http://schemas.microsoft.com/office/drawing/2014/main" id="{CC00B329-437A-A84B-BEEB-EAB171B24DA4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36" name="3 Rectangle: Rounded Corners 14">
            <a:extLst>
              <a:ext uri="{FF2B5EF4-FFF2-40B4-BE49-F238E27FC236}">
                <a16:creationId xmlns:a16="http://schemas.microsoft.com/office/drawing/2014/main" id="{1CBFE2B1-9676-224C-AC81-84613EECEDC3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37" name="2 Rectangle: Rounded Corners 14">
            <a:extLst>
              <a:ext uri="{FF2B5EF4-FFF2-40B4-BE49-F238E27FC236}">
                <a16:creationId xmlns:a16="http://schemas.microsoft.com/office/drawing/2014/main" id="{007BBE01-8345-134F-B2BD-8079B3F99A84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38" name="1 Rectangle: Rounded Corners 14">
            <a:extLst>
              <a:ext uri="{FF2B5EF4-FFF2-40B4-BE49-F238E27FC236}">
                <a16:creationId xmlns:a16="http://schemas.microsoft.com/office/drawing/2014/main" id="{641B0C04-4CF6-624D-9CBA-F39E2D06A55B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39" name="0 tog Rectangle: Rounded Corners 14">
            <a:extLst>
              <a:ext uri="{FF2B5EF4-FFF2-40B4-BE49-F238E27FC236}">
                <a16:creationId xmlns:a16="http://schemas.microsoft.com/office/drawing/2014/main" id="{149B5FA8-F4DE-5147-ADAC-F6AB40AF5695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40" name="9 Rectangle: Rounded Corners 14">
            <a:extLst>
              <a:ext uri="{FF2B5EF4-FFF2-40B4-BE49-F238E27FC236}">
                <a16:creationId xmlns:a16="http://schemas.microsoft.com/office/drawing/2014/main" id="{22FD6910-B684-7147-9AFC-016FB8C0A44A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41" name="8 Rectangle: Rounded Corners 14">
            <a:extLst>
              <a:ext uri="{FF2B5EF4-FFF2-40B4-BE49-F238E27FC236}">
                <a16:creationId xmlns:a16="http://schemas.microsoft.com/office/drawing/2014/main" id="{AFB2C403-2975-7E47-9CDC-02F025C1B69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42" name="7 Rectangle: Rounded Corners 14">
            <a:extLst>
              <a:ext uri="{FF2B5EF4-FFF2-40B4-BE49-F238E27FC236}">
                <a16:creationId xmlns:a16="http://schemas.microsoft.com/office/drawing/2014/main" id="{0E18D41A-D982-B543-ABCF-BA12D8CF8301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43" name="6 Rectangle: Rounded Corners 14">
            <a:extLst>
              <a:ext uri="{FF2B5EF4-FFF2-40B4-BE49-F238E27FC236}">
                <a16:creationId xmlns:a16="http://schemas.microsoft.com/office/drawing/2014/main" id="{D63EFD3F-8CDB-214F-9A91-F8C5C1ABEA90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4" name="5 Rectangle: Rounded Corners 14">
            <a:extLst>
              <a:ext uri="{FF2B5EF4-FFF2-40B4-BE49-F238E27FC236}">
                <a16:creationId xmlns:a16="http://schemas.microsoft.com/office/drawing/2014/main" id="{9E70B8BC-3B3C-6C4D-A1B8-89D3CDB28C1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45" name="4 Rectangle: Rounded Corners 14">
            <a:extLst>
              <a:ext uri="{FF2B5EF4-FFF2-40B4-BE49-F238E27FC236}">
                <a16:creationId xmlns:a16="http://schemas.microsoft.com/office/drawing/2014/main" id="{6D2DC59E-CFAB-F741-92FD-FF8B6F82F241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46" name="3 Rectangle: Rounded Corners 14">
            <a:extLst>
              <a:ext uri="{FF2B5EF4-FFF2-40B4-BE49-F238E27FC236}">
                <a16:creationId xmlns:a16="http://schemas.microsoft.com/office/drawing/2014/main" id="{DE96C21C-6079-EF4B-ADC1-4F40744AF7E4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47" name="2 Rectangle: Rounded Corners 14">
            <a:extLst>
              <a:ext uri="{FF2B5EF4-FFF2-40B4-BE49-F238E27FC236}">
                <a16:creationId xmlns:a16="http://schemas.microsoft.com/office/drawing/2014/main" id="{0C9BD727-43DD-0644-A9CF-CDB182BC4A1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48" name="1 Rectangle: Rounded Corners 14">
            <a:extLst>
              <a:ext uri="{FF2B5EF4-FFF2-40B4-BE49-F238E27FC236}">
                <a16:creationId xmlns:a16="http://schemas.microsoft.com/office/drawing/2014/main" id="{C6D4D860-D9F4-FA45-A8F5-6C8C05921A42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49" name="0 tog Rectangle: Rounded Corners 14">
            <a:extLst>
              <a:ext uri="{FF2B5EF4-FFF2-40B4-BE49-F238E27FC236}">
                <a16:creationId xmlns:a16="http://schemas.microsoft.com/office/drawing/2014/main" id="{2DF4E493-7F5C-C441-8562-EF0BA8B4DD7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50" name="9 Rectangle: Rounded Corners 14">
            <a:extLst>
              <a:ext uri="{FF2B5EF4-FFF2-40B4-BE49-F238E27FC236}">
                <a16:creationId xmlns:a16="http://schemas.microsoft.com/office/drawing/2014/main" id="{E7BE2DD4-07BD-144A-9BB0-2938D7C3D253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51" name="8 Rectangle: Rounded Corners 14">
            <a:extLst>
              <a:ext uri="{FF2B5EF4-FFF2-40B4-BE49-F238E27FC236}">
                <a16:creationId xmlns:a16="http://schemas.microsoft.com/office/drawing/2014/main" id="{C243E655-BAEC-3B41-A731-08341537526A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52" name="7 Rectangle: Rounded Corners 14">
            <a:extLst>
              <a:ext uri="{FF2B5EF4-FFF2-40B4-BE49-F238E27FC236}">
                <a16:creationId xmlns:a16="http://schemas.microsoft.com/office/drawing/2014/main" id="{844BA348-CA3C-0B46-85AD-FE86A2C32150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53" name="6 Rectangle: Rounded Corners 14">
            <a:extLst>
              <a:ext uri="{FF2B5EF4-FFF2-40B4-BE49-F238E27FC236}">
                <a16:creationId xmlns:a16="http://schemas.microsoft.com/office/drawing/2014/main" id="{4426889A-4D35-B649-BB9F-02B3EA54CF09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54" name="5 Rectangle: Rounded Corners 14">
            <a:extLst>
              <a:ext uri="{FF2B5EF4-FFF2-40B4-BE49-F238E27FC236}">
                <a16:creationId xmlns:a16="http://schemas.microsoft.com/office/drawing/2014/main" id="{B8254D94-8AF8-2346-B065-9B4AA64DAB3C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5" name="4 Rectangle: Rounded Corners 14">
            <a:extLst>
              <a:ext uri="{FF2B5EF4-FFF2-40B4-BE49-F238E27FC236}">
                <a16:creationId xmlns:a16="http://schemas.microsoft.com/office/drawing/2014/main" id="{27DE29C8-2710-3A45-9E32-DDF6098610F4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56" name="3 Rectangle: Rounded Corners 14">
            <a:extLst>
              <a:ext uri="{FF2B5EF4-FFF2-40B4-BE49-F238E27FC236}">
                <a16:creationId xmlns:a16="http://schemas.microsoft.com/office/drawing/2014/main" id="{5736A7D6-9F28-4640-B529-3E5EC5728EA0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57" name="2 Rectangle: Rounded Corners 14">
            <a:extLst>
              <a:ext uri="{FF2B5EF4-FFF2-40B4-BE49-F238E27FC236}">
                <a16:creationId xmlns:a16="http://schemas.microsoft.com/office/drawing/2014/main" id="{6156A725-B570-F340-91DF-A59D855A29BE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58" name="1 Rectangle: Rounded Corners 14">
            <a:extLst>
              <a:ext uri="{FF2B5EF4-FFF2-40B4-BE49-F238E27FC236}">
                <a16:creationId xmlns:a16="http://schemas.microsoft.com/office/drawing/2014/main" id="{7E25D922-798A-EC44-B9E5-2A0F4B5F059B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59" name="0 tog Rectangle: Rounded Corners 14">
            <a:extLst>
              <a:ext uri="{FF2B5EF4-FFF2-40B4-BE49-F238E27FC236}">
                <a16:creationId xmlns:a16="http://schemas.microsoft.com/office/drawing/2014/main" id="{FFC5047D-2D9A-9542-9867-DB766A07160D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60" name="9 Rectangle: Rounded Corners 14">
            <a:extLst>
              <a:ext uri="{FF2B5EF4-FFF2-40B4-BE49-F238E27FC236}">
                <a16:creationId xmlns:a16="http://schemas.microsoft.com/office/drawing/2014/main" id="{7A696F9A-A8EF-EB4B-A0CC-0B6BFDF18C3E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61" name="8 Rectangle: Rounded Corners 14">
            <a:extLst>
              <a:ext uri="{FF2B5EF4-FFF2-40B4-BE49-F238E27FC236}">
                <a16:creationId xmlns:a16="http://schemas.microsoft.com/office/drawing/2014/main" id="{C390E010-83BF-414F-A820-0DC2B87A9CD2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62" name="7 Rectangle: Rounded Corners 14">
            <a:extLst>
              <a:ext uri="{FF2B5EF4-FFF2-40B4-BE49-F238E27FC236}">
                <a16:creationId xmlns:a16="http://schemas.microsoft.com/office/drawing/2014/main" id="{502F6440-EE25-1E47-8D39-91CF87B6E5E6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63" name="6 Rectangle: Rounded Corners 14">
            <a:extLst>
              <a:ext uri="{FF2B5EF4-FFF2-40B4-BE49-F238E27FC236}">
                <a16:creationId xmlns:a16="http://schemas.microsoft.com/office/drawing/2014/main" id="{B3BE2264-1D02-1C48-AF3B-61091472BBA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64" name="5 Rectangle: Rounded Corners 14">
            <a:extLst>
              <a:ext uri="{FF2B5EF4-FFF2-40B4-BE49-F238E27FC236}">
                <a16:creationId xmlns:a16="http://schemas.microsoft.com/office/drawing/2014/main" id="{BCCB5399-CCD1-424C-8079-D03D8024914A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65" name="4 Rectangle: Rounded Corners 14">
            <a:extLst>
              <a:ext uri="{FF2B5EF4-FFF2-40B4-BE49-F238E27FC236}">
                <a16:creationId xmlns:a16="http://schemas.microsoft.com/office/drawing/2014/main" id="{18A73445-3CA0-9040-8BC3-F2C9589B1D2F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6" name="3 Rectangle: Rounded Corners 14">
            <a:extLst>
              <a:ext uri="{FF2B5EF4-FFF2-40B4-BE49-F238E27FC236}">
                <a16:creationId xmlns:a16="http://schemas.microsoft.com/office/drawing/2014/main" id="{3D03245B-5FA2-1E44-A89E-6D703CFB797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67" name="2 Rectangle: Rounded Corners 14">
            <a:extLst>
              <a:ext uri="{FF2B5EF4-FFF2-40B4-BE49-F238E27FC236}">
                <a16:creationId xmlns:a16="http://schemas.microsoft.com/office/drawing/2014/main" id="{B25F0CE6-1B2B-E94E-9684-28663C4CFDCA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68" name="1 Rectangle: Rounded Corners 14">
            <a:extLst>
              <a:ext uri="{FF2B5EF4-FFF2-40B4-BE49-F238E27FC236}">
                <a16:creationId xmlns:a16="http://schemas.microsoft.com/office/drawing/2014/main" id="{2909D369-6EE3-6943-A1FF-217E383017FC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69" name="0 tog Rectangle: Rounded Corners 14">
            <a:extLst>
              <a:ext uri="{FF2B5EF4-FFF2-40B4-BE49-F238E27FC236}">
                <a16:creationId xmlns:a16="http://schemas.microsoft.com/office/drawing/2014/main" id="{70DE52FB-A8B6-4440-A8ED-A23BADF991A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70" name="9 Rectangle: Rounded Corners 14">
            <a:extLst>
              <a:ext uri="{FF2B5EF4-FFF2-40B4-BE49-F238E27FC236}">
                <a16:creationId xmlns:a16="http://schemas.microsoft.com/office/drawing/2014/main" id="{E363FB9A-38B2-3C47-A0A5-55BAFF38FBA0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71" name="8 Rectangle: Rounded Corners 14">
            <a:extLst>
              <a:ext uri="{FF2B5EF4-FFF2-40B4-BE49-F238E27FC236}">
                <a16:creationId xmlns:a16="http://schemas.microsoft.com/office/drawing/2014/main" id="{A3380151-7DBB-CF43-9361-C3162881290C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72" name="7 Rectangle: Rounded Corners 14">
            <a:extLst>
              <a:ext uri="{FF2B5EF4-FFF2-40B4-BE49-F238E27FC236}">
                <a16:creationId xmlns:a16="http://schemas.microsoft.com/office/drawing/2014/main" id="{F3F29C4E-96BA-7842-AA7A-43F5C6B24750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73" name="6 Rectangle: Rounded Corners 14">
            <a:extLst>
              <a:ext uri="{FF2B5EF4-FFF2-40B4-BE49-F238E27FC236}">
                <a16:creationId xmlns:a16="http://schemas.microsoft.com/office/drawing/2014/main" id="{40736603-6B50-4842-9676-6D8715810844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74" name="5 Rectangle: Rounded Corners 14">
            <a:extLst>
              <a:ext uri="{FF2B5EF4-FFF2-40B4-BE49-F238E27FC236}">
                <a16:creationId xmlns:a16="http://schemas.microsoft.com/office/drawing/2014/main" id="{D6488694-99D9-5846-BFBC-7392255360E4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75" name="4 Rectangle: Rounded Corners 14">
            <a:extLst>
              <a:ext uri="{FF2B5EF4-FFF2-40B4-BE49-F238E27FC236}">
                <a16:creationId xmlns:a16="http://schemas.microsoft.com/office/drawing/2014/main" id="{E392318C-4562-B047-A9E4-A402DCF3C598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76" name="3 Rectangle: Rounded Corners 14">
            <a:extLst>
              <a:ext uri="{FF2B5EF4-FFF2-40B4-BE49-F238E27FC236}">
                <a16:creationId xmlns:a16="http://schemas.microsoft.com/office/drawing/2014/main" id="{0095F345-8713-DD4A-BCCA-68D4A3286662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7" name="2 Rectangle: Rounded Corners 14">
            <a:extLst>
              <a:ext uri="{FF2B5EF4-FFF2-40B4-BE49-F238E27FC236}">
                <a16:creationId xmlns:a16="http://schemas.microsoft.com/office/drawing/2014/main" id="{E40DE585-338C-E443-9516-A99D9D8C4562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78" name="1 Rectangle: Rounded Corners 14">
            <a:extLst>
              <a:ext uri="{FF2B5EF4-FFF2-40B4-BE49-F238E27FC236}">
                <a16:creationId xmlns:a16="http://schemas.microsoft.com/office/drawing/2014/main" id="{04A4E04C-AF36-1E42-A791-8457AFE9DF99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79" name="0 tog Rectangle: Rounded Corners 14">
            <a:extLst>
              <a:ext uri="{FF2B5EF4-FFF2-40B4-BE49-F238E27FC236}">
                <a16:creationId xmlns:a16="http://schemas.microsoft.com/office/drawing/2014/main" id="{8C595E01-CFD2-6C43-8156-0DD183B78A86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80" name="9 Rectangle: Rounded Corners 14">
            <a:extLst>
              <a:ext uri="{FF2B5EF4-FFF2-40B4-BE49-F238E27FC236}">
                <a16:creationId xmlns:a16="http://schemas.microsoft.com/office/drawing/2014/main" id="{00A17D26-D4AB-A646-844B-6677FDC4DBDF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81" name="8 Rectangle: Rounded Corners 14">
            <a:extLst>
              <a:ext uri="{FF2B5EF4-FFF2-40B4-BE49-F238E27FC236}">
                <a16:creationId xmlns:a16="http://schemas.microsoft.com/office/drawing/2014/main" id="{433AE02A-F38B-6545-AC55-EBFFBE412834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82" name="7 Rectangle: Rounded Corners 14">
            <a:extLst>
              <a:ext uri="{FF2B5EF4-FFF2-40B4-BE49-F238E27FC236}">
                <a16:creationId xmlns:a16="http://schemas.microsoft.com/office/drawing/2014/main" id="{3C5EB17D-20C0-2948-9714-340C6EE1237C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83" name="6 Rectangle: Rounded Corners 14">
            <a:extLst>
              <a:ext uri="{FF2B5EF4-FFF2-40B4-BE49-F238E27FC236}">
                <a16:creationId xmlns:a16="http://schemas.microsoft.com/office/drawing/2014/main" id="{E811E262-0942-7B4C-837A-74DE6DD9F5B5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84" name="5 Rectangle: Rounded Corners 14">
            <a:extLst>
              <a:ext uri="{FF2B5EF4-FFF2-40B4-BE49-F238E27FC236}">
                <a16:creationId xmlns:a16="http://schemas.microsoft.com/office/drawing/2014/main" id="{17D98591-29EF-AC4F-8CC8-6B050661176B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85" name="4 Rectangle: Rounded Corners 14">
            <a:extLst>
              <a:ext uri="{FF2B5EF4-FFF2-40B4-BE49-F238E27FC236}">
                <a16:creationId xmlns:a16="http://schemas.microsoft.com/office/drawing/2014/main" id="{A1B799E2-C112-1849-8B85-2427763FC356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86" name="3 Rectangle: Rounded Corners 14">
            <a:extLst>
              <a:ext uri="{FF2B5EF4-FFF2-40B4-BE49-F238E27FC236}">
                <a16:creationId xmlns:a16="http://schemas.microsoft.com/office/drawing/2014/main" id="{CF5EFB8F-4320-B54E-B5ED-7B62B5CB1C99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87" name="2 Rectangle: Rounded Corners 14">
            <a:extLst>
              <a:ext uri="{FF2B5EF4-FFF2-40B4-BE49-F238E27FC236}">
                <a16:creationId xmlns:a16="http://schemas.microsoft.com/office/drawing/2014/main" id="{CABDEFCA-A174-7742-9041-E76EDAAE0F82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8" name="1 Rectangle: Rounded Corners 14">
            <a:extLst>
              <a:ext uri="{FF2B5EF4-FFF2-40B4-BE49-F238E27FC236}">
                <a16:creationId xmlns:a16="http://schemas.microsoft.com/office/drawing/2014/main" id="{A9689594-0CB6-9A48-B81B-72F7BB547771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89" name="0 tog Rectangle: Rounded Corners 14">
            <a:extLst>
              <a:ext uri="{FF2B5EF4-FFF2-40B4-BE49-F238E27FC236}">
                <a16:creationId xmlns:a16="http://schemas.microsoft.com/office/drawing/2014/main" id="{1675E61D-B946-CC4B-B143-ABFA0D7827A1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pic>
        <p:nvPicPr>
          <p:cNvPr id="2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id="{D8CA9FBC-956C-EC46-8961-3AED8A5DDF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0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id="{E1709191-6897-C145-A33D-08E9F6B8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1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id="{15F07073-73F4-8D42-A54E-39476F6ACF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5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id="{DDC9B4E1-2CC3-E747-8842-A85BB5FBBC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6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id="{79D72AED-8DCA-3D42-A7A1-64430628DB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7" name="Woop woop woop" descr="Woop woop... (Dr Zoiderberg).mp3">
            <a:hlinkClick r:id="" action="ppaction://media"/>
            <a:extLst>
              <a:ext uri="{FF2B5EF4-FFF2-40B4-BE49-F238E27FC236}">
                <a16:creationId xmlns:a16="http://schemas.microsoft.com/office/drawing/2014/main" id="{E834A3CC-3790-1944-9B41-239B17EDA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3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B82040EB-B8A3-BB49-856F-45E22BCD18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8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D163769E-D6E8-CE4E-B9DB-1099F4444A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9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B1E8BFED-B8EE-244B-9613-1CE7F555C9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0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788B6C10-2A2B-0749-9BDA-CD342475A4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1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E98F0AA7-FB61-4548-A3BB-A216C74E4C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2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C7ED5B26-CCCB-484D-B220-408FE2AD4F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3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BD3402BD-E537-EE49-9CE9-4E6A39D7CB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1026" name="Picture 2" descr="Seedless Watermelon, 1 ct - BJs WholeSale Club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4" y="822008"/>
            <a:ext cx="963391" cy="9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0F891615-1D8C-C246-929B-1BC3CF8ABF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2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9BE4055E-2EB0-1443-945D-35AB46E3D1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3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CFF791C3-E0F8-1D4A-AD95-46447EE1B8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4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88FB1E1E-C566-304D-B45A-3F187497C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5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32C58509-9C05-1B4D-BC27-4C23BB1285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6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1DD04E18-5C63-714B-8152-902D2F1D63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7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9748B226-25D1-8547-AF88-CE6DEF04DC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8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B8049F01-DC11-1146-B516-2A9D7DE2B1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9" name="Willhelm scream" descr="Wilhelm Scream sound effect.mp3">
            <a:hlinkClick r:id="" action="ppaction://media"/>
            <a:extLst>
              <a:ext uri="{FF2B5EF4-FFF2-40B4-BE49-F238E27FC236}">
                <a16:creationId xmlns:a16="http://schemas.microsoft.com/office/drawing/2014/main" id="{7E26842C-B894-D246-87F4-79C643ABC8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32" name="Splat">
            <a:extLst>
              <a:ext uri="{FF2B5EF4-FFF2-40B4-BE49-F238E27FC236}">
                <a16:creationId xmlns:a16="http://schemas.microsoft.com/office/drawing/2014/main" id="{7BEBC8DC-15E3-B34C-AC6A-7194E99A7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7573" y="3350695"/>
            <a:ext cx="2394500" cy="22860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733" name="Hammer">
            <a:extLst>
              <a:ext uri="{FF2B5EF4-FFF2-40B4-BE49-F238E27FC236}">
                <a16:creationId xmlns:a16="http://schemas.microsoft.com/office/drawing/2014/main" id="{04FF220E-5A36-EA4E-B091-1E772C3B2B1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19579015">
            <a:off x="4350879" y="3247268"/>
            <a:ext cx="1188720" cy="1188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4" name="TextBox 733">
            <a:extLst>
              <a:ext uri="{FF2B5EF4-FFF2-40B4-BE49-F238E27FC236}">
                <a16:creationId xmlns:a16="http://schemas.microsoft.com/office/drawing/2014/main" id="{D7250D3B-2F73-3943-8FBB-BEE19C0744B7}"/>
              </a:ext>
            </a:extLst>
          </p:cNvPr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50</a:t>
            </a:r>
            <a:endParaRPr kumimoji="0" lang="en-US" sz="24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449" name="Rectangle 448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5" name="Rectangle 734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736" name="Rectangle 73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7" name="Rectangle 736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6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8" name="Rectangle 737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7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9" name="Rectangle 738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8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0" name="Rectangle 739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1" name="Rectangle 740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5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9</a:t>
            </a:r>
          </a:p>
        </p:txBody>
      </p:sp>
      <p:sp>
        <p:nvSpPr>
          <p:cNvPr id="745" name="Rectangle 744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6" name="Rectangle 74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11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pic>
        <p:nvPicPr>
          <p:cNvPr id="1028" name="Picture 4" descr="Sainsbury&amp;#39;s Baby Watermelon | Sainsbury&amp;#39;s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78" y="894135"/>
            <a:ext cx="908207" cy="9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sh Water Melon (1kg) at Rs 40/kilogram | Watermelon | ID: 17980161012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600" l="9980" r="89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63" y="664275"/>
            <a:ext cx="1090171" cy="11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termelon, Large Seedless | Walmart Canada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22" b="977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27" y="2114297"/>
            <a:ext cx="1447346" cy="9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10" descr="Why You Need to Try the Yellow Watermelon | Southern Livin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86" b="952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94" y="2030530"/>
            <a:ext cx="1592547" cy="11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termelon - whole, half. – A&amp;amp;T Cooper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84" b="90000" l="0" r="96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11" y="1150428"/>
            <a:ext cx="1096512" cy="1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sert King Melon Information - Tips For Growing Desert King Watermelons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667" b="99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19" y="3523533"/>
            <a:ext cx="1164153" cy="8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ole Melon Images, Stock Photos &amp;amp; Vectors | Shutterstock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30" y="3191173"/>
            <a:ext cx="1344885" cy="14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0Pcs Blue Watermelon Plants,Giant Watermelon Plants, Organic Fruit  Vegetable Plants,Variety Plant for Home Garden : Amazon.in: Garden &amp;amp;  Outdoors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4" r="26896"/>
          <a:stretch/>
        </p:blipFill>
        <p:spPr bwMode="auto">
          <a:xfrm>
            <a:off x="5413565" y="3264046"/>
            <a:ext cx="1131377" cy="12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owing Square Watermelons - Information About A Watermelon Grown Square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26" y="3393530"/>
            <a:ext cx="1789277" cy="13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atermelon Fruit at Rs 12/kilogram | Watermelon | ID: 15198494748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2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85" y="1996439"/>
            <a:ext cx="1524683" cy="15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mages.twinkl.co.uk/tw1n/image/private/t_630/u/ux/chafinch-flying-flight-bird-animal-ks1_ver_1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697">
            <a:off x="6711571" y="-2287718"/>
            <a:ext cx="1340629" cy="1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atermelon Seeds, Water Melon Striped Oval Tarbooz 20 Seeds by AllThatGrows  : Amazon.in: Garden &amp;amp; Outdoors"/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670" b="89286" l="0" r="97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47" y="2124936"/>
            <a:ext cx="1221450" cy="9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10" descr="https://images.twinkl.co.uk/tw1n/image/private/t_630/u/ux/chafinch-flying-flight-bird-animal-ks1_ver_1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697">
            <a:off x="3483937" y="-2317785"/>
            <a:ext cx="1340629" cy="1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3" fill="hold"/>
                                        <p:tgtEl>
                                          <p:spTgt spid="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3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63" fill="hold"/>
                                        <p:tgtEl>
                                          <p:spTgt spid="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3" fill="hold"/>
                                        <p:tgtEl>
                                          <p:spTgt spid="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63" fill="hold"/>
                                        <p:tgtEl>
                                          <p:spTgt spid="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63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63" fill="hold"/>
                                        <p:tgtEl>
                                          <p:spTgt spid="4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90" fill="hold"/>
                                        <p:tgtEl>
                                          <p:spTgt spid="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3" fill="hold"/>
                                        <p:tgtEl>
                                          <p:spTgt spid="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63" fill="hold"/>
                                        <p:tgtEl>
                                          <p:spTgt spid="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3" fill="hold"/>
                                        <p:tgtEl>
                                          <p:spTgt spid="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7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3" fill="hold"/>
                                        <p:tgtEl>
                                          <p:spTgt spid="4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3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" fill="hold"/>
                                        <p:tgtEl>
                                          <p:spTgt spid="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63" fill="hold"/>
                                        <p:tgtEl>
                                          <p:spTgt spid="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3" fill="hold"/>
                                        <p:tgtEl>
                                          <p:spTgt spid="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1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4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0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6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5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4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2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0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2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1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audio>
              <p:cMediaNode vol="80000">
                <p:cTn id="72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0"/>
                </p:tgtEl>
              </p:cMediaNode>
            </p:audio>
            <p:audio>
              <p:cMediaNode vol="80000">
                <p:cTn id="7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1"/>
                </p:tgtEl>
              </p:cMediaNode>
            </p:audio>
            <p:audio>
              <p:cMediaNode vol="80000">
                <p:cTn id="7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5"/>
                </p:tgtEl>
              </p:cMediaNode>
            </p:audio>
            <p:audio>
              <p:cMediaNode vol="80000">
                <p:cTn id="73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"/>
                </p:tgtEl>
              </p:cMediaNode>
            </p:audio>
            <p:audio>
              <p:cMediaNode vol="80000">
                <p:cTn id="73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"/>
                </p:tgtEl>
              </p:cMediaNode>
            </p:audio>
            <p:audio>
              <p:cMediaNode vol="100000">
                <p:cTn id="73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73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"/>
                </p:tgtEl>
              </p:cMediaNode>
            </p:audio>
            <p:audio>
              <p:cMediaNode vol="100000">
                <p:cTn id="73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"/>
                </p:tgtEl>
              </p:cMediaNode>
            </p:audio>
            <p:audio>
              <p:cMediaNode vol="100000">
                <p:cTn id="73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0"/>
                </p:tgtEl>
              </p:cMediaNode>
            </p:audio>
            <p:audio>
              <p:cMediaNode vol="100000">
                <p:cTn id="73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1"/>
                </p:tgtEl>
              </p:cMediaNode>
            </p:audio>
            <p:audio>
              <p:cMediaNode vol="100000">
                <p:cTn id="7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2"/>
                </p:tgtEl>
              </p:cMediaNode>
            </p:audio>
            <p:audio>
              <p:cMediaNode vol="100000">
                <p:cTn id="74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3"/>
                </p:tgtEl>
              </p:cMediaNode>
            </p:audio>
            <p:audio>
              <p:cMediaNode vol="100000">
                <p:cTn id="74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"/>
                </p:tgtEl>
              </p:cMediaNode>
            </p:audio>
            <p:audio>
              <p:cMediaNode vol="100000">
                <p:cTn id="7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2"/>
                </p:tgtEl>
              </p:cMediaNode>
            </p:audio>
            <p:audio>
              <p:cMediaNode vol="100000">
                <p:cTn id="7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3"/>
                </p:tgtEl>
              </p:cMediaNode>
            </p:audio>
            <p:audio>
              <p:cMediaNode vol="100000">
                <p:cTn id="74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4"/>
                </p:tgtEl>
              </p:cMediaNode>
            </p:audio>
            <p:audio>
              <p:cMediaNode vol="100000">
                <p:cTn id="74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"/>
                </p:tgtEl>
              </p:cMediaNode>
            </p:audio>
            <p:audio>
              <p:cMediaNode vol="100000">
                <p:cTn id="74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"/>
                </p:tgtEl>
              </p:cMediaNode>
            </p:audio>
            <p:audio>
              <p:cMediaNode vol="100000">
                <p:cTn id="74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"/>
                </p:tgtEl>
              </p:cMediaNode>
            </p:audio>
            <p:audio>
              <p:cMediaNode vol="100000">
                <p:cTn id="74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8"/>
                </p:tgtEl>
              </p:cMediaNode>
            </p:audio>
            <p:audio>
              <p:cMediaNode vol="100000">
                <p:cTn id="75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9"/>
                </p:tgtEl>
              </p:cMediaNode>
            </p:audio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0" dur="20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063"/>
                            </p:stCondLst>
                            <p:childTnLst>
                              <p:par>
                                <p:cTn id="7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3563"/>
                            </p:stCondLst>
                            <p:childTnLst>
                              <p:par>
                                <p:cTn id="7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4063"/>
                            </p:stCondLst>
                            <p:childTnLst>
                              <p:par>
                                <p:cTn id="78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2" dur="2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1" fill="hold">
                      <p:stCondLst>
                        <p:cond delay="0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5" dur="2063" fill="hold"/>
                                        <p:tgtEl>
                                          <p:spTgt spid="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063"/>
                            </p:stCondLst>
                            <p:childTnLst>
                              <p:par>
                                <p:cTn id="8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3563"/>
                            </p:stCondLst>
                            <p:childTnLst>
                              <p:par>
                                <p:cTn id="8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4063"/>
                            </p:stCondLst>
                            <p:childTnLst>
                              <p:par>
                                <p:cTn id="84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7" fill="hold">
                      <p:stCondLst>
                        <p:cond delay="0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500"/>
                            </p:stCondLst>
                            <p:childTnLst>
                              <p:par>
                                <p:cTn id="8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000"/>
                            </p:stCondLst>
                            <p:childTnLst>
                              <p:par>
                                <p:cTn id="8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8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1" fill="hold">
                      <p:stCondLst>
                        <p:cond delay="0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000"/>
                            </p:stCondLst>
                            <p:childTnLst>
                              <p:par>
                                <p:cTn id="9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500"/>
                            </p:stCondLst>
                            <p:childTnLst>
                              <p:par>
                                <p:cTn id="9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92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5" fill="hold">
                      <p:stCondLst>
                        <p:cond delay="0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690"/>
                            </p:stCondLst>
                            <p:childTnLst>
                              <p:par>
                                <p:cTn id="9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4190"/>
                            </p:stCondLst>
                            <p:childTnLst>
                              <p:par>
                                <p:cTn id="9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4690"/>
                            </p:stCondLst>
                            <p:childTnLst>
                              <p:par>
                                <p:cTn id="9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9" dur="2063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0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2063"/>
                            </p:stCondLst>
                            <p:childTnLst>
                              <p:par>
                                <p:cTn id="9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3563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4063"/>
                            </p:stCondLst>
                            <p:childTnLst>
                              <p:par>
                                <p:cTn id="9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9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7" fill="hold">
                      <p:stCondLst>
                        <p:cond delay="0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5" dur="1" fill="hold"/>
                                        <p:tgtEl>
                                          <p:spTgt spid="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6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8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1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4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>
                            <p:stCondLst>
                              <p:cond delay="500"/>
                            </p:stCondLst>
                            <p:childTnLst>
                              <p:par>
                                <p:cTn id="10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8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2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3" fill="hold">
                      <p:stCondLst>
                        <p:cond delay="0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1" dur="2063" fill="hold"/>
                                        <p:tgtEl>
                                          <p:spTgt spid="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2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2" fill="hold">
                            <p:stCondLst>
                              <p:cond delay="2063"/>
                            </p:stCondLst>
                            <p:childTnLst>
                              <p:par>
                                <p:cTn id="10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>
                            <p:stCondLst>
                              <p:cond delay="3563"/>
                            </p:stCondLst>
                            <p:childTnLst>
                              <p:par>
                                <p:cTn id="10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4063"/>
                            </p:stCondLst>
                            <p:childTnLst>
                              <p:par>
                                <p:cTn id="10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9" fill="hold">
                      <p:stCondLst>
                        <p:cond delay="0"/>
                      </p:stCondLst>
                      <p:childTnLst>
                        <p:par>
                          <p:cTn id="1070" fill="hold">
                            <p:stCondLst>
                              <p:cond delay="0"/>
                            </p:stCondLst>
                            <p:childTnLst>
                              <p:par>
                                <p:cTn id="10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7" dur="2063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>
                            <p:stCondLst>
                              <p:cond delay="2063"/>
                            </p:stCondLst>
                            <p:childTnLst>
                              <p:par>
                                <p:cTn id="108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>
                            <p:stCondLst>
                              <p:cond delay="3563"/>
                            </p:stCondLst>
                            <p:childTnLst>
                              <p:par>
                                <p:cTn id="10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4063"/>
                            </p:stCondLst>
                            <p:childTnLst>
                              <p:par>
                                <p:cTn id="109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9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0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5" fill="hold">
                      <p:stCondLst>
                        <p:cond delay="0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3" dur="2063" fill="hold"/>
                                        <p:tgtEl>
                                          <p:spTgt spid="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2063"/>
                            </p:stCondLst>
                            <p:childTnLst>
                              <p:par>
                                <p:cTn id="11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>
                            <p:stCondLst>
                              <p:cond delay="3563"/>
                            </p:stCondLst>
                            <p:childTnLst>
                              <p:par>
                                <p:cTn id="1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4063"/>
                            </p:stCondLst>
                            <p:childTnLst>
                              <p:par>
                                <p:cTn id="11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>
                            <p:stCondLst>
                              <p:cond delay="5063"/>
                            </p:stCondLst>
                            <p:childTnLst>
                              <p:par>
                                <p:cTn id="1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-0.01528 0.43796 " pathEditMode="relative" rAng="0" ptsTypes="AA">
                                      <p:cBhvr>
                                        <p:cTn id="11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21914"/>
                                    </p:animMotion>
                                  </p:childTnLst>
                                </p:cTn>
                              </p:par>
                              <p:par>
                                <p:cTn id="114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0" fill="hold">
                      <p:stCondLst>
                        <p:cond delay="0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8" dur="1" fill="hold"/>
                                        <p:tgtEl>
                                          <p:spTgt spid="7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9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2690"/>
                            </p:stCondLst>
                            <p:childTnLst>
                              <p:par>
                                <p:cTn id="11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3" fill="hold">
                            <p:stCondLst>
                              <p:cond delay="4190"/>
                            </p:stCondLst>
                            <p:childTnLst>
                              <p:par>
                                <p:cTn id="1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4690"/>
                            </p:stCondLst>
                            <p:childTnLst>
                              <p:par>
                                <p:cTn id="117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8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5690"/>
                            </p:stCondLst>
                            <p:childTnLst>
                              <p:par>
                                <p:cTn id="11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46914E-6 L 0.00243 0.72222 " pathEditMode="relative" rAng="0" ptsTypes="AA">
                                      <p:cBhvr>
                                        <p:cTn id="118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6111"/>
                                    </p:animMotion>
                                  </p:childTnLst>
                                </p:cTn>
                              </p:par>
                              <p:par>
                                <p:cTn id="118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7" grpId="0"/>
      <p:bldP spid="47" grpId="1"/>
      <p:bldP spid="65" grpId="0"/>
      <p:bldP spid="68" grpId="0"/>
      <p:bldP spid="68" grpId="1"/>
      <p:bldP spid="71" grpId="0"/>
      <p:bldP spid="96" grpId="0"/>
      <p:bldP spid="127" grpId="0"/>
      <p:bldP spid="133" grpId="0"/>
      <p:bldP spid="136" grpId="0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  <p:bldP spid="524" grpId="0" animBg="1"/>
      <p:bldP spid="524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528" grpId="0" animBg="1"/>
      <p:bldP spid="528" grpId="1" animBg="1"/>
      <p:bldP spid="529" grpId="0" animBg="1"/>
      <p:bldP spid="529" grpId="1" animBg="1"/>
      <p:bldP spid="530" grpId="0" animBg="1"/>
      <p:bldP spid="530" grpId="1" animBg="1"/>
      <p:bldP spid="531" grpId="0" animBg="1"/>
      <p:bldP spid="531" grpId="1" animBg="1"/>
      <p:bldP spid="532" grpId="0" animBg="1"/>
      <p:bldP spid="532" grpId="1" animBg="1"/>
      <p:bldP spid="533" grpId="0" animBg="1"/>
      <p:bldP spid="533" grpId="1" animBg="1"/>
      <p:bldP spid="534" grpId="0" animBg="1"/>
      <p:bldP spid="534" grpId="1" animBg="1"/>
      <p:bldP spid="535" grpId="0" animBg="1"/>
      <p:bldP spid="535" grpId="1" animBg="1"/>
      <p:bldP spid="536" grpId="0" animBg="1"/>
      <p:bldP spid="536" grpId="1" animBg="1"/>
      <p:bldP spid="537" grpId="0" animBg="1"/>
      <p:bldP spid="537" grpId="1" animBg="1"/>
      <p:bldP spid="538" grpId="0" animBg="1"/>
      <p:bldP spid="538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  <p:bldP spid="542" grpId="0" animBg="1"/>
      <p:bldP spid="542" grpId="1" animBg="1"/>
      <p:bldP spid="543" grpId="0" animBg="1"/>
      <p:bldP spid="543" grpId="1" animBg="1"/>
      <p:bldP spid="544" grpId="0" animBg="1"/>
      <p:bldP spid="544" grpId="1" animBg="1"/>
      <p:bldP spid="545" grpId="0" animBg="1"/>
      <p:bldP spid="545" grpId="1" animBg="1"/>
      <p:bldP spid="546" grpId="0" animBg="1"/>
      <p:bldP spid="546" grpId="1" animBg="1"/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 animBg="1"/>
      <p:bldP spid="550" grpId="1" animBg="1"/>
      <p:bldP spid="551" grpId="0" animBg="1"/>
      <p:bldP spid="551" grpId="1" animBg="1"/>
      <p:bldP spid="552" grpId="0" animBg="1"/>
      <p:bldP spid="552" grpId="1" animBg="1"/>
      <p:bldP spid="553" grpId="0" animBg="1"/>
      <p:bldP spid="553" grpId="1" animBg="1"/>
      <p:bldP spid="554" grpId="0" animBg="1"/>
      <p:bldP spid="554" grpId="1" animBg="1"/>
      <p:bldP spid="555" grpId="0" animBg="1"/>
      <p:bldP spid="555" grpId="1" animBg="1"/>
      <p:bldP spid="556" grpId="0" animBg="1"/>
      <p:bldP spid="556" grpId="1" animBg="1"/>
      <p:bldP spid="557" grpId="0" animBg="1"/>
      <p:bldP spid="557" grpId="1" animBg="1"/>
      <p:bldP spid="558" grpId="0" animBg="1"/>
      <p:bldP spid="558" grpId="1" animBg="1"/>
      <p:bldP spid="559" grpId="0" animBg="1"/>
      <p:bldP spid="559" grpId="1" animBg="1"/>
      <p:bldP spid="560" grpId="0" animBg="1"/>
      <p:bldP spid="560" grpId="1" animBg="1"/>
      <p:bldP spid="561" grpId="0" animBg="1"/>
      <p:bldP spid="561" grpId="1" animBg="1"/>
      <p:bldP spid="562" grpId="0" animBg="1"/>
      <p:bldP spid="562" grpId="1" animBg="1"/>
      <p:bldP spid="563" grpId="0" animBg="1"/>
      <p:bldP spid="563" grpId="1" animBg="1"/>
      <p:bldP spid="564" grpId="0" animBg="1"/>
      <p:bldP spid="564" grpId="1" animBg="1"/>
      <p:bldP spid="565" grpId="0" animBg="1"/>
      <p:bldP spid="565" grpId="1" animBg="1"/>
      <p:bldP spid="566" grpId="0" animBg="1"/>
      <p:bldP spid="566" grpId="1" animBg="1"/>
      <p:bldP spid="567" grpId="0" animBg="1"/>
      <p:bldP spid="567" grpId="1" animBg="1"/>
      <p:bldP spid="568" grpId="0" animBg="1"/>
      <p:bldP spid="568" grpId="1" animBg="1"/>
      <p:bldP spid="569" grpId="0" animBg="1"/>
      <p:bldP spid="569" grpId="1" animBg="1"/>
      <p:bldP spid="570" grpId="0" animBg="1"/>
      <p:bldP spid="570" grpId="1" animBg="1"/>
      <p:bldP spid="571" grpId="0" animBg="1"/>
      <p:bldP spid="571" grpId="1" animBg="1"/>
      <p:bldP spid="572" grpId="0" animBg="1"/>
      <p:bldP spid="572" grpId="1" animBg="1"/>
      <p:bldP spid="573" grpId="0" animBg="1"/>
      <p:bldP spid="573" grpId="1" animBg="1"/>
      <p:bldP spid="574" grpId="0" animBg="1"/>
      <p:bldP spid="574" grpId="1" animBg="1"/>
      <p:bldP spid="575" grpId="0" animBg="1"/>
      <p:bldP spid="575" grpId="1" animBg="1"/>
      <p:bldP spid="576" grpId="0" animBg="1"/>
      <p:bldP spid="576" grpId="1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0" grpId="0" animBg="1"/>
      <p:bldP spid="580" grpId="1" animBg="1"/>
      <p:bldP spid="581" grpId="0" animBg="1"/>
      <p:bldP spid="581" grpId="1" animBg="1"/>
      <p:bldP spid="582" grpId="0" animBg="1"/>
      <p:bldP spid="582" grpId="1" animBg="1"/>
      <p:bldP spid="583" grpId="0" animBg="1"/>
      <p:bldP spid="583" grpId="1" animBg="1"/>
      <p:bldP spid="584" grpId="0" animBg="1"/>
      <p:bldP spid="584" grpId="1" animBg="1"/>
      <p:bldP spid="585" grpId="0" animBg="1"/>
      <p:bldP spid="585" grpId="1" animBg="1"/>
      <p:bldP spid="586" grpId="0" animBg="1"/>
      <p:bldP spid="586" grpId="1" animBg="1"/>
      <p:bldP spid="587" grpId="0" animBg="1"/>
      <p:bldP spid="587" grpId="1" animBg="1"/>
      <p:bldP spid="588" grpId="0" animBg="1"/>
      <p:bldP spid="588" grpId="1" animBg="1"/>
      <p:bldP spid="589" grpId="0" animBg="1"/>
      <p:bldP spid="589" grpId="1" animBg="1"/>
      <p:bldP spid="7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1"/>
            <a:ext cx="6815280" cy="509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1" y="2764979"/>
            <a:ext cx="1520163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ACTIVITY 4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2" y="2844366"/>
            <a:ext cx="1520165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ACTIVITY 5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6184328" y="1659225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6399520" y="186872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5820864" y="2836088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ACTIVITY 6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8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19928" y="1679790"/>
            <a:ext cx="1080300" cy="1080300"/>
          </a:xfrm>
          <a:prstGeom prst="ellipse">
            <a:avLst/>
          </a:prstGeom>
          <a:solidFill>
            <a:srgbClr val="FF99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135120" y="1889288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0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564199" y="285114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FF9933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FF993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01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4905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0" y="4598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69ECD7-FA9D-4689-9B4B-9EF2422C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27" b="8063"/>
          <a:stretch/>
        </p:blipFill>
        <p:spPr>
          <a:xfrm>
            <a:off x="1886016" y="1100501"/>
            <a:ext cx="5157736" cy="27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6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19" y="2092769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14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5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337</Words>
  <Application>Microsoft Office PowerPoint</Application>
  <PresentationFormat>On-screen Show (16:9)</PresentationFormat>
  <Paragraphs>172</Paragraphs>
  <Slides>27</Slides>
  <Notes>24</Notes>
  <HiddenSlides>0</HiddenSlides>
  <MMClips>48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Hind</vt:lpstr>
      <vt:lpstr>Porky's</vt:lpstr>
      <vt:lpstr>Coming Soon</vt:lpstr>
      <vt:lpstr>Cooper Black</vt:lpstr>
      <vt:lpstr>Pangolin</vt:lpstr>
      <vt:lpstr>Script MT Bold</vt:lpstr>
      <vt:lpstr>Calibri Light</vt:lpstr>
      <vt:lpstr>Times New Roman</vt:lpstr>
      <vt:lpstr>Delius Swash Caps</vt:lpstr>
      <vt:lpstr>Montserrat</vt:lpstr>
      <vt:lpstr>Hammersmith One</vt:lpstr>
      <vt:lpstr>Fira Sans Extra Condensed Medium</vt:lpstr>
      <vt:lpstr>Calibri</vt:lpstr>
      <vt:lpstr>Sport Day</vt:lpstr>
      <vt:lpstr>Arial</vt:lpstr>
      <vt:lpstr>Barlow</vt:lpstr>
      <vt:lpstr>Comfortaa</vt:lpstr>
      <vt:lpstr>Morning Greetings with Social DIstancing by Slidesgo</vt:lpstr>
      <vt:lpstr>Over The Rainbow by Slidesgo</vt:lpstr>
      <vt:lpstr>Office Theme</vt:lpstr>
      <vt:lpstr>PowerPoint Presentation</vt:lpstr>
      <vt:lpstr>Our names</vt:lpstr>
      <vt:lpstr>TABLE OF CONTENTS</vt:lpstr>
      <vt:lpstr>WARM-UP</vt:lpstr>
      <vt:lpstr>SING with ME</vt:lpstr>
      <vt:lpstr>PowerPoint Presentation</vt:lpstr>
      <vt:lpstr>Let’s count together!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ACTIVITY 4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Giang Do</cp:lastModifiedBy>
  <cp:revision>29</cp:revision>
  <dcterms:modified xsi:type="dcterms:W3CDTF">2022-06-10T10:54:35Z</dcterms:modified>
</cp:coreProperties>
</file>