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462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459" r:id="rId31"/>
  </p:sldIdLst>
  <p:sldSz cx="12192000" cy="6858000"/>
  <p:notesSz cx="6858000" cy="9144000"/>
  <p:embeddedFontLst>
    <p:embeddedFont>
      <p:font typeface="Bilbo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Dubai" panose="020B0503030403030204" pitchFamily="34" charset="-78"/>
      <p:regular r:id="rId42"/>
      <p:bold r:id="rId43"/>
    </p:embeddedFont>
    <p:embeddedFont>
      <p:font typeface="Fira Sans Extra Condensed Medium" panose="020B0604020202020204" charset="0"/>
      <p:regular r:id="rId44"/>
      <p:bold r:id="rId45"/>
      <p:italic r:id="rId46"/>
      <p:boldItalic r:id="rId47"/>
    </p:embeddedFont>
    <p:embeddedFont>
      <p:font typeface="Fredoka One" panose="020B0604020202020204" charset="0"/>
      <p:regular r:id="rId48"/>
    </p:embeddedFont>
    <p:embeddedFont>
      <p:font typeface="Hind" panose="020B0604020202020204" charset="0"/>
      <p:regular r:id="rId49"/>
      <p:bold r:id="rId50"/>
    </p:embeddedFont>
    <p:embeddedFont>
      <p:font typeface="PT Sans" panose="020B0604020202020204" charset="0"/>
      <p:regular r:id="rId51"/>
      <p:bold r:id="rId52"/>
      <p:italic r:id="rId53"/>
      <p:boldItalic r:id="rId54"/>
    </p:embeddedFont>
    <p:embeddedFont>
      <p:font typeface="Schoolbell" panose="020B0604020202020204" charset="0"/>
      <p:regular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666" name="Google Shape;66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0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0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0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0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0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0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0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1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4" name="Google Shape;54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1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1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1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1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1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1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1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1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1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33.jp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8" y="0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95376" y="4958863"/>
            <a:ext cx="2799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58315" y="4799918"/>
            <a:ext cx="3025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45252" y="5048492"/>
            <a:ext cx="29582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/>
          <p:nvPr/>
        </p:nvSpPr>
        <p:spPr>
          <a:xfrm>
            <a:off x="4313533" y="5057370"/>
            <a:ext cx="3845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l="5497" t="11921"/>
          <a:stretch/>
        </p:blipFill>
        <p:spPr>
          <a:xfrm>
            <a:off x="1364567" y="1543538"/>
            <a:ext cx="8982075" cy="34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767" y="17570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83749" y="96867"/>
            <a:ext cx="58448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763656" y="3278357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802844" y="4659516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 dirty="0"/>
          </a:p>
        </p:txBody>
      </p:sp>
      <p:sp>
        <p:nvSpPr>
          <p:cNvPr id="309" name="Google Shape;309;g142ce1046f6_0_0"/>
          <p:cNvSpPr txBox="1"/>
          <p:nvPr/>
        </p:nvSpPr>
        <p:spPr>
          <a:xfrm>
            <a:off x="4516040" y="5528587"/>
            <a:ext cx="34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</a:t>
            </a:r>
            <a:r>
              <a:rPr lang="en-US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6235" y="72143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93509" y="4659516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43" t="1325" r="-1190" b="8405"/>
          <a:stretch/>
        </p:blipFill>
        <p:spPr>
          <a:xfrm>
            <a:off x="1974533" y="1293324"/>
            <a:ext cx="9120187" cy="377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br>
              <a:rPr lang="en-US" sz="6600">
                <a:solidFill>
                  <a:srgbClr val="FF0000"/>
                </a:solidFill>
              </a:rPr>
            </a:b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36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36" descr="118,902 Sing Stock Vector Illustration and Royalty Free Sing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622" y="148036"/>
            <a:ext cx="872946" cy="8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6" descr="Free Drawing Cliparts, Download Free Drawing Cliparts png images, Free 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832" y="148036"/>
            <a:ext cx="1045980" cy="862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6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6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2305" y="113937"/>
            <a:ext cx="104574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 descr="Dance Clipart Colorful - Ballet Dancer Clipart Png PNG Image | Transparent  PNG Free Download on Seek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1978" y="148036"/>
            <a:ext cx="1133475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6"/>
          <p:cNvSpPr/>
          <p:nvPr/>
        </p:nvSpPr>
        <p:spPr>
          <a:xfrm>
            <a:off x="9234422" y="36199"/>
            <a:ext cx="2954574" cy="603881"/>
          </a:xfrm>
          <a:prstGeom prst="wedgeEllipseCallout">
            <a:avLst>
              <a:gd name="adj1" fmla="val -49717"/>
              <a:gd name="adj2" fmla="val 3967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>
            <a:spLocks noGrp="1"/>
          </p:cNvSpPr>
          <p:nvPr>
            <p:ph type="ctrTitle"/>
          </p:nvPr>
        </p:nvSpPr>
        <p:spPr>
          <a:xfrm>
            <a:off x="1380226" y="2383432"/>
            <a:ext cx="331606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Warm-up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2"/>
          </p:nvPr>
        </p:nvSpPr>
        <p:spPr>
          <a:xfrm>
            <a:off x="243928" y="2080365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ctrTitle" idx="3"/>
          </p:nvPr>
        </p:nvSpPr>
        <p:spPr>
          <a:xfrm>
            <a:off x="1570488" y="3556970"/>
            <a:ext cx="435969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Look, listen and repeat.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5"/>
          </p:nvPr>
        </p:nvSpPr>
        <p:spPr>
          <a:xfrm>
            <a:off x="-186374" y="336609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ctrTitle" idx="6"/>
          </p:nvPr>
        </p:nvSpPr>
        <p:spPr>
          <a:xfrm>
            <a:off x="6994981" y="1513974"/>
            <a:ext cx="452845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Listen, point and say.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4" name="Google Shape;324;p3"/>
          <p:cNvSpPr txBox="1">
            <a:spLocks noGrp="1"/>
          </p:cNvSpPr>
          <p:nvPr>
            <p:ph type="title" idx="8"/>
          </p:nvPr>
        </p:nvSpPr>
        <p:spPr>
          <a:xfrm>
            <a:off x="5594194" y="1507832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25" name="Google Shape;325;p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9505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Contents </a:t>
            </a:r>
            <a:endParaRPr sz="7200"/>
          </a:p>
        </p:txBody>
      </p:sp>
      <p:sp>
        <p:nvSpPr>
          <p:cNvPr id="326" name="Google Shape;326;p3"/>
          <p:cNvSpPr txBox="1">
            <a:spLocks noGrp="1"/>
          </p:cNvSpPr>
          <p:nvPr>
            <p:ph type="ctrTitle" idx="13"/>
          </p:nvPr>
        </p:nvSpPr>
        <p:spPr>
          <a:xfrm>
            <a:off x="6994981" y="3223135"/>
            <a:ext cx="4890990" cy="101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Let’s talk.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7" name="Google Shape;327;p3"/>
          <p:cNvSpPr txBox="1">
            <a:spLocks noGrp="1"/>
          </p:cNvSpPr>
          <p:nvPr>
            <p:ph type="title" idx="15"/>
          </p:nvPr>
        </p:nvSpPr>
        <p:spPr>
          <a:xfrm>
            <a:off x="5314576" y="2976031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328" name="Google Shape;328;p3"/>
          <p:cNvSpPr txBox="1"/>
          <p:nvPr/>
        </p:nvSpPr>
        <p:spPr>
          <a:xfrm>
            <a:off x="5384152" y="4444230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algn="r">
              <a:buClr>
                <a:schemeClr val="dk1"/>
              </a:buClr>
              <a:buSzPts val="4800"/>
            </a:pPr>
            <a:r>
              <a:rPr lang="en-US" sz="6400" dirty="0">
                <a:solidFill>
                  <a:schemeClr val="accent6"/>
                </a:solidFill>
                <a:latin typeface="Fredoka One"/>
                <a:ea typeface="Fredoka One"/>
                <a:cs typeface="Fredoka One"/>
              </a:rPr>
              <a:t>05</a:t>
            </a:r>
            <a:endParaRPr sz="6400" dirty="0">
              <a:solidFill>
                <a:schemeClr val="accent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7052994" y="4327370"/>
            <a:ext cx="5084601" cy="161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C42"/>
              </a:buClr>
              <a:buSzPts val="1200"/>
              <a:buFont typeface="Arial"/>
              <a:buNone/>
            </a:pPr>
            <a:r>
              <a:rPr lang="en-US" sz="4800" dirty="0">
                <a:solidFill>
                  <a:srgbClr val="FF4C42"/>
                </a:solidFill>
                <a:latin typeface="Fredoka One"/>
                <a:ea typeface="Fredoka One"/>
                <a:cs typeface="Fredoka One"/>
              </a:rPr>
              <a:t>Fun corner and wrap-up</a:t>
            </a:r>
            <a:endParaRPr sz="4800" dirty="0">
              <a:solidFill>
                <a:srgbClr val="FF4C4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3600"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dirty="0">
                <a:solidFill>
                  <a:srgbClr val="FF0000"/>
                </a:solidFill>
                <a:latin typeface="Dubai" panose="020B0503030403030204" pitchFamily="34" charset="-78"/>
                <a:ea typeface="Fredoka One"/>
                <a:cs typeface="Dubai" panose="020B0503030403030204" pitchFamily="34" charset="-78"/>
                <a:sym typeface="Schoolbell"/>
              </a:rPr>
              <a:t>1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 dirty="0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VIDEO HOẠT HÌNH LỚP 3  Unit 4  Chant Our bodies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337" y="527411"/>
            <a:ext cx="10371909" cy="58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2517913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 dirty="0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 dirty="0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21523" y="1473760"/>
            <a:ext cx="10078815" cy="3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5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2850" y="14671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 txBox="1"/>
          <p:nvPr/>
        </p:nvSpPr>
        <p:spPr>
          <a:xfrm>
            <a:off x="2330251" y="209117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466" name="Google Shape;466;p15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982" t="14510"/>
          <a:stretch/>
        </p:blipFill>
        <p:spPr>
          <a:xfrm>
            <a:off x="1433952" y="1342806"/>
            <a:ext cx="9815512" cy="360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608</Words>
  <Application>Microsoft Office PowerPoint</Application>
  <PresentationFormat>Widescreen</PresentationFormat>
  <Paragraphs>102</Paragraphs>
  <Slides>30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Calibri</vt:lpstr>
      <vt:lpstr>Bilbo</vt:lpstr>
      <vt:lpstr>PT Sans</vt:lpstr>
      <vt:lpstr>Comic Sans MS</vt:lpstr>
      <vt:lpstr>Dubai</vt:lpstr>
      <vt:lpstr>Fira Sans Extra Condensed Medium</vt:lpstr>
      <vt:lpstr>Schoolbell</vt:lpstr>
      <vt:lpstr>Verdana</vt:lpstr>
      <vt:lpstr>Hind</vt:lpstr>
      <vt:lpstr>Fredoka One</vt:lpstr>
      <vt:lpstr>Arial</vt:lpstr>
      <vt:lpstr>1_Theme1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Ngan-BanNgoaiNgu</cp:lastModifiedBy>
  <cp:revision>12</cp:revision>
  <dcterms:created xsi:type="dcterms:W3CDTF">2021-12-30T07:25:07Z</dcterms:created>
  <dcterms:modified xsi:type="dcterms:W3CDTF">2025-02-25T09:01:08Z</dcterms:modified>
</cp:coreProperties>
</file>