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56" r:id="rId3"/>
    <p:sldId id="278" r:id="rId4"/>
    <p:sldId id="281" r:id="rId5"/>
    <p:sldId id="282" r:id="rId6"/>
    <p:sldId id="283" r:id="rId7"/>
    <p:sldId id="284" r:id="rId8"/>
    <p:sldId id="285" r:id="rId9"/>
    <p:sldId id="287" r:id="rId10"/>
    <p:sldId id="288" r:id="rId11"/>
    <p:sldId id="289" r:id="rId12"/>
    <p:sldId id="290" r:id="rId13"/>
    <p:sldId id="297" r:id="rId14"/>
    <p:sldId id="298" r:id="rId15"/>
    <p:sldId id="299" r:id="rId16"/>
    <p:sldId id="300" r:id="rId17"/>
    <p:sldId id="293" r:id="rId18"/>
    <p:sldId id="294" r:id="rId19"/>
    <p:sldId id="301" r:id="rId20"/>
    <p:sldId id="295" r:id="rId21"/>
    <p:sldId id="296" r:id="rId22"/>
    <p:sldId id="338" r:id="rId23"/>
  </p:sldIdLst>
  <p:sldSz cx="12192000" cy="6858000"/>
  <p:notesSz cx="6858000" cy="9144000"/>
  <p:embeddedFontLst>
    <p:embeddedFont>
      <p:font typeface="宋体" pitchFamily="2" charset="-122"/>
      <p:regular r:id="rId24"/>
    </p:embeddedFont>
    <p:embeddedFont>
      <p:font typeface=".VnArial"/>
      <p:regular r:id="rId25"/>
      <p:bold r:id="rId26"/>
      <p:italic r:id="rId27"/>
      <p:boldItalic r:id="rId28"/>
    </p:embeddedFont>
    <p:embeddedFont>
      <p:font typeface="Cooper Black" pitchFamily="18" charset="0"/>
      <p:regular r:id="rId29"/>
    </p:embeddedFont>
    <p:embeddedFont>
      <p:font typeface="Georgia" pitchFamily="18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Algerian" pitchFamily="82" charset="0"/>
      <p:regular r:id="rId38"/>
    </p:embeddedFont>
    <p:embeddedFont>
      <p:font typeface="Century Gothic" pitchFamily="34" charset="0"/>
      <p:regular r:id="rId39"/>
      <p:bold r:id="rId40"/>
      <p:italic r:id="rId41"/>
      <p:boldItalic r:id="rId42"/>
    </p:embeddedFont>
    <p:embeddedFont>
      <p:font typeface="Britannic Bold" pitchFamily="34" charset="0"/>
      <p:regular r:id="rId43"/>
    </p:embeddedFont>
    <p:embeddedFont>
      <p:font typeface="Arial Black" pitchFamily="34" charset="0"/>
      <p:bold r:id="rId44"/>
    </p:embeddedFont>
    <p:embeddedFont>
      <p:font typeface="Arial Unicode MS" pitchFamily="34" charset="-128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5F"/>
    <a:srgbClr val="00D05E"/>
    <a:srgbClr val="FF4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29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6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40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250" y="-12787"/>
            <a:ext cx="12205250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60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5.png"/><Relationship Id="rId7" Type="http://schemas.openxmlformats.org/officeDocument/2006/relationships/image" Target="../media/image3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957" y="1673025"/>
            <a:ext cx="959589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MINDMAP</a:t>
            </a:r>
            <a:r>
              <a:rPr lang="en-US" sz="8800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</a:p>
          <a:p>
            <a:pPr algn="ctr"/>
            <a:r>
              <a:rPr lang="en-US" sz="8800" dirty="0">
                <a:solidFill>
                  <a:srgbClr val="FF0000"/>
                </a:solidFill>
                <a:latin typeface="Algerian" panose="04020705040A02060702" pitchFamily="82" charset="0"/>
              </a:rPr>
              <a:t>ENGLISH GRADE 3</a:t>
            </a:r>
          </a:p>
        </p:txBody>
      </p:sp>
    </p:spTree>
    <p:extLst>
      <p:ext uri="{BB962C8B-B14F-4D97-AF65-F5344CB8AC3E}">
        <p14:creationId xmlns:p14="http://schemas.microsoft.com/office/powerpoint/2010/main" val="381866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6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18" idx="2"/>
            <a:endCxn id="20" idx="3"/>
          </p:cNvCxnSpPr>
          <p:nvPr/>
        </p:nvCxnSpPr>
        <p:spPr>
          <a:xfrm flipH="1">
            <a:off x="2774771" y="2640034"/>
            <a:ext cx="1728356" cy="883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8" idx="2"/>
            <a:endCxn id="21" idx="0"/>
          </p:cNvCxnSpPr>
          <p:nvPr/>
        </p:nvCxnSpPr>
        <p:spPr>
          <a:xfrm flipH="1">
            <a:off x="3776370" y="2640040"/>
            <a:ext cx="726759" cy="1987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8" idx="2"/>
            <a:endCxn id="23" idx="0"/>
          </p:cNvCxnSpPr>
          <p:nvPr/>
        </p:nvCxnSpPr>
        <p:spPr>
          <a:xfrm>
            <a:off x="4503130" y="2640035"/>
            <a:ext cx="1609039" cy="1790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8" idx="2"/>
            <a:endCxn id="22" idx="1"/>
          </p:cNvCxnSpPr>
          <p:nvPr/>
        </p:nvCxnSpPr>
        <p:spPr>
          <a:xfrm>
            <a:off x="4503125" y="2640034"/>
            <a:ext cx="3612235" cy="155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7229787" y="4799943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Write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03125" y="5442386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Speak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17717" y="5707232"/>
            <a:ext cx="1679984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Go out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67535" y="4089215"/>
            <a:ext cx="2096623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Come in</a:t>
            </a:r>
          </a:p>
        </p:txBody>
      </p:sp>
      <p:sp>
        <p:nvSpPr>
          <p:cNvPr id="14" name="Round Diagonal Corner Rectangle 13"/>
          <p:cNvSpPr/>
          <p:nvPr/>
        </p:nvSpPr>
        <p:spPr>
          <a:xfrm>
            <a:off x="8380819" y="864415"/>
            <a:ext cx="2887264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/>
          </a:solidFill>
          <a:ln>
            <a:solidFill>
              <a:srgbClr val="E9FF9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5" name="Cloud 14"/>
          <p:cNvSpPr/>
          <p:nvPr/>
        </p:nvSpPr>
        <p:spPr>
          <a:xfrm rot="10800000">
            <a:off x="2095606" y="851280"/>
            <a:ext cx="4815047" cy="1853622"/>
          </a:xfrm>
          <a:prstGeom prst="cloud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72225" y="1228102"/>
            <a:ext cx="4461809" cy="1411932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May I ______?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477" r="11050"/>
          <a:stretch/>
        </p:blipFill>
        <p:spPr>
          <a:xfrm>
            <a:off x="1130286" y="2967188"/>
            <a:ext cx="1644487" cy="1112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16714" b="955"/>
          <a:stretch/>
        </p:blipFill>
        <p:spPr>
          <a:xfrm>
            <a:off x="3011867" y="4627661"/>
            <a:ext cx="1529000" cy="10514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61" y="3426226"/>
            <a:ext cx="1277267" cy="15355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797" y="4430855"/>
            <a:ext cx="1422743" cy="1151226"/>
          </a:xfrm>
          <a:prstGeom prst="rect">
            <a:avLst/>
          </a:prstGeom>
        </p:spPr>
      </p:pic>
      <p:sp>
        <p:nvSpPr>
          <p:cNvPr id="24" name="Round Diagonal Corner Rectangle 23"/>
          <p:cNvSpPr/>
          <p:nvPr/>
        </p:nvSpPr>
        <p:spPr>
          <a:xfrm>
            <a:off x="8380819" y="2161287"/>
            <a:ext cx="2887264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/>
          </a:solidFill>
          <a:ln>
            <a:solidFill>
              <a:srgbClr val="E9FF9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cxnSp>
        <p:nvCxnSpPr>
          <p:cNvPr id="25" name="Straight Arrow Connector 24"/>
          <p:cNvCxnSpPr>
            <a:stCxn id="15" idx="2"/>
            <a:endCxn id="14" idx="2"/>
          </p:cNvCxnSpPr>
          <p:nvPr/>
        </p:nvCxnSpPr>
        <p:spPr>
          <a:xfrm flipV="1">
            <a:off x="6895713" y="1207728"/>
            <a:ext cx="1485107" cy="570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2"/>
            <a:endCxn id="24" idx="2"/>
          </p:cNvCxnSpPr>
          <p:nvPr/>
        </p:nvCxnSpPr>
        <p:spPr>
          <a:xfrm>
            <a:off x="6895713" y="1778091"/>
            <a:ext cx="1485107" cy="748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73" y="1081172"/>
            <a:ext cx="603233" cy="4117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271" y="2366901"/>
            <a:ext cx="485151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8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7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5615" y="558647"/>
            <a:ext cx="5119658" cy="1150144"/>
          </a:xfrm>
          <a:prstGeom prst="horizontalScroll">
            <a:avLst>
              <a:gd name="adj" fmla="val 35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That’s the ___________.</a:t>
            </a:r>
          </a:p>
          <a:p>
            <a:pPr algn="ctr"/>
            <a:r>
              <a:rPr lang="en-US" sz="2800">
                <a:solidFill>
                  <a:srgbClr val="FF3139"/>
                </a:solidFill>
                <a:latin typeface="Century Gothic" panose="020B0502020202020204" pitchFamily="34" charset="0"/>
              </a:rPr>
              <a:t>(Kia là ____________.)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/>
        </p:blipFill>
        <p:spPr>
          <a:xfrm>
            <a:off x="10057653" y="2850452"/>
            <a:ext cx="1579065" cy="1089548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826807" y="3067560"/>
            <a:ext cx="1592671" cy="1089548"/>
            <a:chOff x="3474463" y="1270000"/>
            <a:chExt cx="5662174" cy="3873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5926" r="25322" b="37593"/>
            <a:stretch/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44919" r="34964" b="82544"/>
            <a:stretch/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/>
            <a:srcRect b="7087"/>
            <a:stretch/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/>
        </p:blipFill>
        <p:spPr>
          <a:xfrm>
            <a:off x="2721407" y="4048297"/>
            <a:ext cx="1588412" cy="1064589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l="3538" r="2008"/>
          <a:stretch/>
        </p:blipFill>
        <p:spPr>
          <a:xfrm>
            <a:off x="4487666" y="4527830"/>
            <a:ext cx="1633463" cy="106666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/>
        </p:blipFill>
        <p:spPr>
          <a:xfrm>
            <a:off x="8206405" y="3843649"/>
            <a:ext cx="1564595" cy="1037280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30501" r="545" b="21459"/>
          <a:stretch/>
        </p:blipFill>
        <p:spPr>
          <a:xfrm>
            <a:off x="6411903" y="4562403"/>
            <a:ext cx="1503724" cy="1062239"/>
          </a:xfrm>
          <a:prstGeom prst="roundRect">
            <a:avLst>
              <a:gd name="adj" fmla="val 11539"/>
            </a:avLst>
          </a:prstGeom>
        </p:spPr>
      </p:pic>
      <p:sp>
        <p:nvSpPr>
          <p:cNvPr id="22" name="Rectangle 21"/>
          <p:cNvSpPr/>
          <p:nvPr/>
        </p:nvSpPr>
        <p:spPr>
          <a:xfrm>
            <a:off x="827165" y="4119156"/>
            <a:ext cx="1589811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02364" y="3860326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80029" y="5128364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Gym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14229" y="5514873"/>
            <a:ext cx="1589811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Library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77073" y="5514872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Playground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10534" y="5011040"/>
            <a:ext cx="323424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2600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</a:p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/>
          <p:cNvCxnSpPr>
            <a:stCxn id="6" idx="2"/>
            <a:endCxn id="9" idx="3"/>
          </p:cNvCxnSpPr>
          <p:nvPr/>
        </p:nvCxnSpPr>
        <p:spPr>
          <a:xfrm flipH="1">
            <a:off x="2419478" y="1668018"/>
            <a:ext cx="3655966" cy="19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2"/>
            <a:endCxn id="15" idx="0"/>
          </p:cNvCxnSpPr>
          <p:nvPr/>
        </p:nvCxnSpPr>
        <p:spPr>
          <a:xfrm flipH="1">
            <a:off x="3515613" y="1668018"/>
            <a:ext cx="2559831" cy="2380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  <a:endCxn id="18" idx="0"/>
          </p:cNvCxnSpPr>
          <p:nvPr/>
        </p:nvCxnSpPr>
        <p:spPr>
          <a:xfrm flipH="1">
            <a:off x="5304398" y="1668018"/>
            <a:ext cx="771046" cy="2859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2"/>
            <a:endCxn id="21" idx="0"/>
          </p:cNvCxnSpPr>
          <p:nvPr/>
        </p:nvCxnSpPr>
        <p:spPr>
          <a:xfrm>
            <a:off x="6075444" y="1668018"/>
            <a:ext cx="1088321" cy="2894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2"/>
            <a:endCxn id="20" idx="0"/>
          </p:cNvCxnSpPr>
          <p:nvPr/>
        </p:nvCxnSpPr>
        <p:spPr>
          <a:xfrm>
            <a:off x="6075444" y="1668018"/>
            <a:ext cx="2913259" cy="2175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2"/>
            <a:endCxn id="7" idx="1"/>
          </p:cNvCxnSpPr>
          <p:nvPr/>
        </p:nvCxnSpPr>
        <p:spPr>
          <a:xfrm>
            <a:off x="6075444" y="1668018"/>
            <a:ext cx="3982209" cy="1727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8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7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3636" y="1120236"/>
            <a:ext cx="5129816" cy="1084421"/>
          </a:xfrm>
          <a:prstGeom prst="horizontalScroll">
            <a:avLst>
              <a:gd name="adj" fmla="val 35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Is ______ ____?</a:t>
            </a:r>
          </a:p>
          <a:p>
            <a:pPr algn="ctr"/>
            <a:r>
              <a:rPr lang="en-US" sz="2000">
                <a:solidFill>
                  <a:srgbClr val="FF3139"/>
                </a:solidFill>
                <a:latin typeface="Century Gothic" panose="020B0502020202020204" pitchFamily="34" charset="0"/>
              </a:rPr>
              <a:t>(________ _______ có phải không?)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/>
        </p:blipFill>
        <p:spPr>
          <a:xfrm>
            <a:off x="9934316" y="2779506"/>
            <a:ext cx="1579065" cy="1089548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703470" y="2996614"/>
            <a:ext cx="1592671" cy="1089548"/>
            <a:chOff x="3474463" y="1270000"/>
            <a:chExt cx="5662174" cy="3873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5926" r="25322" b="37593"/>
            <a:stretch/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44919" r="34964" b="82544"/>
            <a:stretch/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/>
            <a:srcRect b="7087"/>
            <a:stretch/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/>
        </p:blipFill>
        <p:spPr>
          <a:xfrm>
            <a:off x="2598067" y="3977351"/>
            <a:ext cx="1588412" cy="1064589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l="3538" r="2008"/>
          <a:stretch/>
        </p:blipFill>
        <p:spPr>
          <a:xfrm>
            <a:off x="4364329" y="4456884"/>
            <a:ext cx="1633463" cy="106666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/>
        </p:blipFill>
        <p:spPr>
          <a:xfrm>
            <a:off x="8083065" y="3772703"/>
            <a:ext cx="1564595" cy="1037280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30501" r="545" b="21459"/>
          <a:stretch/>
        </p:blipFill>
        <p:spPr>
          <a:xfrm>
            <a:off x="6288567" y="4491457"/>
            <a:ext cx="1503724" cy="1062239"/>
          </a:xfrm>
          <a:prstGeom prst="roundRect">
            <a:avLst>
              <a:gd name="adj" fmla="val 11539"/>
            </a:avLst>
          </a:prstGeom>
        </p:spPr>
      </p:pic>
      <p:sp>
        <p:nvSpPr>
          <p:cNvPr id="22" name="Rectangle 21"/>
          <p:cNvSpPr/>
          <p:nvPr/>
        </p:nvSpPr>
        <p:spPr>
          <a:xfrm>
            <a:off x="703825" y="4048210"/>
            <a:ext cx="1589811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79028" y="3789384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6693" y="5057418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Gym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90893" y="5443927"/>
            <a:ext cx="1589811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Library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53734" y="5443926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Playground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87197" y="4940094"/>
            <a:ext cx="323424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2600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</a:p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/>
          <p:cNvCxnSpPr>
            <a:stCxn id="6" idx="2"/>
            <a:endCxn id="9" idx="3"/>
          </p:cNvCxnSpPr>
          <p:nvPr/>
        </p:nvCxnSpPr>
        <p:spPr>
          <a:xfrm flipH="1">
            <a:off x="2296141" y="2166214"/>
            <a:ext cx="2562403" cy="1375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2"/>
            <a:endCxn id="15" idx="0"/>
          </p:cNvCxnSpPr>
          <p:nvPr/>
        </p:nvCxnSpPr>
        <p:spPr>
          <a:xfrm flipH="1">
            <a:off x="3392273" y="2166214"/>
            <a:ext cx="1466271" cy="1811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  <a:endCxn id="18" idx="0"/>
          </p:cNvCxnSpPr>
          <p:nvPr/>
        </p:nvCxnSpPr>
        <p:spPr>
          <a:xfrm>
            <a:off x="4858544" y="2166214"/>
            <a:ext cx="322517" cy="2290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2"/>
            <a:endCxn id="21" idx="0"/>
          </p:cNvCxnSpPr>
          <p:nvPr/>
        </p:nvCxnSpPr>
        <p:spPr>
          <a:xfrm>
            <a:off x="4858544" y="2166214"/>
            <a:ext cx="2181885" cy="2325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2"/>
            <a:endCxn id="20" idx="0"/>
          </p:cNvCxnSpPr>
          <p:nvPr/>
        </p:nvCxnSpPr>
        <p:spPr>
          <a:xfrm>
            <a:off x="4858544" y="2166214"/>
            <a:ext cx="4006819" cy="1606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2"/>
            <a:endCxn id="7" idx="1"/>
          </p:cNvCxnSpPr>
          <p:nvPr/>
        </p:nvCxnSpPr>
        <p:spPr>
          <a:xfrm>
            <a:off x="4858544" y="2166214"/>
            <a:ext cx="5075772" cy="11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8234314" y="1701925"/>
            <a:ext cx="2709514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No, it isn’t.</a:t>
            </a:r>
            <a:endParaRPr lang="en-US" sz="2800" b="1">
              <a:latin typeface="Georgia" panose="02040502050405020303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73593" y="831009"/>
            <a:ext cx="2338593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Yes, it is.</a:t>
            </a:r>
            <a:endParaRPr lang="en-US" sz="2800" b="1">
              <a:latin typeface="Georgia" panose="02040502050405020303" pitchFamily="18" charset="0"/>
            </a:endParaRPr>
          </a:p>
        </p:txBody>
      </p:sp>
      <p:cxnSp>
        <p:nvCxnSpPr>
          <p:cNvPr id="37" name="Straight Arrow Connector 36"/>
          <p:cNvCxnSpPr>
            <a:stCxn id="6" idx="3"/>
            <a:endCxn id="36" idx="1"/>
          </p:cNvCxnSpPr>
          <p:nvPr/>
        </p:nvCxnSpPr>
        <p:spPr>
          <a:xfrm flipV="1">
            <a:off x="7423452" y="1120450"/>
            <a:ext cx="850141" cy="541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" idx="3"/>
            <a:endCxn id="35" idx="1"/>
          </p:cNvCxnSpPr>
          <p:nvPr/>
        </p:nvCxnSpPr>
        <p:spPr>
          <a:xfrm>
            <a:off x="7423452" y="1662447"/>
            <a:ext cx="810862" cy="328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y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34" y="976170"/>
            <a:ext cx="459175" cy="313413"/>
          </a:xfrm>
          <a:prstGeom prst="rect">
            <a:avLst/>
          </a:prstGeom>
        </p:spPr>
      </p:pic>
      <p:pic>
        <p:nvPicPr>
          <p:cNvPr id="40" name="no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5829" y="1859474"/>
            <a:ext cx="369291" cy="30049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018614" y="4459795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big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54193" y="5474834"/>
            <a:ext cx="1042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small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41797" y="5923460"/>
            <a:ext cx="688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old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19293" y="5869501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large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546182" y="5586518"/>
            <a:ext cx="833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new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975770" y="4248027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beautiful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1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7" grpId="0"/>
      <p:bldP spid="35" grpId="0" animBg="1"/>
      <p:bldP spid="36" grpId="0" animBg="1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7492" t="15302" r="6013" b="12134"/>
          <a:stretch/>
        </p:blipFill>
        <p:spPr>
          <a:xfrm>
            <a:off x="1866356" y="4429467"/>
            <a:ext cx="2037029" cy="132444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8459800" y="5716830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85436" y="5764295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83928" y="5663624"/>
            <a:ext cx="2438597" cy="60821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77090" y="526940"/>
            <a:ext cx="5807123" cy="1526459"/>
            <a:chOff x="3277083" y="526932"/>
            <a:chExt cx="5807121" cy="1526459"/>
          </a:xfrm>
        </p:grpSpPr>
        <p:sp>
          <p:nvSpPr>
            <p:cNvPr id="10" name="Cloud Callout 9"/>
            <p:cNvSpPr/>
            <p:nvPr/>
          </p:nvSpPr>
          <p:spPr>
            <a:xfrm>
              <a:off x="3277083" y="526932"/>
              <a:ext cx="5807121" cy="1526459"/>
            </a:xfrm>
            <a:prstGeom prst="cloudCallout">
              <a:avLst>
                <a:gd name="adj1" fmla="val -32356"/>
                <a:gd name="adj2" fmla="val -223079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977957" y="904902"/>
              <a:ext cx="44053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my _____.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2337303" y="1930058"/>
            <a:ext cx="2165252" cy="59795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34047" y="1930058"/>
            <a:ext cx="868508" cy="249941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>
            <a:off x="6180649" y="2051766"/>
            <a:ext cx="57759" cy="21498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870787" y="1840383"/>
            <a:ext cx="1388964" cy="6411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70785" y="1840383"/>
            <a:ext cx="1213419" cy="236123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37644" y="3388552"/>
            <a:ext cx="2175663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96255" y="3210597"/>
            <a:ext cx="2602092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1202961" y="2116189"/>
            <a:ext cx="368131" cy="4299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2122985" y="4433962"/>
            <a:ext cx="368131" cy="4299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5669300" y="4160148"/>
            <a:ext cx="368131" cy="429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8618568" y="4427213"/>
            <a:ext cx="368131" cy="429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9567955" y="1759269"/>
            <a:ext cx="368131" cy="4299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471" y="1748975"/>
            <a:ext cx="1570488" cy="14080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8995605" y="4204245"/>
            <a:ext cx="1161731" cy="15383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572738" flipH="1">
            <a:off x="1280613" y="2056878"/>
            <a:ext cx="1338524" cy="120085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657" y="4516361"/>
            <a:ext cx="1790064" cy="131797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3931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8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0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459800" y="5716830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85436" y="5764295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83928" y="5663624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77090" y="526940"/>
            <a:ext cx="5807123" cy="1526459"/>
            <a:chOff x="3277083" y="526932"/>
            <a:chExt cx="5807121" cy="1526459"/>
          </a:xfrm>
        </p:grpSpPr>
        <p:sp>
          <p:nvSpPr>
            <p:cNvPr id="10" name="Cloud Callout 9"/>
            <p:cNvSpPr/>
            <p:nvPr/>
          </p:nvSpPr>
          <p:spPr>
            <a:xfrm>
              <a:off x="3277083" y="526932"/>
              <a:ext cx="5807121" cy="1526459"/>
            </a:xfrm>
            <a:prstGeom prst="cloudCallout">
              <a:avLst>
                <a:gd name="adj1" fmla="val -32356"/>
                <a:gd name="adj2" fmla="val -223079"/>
              </a:avLst>
            </a:prstGeom>
            <a:solidFill>
              <a:srgbClr val="7DDDFF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963530" y="904902"/>
              <a:ext cx="44342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 is my _____.</a:t>
              </a:r>
              <a:endPara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3009229" y="1930058"/>
            <a:ext cx="1493329" cy="7176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65944" y="1930050"/>
            <a:ext cx="636608" cy="227156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>
            <a:off x="6180645" y="2051774"/>
            <a:ext cx="124091" cy="20256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870787" y="1840383"/>
            <a:ext cx="1388964" cy="6411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70785" y="1840383"/>
            <a:ext cx="1213419" cy="236123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37644" y="3388552"/>
            <a:ext cx="2175663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96255" y="3210597"/>
            <a:ext cx="2602092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83117">
            <a:off x="1100717" y="1135312"/>
            <a:ext cx="368131" cy="4299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5038">
            <a:off x="536607" y="4147872"/>
            <a:ext cx="368131" cy="4299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50143">
            <a:off x="5228013" y="3084728"/>
            <a:ext cx="368131" cy="429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61213">
            <a:off x="7935856" y="3083176"/>
            <a:ext cx="368131" cy="429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846892">
            <a:off x="9601017" y="774253"/>
            <a:ext cx="368131" cy="4299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7492" t="15302" r="6013" b="12134"/>
          <a:stretch/>
        </p:blipFill>
        <p:spPr>
          <a:xfrm>
            <a:off x="1866356" y="4429467"/>
            <a:ext cx="2037029" cy="132444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471" y="1748975"/>
            <a:ext cx="1570488" cy="14080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8995605" y="4204245"/>
            <a:ext cx="1161731" cy="15383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572738" flipH="1">
            <a:off x="1280613" y="2056878"/>
            <a:ext cx="1338524" cy="12008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657" y="4516361"/>
            <a:ext cx="1790064" cy="131797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3931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8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6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33" y="2971808"/>
            <a:ext cx="10444987" cy="3076127"/>
          </a:xfrm>
          <a:prstGeom prst="roundRect">
            <a:avLst>
              <a:gd name="adj" fmla="val 11690"/>
            </a:avLst>
          </a:prstGeom>
        </p:spPr>
      </p:pic>
      <p:sp>
        <p:nvSpPr>
          <p:cNvPr id="4" name="Horizontal Scroll 3"/>
          <p:cNvSpPr/>
          <p:nvPr/>
        </p:nvSpPr>
        <p:spPr>
          <a:xfrm>
            <a:off x="3100960" y="616027"/>
            <a:ext cx="6335421" cy="1349633"/>
          </a:xfrm>
          <a:prstGeom prst="horizontalScroll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 _______.</a:t>
            </a: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2545087" y="1796956"/>
            <a:ext cx="3723584" cy="11748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2"/>
          </p:cNvCxnSpPr>
          <p:nvPr/>
        </p:nvCxnSpPr>
        <p:spPr>
          <a:xfrm flipH="1">
            <a:off x="4739647" y="1796956"/>
            <a:ext cx="1529024" cy="11748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</p:cNvCxnSpPr>
          <p:nvPr/>
        </p:nvCxnSpPr>
        <p:spPr>
          <a:xfrm>
            <a:off x="6268671" y="1796956"/>
            <a:ext cx="1069683" cy="11748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6268671" y="1796956"/>
            <a:ext cx="3574824" cy="137296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36320" y="5105408"/>
            <a:ext cx="2346960" cy="91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62001" y="5135888"/>
            <a:ext cx="2416483" cy="91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64869" y="5135888"/>
            <a:ext cx="2598131" cy="91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63005" y="5135888"/>
            <a:ext cx="2457913" cy="91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24904" flipH="1">
            <a:off x="871271" y="2736500"/>
            <a:ext cx="742156" cy="8668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24904" flipH="1">
            <a:off x="3544079" y="2887287"/>
            <a:ext cx="742156" cy="866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24904" flipH="1">
            <a:off x="6172171" y="2736499"/>
            <a:ext cx="742156" cy="866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12945" flipH="1">
            <a:off x="9609855" y="4475751"/>
            <a:ext cx="742156" cy="8668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931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8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s://s.sachmem.vn/public/images/TA3T1SHS/U8-L2-2-2-kpiuwwgcrgbfrkp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80" y="-489128"/>
            <a:ext cx="1081023" cy="8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3T1SHS/U8-L2-2-3-onkjwfzwvjxdvsh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273" y="-260641"/>
            <a:ext cx="1080909" cy="8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.sachmem.vn/public/images/TA3T1SHS/U8-L2-2-5-maokyqbkwdxjpvo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636" y="-47394"/>
            <a:ext cx="1079727" cy="8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.sachmem.vn/public/images/TA3T1SHS/U8-L2-2-6-hpcyarfdjsnapzs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367" y="-260641"/>
            <a:ext cx="1080909" cy="8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0475"/>
          <a:stretch/>
        </p:blipFill>
        <p:spPr>
          <a:xfrm>
            <a:off x="878333" y="3102610"/>
            <a:ext cx="10444987" cy="2138680"/>
          </a:xfrm>
          <a:prstGeom prst="roundRect">
            <a:avLst>
              <a:gd name="adj" fmla="val 11690"/>
            </a:avLst>
          </a:prstGeom>
        </p:spPr>
      </p:pic>
      <p:sp>
        <p:nvSpPr>
          <p:cNvPr id="4" name="Horizontal Scroll 3"/>
          <p:cNvSpPr/>
          <p:nvPr/>
        </p:nvSpPr>
        <p:spPr>
          <a:xfrm>
            <a:off x="3100960" y="616027"/>
            <a:ext cx="6335421" cy="1349633"/>
          </a:xfrm>
          <a:prstGeom prst="horizontalScroll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 my _______.</a:t>
            </a: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2468887" y="1796956"/>
            <a:ext cx="3799784" cy="137296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2"/>
          </p:cNvCxnSpPr>
          <p:nvPr/>
        </p:nvCxnSpPr>
        <p:spPr>
          <a:xfrm flipH="1">
            <a:off x="4856487" y="1796956"/>
            <a:ext cx="1412184" cy="137296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</p:cNvCxnSpPr>
          <p:nvPr/>
        </p:nvCxnSpPr>
        <p:spPr>
          <a:xfrm>
            <a:off x="6268671" y="1796956"/>
            <a:ext cx="1049016" cy="130565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6268671" y="1796956"/>
            <a:ext cx="3574824" cy="137296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80327" flipH="1">
            <a:off x="686667" y="1188893"/>
            <a:ext cx="742156" cy="8668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7341" flipH="1">
            <a:off x="3152155" y="6163742"/>
            <a:ext cx="432772" cy="5054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7341" flipH="1">
            <a:off x="5730131" y="6019207"/>
            <a:ext cx="432772" cy="5054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58257">
            <a:off x="10265231" y="5757563"/>
            <a:ext cx="742156" cy="8668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3931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8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9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492" t="15302" r="6013" b="12134"/>
          <a:stretch/>
        </p:blipFill>
        <p:spPr>
          <a:xfrm>
            <a:off x="9302624" y="3441638"/>
            <a:ext cx="1650949" cy="1073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7234" y="1016157"/>
            <a:ext cx="5798382" cy="1018699"/>
          </a:xfrm>
          <a:prstGeom prst="horizontalScroll">
            <a:avLst>
              <a:gd name="adj" fmla="val 35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Is</a:t>
            </a:r>
            <a:r>
              <a:rPr lang="en-US" sz="3600" b="1">
                <a:latin typeface="Century Gothic" panose="020B0502020202020204" pitchFamily="34" charset="0"/>
              </a:rPr>
              <a:t> </a:t>
            </a:r>
            <a:r>
              <a:rPr lang="en-US" sz="3600" b="1">
                <a:solidFill>
                  <a:srgbClr val="00B050"/>
                </a:solidFill>
                <a:latin typeface="Century Gothic" panose="020B0502020202020204" pitchFamily="34" charset="0"/>
              </a:rPr>
              <a:t>this</a:t>
            </a:r>
            <a:r>
              <a:rPr lang="en-US" sz="3600" b="1">
                <a:latin typeface="Century Gothic" panose="020B0502020202020204" pitchFamily="34" charset="0"/>
              </a:rPr>
              <a:t>/</a:t>
            </a:r>
            <a:r>
              <a:rPr lang="en-US" sz="3600" b="1">
                <a:solidFill>
                  <a:srgbClr val="FF3399"/>
                </a:solidFill>
                <a:latin typeface="Century Gothic" panose="020B0502020202020204" pitchFamily="34" charset="0"/>
              </a:rPr>
              <a:t>that</a:t>
            </a:r>
            <a:r>
              <a:rPr lang="en-US" sz="3600" b="1">
                <a:latin typeface="Century Gothic" panose="020B0502020202020204" pitchFamily="34" charset="0"/>
              </a:rPr>
              <a:t> your ____?</a:t>
            </a:r>
          </a:p>
          <a:p>
            <a:pPr algn="ctr"/>
            <a:r>
              <a:rPr lang="en-US" sz="2000">
                <a:solidFill>
                  <a:srgbClr val="FF3139"/>
                </a:solidFill>
                <a:latin typeface="Century Gothic" panose="020B0502020202020204" pitchFamily="34" charset="0"/>
              </a:rPr>
              <a:t>(</a:t>
            </a:r>
            <a:r>
              <a:rPr lang="en-US" sz="2000">
                <a:solidFill>
                  <a:srgbClr val="00B050"/>
                </a:solidFill>
                <a:latin typeface="Century Gothic" panose="020B0502020202020204" pitchFamily="34" charset="0"/>
              </a:rPr>
              <a:t>Đây</a:t>
            </a:r>
            <a:r>
              <a:rPr lang="en-US" sz="200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000">
                <a:solidFill>
                  <a:srgbClr val="FF3399"/>
                </a:solidFill>
                <a:latin typeface="Century Gothic" panose="020B0502020202020204" pitchFamily="34" charset="0"/>
              </a:rPr>
              <a:t>kia </a:t>
            </a:r>
            <a:r>
              <a:rPr lang="en-US" sz="2000">
                <a:solidFill>
                  <a:srgbClr val="002060"/>
                </a:solidFill>
                <a:latin typeface="Century Gothic" panose="020B0502020202020204" pitchFamily="34" charset="0"/>
              </a:rPr>
              <a:t>là  _______ của bạn có phải không?)</a:t>
            </a:r>
          </a:p>
        </p:txBody>
      </p:sp>
      <p:sp>
        <p:nvSpPr>
          <p:cNvPr id="8" name="Rectangle 7"/>
          <p:cNvSpPr/>
          <p:nvPr/>
        </p:nvSpPr>
        <p:spPr>
          <a:xfrm>
            <a:off x="1287425" y="4718424"/>
            <a:ext cx="1589811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desk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0044" y="4472557"/>
            <a:ext cx="2080581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pencil case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4252" y="5430742"/>
            <a:ext cx="201065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pencil</a:t>
            </a:r>
          </a:p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sharpener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75984" y="5239884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pen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469423" y="1564982"/>
            <a:ext cx="2709514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No, it </a:t>
            </a:r>
            <a:r>
              <a:rPr 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is</a:t>
            </a:r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n’t.</a:t>
            </a:r>
            <a:endParaRPr lang="en-US" sz="2800" b="1">
              <a:latin typeface="Georgia" panose="02040502050405020303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508703" y="694066"/>
            <a:ext cx="2338593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Yes, it </a:t>
            </a:r>
            <a:r>
              <a:rPr 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is</a:t>
            </a:r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US" sz="2800" b="1">
              <a:latin typeface="Georgia" panose="02040502050405020303" pitchFamily="18" charset="0"/>
            </a:endParaRPr>
          </a:p>
        </p:txBody>
      </p:sp>
      <p:cxnSp>
        <p:nvCxnSpPr>
          <p:cNvPr id="14" name="Straight Arrow Connector 13"/>
          <p:cNvCxnSpPr>
            <a:stCxn id="7" idx="3"/>
            <a:endCxn id="13" idx="1"/>
          </p:cNvCxnSpPr>
          <p:nvPr/>
        </p:nvCxnSpPr>
        <p:spPr>
          <a:xfrm flipV="1">
            <a:off x="7515616" y="983507"/>
            <a:ext cx="993087" cy="54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12" idx="1"/>
          </p:cNvCxnSpPr>
          <p:nvPr/>
        </p:nvCxnSpPr>
        <p:spPr>
          <a:xfrm>
            <a:off x="7515616" y="1525507"/>
            <a:ext cx="953807" cy="328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y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45" y="839221"/>
            <a:ext cx="459175" cy="313413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941" y="1722531"/>
            <a:ext cx="369291" cy="300490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7" idx="2"/>
          </p:cNvCxnSpPr>
          <p:nvPr/>
        </p:nvCxnSpPr>
        <p:spPr>
          <a:xfrm flipH="1">
            <a:off x="2714153" y="1998743"/>
            <a:ext cx="1902272" cy="1652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2"/>
            <a:endCxn id="26" idx="0"/>
          </p:cNvCxnSpPr>
          <p:nvPr/>
        </p:nvCxnSpPr>
        <p:spPr>
          <a:xfrm>
            <a:off x="4616425" y="1998743"/>
            <a:ext cx="147570" cy="2158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2"/>
          </p:cNvCxnSpPr>
          <p:nvPr/>
        </p:nvCxnSpPr>
        <p:spPr>
          <a:xfrm>
            <a:off x="4616425" y="1998743"/>
            <a:ext cx="2745779" cy="271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7" idx="2"/>
          </p:cNvCxnSpPr>
          <p:nvPr/>
        </p:nvCxnSpPr>
        <p:spPr>
          <a:xfrm>
            <a:off x="4616425" y="1998743"/>
            <a:ext cx="5061571" cy="1713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t="20419" b="23252"/>
          <a:stretch/>
        </p:blipFill>
        <p:spPr>
          <a:xfrm>
            <a:off x="1249139" y="3651036"/>
            <a:ext cx="1968636" cy="1108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581" y="4157194"/>
            <a:ext cx="1400827" cy="12559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0057">
            <a:off x="6563453" y="4386452"/>
            <a:ext cx="1765184" cy="11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2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33933" y="473386"/>
            <a:ext cx="11736707" cy="6298687"/>
            <a:chOff x="127053" y="510261"/>
            <a:chExt cx="11736706" cy="6298687"/>
          </a:xfrm>
        </p:grpSpPr>
        <p:sp>
          <p:nvSpPr>
            <p:cNvPr id="16" name="TextBox 15"/>
            <p:cNvSpPr txBox="1"/>
            <p:nvPr/>
          </p:nvSpPr>
          <p:spPr>
            <a:xfrm>
              <a:off x="127053" y="510261"/>
              <a:ext cx="16738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Unit 9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01576" y="6439616"/>
              <a:ext cx="2462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 Black" panose="020B0A040201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Ms. Huyền Phạm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580640" y="618823"/>
            <a:ext cx="7090411" cy="1444101"/>
          </a:xfrm>
          <a:prstGeom prst="roundRect">
            <a:avLst>
              <a:gd name="adj" fmla="val 11039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https://s.sachmem.vn/public/images/TA3T1SHS/U9-L2-2-4-blorhjzhlgxrwbz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12" y="3619807"/>
            <a:ext cx="2418409" cy="20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TA3T1SHS/U9-L2-2-5-fygexrkpknfxob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970" y="3547865"/>
            <a:ext cx="2413767" cy="20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.sachmem.vn/public/images/TA3T1SHS/U9-L2-2-3-omhqbijxksdqxpn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36" y="3619808"/>
            <a:ext cx="2407589" cy="20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715302" y="680518"/>
            <a:ext cx="6955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What colour </a:t>
            </a:r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is 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your ________?</a:t>
            </a:r>
            <a:endParaRPr lang="en-US" sz="3600" b="1">
              <a:latin typeface=".VnArial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58586" y="1322248"/>
            <a:ext cx="41665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It's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 ____________.</a:t>
            </a:r>
            <a:endParaRPr lang="en-US" sz="3600" b="1">
              <a:latin typeface=".VnArial" panose="020B7200000000000000" pitchFamily="34" charset="0"/>
            </a:endParaRPr>
          </a:p>
        </p:txBody>
      </p:sp>
      <p:cxnSp>
        <p:nvCxnSpPr>
          <p:cNvPr id="12" name="Straight Arrow Connector 11"/>
          <p:cNvCxnSpPr>
            <a:stCxn id="6" idx="2"/>
          </p:cNvCxnSpPr>
          <p:nvPr/>
        </p:nvCxnSpPr>
        <p:spPr>
          <a:xfrm flipH="1">
            <a:off x="3258583" y="2062924"/>
            <a:ext cx="2867264" cy="14849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  <a:endCxn id="7" idx="0"/>
          </p:cNvCxnSpPr>
          <p:nvPr/>
        </p:nvCxnSpPr>
        <p:spPr>
          <a:xfrm>
            <a:off x="6125848" y="2062924"/>
            <a:ext cx="24765" cy="15568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  <a:endCxn id="8" idx="0"/>
          </p:cNvCxnSpPr>
          <p:nvPr/>
        </p:nvCxnSpPr>
        <p:spPr>
          <a:xfrm>
            <a:off x="6125845" y="2062924"/>
            <a:ext cx="3502003" cy="14849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09040" y="5723392"/>
            <a:ext cx="191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pen, blue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55045" y="5723390"/>
            <a:ext cx="260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ruler, white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20965" y="5325519"/>
            <a:ext cx="2604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pencil case, yellow</a:t>
            </a:r>
          </a:p>
        </p:txBody>
      </p:sp>
    </p:spTree>
    <p:extLst>
      <p:ext uri="{BB962C8B-B14F-4D97-AF65-F5344CB8AC3E}">
        <p14:creationId xmlns:p14="http://schemas.microsoft.com/office/powerpoint/2010/main" val="20176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5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3T1SHS/U9-L2-2-6-huodhqtrzkegibf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81" y="3784578"/>
            <a:ext cx="1764051" cy="14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TA3T1SHS/U9-L2-2-7-ymwpkflnbnukhiy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59" y="3920249"/>
            <a:ext cx="1763724" cy="148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s.sachmem.vn/public/images/TA3T1SHS/U9-L2-2-8-fdzylrlapfzwyke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61" y="3881059"/>
            <a:ext cx="1765075" cy="148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611121" y="892707"/>
            <a:ext cx="7090411" cy="1444101"/>
          </a:xfrm>
          <a:prstGeom prst="roundRect">
            <a:avLst>
              <a:gd name="adj" fmla="val 11039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45781" y="954407"/>
            <a:ext cx="6750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What colour </a:t>
            </a:r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are 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your ______?</a:t>
            </a:r>
            <a:endParaRPr lang="en-US" sz="3600" b="1">
              <a:latin typeface=".VnArial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89066" y="1596124"/>
            <a:ext cx="513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They’re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 </a:t>
            </a:r>
            <a:r>
              <a:rPr lang="en-US" sz="3600" b="1">
                <a:solidFill>
                  <a:srgbClr val="D33AB5"/>
                </a:solidFill>
                <a:latin typeface=".VnArial" panose="020B7200000000000000" pitchFamily="34" charset="0"/>
              </a:rPr>
              <a:t>____________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.</a:t>
            </a:r>
            <a:endParaRPr lang="en-US" sz="3600" b="1"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2674" y="5444596"/>
            <a:ext cx="2786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.VnArial" panose="020B7200000000000000" pitchFamily="34" charset="0"/>
              </a:rPr>
              <a:t>school bag</a:t>
            </a:r>
            <a:r>
              <a:rPr lang="en-US" sz="32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r>
              <a:rPr lang="en-US" sz="3200" b="1">
                <a:solidFill>
                  <a:srgbClr val="D33AB5"/>
                </a:solidFill>
                <a:latin typeface=".VnArial" panose="020B7200000000000000" pitchFamily="34" charset="0"/>
              </a:rPr>
              <a:t>brown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5429" y="5368767"/>
            <a:ext cx="2604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.VnArial" panose="020B7200000000000000" pitchFamily="34" charset="0"/>
              </a:rPr>
              <a:t>rubber</a:t>
            </a:r>
            <a:r>
              <a:rPr lang="en-US" sz="32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r>
              <a:rPr lang="en-US" sz="3200" b="1">
                <a:solidFill>
                  <a:srgbClr val="D33AB5"/>
                </a:solidFill>
                <a:latin typeface=".VnArial" panose="020B7200000000000000" pitchFamily="34" charset="0"/>
              </a:rPr>
              <a:t>green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54613" y="5368767"/>
            <a:ext cx="2604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.VnArial" panose="020B7200000000000000" pitchFamily="34" charset="0"/>
              </a:rPr>
              <a:t>notebook</a:t>
            </a:r>
            <a:r>
              <a:rPr lang="en-US" sz="32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r>
              <a:rPr lang="en-US" sz="3200" b="1">
                <a:solidFill>
                  <a:srgbClr val="D33AB5"/>
                </a:solidFill>
                <a:latin typeface=".VnArial" panose="020B7200000000000000" pitchFamily="34" charset="0"/>
              </a:rPr>
              <a:t>orange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25525" y="2336800"/>
            <a:ext cx="2630807" cy="13512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  <a:endCxn id="2054" idx="0"/>
          </p:cNvCxnSpPr>
          <p:nvPr/>
        </p:nvCxnSpPr>
        <p:spPr>
          <a:xfrm>
            <a:off x="6156330" y="2336808"/>
            <a:ext cx="266895" cy="15834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56325" y="2336800"/>
            <a:ext cx="3180715" cy="15341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3931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9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1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2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7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6" y="4120749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9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7" y="2340060"/>
            <a:ext cx="1666499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80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81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90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ounded Rectangle 62"/>
          <p:cNvSpPr/>
          <p:nvPr/>
        </p:nvSpPr>
        <p:spPr>
          <a:xfrm>
            <a:off x="3846564" y="582267"/>
            <a:ext cx="398670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cxnSp>
        <p:nvCxnSpPr>
          <p:cNvPr id="64" name="Straight Arrow Connector 63"/>
          <p:cNvCxnSpPr>
            <a:stCxn id="70" idx="2"/>
          </p:cNvCxnSpPr>
          <p:nvPr/>
        </p:nvCxnSpPr>
        <p:spPr>
          <a:xfrm flipH="1">
            <a:off x="2423893" y="1911908"/>
            <a:ext cx="3416024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70" idx="2"/>
          </p:cNvCxnSpPr>
          <p:nvPr/>
        </p:nvCxnSpPr>
        <p:spPr>
          <a:xfrm flipH="1">
            <a:off x="3260669" y="1911908"/>
            <a:ext cx="2579248" cy="22088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70" idx="2"/>
          </p:cNvCxnSpPr>
          <p:nvPr/>
        </p:nvCxnSpPr>
        <p:spPr>
          <a:xfrm flipH="1">
            <a:off x="5428349" y="1911908"/>
            <a:ext cx="411568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70" idx="2"/>
            <a:endCxn id="60" idx="0"/>
          </p:cNvCxnSpPr>
          <p:nvPr/>
        </p:nvCxnSpPr>
        <p:spPr>
          <a:xfrm>
            <a:off x="5839917" y="1911908"/>
            <a:ext cx="1729908" cy="25590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70" idx="2"/>
          </p:cNvCxnSpPr>
          <p:nvPr/>
        </p:nvCxnSpPr>
        <p:spPr>
          <a:xfrm>
            <a:off x="5839917" y="1911908"/>
            <a:ext cx="3546067" cy="22088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70" idx="2"/>
            <a:endCxn id="62" idx="1"/>
          </p:cNvCxnSpPr>
          <p:nvPr/>
        </p:nvCxnSpPr>
        <p:spPr>
          <a:xfrm>
            <a:off x="5839917" y="1911908"/>
            <a:ext cx="4334083" cy="11734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3260666" y="1264922"/>
            <a:ext cx="5158502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883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10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0" r="1510" b="13798"/>
          <a:stretch/>
        </p:blipFill>
        <p:spPr>
          <a:xfrm>
            <a:off x="787235" y="2357207"/>
            <a:ext cx="1920240" cy="1291122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13899"/>
          <a:stretch/>
        </p:blipFill>
        <p:spPr>
          <a:xfrm>
            <a:off x="1589327" y="4184232"/>
            <a:ext cx="1920240" cy="1388709"/>
          </a:xfrm>
          <a:prstGeom prst="cloud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13141"/>
          <a:stretch/>
        </p:blipFill>
        <p:spPr>
          <a:xfrm>
            <a:off x="4156083" y="4448300"/>
            <a:ext cx="1920240" cy="1335726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15400"/>
          <a:stretch/>
        </p:blipFill>
        <p:spPr>
          <a:xfrm>
            <a:off x="9064600" y="3965792"/>
            <a:ext cx="1920240" cy="1206156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8462" r="135" b="13839"/>
          <a:stretch/>
        </p:blipFill>
        <p:spPr>
          <a:xfrm>
            <a:off x="9528256" y="1966431"/>
            <a:ext cx="1920240" cy="1303397"/>
          </a:xfrm>
          <a:prstGeom prst="cloud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5" t="6705" r="2265" b="10639"/>
          <a:stretch/>
        </p:blipFill>
        <p:spPr>
          <a:xfrm>
            <a:off x="6748117" y="4402134"/>
            <a:ext cx="1920240" cy="1249139"/>
          </a:xfrm>
          <a:prstGeom prst="cloud">
            <a:avLst/>
          </a:prstGeom>
        </p:spPr>
      </p:pic>
      <p:cxnSp>
        <p:nvCxnSpPr>
          <p:cNvPr id="12" name="Straight Arrow Connector 11"/>
          <p:cNvCxnSpPr>
            <a:endCxn id="6" idx="0"/>
          </p:cNvCxnSpPr>
          <p:nvPr/>
        </p:nvCxnSpPr>
        <p:spPr>
          <a:xfrm flipH="1">
            <a:off x="2705873" y="2618122"/>
            <a:ext cx="1232715" cy="38464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307595" y="2618128"/>
            <a:ext cx="630996" cy="173616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3"/>
          </p:cNvCxnSpPr>
          <p:nvPr/>
        </p:nvCxnSpPr>
        <p:spPr>
          <a:xfrm>
            <a:off x="3938593" y="2618125"/>
            <a:ext cx="1177615" cy="190654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7" idx="15"/>
            <a:endCxn id="11" idx="3"/>
          </p:cNvCxnSpPr>
          <p:nvPr/>
        </p:nvCxnSpPr>
        <p:spPr>
          <a:xfrm flipH="1">
            <a:off x="7708240" y="2414249"/>
            <a:ext cx="563877" cy="205929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7" idx="15"/>
          </p:cNvCxnSpPr>
          <p:nvPr/>
        </p:nvCxnSpPr>
        <p:spPr>
          <a:xfrm>
            <a:off x="8272120" y="2414249"/>
            <a:ext cx="1038721" cy="175135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7" idx="15"/>
            <a:endCxn id="10" idx="2"/>
          </p:cNvCxnSpPr>
          <p:nvPr/>
        </p:nvCxnSpPr>
        <p:spPr>
          <a:xfrm>
            <a:off x="8272113" y="2414257"/>
            <a:ext cx="1262099" cy="20387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3363" y="3538664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chess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9791" y="5677266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badminton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45559" y="5759993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table tennis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0671" y="5762404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football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13455" y="5220889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tennis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77715" y="3264457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basketball</a:t>
            </a:r>
          </a:p>
        </p:txBody>
      </p:sp>
      <p:sp>
        <p:nvSpPr>
          <p:cNvPr id="27" name="Freeform 26"/>
          <p:cNvSpPr/>
          <p:nvPr/>
        </p:nvSpPr>
        <p:spPr>
          <a:xfrm>
            <a:off x="2403313" y="556177"/>
            <a:ext cx="7164923" cy="2233175"/>
          </a:xfrm>
          <a:custGeom>
            <a:avLst/>
            <a:gdLst>
              <a:gd name="connsiteX0" fmla="*/ 4416091 w 7164922"/>
              <a:gd name="connsiteY0" fmla="*/ 513 h 2061953"/>
              <a:gd name="connsiteX1" fmla="*/ 4811316 w 7164922"/>
              <a:gd name="connsiteY1" fmla="*/ 58172 h 2061953"/>
              <a:gd name="connsiteX2" fmla="*/ 4939034 w 7164922"/>
              <a:gd name="connsiteY2" fmla="*/ 108307 h 2061953"/>
              <a:gd name="connsiteX3" fmla="*/ 4945374 w 7164922"/>
              <a:gd name="connsiteY3" fmla="*/ 104913 h 2061953"/>
              <a:gd name="connsiteX4" fmla="*/ 4939598 w 7164922"/>
              <a:gd name="connsiteY4" fmla="*/ 108528 h 2061953"/>
              <a:gd name="connsiteX5" fmla="*/ 4947527 w 7164922"/>
              <a:gd name="connsiteY5" fmla="*/ 111640 h 2061953"/>
              <a:gd name="connsiteX6" fmla="*/ 5502548 w 7164922"/>
              <a:gd name="connsiteY6" fmla="*/ 1267 h 2061953"/>
              <a:gd name="connsiteX7" fmla="*/ 5880066 w 7164922"/>
              <a:gd name="connsiteY7" fmla="*/ 26193 h 2061953"/>
              <a:gd name="connsiteX8" fmla="*/ 6352961 w 7164922"/>
              <a:gd name="connsiteY8" fmla="*/ 259299 h 2061953"/>
              <a:gd name="connsiteX9" fmla="*/ 6355535 w 7164922"/>
              <a:gd name="connsiteY9" fmla="*/ 259715 h 2061953"/>
              <a:gd name="connsiteX10" fmla="*/ 6555495 w 7164922"/>
              <a:gd name="connsiteY10" fmla="*/ 292006 h 2061953"/>
              <a:gd name="connsiteX11" fmla="*/ 6959857 w 7164922"/>
              <a:gd name="connsiteY11" fmla="*/ 485536 h 2061953"/>
              <a:gd name="connsiteX12" fmla="*/ 6932693 w 7164922"/>
              <a:gd name="connsiteY12" fmla="*/ 730855 h 2061953"/>
              <a:gd name="connsiteX13" fmla="*/ 7131127 w 7164922"/>
              <a:gd name="connsiteY13" fmla="*/ 1105943 h 2061953"/>
              <a:gd name="connsiteX14" fmla="*/ 6201569 w 7164922"/>
              <a:gd name="connsiteY14" fmla="*/ 1434277 h 2061953"/>
              <a:gd name="connsiteX15" fmla="*/ 5868803 w 7164922"/>
              <a:gd name="connsiteY15" fmla="*/ 1715617 h 2061953"/>
              <a:gd name="connsiteX16" fmla="*/ 4735842 w 7164922"/>
              <a:gd name="connsiteY16" fmla="*/ 1749681 h 2061953"/>
              <a:gd name="connsiteX17" fmla="*/ 3926205 w 7164922"/>
              <a:gd name="connsiteY17" fmla="*/ 2049819 h 2061953"/>
              <a:gd name="connsiteX18" fmla="*/ 2735769 w 7164922"/>
              <a:gd name="connsiteY18" fmla="*/ 1866616 h 2061953"/>
              <a:gd name="connsiteX19" fmla="*/ 967422 w 7164922"/>
              <a:gd name="connsiteY19" fmla="*/ 1685608 h 2061953"/>
              <a:gd name="connsiteX20" fmla="*/ 189920 w 7164922"/>
              <a:gd name="connsiteY20" fmla="*/ 1484180 h 2061953"/>
              <a:gd name="connsiteX21" fmla="*/ 356054 w 7164922"/>
              <a:gd name="connsiteY21" fmla="*/ 1212287 h 2061953"/>
              <a:gd name="connsiteX22" fmla="*/ 5233 w 7164922"/>
              <a:gd name="connsiteY22" fmla="*/ 933332 h 2061953"/>
              <a:gd name="connsiteX23" fmla="*/ 645920 w 7164922"/>
              <a:gd name="connsiteY23" fmla="*/ 685389 h 2061953"/>
              <a:gd name="connsiteX24" fmla="*/ 652048 w 7164922"/>
              <a:gd name="connsiteY24" fmla="*/ 678853 h 2061953"/>
              <a:gd name="connsiteX25" fmla="*/ 652048 w 7164922"/>
              <a:gd name="connsiteY25" fmla="*/ 678852 h 2061953"/>
              <a:gd name="connsiteX26" fmla="*/ 937442 w 7164922"/>
              <a:gd name="connsiteY26" fmla="*/ 322800 h 2061953"/>
              <a:gd name="connsiteX27" fmla="*/ 2325816 w 7164922"/>
              <a:gd name="connsiteY27" fmla="*/ 241456 h 2061953"/>
              <a:gd name="connsiteX28" fmla="*/ 2326082 w 7164922"/>
              <a:gd name="connsiteY28" fmla="*/ 241306 h 2061953"/>
              <a:gd name="connsiteX29" fmla="*/ 2448255 w 7164922"/>
              <a:gd name="connsiteY29" fmla="*/ 172351 h 2061953"/>
              <a:gd name="connsiteX30" fmla="*/ 3725618 w 7164922"/>
              <a:gd name="connsiteY30" fmla="*/ 157011 h 2061953"/>
              <a:gd name="connsiteX31" fmla="*/ 3731862 w 7164922"/>
              <a:gd name="connsiteY31" fmla="*/ 153310 h 2061953"/>
              <a:gd name="connsiteX32" fmla="*/ 3822537 w 7164922"/>
              <a:gd name="connsiteY32" fmla="*/ 99554 h 2061953"/>
              <a:gd name="connsiteX33" fmla="*/ 4271063 w 7164922"/>
              <a:gd name="connsiteY33" fmla="*/ 2816 h 2061953"/>
              <a:gd name="connsiteX34" fmla="*/ 4416091 w 7164922"/>
              <a:gd name="connsiteY34" fmla="*/ 513 h 206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64922" h="2061953">
                <a:moveTo>
                  <a:pt x="4416091" y="513"/>
                </a:moveTo>
                <a:cubicBezTo>
                  <a:pt x="4559768" y="3907"/>
                  <a:pt x="4697426" y="24075"/>
                  <a:pt x="4811316" y="58172"/>
                </a:cubicBezTo>
                <a:lnTo>
                  <a:pt x="4939034" y="108307"/>
                </a:lnTo>
                <a:lnTo>
                  <a:pt x="4945374" y="104913"/>
                </a:lnTo>
                <a:lnTo>
                  <a:pt x="4939598" y="108528"/>
                </a:lnTo>
                <a:lnTo>
                  <a:pt x="4947527" y="111640"/>
                </a:lnTo>
                <a:cubicBezTo>
                  <a:pt x="5090596" y="45623"/>
                  <a:pt x="5292156" y="7318"/>
                  <a:pt x="5502548" y="1267"/>
                </a:cubicBezTo>
                <a:cubicBezTo>
                  <a:pt x="5628784" y="-2363"/>
                  <a:pt x="5758198" y="5619"/>
                  <a:pt x="5880066" y="26193"/>
                </a:cubicBezTo>
                <a:cubicBezTo>
                  <a:pt x="6127695" y="67986"/>
                  <a:pt x="6305258" y="155485"/>
                  <a:pt x="6352961" y="259299"/>
                </a:cubicBezTo>
                <a:lnTo>
                  <a:pt x="6355535" y="259715"/>
                </a:lnTo>
                <a:lnTo>
                  <a:pt x="6555495" y="292006"/>
                </a:lnTo>
                <a:cubicBezTo>
                  <a:pt x="6744694" y="334000"/>
                  <a:pt x="6890290" y="402522"/>
                  <a:pt x="6959857" y="485536"/>
                </a:cubicBezTo>
                <a:cubicBezTo>
                  <a:pt x="7027272" y="565878"/>
                  <a:pt x="7017665" y="653137"/>
                  <a:pt x="6932693" y="730855"/>
                </a:cubicBezTo>
                <a:cubicBezTo>
                  <a:pt x="7141562" y="837437"/>
                  <a:pt x="7214608" y="975602"/>
                  <a:pt x="7131127" y="1105943"/>
                </a:cubicBezTo>
                <a:cubicBezTo>
                  <a:pt x="7020149" y="1279223"/>
                  <a:pt x="6652765" y="1408991"/>
                  <a:pt x="6201569" y="1434277"/>
                </a:cubicBezTo>
                <a:cubicBezTo>
                  <a:pt x="6199415" y="1542433"/>
                  <a:pt x="6078003" y="1645008"/>
                  <a:pt x="5868803" y="1715617"/>
                </a:cubicBezTo>
                <a:cubicBezTo>
                  <a:pt x="5550945" y="1822915"/>
                  <a:pt x="5091797" y="1836702"/>
                  <a:pt x="4735842" y="1749681"/>
                </a:cubicBezTo>
                <a:cubicBezTo>
                  <a:pt x="4620724" y="1899154"/>
                  <a:pt x="4312472" y="2013417"/>
                  <a:pt x="3926205" y="2049819"/>
                </a:cubicBezTo>
                <a:cubicBezTo>
                  <a:pt x="3471034" y="2092709"/>
                  <a:pt x="2995985" y="2019619"/>
                  <a:pt x="2735769" y="1866616"/>
                </a:cubicBezTo>
                <a:cubicBezTo>
                  <a:pt x="2121585" y="2011842"/>
                  <a:pt x="1323874" y="1930212"/>
                  <a:pt x="967422" y="1685608"/>
                </a:cubicBezTo>
                <a:cubicBezTo>
                  <a:pt x="617264" y="1701686"/>
                  <a:pt x="288474" y="1616525"/>
                  <a:pt x="189920" y="1484180"/>
                </a:cubicBezTo>
                <a:cubicBezTo>
                  <a:pt x="118530" y="1388428"/>
                  <a:pt x="181637" y="1285091"/>
                  <a:pt x="356054" y="1212287"/>
                </a:cubicBezTo>
                <a:cubicBezTo>
                  <a:pt x="108591" y="1155179"/>
                  <a:pt x="-29219" y="1045592"/>
                  <a:pt x="5233" y="933332"/>
                </a:cubicBezTo>
                <a:cubicBezTo>
                  <a:pt x="45649" y="801894"/>
                  <a:pt x="311663" y="698938"/>
                  <a:pt x="645920" y="685389"/>
                </a:cubicBezTo>
                <a:lnTo>
                  <a:pt x="652048" y="678853"/>
                </a:lnTo>
                <a:lnTo>
                  <a:pt x="652048" y="678852"/>
                </a:lnTo>
                <a:cubicBezTo>
                  <a:pt x="607160" y="549418"/>
                  <a:pt x="711843" y="418886"/>
                  <a:pt x="937442" y="322800"/>
                </a:cubicBezTo>
                <a:cubicBezTo>
                  <a:pt x="1293894" y="171038"/>
                  <a:pt x="1871803" y="137212"/>
                  <a:pt x="2325816" y="241456"/>
                </a:cubicBezTo>
                <a:lnTo>
                  <a:pt x="2326082" y="241306"/>
                </a:lnTo>
                <a:lnTo>
                  <a:pt x="2448255" y="172351"/>
                </a:lnTo>
                <a:cubicBezTo>
                  <a:pt x="2773953" y="29265"/>
                  <a:pt x="3357200" y="14660"/>
                  <a:pt x="3725618" y="157011"/>
                </a:cubicBezTo>
                <a:lnTo>
                  <a:pt x="3731862" y="153310"/>
                </a:lnTo>
                <a:lnTo>
                  <a:pt x="3822537" y="99554"/>
                </a:lnTo>
                <a:cubicBezTo>
                  <a:pt x="3935709" y="47516"/>
                  <a:pt x="4094535" y="12620"/>
                  <a:pt x="4271063" y="2816"/>
                </a:cubicBezTo>
                <a:cubicBezTo>
                  <a:pt x="4319636" y="114"/>
                  <a:pt x="4368198" y="-618"/>
                  <a:pt x="4416091" y="513"/>
                </a:cubicBezTo>
                <a:close/>
              </a:path>
            </a:pathLst>
          </a:cu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93324" y="832220"/>
            <a:ext cx="7984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What do you do at </a:t>
            </a:r>
            <a:r>
              <a:rPr lang="en-US" sz="3200" b="1" dirty="0">
                <a:solidFill>
                  <a:srgbClr val="FF0000"/>
                </a:solidFill>
              </a:rPr>
              <a:t>break </a:t>
            </a:r>
            <a:r>
              <a:rPr lang="en-US" sz="3200" b="1">
                <a:solidFill>
                  <a:srgbClr val="FF0000"/>
                </a:solidFill>
              </a:rPr>
              <a:t>time</a:t>
            </a:r>
            <a:r>
              <a:rPr lang="en-US" sz="3200" b="1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(Bạn làm gì vào </a:t>
            </a:r>
            <a:r>
              <a:rPr lang="en-US" sz="2800">
                <a:solidFill>
                  <a:srgbClr val="FF0000"/>
                </a:solidFill>
              </a:rPr>
              <a:t>giờ ra chơi</a:t>
            </a:r>
            <a:r>
              <a:rPr lang="en-US" sz="2800">
                <a:solidFill>
                  <a:srgbClr val="002060"/>
                </a:solidFill>
              </a:rPr>
              <a:t>?)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8237" y="1681693"/>
            <a:ext cx="7200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 </a:t>
            </a:r>
            <a:r>
              <a:rPr lang="en-US" sz="3200" b="1">
                <a:solidFill>
                  <a:srgbClr val="FF0000"/>
                </a:solidFill>
              </a:rPr>
              <a:t>play</a:t>
            </a:r>
            <a:r>
              <a:rPr lang="en-US" sz="3200" b="1">
                <a:solidFill>
                  <a:srgbClr val="002060"/>
                </a:solidFill>
              </a:rPr>
              <a:t> _______. 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(Tớ chơi _____.)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3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3933" y="473386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10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50584" y="925781"/>
            <a:ext cx="5294389" cy="1009722"/>
          </a:xfrm>
          <a:prstGeom prst="roundRect">
            <a:avLst>
              <a:gd name="adj" fmla="val 11039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07351" y="933632"/>
            <a:ext cx="49808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Do you 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like________?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thích ____ không?)</a:t>
            </a: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2707153" y="1935511"/>
            <a:ext cx="2090631" cy="16744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14" idx="0"/>
          </p:cNvCxnSpPr>
          <p:nvPr/>
        </p:nvCxnSpPr>
        <p:spPr>
          <a:xfrm flipH="1">
            <a:off x="4502305" y="1935503"/>
            <a:ext cx="295479" cy="23135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</p:cNvCxnSpPr>
          <p:nvPr/>
        </p:nvCxnSpPr>
        <p:spPr>
          <a:xfrm>
            <a:off x="4797782" y="1935511"/>
            <a:ext cx="4446903" cy="17362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6027" y="5182190"/>
            <a:ext cx="191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7097" y="5738242"/>
            <a:ext cx="260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9544" y="579033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pic>
        <p:nvPicPr>
          <p:cNvPr id="14" name="Picture 3" descr="https://s.sachmem.vn/public/images/v2/TA3T1SHS/U10-L2-2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69" y="4249039"/>
            <a:ext cx="2114073" cy="15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.sachmem.vn/public/images/v2/TA3T1SHS/U10-L2-2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00" y="4407445"/>
            <a:ext cx="2080157" cy="15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https://s.sachmem.vn/public/images/v2/TA3T1SHS/U10-L2-2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032" y="3616545"/>
            <a:ext cx="2121097" cy="15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v2/TA3T1SHS/U10-L2-2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5" y="3640547"/>
            <a:ext cx="2143480" cy="153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>
            <a:stCxn id="6" idx="2"/>
            <a:endCxn id="15" idx="0"/>
          </p:cNvCxnSpPr>
          <p:nvPr/>
        </p:nvCxnSpPr>
        <p:spPr>
          <a:xfrm>
            <a:off x="4797779" y="1935503"/>
            <a:ext cx="2626700" cy="24719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y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85" y="4711185"/>
            <a:ext cx="603233" cy="411741"/>
          </a:xfrm>
          <a:prstGeom prst="rect">
            <a:avLst/>
          </a:prstGeom>
        </p:spPr>
      </p:pic>
      <p:pic>
        <p:nvPicPr>
          <p:cNvPr id="23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570" y="5478194"/>
            <a:ext cx="485151" cy="394764"/>
          </a:xfrm>
          <a:prstGeom prst="rect">
            <a:avLst/>
          </a:prstGeom>
        </p:spPr>
      </p:pic>
      <p:pic>
        <p:nvPicPr>
          <p:cNvPr id="24" name="y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01" y="5344666"/>
            <a:ext cx="603233" cy="411741"/>
          </a:xfrm>
          <a:prstGeom prst="rect">
            <a:avLst/>
          </a:prstGeom>
        </p:spPr>
      </p:pic>
      <p:pic>
        <p:nvPicPr>
          <p:cNvPr id="25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4931" y="4711177"/>
            <a:ext cx="485151" cy="39476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256147" y="1494902"/>
            <a:ext cx="2756900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No, </a:t>
            </a:r>
            <a:r>
              <a:rPr 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I don’t</a:t>
            </a:r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US" sz="2800" b="1">
              <a:latin typeface="Georgia" panose="02040502050405020303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95421" y="623986"/>
            <a:ext cx="2385980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Yes, </a:t>
            </a:r>
            <a:r>
              <a:rPr 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I do</a:t>
            </a:r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US" sz="2800" b="1">
              <a:latin typeface="Georgia" panose="02040502050405020303" pitchFamily="18" charset="0"/>
            </a:endParaRPr>
          </a:p>
        </p:txBody>
      </p:sp>
      <p:cxnSp>
        <p:nvCxnSpPr>
          <p:cNvPr id="28" name="Straight Arrow Connector 27"/>
          <p:cNvCxnSpPr>
            <a:endCxn id="27" idx="1"/>
          </p:cNvCxnSpPr>
          <p:nvPr/>
        </p:nvCxnSpPr>
        <p:spPr>
          <a:xfrm flipV="1">
            <a:off x="7445285" y="913427"/>
            <a:ext cx="850136" cy="541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6" idx="1"/>
          </p:cNvCxnSpPr>
          <p:nvPr/>
        </p:nvCxnSpPr>
        <p:spPr>
          <a:xfrm>
            <a:off x="7445287" y="1455419"/>
            <a:ext cx="810860" cy="328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ye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67" y="769142"/>
            <a:ext cx="459175" cy="313413"/>
          </a:xfrm>
          <a:prstGeom prst="rect">
            <a:avLst/>
          </a:prstGeom>
        </p:spPr>
      </p:pic>
      <p:pic>
        <p:nvPicPr>
          <p:cNvPr id="32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665" y="1652451"/>
            <a:ext cx="369291" cy="3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2" grpId="0"/>
      <p:bldP spid="13" grpId="0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8" y="3011341"/>
            <a:ext cx="2582231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22" y="1341180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7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1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2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6" y="4120749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9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7" y="2340060"/>
            <a:ext cx="1666499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80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81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90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605415" y="582267"/>
            <a:ext cx="4469018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name?</a:t>
            </a:r>
          </a:p>
        </p:txBody>
      </p:sp>
      <p:cxnSp>
        <p:nvCxnSpPr>
          <p:cNvPr id="14" name="Straight Arrow Connector 13"/>
          <p:cNvCxnSpPr>
            <a:stCxn id="23" idx="2"/>
          </p:cNvCxnSpPr>
          <p:nvPr/>
        </p:nvCxnSpPr>
        <p:spPr>
          <a:xfrm flipH="1">
            <a:off x="2423893" y="1911908"/>
            <a:ext cx="3416024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3" idx="2"/>
          </p:cNvCxnSpPr>
          <p:nvPr/>
        </p:nvCxnSpPr>
        <p:spPr>
          <a:xfrm flipH="1">
            <a:off x="3260669" y="1911908"/>
            <a:ext cx="2579248" cy="22088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" idx="2"/>
          </p:cNvCxnSpPr>
          <p:nvPr/>
        </p:nvCxnSpPr>
        <p:spPr>
          <a:xfrm flipH="1">
            <a:off x="5428349" y="1911908"/>
            <a:ext cx="411568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3" idx="2"/>
            <a:endCxn id="10" idx="0"/>
          </p:cNvCxnSpPr>
          <p:nvPr/>
        </p:nvCxnSpPr>
        <p:spPr>
          <a:xfrm>
            <a:off x="5839917" y="1911908"/>
            <a:ext cx="1729908" cy="25590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3" idx="2"/>
          </p:cNvCxnSpPr>
          <p:nvPr/>
        </p:nvCxnSpPr>
        <p:spPr>
          <a:xfrm>
            <a:off x="5839917" y="1911908"/>
            <a:ext cx="3546067" cy="22088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3" idx="2"/>
            <a:endCxn id="12" idx="1"/>
          </p:cNvCxnSpPr>
          <p:nvPr/>
        </p:nvCxnSpPr>
        <p:spPr>
          <a:xfrm>
            <a:off x="5839917" y="1911908"/>
            <a:ext cx="4334083" cy="11734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2858467" y="1264922"/>
            <a:ext cx="5962900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name's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06420" y="2438351"/>
            <a:ext cx="836226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675835" y="3473755"/>
            <a:ext cx="836226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505763" y="4036430"/>
            <a:ext cx="87835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545727" y="3888803"/>
            <a:ext cx="836226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286969" y="3536853"/>
            <a:ext cx="836226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09423" y="2175129"/>
            <a:ext cx="87835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23032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1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3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t="11742" r="8056"/>
          <a:stretch/>
        </p:blipFill>
        <p:spPr bwMode="auto">
          <a:xfrm>
            <a:off x="1929653" y="3147426"/>
            <a:ext cx="8590219" cy="33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611404" y="1094006"/>
            <a:ext cx="4713412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_____________.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>
            <a:stCxn id="7" idx="2"/>
          </p:cNvCxnSpPr>
          <p:nvPr/>
        </p:nvCxnSpPr>
        <p:spPr>
          <a:xfrm flipH="1">
            <a:off x="3221775" y="1740992"/>
            <a:ext cx="2746335" cy="1406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7" idx="2"/>
          </p:cNvCxnSpPr>
          <p:nvPr/>
        </p:nvCxnSpPr>
        <p:spPr>
          <a:xfrm flipH="1">
            <a:off x="5546231" y="1740992"/>
            <a:ext cx="421879" cy="160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968110" y="1740992"/>
            <a:ext cx="1292110" cy="160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</p:cNvCxnSpPr>
          <p:nvPr/>
        </p:nvCxnSpPr>
        <p:spPr>
          <a:xfrm>
            <a:off x="5968110" y="1740992"/>
            <a:ext cx="3192982" cy="1720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19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3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2635091" y="1105654"/>
            <a:ext cx="4592320" cy="10321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that +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F540948-46A2-4F80-BA07-FBC230F7690B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227415" y="1290232"/>
            <a:ext cx="1017431" cy="331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ECAB747B-19F9-489A-9F61-F2E09D71E5CD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7227412" y="1622809"/>
            <a:ext cx="1058541" cy="384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xmlns="" id="{C177AC13-6144-49C5-8FE9-7CE26948DB51}"/>
              </a:ext>
            </a:extLst>
          </p:cNvPr>
          <p:cNvSpPr/>
          <p:nvPr/>
        </p:nvSpPr>
        <p:spPr>
          <a:xfrm>
            <a:off x="8244841" y="995462"/>
            <a:ext cx="2814320" cy="589524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it is.</a:t>
            </a: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xmlns="" id="{F80B94A7-5166-4048-8098-2C60120A91D9}"/>
              </a:ext>
            </a:extLst>
          </p:cNvPr>
          <p:cNvSpPr/>
          <p:nvPr/>
        </p:nvSpPr>
        <p:spPr>
          <a:xfrm>
            <a:off x="8285951" y="1712146"/>
            <a:ext cx="2814320" cy="589524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No, it isn’t.</a:t>
            </a:r>
          </a:p>
        </p:txBody>
      </p:sp>
      <p:pic>
        <p:nvPicPr>
          <p:cNvPr id="13" name="Picture 8" descr="https://s.sachmem.vn/public/images/v2/TA3T1SHS/U3-L2-2-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-602" b="602"/>
          <a:stretch/>
        </p:blipFill>
        <p:spPr bwMode="auto">
          <a:xfrm>
            <a:off x="3496017" y="4414704"/>
            <a:ext cx="1192985" cy="14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ttps://s.sachmem.vn/public/images/v2/TA3T1SHS/U3-L2-2-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r="20741"/>
          <a:stretch/>
        </p:blipFill>
        <p:spPr bwMode="auto">
          <a:xfrm>
            <a:off x="1021073" y="4052939"/>
            <a:ext cx="1110952" cy="14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s.sachmem.vn/public/images/v2/TA3T1SHS/U3-L2-2-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1"/>
          <a:stretch/>
        </p:blipFill>
        <p:spPr bwMode="auto">
          <a:xfrm>
            <a:off x="6094001" y="4294213"/>
            <a:ext cx="1103499" cy="138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https://s.sachmem.vn/public/images/v2/TA3T1SHS/U3-L2-2-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 bwMode="auto">
          <a:xfrm>
            <a:off x="8814526" y="3762786"/>
            <a:ext cx="1068225" cy="13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>
            <a:stCxn id="6" idx="2"/>
            <a:endCxn id="14" idx="0"/>
          </p:cNvCxnSpPr>
          <p:nvPr/>
        </p:nvCxnSpPr>
        <p:spPr>
          <a:xfrm flipH="1">
            <a:off x="1576552" y="2137781"/>
            <a:ext cx="3354701" cy="1915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 flipH="1">
            <a:off x="4092505" y="2137781"/>
            <a:ext cx="838747" cy="2156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2"/>
            <a:endCxn id="15" idx="0"/>
          </p:cNvCxnSpPr>
          <p:nvPr/>
        </p:nvCxnSpPr>
        <p:spPr>
          <a:xfrm>
            <a:off x="4931251" y="2137781"/>
            <a:ext cx="1714500" cy="2156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18" idx="0"/>
          </p:cNvCxnSpPr>
          <p:nvPr/>
        </p:nvCxnSpPr>
        <p:spPr>
          <a:xfrm>
            <a:off x="4931251" y="2137789"/>
            <a:ext cx="4417384" cy="1625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75350" y="5898424"/>
            <a:ext cx="90441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</a:rPr>
              <a:t>Mary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6213" y="5667591"/>
            <a:ext cx="69762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>
                <a:solidFill>
                  <a:srgbClr val="C00000"/>
                </a:solidFill>
              </a:rPr>
              <a:t>Mai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97745" y="5762332"/>
            <a:ext cx="89601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>
                <a:solidFill>
                  <a:srgbClr val="C00000"/>
                </a:solidFill>
              </a:rPr>
              <a:t>Tony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70778" y="5201031"/>
            <a:ext cx="95571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>
                <a:solidFill>
                  <a:srgbClr val="C00000"/>
                </a:solidFill>
              </a:rPr>
              <a:t>Peter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1" y="473382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4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F17018D0-FA81-430F-82F7-345F7FA9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9485" y="138717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8C1B5BCA-B7F3-4454-90AC-C2EB3EB3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75" y="65565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F4BA1DB-F491-4DEA-94F5-5A66A550FBAB}"/>
              </a:ext>
            </a:extLst>
          </p:cNvPr>
          <p:cNvGrpSpPr/>
          <p:nvPr/>
        </p:nvGrpSpPr>
        <p:grpSpPr>
          <a:xfrm>
            <a:off x="4119062" y="600114"/>
            <a:ext cx="4029263" cy="731520"/>
            <a:chOff x="3214816" y="4933017"/>
            <a:chExt cx="4313638" cy="751840"/>
          </a:xfrm>
        </p:grpSpPr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FB576BEB-4408-412F-8C07-9993CA121565}"/>
                </a:ext>
              </a:extLst>
            </p:cNvPr>
            <p:cNvSpPr/>
            <p:nvPr/>
          </p:nvSpPr>
          <p:spPr>
            <a:xfrm>
              <a:off x="3715472" y="4933017"/>
              <a:ext cx="3812982" cy="731520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A5E866D-8105-4B43-BD5C-B01E507BA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121"/>
            <a:stretch/>
          </p:blipFill>
          <p:spPr>
            <a:xfrm>
              <a:off x="3214816" y="5080000"/>
              <a:ext cx="526056" cy="60485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C686673-B015-4037-BFBE-C1B0D76721B1}"/>
              </a:ext>
            </a:extLst>
          </p:cNvPr>
          <p:cNvGrpSpPr/>
          <p:nvPr/>
        </p:nvGrpSpPr>
        <p:grpSpPr>
          <a:xfrm flipH="1">
            <a:off x="4800703" y="1405559"/>
            <a:ext cx="3347620" cy="732070"/>
            <a:chOff x="3198133" y="4933017"/>
            <a:chExt cx="5309258" cy="752405"/>
          </a:xfrm>
        </p:grpSpPr>
        <p:sp>
          <p:nvSpPr>
            <p:cNvPr id="12" name="Rectangle: Rounded Corners 16">
              <a:extLst>
                <a:ext uri="{FF2B5EF4-FFF2-40B4-BE49-F238E27FC236}">
                  <a16:creationId xmlns:a16="http://schemas.microsoft.com/office/drawing/2014/main" xmlns="" id="{E85BEFA4-CEEB-4446-A3A9-40E37B3E5136}"/>
                </a:ext>
              </a:extLst>
            </p:cNvPr>
            <p:cNvSpPr/>
            <p:nvPr/>
          </p:nvSpPr>
          <p:spPr>
            <a:xfrm>
              <a:off x="3715472" y="4933017"/>
              <a:ext cx="4791919" cy="731520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538EAE1-0B46-45FE-A36A-F18E8507F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121"/>
            <a:stretch/>
          </p:blipFill>
          <p:spPr>
            <a:xfrm>
              <a:off x="3198133" y="5080564"/>
              <a:ext cx="526056" cy="60485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0A8C89A-A587-464E-9FCD-164067BA730E}"/>
              </a:ext>
            </a:extLst>
          </p:cNvPr>
          <p:cNvSpPr txBox="1"/>
          <p:nvPr/>
        </p:nvSpPr>
        <p:spPr>
          <a:xfrm>
            <a:off x="4902304" y="1390766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 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7F12A1-B61A-4824-B821-14A9CB46A5DD}"/>
              </a:ext>
            </a:extLst>
          </p:cNvPr>
          <p:cNvSpPr txBox="1"/>
          <p:nvPr/>
        </p:nvSpPr>
        <p:spPr>
          <a:xfrm>
            <a:off x="4938980" y="589957"/>
            <a:ext cx="3054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Who's that?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92C0C54A-29B9-460B-8E3F-54669CA55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r="15645"/>
          <a:stretch/>
        </p:blipFill>
        <p:spPr bwMode="auto">
          <a:xfrm>
            <a:off x="2707793" y="4252599"/>
            <a:ext cx="1351280" cy="15419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45F05E1F-2EC4-4296-B9BD-FA30A0172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2"/>
          <a:stretch/>
        </p:blipFill>
        <p:spPr bwMode="auto">
          <a:xfrm flipH="1">
            <a:off x="943557" y="3066265"/>
            <a:ext cx="1148775" cy="14883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968F1DA6-273B-47FC-A962-2A84A77E7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25"/>
          <a:stretch/>
        </p:blipFill>
        <p:spPr bwMode="auto">
          <a:xfrm>
            <a:off x="5172983" y="4311453"/>
            <a:ext cx="1384999" cy="1483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2473" y="4252599"/>
            <a:ext cx="1221011" cy="1352593"/>
          </a:xfrm>
          <a:prstGeom prst="ellipse">
            <a:avLst/>
          </a:prstGeom>
        </p:spPr>
      </p:pic>
      <p:pic>
        <p:nvPicPr>
          <p:cNvPr id="22" name="Picture 5" descr="https://s.sachmem.vn/public/images/v2/TA3T1SHS/U3-L2-2-a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4" r="1" b="24927"/>
          <a:stretch/>
        </p:blipFill>
        <p:spPr bwMode="auto">
          <a:xfrm>
            <a:off x="9719913" y="2933583"/>
            <a:ext cx="1254323" cy="13190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>
            <a:stCxn id="12" idx="2"/>
          </p:cNvCxnSpPr>
          <p:nvPr/>
        </p:nvCxnSpPr>
        <p:spPr>
          <a:xfrm flipH="1">
            <a:off x="2092330" y="2117316"/>
            <a:ext cx="4219087" cy="1475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2"/>
          </p:cNvCxnSpPr>
          <p:nvPr/>
        </p:nvCxnSpPr>
        <p:spPr>
          <a:xfrm flipH="1">
            <a:off x="3663841" y="2117316"/>
            <a:ext cx="2647571" cy="219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2"/>
            <a:endCxn id="21" idx="0"/>
          </p:cNvCxnSpPr>
          <p:nvPr/>
        </p:nvCxnSpPr>
        <p:spPr>
          <a:xfrm flipH="1">
            <a:off x="5865482" y="2117316"/>
            <a:ext cx="445935" cy="219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2" idx="2"/>
          </p:cNvCxnSpPr>
          <p:nvPr/>
        </p:nvCxnSpPr>
        <p:spPr>
          <a:xfrm>
            <a:off x="6311415" y="2117316"/>
            <a:ext cx="2027140" cy="2135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2"/>
          </p:cNvCxnSpPr>
          <p:nvPr/>
        </p:nvCxnSpPr>
        <p:spPr>
          <a:xfrm>
            <a:off x="6311415" y="2117308"/>
            <a:ext cx="3492988" cy="1194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2736" y="4554669"/>
            <a:ext cx="162095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>
                <a:solidFill>
                  <a:srgbClr val="C00000"/>
                </a:solidFill>
              </a:rPr>
              <a:t>Miss Hien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31227" y="5839758"/>
            <a:ext cx="90441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>
                <a:solidFill>
                  <a:srgbClr val="C00000"/>
                </a:solidFill>
              </a:rPr>
              <a:t>Mary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5023" y="5889254"/>
            <a:ext cx="126092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>
                <a:solidFill>
                  <a:srgbClr val="C00000"/>
                </a:solidFill>
              </a:rPr>
              <a:t>Mr. Loc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39361" y="5658421"/>
            <a:ext cx="89601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>
                <a:solidFill>
                  <a:srgbClr val="C00000"/>
                </a:solidFill>
              </a:rPr>
              <a:t>Tony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47878" y="4311453"/>
            <a:ext cx="95571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>
                <a:solidFill>
                  <a:srgbClr val="C00000"/>
                </a:solidFill>
              </a:rPr>
              <a:t>Peter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2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4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2AF60302-BA73-46FC-8BDF-F05E4DF9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481" y="3551418"/>
            <a:ext cx="2556203" cy="16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F83F434-BAB0-4515-899F-3CE01F4D8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17" y="3532856"/>
            <a:ext cx="2556203" cy="16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15DA625-DA46-45A5-892F-2274CEF2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52" y="3532857"/>
            <a:ext cx="2556203" cy="16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E3087FE7-CD3D-4DFC-BC50-08DFFA1A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9" y="3532857"/>
            <a:ext cx="2556203" cy="16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EDA76C2A-A20A-4029-9CBA-EC9BCFCB7537}"/>
              </a:ext>
            </a:extLst>
          </p:cNvPr>
          <p:cNvSpPr/>
          <p:nvPr/>
        </p:nvSpPr>
        <p:spPr>
          <a:xfrm flipH="1">
            <a:off x="3810731" y="1761988"/>
            <a:ext cx="5389753" cy="715089"/>
          </a:xfrm>
          <a:prstGeom prst="wedgeRoundRectCallout">
            <a:avLst>
              <a:gd name="adj1" fmla="val -55501"/>
              <a:gd name="adj2" fmla="val 54717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years old.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6A6909-C4BD-407B-9121-7C7DFF352B8B}"/>
              </a:ext>
            </a:extLst>
          </p:cNvPr>
          <p:cNvSpPr txBox="1"/>
          <p:nvPr/>
        </p:nvSpPr>
        <p:spPr>
          <a:xfrm>
            <a:off x="3376298" y="766436"/>
            <a:ext cx="6759959" cy="715089"/>
          </a:xfrm>
          <a:prstGeom prst="wedgeRoundRectCallout">
            <a:avLst>
              <a:gd name="adj1" fmla="val -56088"/>
              <a:gd name="adj2" fmla="val -3660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old are you, 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496" y="766428"/>
            <a:ext cx="995552" cy="99555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3204A18-1336-43EA-8969-D73C3279935D}"/>
              </a:ext>
            </a:extLst>
          </p:cNvPr>
          <p:cNvSpPr txBox="1"/>
          <p:nvPr/>
        </p:nvSpPr>
        <p:spPr>
          <a:xfrm>
            <a:off x="9780540" y="5200169"/>
            <a:ext cx="1589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3BEC86-C55B-4FFD-A95C-D16603E40906}"/>
              </a:ext>
            </a:extLst>
          </p:cNvPr>
          <p:cNvSpPr txBox="1"/>
          <p:nvPr/>
        </p:nvSpPr>
        <p:spPr>
          <a:xfrm>
            <a:off x="9809836" y="5740802"/>
            <a:ext cx="1530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endParaRPr lang="en-US" sz="3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204A18-1336-43EA-8969-D73C3279935D}"/>
              </a:ext>
            </a:extLst>
          </p:cNvPr>
          <p:cNvSpPr txBox="1"/>
          <p:nvPr/>
        </p:nvSpPr>
        <p:spPr>
          <a:xfrm>
            <a:off x="6507486" y="5274706"/>
            <a:ext cx="2133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6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23BEC86-C55B-4FFD-A95C-D16603E40906}"/>
              </a:ext>
            </a:extLst>
          </p:cNvPr>
          <p:cNvSpPr txBox="1"/>
          <p:nvPr/>
        </p:nvSpPr>
        <p:spPr>
          <a:xfrm>
            <a:off x="6893174" y="5815339"/>
            <a:ext cx="1530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endParaRPr lang="en-US" sz="3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3204A18-1336-43EA-8969-D73C3279935D}"/>
              </a:ext>
            </a:extLst>
          </p:cNvPr>
          <p:cNvSpPr txBox="1"/>
          <p:nvPr/>
        </p:nvSpPr>
        <p:spPr>
          <a:xfrm>
            <a:off x="3976508" y="5274706"/>
            <a:ext cx="1589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US" sz="36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23BEC86-C55B-4FFD-A95C-D16603E40906}"/>
              </a:ext>
            </a:extLst>
          </p:cNvPr>
          <p:cNvSpPr txBox="1"/>
          <p:nvPr/>
        </p:nvSpPr>
        <p:spPr>
          <a:xfrm>
            <a:off x="3845343" y="5815339"/>
            <a:ext cx="1720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endParaRPr lang="en-US" sz="3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204A18-1336-43EA-8969-D73C3279935D}"/>
              </a:ext>
            </a:extLst>
          </p:cNvPr>
          <p:cNvSpPr txBox="1"/>
          <p:nvPr/>
        </p:nvSpPr>
        <p:spPr>
          <a:xfrm>
            <a:off x="957968" y="5239540"/>
            <a:ext cx="1589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endParaRPr lang="en-US" sz="36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3BEC86-C55B-4FFD-A95C-D16603E40906}"/>
              </a:ext>
            </a:extLst>
          </p:cNvPr>
          <p:cNvSpPr txBox="1"/>
          <p:nvPr/>
        </p:nvSpPr>
        <p:spPr>
          <a:xfrm>
            <a:off x="987262" y="5780173"/>
            <a:ext cx="1530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endParaRPr lang="en-US" sz="3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>
            <a:stCxn id="10" idx="2"/>
            <a:endCxn id="9" idx="0"/>
          </p:cNvCxnSpPr>
          <p:nvPr/>
        </p:nvCxnSpPr>
        <p:spPr>
          <a:xfrm flipH="1">
            <a:off x="1702791" y="2477077"/>
            <a:ext cx="4802816" cy="1055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2"/>
            <a:endCxn id="8" idx="0"/>
          </p:cNvCxnSpPr>
          <p:nvPr/>
        </p:nvCxnSpPr>
        <p:spPr>
          <a:xfrm flipH="1">
            <a:off x="4628054" y="2477077"/>
            <a:ext cx="1877553" cy="1055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2"/>
            <a:endCxn id="7" idx="0"/>
          </p:cNvCxnSpPr>
          <p:nvPr/>
        </p:nvCxnSpPr>
        <p:spPr>
          <a:xfrm>
            <a:off x="6505607" y="2477077"/>
            <a:ext cx="1047712" cy="1055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0" idx="2"/>
            <a:endCxn id="6" idx="0"/>
          </p:cNvCxnSpPr>
          <p:nvPr/>
        </p:nvCxnSpPr>
        <p:spPr>
          <a:xfrm>
            <a:off x="6505607" y="2477077"/>
            <a:ext cx="3972976" cy="1074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0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  <p:bldP spid="15" grpId="0"/>
      <p:bldP spid="18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5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t="11742" r="8056"/>
          <a:stretch/>
        </p:blipFill>
        <p:spPr bwMode="auto">
          <a:xfrm>
            <a:off x="1929653" y="3147426"/>
            <a:ext cx="8590219" cy="33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54530" y="1094006"/>
            <a:ext cx="5427174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friend, 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221780" y="1740992"/>
            <a:ext cx="2746337" cy="1406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546236" y="1740992"/>
            <a:ext cx="421881" cy="160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5968117" y="1740992"/>
            <a:ext cx="1292106" cy="160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5968117" y="1740992"/>
            <a:ext cx="3192978" cy="1720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55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616429" y="7008200"/>
            <a:ext cx="2364041" cy="1549516"/>
          </a:xfrm>
          <a:custGeom>
            <a:avLst/>
            <a:gdLst>
              <a:gd name="connsiteX0" fmla="*/ 1982863 w 2364041"/>
              <a:gd name="connsiteY0" fmla="*/ 5 h 1549516"/>
              <a:gd name="connsiteX1" fmla="*/ 2058401 w 2364041"/>
              <a:gd name="connsiteY1" fmla="*/ 7036 h 1549516"/>
              <a:gd name="connsiteX2" fmla="*/ 2357620 w 2364041"/>
              <a:gd name="connsiteY2" fmla="*/ 434516 h 1549516"/>
              <a:gd name="connsiteX3" fmla="*/ 2215874 w 2364041"/>
              <a:gd name="connsiteY3" fmla="*/ 655910 h 1549516"/>
              <a:gd name="connsiteX4" fmla="*/ 2166222 w 2364041"/>
              <a:gd name="connsiteY4" fmla="*/ 683563 h 1549516"/>
              <a:gd name="connsiteX5" fmla="*/ 2184653 w 2364041"/>
              <a:gd name="connsiteY5" fmla="*/ 757239 h 1549516"/>
              <a:gd name="connsiteX6" fmla="*/ 2181385 w 2364041"/>
              <a:gd name="connsiteY6" fmla="*/ 929920 h 1549516"/>
              <a:gd name="connsiteX7" fmla="*/ 1730824 w 2364041"/>
              <a:gd name="connsiteY7" fmla="*/ 1288409 h 1549516"/>
              <a:gd name="connsiteX8" fmla="*/ 1729977 w 2364041"/>
              <a:gd name="connsiteY8" fmla="*/ 1288167 h 1549516"/>
              <a:gd name="connsiteX9" fmla="*/ 1683996 w 2364041"/>
              <a:gd name="connsiteY9" fmla="*/ 1343653 h 1549516"/>
              <a:gd name="connsiteX10" fmla="*/ 1287716 w 2364041"/>
              <a:gd name="connsiteY10" fmla="*/ 1463653 h 1549516"/>
              <a:gd name="connsiteX11" fmla="*/ 1201941 w 2364041"/>
              <a:gd name="connsiteY11" fmla="*/ 1438090 h 1549516"/>
              <a:gd name="connsiteX12" fmla="*/ 1178166 w 2364041"/>
              <a:gd name="connsiteY12" fmla="*/ 1425464 h 1549516"/>
              <a:gd name="connsiteX13" fmla="*/ 1117938 w 2364041"/>
              <a:gd name="connsiteY13" fmla="*/ 1474715 h 1549516"/>
              <a:gd name="connsiteX14" fmla="*/ 786881 w 2364041"/>
              <a:gd name="connsiteY14" fmla="*/ 1541379 h 1549516"/>
              <a:gd name="connsiteX15" fmla="*/ 624468 w 2364041"/>
              <a:gd name="connsiteY15" fmla="*/ 1475116 h 1549516"/>
              <a:gd name="connsiteX16" fmla="*/ 589435 w 2364041"/>
              <a:gd name="connsiteY16" fmla="*/ 1446610 h 1549516"/>
              <a:gd name="connsiteX17" fmla="*/ 534564 w 2364041"/>
              <a:gd name="connsiteY17" fmla="*/ 1463739 h 1549516"/>
              <a:gd name="connsiteX18" fmla="*/ 359158 w 2364041"/>
              <a:gd name="connsiteY18" fmla="*/ 1464954 h 1549516"/>
              <a:gd name="connsiteX19" fmla="*/ 7884 w 2364041"/>
              <a:gd name="connsiteY19" fmla="*/ 952068 h 1549516"/>
              <a:gd name="connsiteX20" fmla="*/ 349089 w 2364041"/>
              <a:gd name="connsiteY20" fmla="*/ 607511 h 1549516"/>
              <a:gd name="connsiteX21" fmla="*/ 408547 w 2364041"/>
              <a:gd name="connsiteY21" fmla="*/ 601080 h 1549516"/>
              <a:gd name="connsiteX22" fmla="*/ 408547 w 2364041"/>
              <a:gd name="connsiteY22" fmla="*/ 297518 h 1549516"/>
              <a:gd name="connsiteX23" fmla="*/ 1621430 w 2364041"/>
              <a:gd name="connsiteY23" fmla="*/ 297518 h 1549516"/>
              <a:gd name="connsiteX24" fmla="*/ 1621836 w 2364041"/>
              <a:gd name="connsiteY24" fmla="*/ 292838 h 1549516"/>
              <a:gd name="connsiteX25" fmla="*/ 1982863 w 2364041"/>
              <a:gd name="connsiteY25" fmla="*/ 5 h 154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64041" h="1549516">
                <a:moveTo>
                  <a:pt x="1982863" y="5"/>
                </a:moveTo>
                <a:cubicBezTo>
                  <a:pt x="2007726" y="-134"/>
                  <a:pt x="2033003" y="2146"/>
                  <a:pt x="2058401" y="7036"/>
                </a:cubicBezTo>
                <a:cubicBezTo>
                  <a:pt x="2261581" y="46160"/>
                  <a:pt x="2395547" y="237549"/>
                  <a:pt x="2357620" y="434516"/>
                </a:cubicBezTo>
                <a:cubicBezTo>
                  <a:pt x="2339842" y="526844"/>
                  <a:pt x="2287450" y="604009"/>
                  <a:pt x="2215874" y="655910"/>
                </a:cubicBezTo>
                <a:lnTo>
                  <a:pt x="2166222" y="683563"/>
                </a:lnTo>
                <a:lnTo>
                  <a:pt x="2184653" y="757239"/>
                </a:lnTo>
                <a:cubicBezTo>
                  <a:pt x="2193379" y="812188"/>
                  <a:pt x="2192799" y="870642"/>
                  <a:pt x="2181385" y="929920"/>
                </a:cubicBezTo>
                <a:cubicBezTo>
                  <a:pt x="2135728" y="1167032"/>
                  <a:pt x="1934005" y="1327533"/>
                  <a:pt x="1730824" y="1288409"/>
                </a:cubicBezTo>
                <a:lnTo>
                  <a:pt x="1729977" y="1288167"/>
                </a:lnTo>
                <a:lnTo>
                  <a:pt x="1683996" y="1343653"/>
                </a:lnTo>
                <a:cubicBezTo>
                  <a:pt x="1584023" y="1442839"/>
                  <a:pt x="1437503" y="1492495"/>
                  <a:pt x="1287716" y="1463653"/>
                </a:cubicBezTo>
                <a:cubicBezTo>
                  <a:pt x="1257759" y="1457884"/>
                  <a:pt x="1229089" y="1449249"/>
                  <a:pt x="1201941" y="1438090"/>
                </a:cubicBezTo>
                <a:lnTo>
                  <a:pt x="1178166" y="1425464"/>
                </a:lnTo>
                <a:lnTo>
                  <a:pt x="1117938" y="1474715"/>
                </a:lnTo>
                <a:cubicBezTo>
                  <a:pt x="1024450" y="1537287"/>
                  <a:pt x="906711" y="1564452"/>
                  <a:pt x="786881" y="1541379"/>
                </a:cubicBezTo>
                <a:cubicBezTo>
                  <a:pt x="726966" y="1529842"/>
                  <a:pt x="672201" y="1506837"/>
                  <a:pt x="624468" y="1475116"/>
                </a:cubicBezTo>
                <a:lnTo>
                  <a:pt x="589435" y="1446610"/>
                </a:lnTo>
                <a:lnTo>
                  <a:pt x="534564" y="1463739"/>
                </a:lnTo>
                <a:cubicBezTo>
                  <a:pt x="478465" y="1475468"/>
                  <a:pt x="419073" y="1476490"/>
                  <a:pt x="359158" y="1464954"/>
                </a:cubicBezTo>
                <a:cubicBezTo>
                  <a:pt x="119498" y="1418806"/>
                  <a:pt x="-37772" y="1189179"/>
                  <a:pt x="7884" y="952068"/>
                </a:cubicBezTo>
                <a:cubicBezTo>
                  <a:pt x="42127" y="774234"/>
                  <a:pt x="180791" y="642697"/>
                  <a:pt x="349089" y="607511"/>
                </a:cubicBezTo>
                <a:lnTo>
                  <a:pt x="408547" y="601080"/>
                </a:lnTo>
                <a:lnTo>
                  <a:pt x="408547" y="297518"/>
                </a:lnTo>
                <a:lnTo>
                  <a:pt x="1621430" y="297518"/>
                </a:lnTo>
                <a:lnTo>
                  <a:pt x="1621836" y="292838"/>
                </a:lnTo>
                <a:cubicBezTo>
                  <a:pt x="1655022" y="120492"/>
                  <a:pt x="1808817" y="981"/>
                  <a:pt x="1982863" y="5"/>
                </a:cubicBezTo>
                <a:close/>
              </a:path>
            </a:pathLst>
          </a:cu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3933" y="473386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6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915" y="1919174"/>
            <a:ext cx="1280551" cy="1669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509" y="3751235"/>
            <a:ext cx="1366944" cy="1655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878" y="3749461"/>
            <a:ext cx="1299881" cy="149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629" y="2096724"/>
            <a:ext cx="1256203" cy="1091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792" y="4055589"/>
            <a:ext cx="1425045" cy="129235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6" idx="3"/>
          </p:cNvCxnSpPr>
          <p:nvPr/>
        </p:nvCxnSpPr>
        <p:spPr>
          <a:xfrm flipH="1">
            <a:off x="2700463" y="2306229"/>
            <a:ext cx="1536988" cy="447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61787" y="2566050"/>
            <a:ext cx="958788" cy="1347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>
            <a:off x="5717221" y="2566058"/>
            <a:ext cx="159595" cy="1183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924583" y="2474897"/>
            <a:ext cx="1394284" cy="1666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9" idx="1"/>
          </p:cNvCxnSpPr>
          <p:nvPr/>
        </p:nvCxnSpPr>
        <p:spPr>
          <a:xfrm>
            <a:off x="8318869" y="2023394"/>
            <a:ext cx="1306763" cy="618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133017" y="5179000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Close your book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067405" y="5074777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Be quiet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557465" y="5248845"/>
            <a:ext cx="1679984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Sit down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01534" y="3542303"/>
            <a:ext cx="2096623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Stand up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25960" y="3146805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Open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your book</a:t>
            </a:r>
          </a:p>
        </p:txBody>
      </p:sp>
      <p:sp>
        <p:nvSpPr>
          <p:cNvPr id="24" name="Cloud 23"/>
          <p:cNvSpPr/>
          <p:nvPr/>
        </p:nvSpPr>
        <p:spPr>
          <a:xfrm rot="10800000">
            <a:off x="3652254" y="554370"/>
            <a:ext cx="5125575" cy="2011680"/>
          </a:xfrm>
          <a:prstGeom prst="cloud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652254" y="797769"/>
            <a:ext cx="5125575" cy="1596422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EA6298"/>
                </a:solidFill>
                <a:latin typeface="Century Gothic" panose="020B0502020202020204" pitchFamily="34" charset="0"/>
              </a:rPr>
              <a:t>_______, please!</a:t>
            </a:r>
          </a:p>
        </p:txBody>
      </p:sp>
    </p:spTree>
    <p:extLst>
      <p:ext uri="{BB962C8B-B14F-4D97-AF65-F5344CB8AC3E}">
        <p14:creationId xmlns:p14="http://schemas.microsoft.com/office/powerpoint/2010/main" val="30182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913</TotalTime>
  <Words>370</Words>
  <Application>Microsoft Office PowerPoint</Application>
  <PresentationFormat>Custom</PresentationFormat>
  <Paragraphs>151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宋体</vt:lpstr>
      <vt:lpstr>.VnArial</vt:lpstr>
      <vt:lpstr>Cooper Black</vt:lpstr>
      <vt:lpstr>Georgia</vt:lpstr>
      <vt:lpstr>Times New Roman</vt:lpstr>
      <vt:lpstr>Calibri</vt:lpstr>
      <vt:lpstr>Algerian</vt:lpstr>
      <vt:lpstr>Century Gothic</vt:lpstr>
      <vt:lpstr>Britannic Bold</vt:lpstr>
      <vt:lpstr>Arial Black</vt:lpstr>
      <vt:lpstr>Arial Unicode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51</cp:revision>
  <dcterms:created xsi:type="dcterms:W3CDTF">2020-10-16T03:36:25Z</dcterms:created>
  <dcterms:modified xsi:type="dcterms:W3CDTF">2021-08-24T07:34:41Z</dcterms:modified>
</cp:coreProperties>
</file>