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39" r:id="rId2"/>
    <p:sldId id="267" r:id="rId3"/>
    <p:sldId id="268" r:id="rId4"/>
    <p:sldId id="269" r:id="rId5"/>
    <p:sldId id="270" r:id="rId6"/>
    <p:sldId id="337" r:id="rId7"/>
    <p:sldId id="335" r:id="rId8"/>
    <p:sldId id="340" r:id="rId9"/>
    <p:sldId id="341" r:id="rId10"/>
    <p:sldId id="343" r:id="rId11"/>
    <p:sldId id="345" r:id="rId12"/>
    <p:sldId id="354" r:id="rId13"/>
    <p:sldId id="355" r:id="rId14"/>
    <p:sldId id="356" r:id="rId15"/>
    <p:sldId id="357" r:id="rId16"/>
    <p:sldId id="358" r:id="rId17"/>
    <p:sldId id="359" r:id="rId18"/>
    <p:sldId id="353" r:id="rId19"/>
    <p:sldId id="271" r:id="rId20"/>
    <p:sldId id="277" r:id="rId21"/>
    <p:sldId id="278" r:id="rId22"/>
    <p:sldId id="338" r:id="rId23"/>
  </p:sldIdLst>
  <p:sldSz cx="12192000" cy="6858000"/>
  <p:notesSz cx="6858000" cy="9144000"/>
  <p:embeddedFontLst>
    <p:embeddedFont>
      <p:font typeface="Berlin Sans FB Demi" pitchFamily="34" charset="0"/>
      <p:bold r:id="rId25"/>
    </p:embeddedFont>
    <p:embeddedFont>
      <p:font typeface="Century Gothic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Arial Black" pitchFamily="34" charset="0"/>
      <p:bold r:id="rId34"/>
    </p:embeddedFont>
    <p:embeddedFont>
      <p:font typeface="Calibri Light" pitchFamily="34" charset="0"/>
      <p:regular r:id="rId35"/>
      <p:italic r:id="rId36"/>
    </p:embeddedFont>
    <p:embeddedFont>
      <p:font typeface="Snap ITC" pitchFamily="82" charset="0"/>
      <p:regular r:id="rId37"/>
    </p:embeddedFont>
    <p:embeddedFont>
      <p:font typeface="Britannic Bold" pitchFamily="3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1" autoAdjust="0"/>
    <p:restoredTop sz="94660"/>
  </p:normalViewPr>
  <p:slideViewPr>
    <p:cSldViewPr snapToGrid="0">
      <p:cViewPr>
        <p:scale>
          <a:sx n="76" d="100"/>
          <a:sy n="76" d="100"/>
        </p:scale>
        <p:origin x="-364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1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9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3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58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9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4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5.png"/><Relationship Id="rId5" Type="http://schemas.openxmlformats.org/officeDocument/2006/relationships/audio" Target="../media/audio14.wav"/><Relationship Id="rId10" Type="http://schemas.openxmlformats.org/officeDocument/2006/relationships/image" Target="../media/image28.jpeg"/><Relationship Id="rId4" Type="http://schemas.openxmlformats.org/officeDocument/2006/relationships/audio" Target="../media/audio13.wav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6899" y="5092404"/>
            <a:ext cx="1858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2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My name’s Mai.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Hello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M-A-I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thanks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Bye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T-O-M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Helvetica Neue"/>
                </a:rPr>
                <a:t>___ do you spell you name?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Helvetica Neue"/>
                </a:rPr>
                <a:t>P-H-O-N-G</a:t>
              </a:r>
              <a:endParaRPr lang="en-US" sz="36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How are you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What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How do you spell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_____  your name?</a:t>
              </a:r>
            </a:p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M-I-K-E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Helvetica Neue"/>
              </a:rPr>
              <a:t>your name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How do you spell _________?</a:t>
              </a:r>
            </a:p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N-I-C-K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N-I-C-K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she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his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Q-U-A-N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A-K-I-K-O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3027" y="395108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0305" y="1404804"/>
            <a:ext cx="11235798" cy="3027971"/>
            <a:chOff x="155575" y="-2524002"/>
            <a:chExt cx="19545300" cy="5267326"/>
          </a:xfrm>
        </p:grpSpPr>
        <p:pic>
          <p:nvPicPr>
            <p:cNvPr id="13316" name="Picture 4" descr="https://s.sachmem.vn/public/images/TA3T1SHS/U2-L2-4-1-dfzaadwnlzolegmz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490664"/>
              <a:ext cx="4886325" cy="5200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 descr="https://s.sachmem.vn/public/images/TA3T1SHS/U2-L2-4-2-autqbvmhwyiutimx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00" y="-2462089"/>
              <a:ext cx="4876800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https://s.sachmem.vn/public/images/TA3T1SHS/U2-L2-4-3-cwixmjvczsizkahj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9500" y="-2504952"/>
              <a:ext cx="4848225" cy="5229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2" name="Picture 10" descr="https://s.sachmem.vn/public/images/TA3T1SHS/U2-L2-4-4-gpyhimkvqomsbjfs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3125" y="-2524002"/>
              <a:ext cx="4857750" cy="526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8056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12844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488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12-Point Star 11"/>
          <p:cNvSpPr/>
          <p:nvPr/>
        </p:nvSpPr>
        <p:spPr>
          <a:xfrm>
            <a:off x="40276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920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" name="12-Point Star 13"/>
          <p:cNvSpPr/>
          <p:nvPr/>
        </p:nvSpPr>
        <p:spPr>
          <a:xfrm>
            <a:off x="67708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35228" y="451440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6" name="12-Point Star 15"/>
          <p:cNvSpPr/>
          <p:nvPr/>
        </p:nvSpPr>
        <p:spPr>
          <a:xfrm>
            <a:off x="9514074" y="456012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9B9548E6-2E11-4450-B580-F985311AAE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7468" y="5946899"/>
            <a:ext cx="452423" cy="457200"/>
          </a:xfrm>
          <a:prstGeom prst="rect">
            <a:avLst/>
          </a:prstGeom>
        </p:spPr>
      </p:pic>
      <p:sp>
        <p:nvSpPr>
          <p:cNvPr id="22" name="Star: 32 Points 21">
            <a:extLst>
              <a:ext uri="{FF2B5EF4-FFF2-40B4-BE49-F238E27FC236}">
                <a16:creationId xmlns:a16="http://schemas.microsoft.com/office/drawing/2014/main" xmlns="" id="{4654DE7B-97B3-4F4F-9437-BC8CCBBAC722}"/>
              </a:ext>
            </a:extLst>
          </p:cNvPr>
          <p:cNvSpPr/>
          <p:nvPr/>
        </p:nvSpPr>
        <p:spPr>
          <a:xfrm>
            <a:off x="7749228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Star: 32 Points 22">
            <a:extLst>
              <a:ext uri="{FF2B5EF4-FFF2-40B4-BE49-F238E27FC236}">
                <a16:creationId xmlns:a16="http://schemas.microsoft.com/office/drawing/2014/main" xmlns="" id="{65F7C780-B4B4-4A29-BD9E-DE9C72DB661C}"/>
              </a:ext>
            </a:extLst>
          </p:cNvPr>
          <p:cNvSpPr/>
          <p:nvPr/>
        </p:nvSpPr>
        <p:spPr>
          <a:xfrm>
            <a:off x="6420959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Star: 32 Points 23">
            <a:extLst>
              <a:ext uri="{FF2B5EF4-FFF2-40B4-BE49-F238E27FC236}">
                <a16:creationId xmlns:a16="http://schemas.microsoft.com/office/drawing/2014/main" xmlns="" id="{37C1168B-385C-4B13-BFED-FEEF465D4542}"/>
              </a:ext>
            </a:extLst>
          </p:cNvPr>
          <p:cNvSpPr/>
          <p:nvPr/>
        </p:nvSpPr>
        <p:spPr>
          <a:xfrm>
            <a:off x="5756825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5" name="Star: 32 Points 24">
            <a:extLst>
              <a:ext uri="{FF2B5EF4-FFF2-40B4-BE49-F238E27FC236}">
                <a16:creationId xmlns:a16="http://schemas.microsoft.com/office/drawing/2014/main" xmlns="" id="{4A8FFABD-3AAA-41FD-88A1-0F49C90EE368}"/>
              </a:ext>
            </a:extLst>
          </p:cNvPr>
          <p:cNvSpPr/>
          <p:nvPr/>
        </p:nvSpPr>
        <p:spPr>
          <a:xfrm>
            <a:off x="7085093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89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5482" y="384061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5482" y="1447800"/>
            <a:ext cx="11083961" cy="4177323"/>
            <a:chOff x="-9139238" y="-4972050"/>
            <a:chExt cx="32299275" cy="12172951"/>
          </a:xfrm>
        </p:grpSpPr>
        <p:pic>
          <p:nvPicPr>
            <p:cNvPr id="8194" name="Picture 2" descr="https://s.sachmem.vn/public/images/v2/U2-L2-1a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39238" y="-4972050"/>
              <a:ext cx="15678150" cy="1183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https://s.sachmem.vn/public/images/v2/U2-L2-1b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912" y="-4972050"/>
              <a:ext cx="16621125" cy="1217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2438083" y="4839514"/>
            <a:ext cx="3077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 name's Linda.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2602" y="1540654"/>
            <a:ext cx="3647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 your name?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276" y="158682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 do you spell your name?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56276" y="4984232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L-I-N-D-A.</a:t>
            </a:r>
          </a:p>
        </p:txBody>
      </p:sp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1024ACD-DC9D-48BB-9C77-DB2CF289B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101" y="5774544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0E644114-DE52-486C-9283-193B5FF037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4276" y="5774544"/>
            <a:ext cx="361938" cy="36576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0DEFA16F-72D0-4F7F-AE83-723BF07E5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5989" y="1734130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0D0E3099-9836-4920-BF8F-BE28A01CD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642" y="5017242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61990D4B-1AC3-4D2B-BA61-EB028E7730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0307" y="1469149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xmlns="" id="{303D3897-D7BA-4CD5-8489-83D66BA424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4467" y="515688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2 What's your name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6850" y="351505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Read and match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312" y="1146801"/>
            <a:ext cx="4939972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A: Hi. My name's Linda.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B: Hi, Linda. I'm Hoa.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26850" y="2774862"/>
            <a:ext cx="4874493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A: What's your name?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B: My name's Peter.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3239" y="4674956"/>
            <a:ext cx="4531593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A: How do you spell your name?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B: N-A-M.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44974" y="404947"/>
            <a:ext cx="3408826" cy="5927165"/>
            <a:chOff x="7092355" y="475176"/>
            <a:chExt cx="4201213" cy="7304943"/>
          </a:xfrm>
        </p:grpSpPr>
        <p:pic>
          <p:nvPicPr>
            <p:cNvPr id="1031" name="Picture 7" descr="https://s.sachmem.vn/public/images/TA3T1SHS/U2-L2-5-3-ifdavvczhyexbzn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355" y="5628822"/>
              <a:ext cx="4085207" cy="2151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3T1SHS/U2-L2-5-1-zlyrrzinjseirytz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61" y="475176"/>
              <a:ext cx="4085207" cy="243469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TA3T1SHS/U2-L2-5-2-pibpwlcntollcbah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61" y="3104527"/>
              <a:ext cx="4085207" cy="2329636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12-Point Star 9"/>
          <p:cNvSpPr/>
          <p:nvPr/>
        </p:nvSpPr>
        <p:spPr>
          <a:xfrm>
            <a:off x="5424951" y="1580359"/>
            <a:ext cx="457200" cy="45720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12-Point Star 10"/>
          <p:cNvSpPr/>
          <p:nvPr/>
        </p:nvSpPr>
        <p:spPr>
          <a:xfrm>
            <a:off x="5370185" y="3046895"/>
            <a:ext cx="457200" cy="45720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12-Point Star 11"/>
          <p:cNvSpPr/>
          <p:nvPr/>
        </p:nvSpPr>
        <p:spPr>
          <a:xfrm>
            <a:off x="5283198" y="5230740"/>
            <a:ext cx="457200" cy="45720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Diamond 6"/>
          <p:cNvSpPr/>
          <p:nvPr/>
        </p:nvSpPr>
        <p:spPr>
          <a:xfrm>
            <a:off x="7762876" y="1146801"/>
            <a:ext cx="552450" cy="552450"/>
          </a:xfrm>
          <a:prstGeom prst="diamon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Diamond 13"/>
          <p:cNvSpPr/>
          <p:nvPr/>
        </p:nvSpPr>
        <p:spPr>
          <a:xfrm>
            <a:off x="7762876" y="3136430"/>
            <a:ext cx="552450" cy="552450"/>
          </a:xfrm>
          <a:prstGeom prst="diamon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Diamond 14"/>
          <p:cNvSpPr/>
          <p:nvPr/>
        </p:nvSpPr>
        <p:spPr>
          <a:xfrm>
            <a:off x="7668750" y="5200867"/>
            <a:ext cx="552450" cy="552450"/>
          </a:xfrm>
          <a:prstGeom prst="diamon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9" name="Straight Arrow Connector 8"/>
          <p:cNvCxnSpPr>
            <a:stCxn id="10" idx="1"/>
            <a:endCxn id="15" idx="1"/>
          </p:cNvCxnSpPr>
          <p:nvPr/>
        </p:nvCxnSpPr>
        <p:spPr>
          <a:xfrm>
            <a:off x="5882151" y="1808959"/>
            <a:ext cx="1786599" cy="36681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  <a:endCxn id="14" idx="1"/>
          </p:cNvCxnSpPr>
          <p:nvPr/>
        </p:nvCxnSpPr>
        <p:spPr>
          <a:xfrm>
            <a:off x="5827385" y="3275495"/>
            <a:ext cx="1935491" cy="1371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7" idx="1"/>
          </p:cNvCxnSpPr>
          <p:nvPr/>
        </p:nvCxnSpPr>
        <p:spPr>
          <a:xfrm flipV="1">
            <a:off x="5740398" y="1423026"/>
            <a:ext cx="2022478" cy="40363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8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77" y="348734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Let's write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TA3T1SHS/U2-L2-6-1-xhiqsmechatebk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647826"/>
            <a:ext cx="8759825" cy="35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45490" y="4538682"/>
            <a:ext cx="4069792" cy="1750028"/>
            <a:chOff x="1637386" y="4081495"/>
            <a:chExt cx="4069792" cy="1750028"/>
          </a:xfrm>
        </p:grpSpPr>
        <p:sp>
          <p:nvSpPr>
            <p:cNvPr id="5" name="Rounded Rectangle 4"/>
            <p:cNvSpPr/>
            <p:nvPr/>
          </p:nvSpPr>
          <p:spPr>
            <a:xfrm>
              <a:off x="1637386" y="4639707"/>
              <a:ext cx="406979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How’s do you spell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name?</a:t>
              </a:r>
            </a:p>
          </p:txBody>
        </p:sp>
        <p:pic>
          <p:nvPicPr>
            <p:cNvPr id="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560" y="408149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688551" y="1217604"/>
            <a:ext cx="3826731" cy="1236230"/>
            <a:chOff x="2142214" y="4643879"/>
            <a:chExt cx="3826731" cy="1236230"/>
          </a:xfrm>
        </p:grpSpPr>
        <p:sp>
          <p:nvSpPr>
            <p:cNvPr id="8" name="Rounded Rectangle 7"/>
            <p:cNvSpPr/>
            <p:nvPr/>
          </p:nvSpPr>
          <p:spPr>
            <a:xfrm>
              <a:off x="2142214" y="4643879"/>
              <a:ext cx="382673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What’s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name?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99998" y="5280891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132562" y="1536110"/>
            <a:ext cx="3972914" cy="1077931"/>
            <a:chOff x="2069125" y="4643879"/>
            <a:chExt cx="3972914" cy="1077931"/>
          </a:xfrm>
        </p:grpSpPr>
        <p:sp>
          <p:nvSpPr>
            <p:cNvPr id="11" name="Rounded Rectangle 10"/>
            <p:cNvSpPr/>
            <p:nvPr/>
          </p:nvSpPr>
          <p:spPr>
            <a:xfrm>
              <a:off x="2069125" y="4643879"/>
              <a:ext cx="397291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My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name’s _______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3347013" y="5300094"/>
              <a:ext cx="223400" cy="42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770793" y="4680121"/>
            <a:ext cx="2972589" cy="1209370"/>
            <a:chOff x="2569286" y="4081495"/>
            <a:chExt cx="2972589" cy="1209370"/>
          </a:xfrm>
        </p:grpSpPr>
        <p:sp>
          <p:nvSpPr>
            <p:cNvPr id="14" name="Rounded Rectangle 13"/>
            <p:cNvSpPr/>
            <p:nvPr/>
          </p:nvSpPr>
          <p:spPr>
            <a:xfrm>
              <a:off x="2569286" y="4643879"/>
              <a:ext cx="2972589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</a:t>
              </a:r>
            </a:p>
          </p:txBody>
        </p:sp>
        <p:pic>
          <p:nvPicPr>
            <p:cNvPr id="15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4560" y="408149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6013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.sachmem.vn/public/images/v2/TA3T1SHS/U2-L2-2a_s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13" y="1052224"/>
            <a:ext cx="6832049" cy="44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61686" y="4710944"/>
            <a:ext cx="6047062" cy="1231690"/>
            <a:chOff x="1032047" y="4059175"/>
            <a:chExt cx="6047062" cy="1231690"/>
          </a:xfrm>
        </p:grpSpPr>
        <p:sp>
          <p:nvSpPr>
            <p:cNvPr id="12" name="Rounded Rectangle 11"/>
            <p:cNvSpPr/>
            <p:nvPr/>
          </p:nvSpPr>
          <p:spPr>
            <a:xfrm>
              <a:off x="1032047" y="4643879"/>
              <a:ext cx="604706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spell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140" y="405917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541398" y="4698248"/>
            <a:ext cx="2972589" cy="1244386"/>
            <a:chOff x="6026911" y="4927600"/>
            <a:chExt cx="2972589" cy="1244386"/>
          </a:xfrm>
        </p:grpSpPr>
        <p:sp>
          <p:nvSpPr>
            <p:cNvPr id="27" name="Rounded Rectangle 26"/>
            <p:cNvSpPr/>
            <p:nvPr/>
          </p:nvSpPr>
          <p:spPr>
            <a:xfrm>
              <a:off x="6026911" y="5525000"/>
              <a:ext cx="2972589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982932" y="5320672"/>
            <a:ext cx="198323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L-I-N-D-A</a:t>
            </a:r>
          </a:p>
        </p:txBody>
      </p:sp>
    </p:spTree>
    <p:extLst>
      <p:ext uri="{BB962C8B-B14F-4D97-AF65-F5344CB8AC3E}">
        <p14:creationId xmlns:p14="http://schemas.microsoft.com/office/powerpoint/2010/main" val="20729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https://s.sachmem.vn/public/images/v2/TA3T1SHS/U2-L2-2b_s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68" y="767433"/>
            <a:ext cx="7962900" cy="52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40151" y="5003859"/>
            <a:ext cx="6047062" cy="1209370"/>
            <a:chOff x="1032047" y="4081495"/>
            <a:chExt cx="6047062" cy="1209370"/>
          </a:xfrm>
        </p:grpSpPr>
        <p:sp>
          <p:nvSpPr>
            <p:cNvPr id="12" name="Rounded Rectangle 11"/>
            <p:cNvSpPr/>
            <p:nvPr/>
          </p:nvSpPr>
          <p:spPr>
            <a:xfrm>
              <a:off x="1032047" y="4643879"/>
              <a:ext cx="604706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spell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560" y="408149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541398" y="4698248"/>
            <a:ext cx="2972589" cy="1244386"/>
            <a:chOff x="6026911" y="4927600"/>
            <a:chExt cx="2972589" cy="1244386"/>
          </a:xfrm>
        </p:grpSpPr>
        <p:sp>
          <p:nvSpPr>
            <p:cNvPr id="27" name="Rounded Rectangle 26"/>
            <p:cNvSpPr/>
            <p:nvPr/>
          </p:nvSpPr>
          <p:spPr>
            <a:xfrm>
              <a:off x="6026911" y="5525000"/>
              <a:ext cx="2972589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936542" y="5320672"/>
            <a:ext cx="207601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P-E-T-E-R</a:t>
            </a:r>
          </a:p>
        </p:txBody>
      </p:sp>
    </p:spTree>
    <p:extLst>
      <p:ext uri="{BB962C8B-B14F-4D97-AF65-F5344CB8AC3E}">
        <p14:creationId xmlns:p14="http://schemas.microsoft.com/office/powerpoint/2010/main" val="637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.sachmem.vn/public/images/v2/TA3T1SHS/U2-L2-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9732" r="51511" b="-1012"/>
          <a:stretch/>
        </p:blipFill>
        <p:spPr bwMode="auto">
          <a:xfrm>
            <a:off x="3757068" y="1033349"/>
            <a:ext cx="5032164" cy="44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491297" y="1561082"/>
            <a:ext cx="2323046" cy="1055608"/>
          </a:xfrm>
          <a:prstGeom prst="wedgeRoundRectCallout">
            <a:avLst>
              <a:gd name="adj1" fmla="val 65459"/>
              <a:gd name="adj2" fmla="val 3362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17608" y="452170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769278" y="1799445"/>
            <a:ext cx="2838667" cy="578882"/>
          </a:xfrm>
          <a:prstGeom prst="wedgeRoundRectCallout">
            <a:avLst>
              <a:gd name="adj1" fmla="val -68896"/>
              <a:gd name="adj2" fmla="val 5247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Hoa.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17608" y="5248083"/>
            <a:ext cx="3474241" cy="1055608"/>
          </a:xfrm>
          <a:prstGeom prst="wedgeRoundRectCallout">
            <a:avLst>
              <a:gd name="adj1" fmla="val 40180"/>
              <a:gd name="adj2" fmla="val -9044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 spell your name?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092872" y="4669201"/>
            <a:ext cx="1962131" cy="578882"/>
          </a:xfrm>
          <a:prstGeom prst="wedgeRoundRectCallout">
            <a:avLst>
              <a:gd name="adj1" fmla="val -57819"/>
              <a:gd name="adj2" fmla="val -4029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H-O-A.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5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5227" y="1993885"/>
            <a:ext cx="579575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spell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N-A-M-E.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4944" y="397789"/>
            <a:ext cx="15969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554671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cách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đánh vần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của ai đó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0336" y="2093615"/>
            <a:ext cx="424507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bạn đánh vần 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thế nào?)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5227" y="3646490"/>
            <a:ext cx="5897742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spell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his/her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N-A-M-E.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10336" y="3719455"/>
            <a:ext cx="496482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ấy/ chị ấy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đánh vần thế nào?)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14" grpId="0"/>
      <p:bldP spid="16" grpId="0" build="allAtOnce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.sachmem.vn/public/images/v2/TA3T1SHS/U2-L2-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7" t="7939" r="6466" b="781"/>
          <a:stretch/>
        </p:blipFill>
        <p:spPr bwMode="auto">
          <a:xfrm>
            <a:off x="3144722" y="1062790"/>
            <a:ext cx="5032164" cy="44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52817" y="1590523"/>
            <a:ext cx="2323046" cy="1055608"/>
          </a:xfrm>
          <a:prstGeom prst="wedgeRoundRectCallout">
            <a:avLst>
              <a:gd name="adj1" fmla="val 65459"/>
              <a:gd name="adj2" fmla="val 3362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</a:t>
            </a:r>
          </a:p>
        </p:txBody>
      </p:sp>
      <p:sp>
        <p:nvSpPr>
          <p:cNvPr id="3" name="Rectangle 2"/>
          <p:cNvSpPr/>
          <p:nvPr/>
        </p:nvSpPr>
        <p:spPr>
          <a:xfrm>
            <a:off x="717608" y="452170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230798" y="1828886"/>
            <a:ext cx="2838667" cy="1055608"/>
          </a:xfrm>
          <a:prstGeom prst="wedgeRoundRectCallout">
            <a:avLst>
              <a:gd name="adj1" fmla="val -67139"/>
              <a:gd name="adj2" fmla="val 3063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492679" y="5350222"/>
            <a:ext cx="3474241" cy="1055608"/>
          </a:xfrm>
          <a:prstGeom prst="wedgeRoundRectCallout">
            <a:avLst>
              <a:gd name="adj1" fmla="val -37343"/>
              <a:gd name="adj2" fmla="val -8099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 spell your name?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313732" y="5060781"/>
            <a:ext cx="1962131" cy="578882"/>
          </a:xfrm>
          <a:prstGeom prst="wedgeRoundRectCallout">
            <a:avLst>
              <a:gd name="adj1" fmla="val 64195"/>
              <a:gd name="adj2" fmla="val -6901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Q-U-A-N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Q-U-A-N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289</Words>
  <Application>Microsoft Office PowerPoint</Application>
  <PresentationFormat>Custom</PresentationFormat>
  <Paragraphs>119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Times New Roman</vt:lpstr>
      <vt:lpstr>Berlin Sans FB Demi</vt:lpstr>
      <vt:lpstr>Century Gothic</vt:lpstr>
      <vt:lpstr>Calibri</vt:lpstr>
      <vt:lpstr>Wingdings</vt:lpstr>
      <vt:lpstr>Arial Black</vt:lpstr>
      <vt:lpstr>Calibri Light</vt:lpstr>
      <vt:lpstr>Snap ITC</vt:lpstr>
      <vt:lpstr>Britannic Bold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88</cp:revision>
  <dcterms:created xsi:type="dcterms:W3CDTF">2021-02-26T14:05:38Z</dcterms:created>
  <dcterms:modified xsi:type="dcterms:W3CDTF">2021-08-24T07:42:24Z</dcterms:modified>
</cp:coreProperties>
</file>