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30" r:id="rId2"/>
    <p:sldId id="287" r:id="rId3"/>
    <p:sldId id="288" r:id="rId4"/>
    <p:sldId id="290" r:id="rId5"/>
    <p:sldId id="291" r:id="rId6"/>
    <p:sldId id="292" r:id="rId7"/>
    <p:sldId id="317" r:id="rId8"/>
    <p:sldId id="293" r:id="rId9"/>
    <p:sldId id="294" r:id="rId10"/>
    <p:sldId id="341" r:id="rId11"/>
    <p:sldId id="348" r:id="rId12"/>
    <p:sldId id="355" r:id="rId13"/>
    <p:sldId id="352" r:id="rId14"/>
    <p:sldId id="353" r:id="rId15"/>
    <p:sldId id="342" r:id="rId16"/>
    <p:sldId id="354" r:id="rId17"/>
    <p:sldId id="351" r:id="rId18"/>
    <p:sldId id="356" r:id="rId19"/>
    <p:sldId id="350" r:id="rId20"/>
    <p:sldId id="295" r:id="rId21"/>
    <p:sldId id="296" r:id="rId22"/>
    <p:sldId id="297" r:id="rId23"/>
    <p:sldId id="338" r:id="rId24"/>
  </p:sldIdLst>
  <p:sldSz cx="12192000" cy="6858000"/>
  <p:notesSz cx="6858000" cy="9144000"/>
  <p:embeddedFontLst>
    <p:embeddedFont>
      <p:font typeface="Cooper Black" pitchFamily="18" charset="0"/>
      <p:regular r:id="rId26"/>
    </p:embeddedFont>
    <p:embeddedFont>
      <p:font typeface="Ravie" pitchFamily="82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entury Gothic" pitchFamily="34" charset="0"/>
      <p:regular r:id="rId32"/>
      <p:bold r:id="rId33"/>
      <p:italic r:id="rId34"/>
      <p:boldItalic r:id="rId35"/>
    </p:embeddedFont>
    <p:embeddedFont>
      <p:font typeface="Britannic Bold" pitchFamily="34" charset="0"/>
      <p:regular r:id="rId36"/>
    </p:embeddedFont>
    <p:embeddedFont>
      <p:font typeface="Edwardian Script ITC" pitchFamily="66" charset="0"/>
      <p:regular r:id="rId37"/>
    </p:embeddedFont>
    <p:embeddedFont>
      <p:font typeface="Arial Black" pitchFamily="3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BF31"/>
    <a:srgbClr val="76AB2E"/>
    <a:srgbClr val="FFE55C"/>
    <a:srgbClr val="FADE52"/>
    <a:srgbClr val="FF5555"/>
    <a:srgbClr val="3B5999"/>
    <a:srgbClr val="EA000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5394" autoAdjust="0"/>
  </p:normalViewPr>
  <p:slideViewPr>
    <p:cSldViewPr snapToGrid="0">
      <p:cViewPr>
        <p:scale>
          <a:sx n="76" d="100"/>
          <a:sy n="76" d="100"/>
        </p:scale>
        <p:origin x="-444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5893-7C29-4D1A-A669-093F71A1DBE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5AA33-CAD7-45A8-ABE4-30A846B45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2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5AA33-CAD7-45A8-ABE4-30A846B45F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1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1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3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1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50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61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81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99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74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71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2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00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6"/>
          <a:srcRect l="276" t="1227" r="603"/>
          <a:stretch/>
        </p:blipFill>
        <p:spPr>
          <a:xfrm>
            <a:off x="0" y="0"/>
            <a:ext cx="12194848" cy="68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audio" Target="../media/audio9.wav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9.wav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image" Target="../media/image13.jp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12.wav"/><Relationship Id="rId7" Type="http://schemas.openxmlformats.org/officeDocument/2006/relationships/image" Target="../media/image30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3.png"/><Relationship Id="rId5" Type="http://schemas.openxmlformats.org/officeDocument/2006/relationships/audio" Target="../media/audio14.wav"/><Relationship Id="rId10" Type="http://schemas.openxmlformats.org/officeDocument/2006/relationships/image" Target="../media/image33.jpeg"/><Relationship Id="rId4" Type="http://schemas.openxmlformats.org/officeDocument/2006/relationships/audio" Target="../media/audio13.wav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11"/>
          <p:cNvSpPr/>
          <p:nvPr>
            <p:custDataLst>
              <p:tags r:id="rId1"/>
            </p:custDataLst>
          </p:nvPr>
        </p:nvSpPr>
        <p:spPr>
          <a:xfrm>
            <a:off x="2900911" y="1736955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55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Unit 3 – lesson 2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555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" name="MsPham_1"/>
          <p:cNvSpPr/>
          <p:nvPr>
            <p:custDataLst>
              <p:tags r:id="rId2"/>
            </p:custDataLst>
          </p:nvPr>
        </p:nvSpPr>
        <p:spPr>
          <a:xfrm>
            <a:off x="1302875" y="2641971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85BF31"/>
                  </a:outerShdw>
                </a:effectLst>
                <a:latin typeface="Cooper Black" panose="0208090404030B020404" pitchFamily="18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THIS IS TONY</a:t>
            </a:r>
            <a:endParaRPr lang="zh-CN" altLang="en-US" sz="10000" b="1" dirty="0">
              <a:ln w="660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85BF31"/>
                </a:outerShdw>
              </a:effectLst>
              <a:latin typeface="Cooper Black" panose="0208090404030B020404" pitchFamily="18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sPham11"/>
          <p:cNvSpPr/>
          <p:nvPr>
            <p:custDataLst>
              <p:tags r:id="rId3"/>
            </p:custDataLst>
          </p:nvPr>
        </p:nvSpPr>
        <p:spPr>
          <a:xfrm>
            <a:off x="2144870" y="5566562"/>
            <a:ext cx="7879110" cy="68326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F3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dwardian Script ITC" panose="030303020407070D0804" pitchFamily="66" charset="0"/>
                <a:ea typeface="印品黑体" panose="00000500000000000000" pitchFamily="2" charset="-122"/>
                <a:sym typeface="Arial" panose="020B0604020202020204" pitchFamily="34" charset="0"/>
              </a:rPr>
              <a:t>Teacher: 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F3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dwardian Script ITC" panose="030303020407070D0804" pitchFamily="66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347" y="1426469"/>
            <a:ext cx="9098147" cy="31009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3252127" y="8629612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460488" y="7421060"/>
            <a:ext cx="1578361" cy="1041427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89093" y="7064744"/>
            <a:ext cx="2050584" cy="747706"/>
          </a:xfrm>
          <a:prstGeom prst="roundRect">
            <a:avLst>
              <a:gd name="adj" fmla="val 50000"/>
            </a:avLst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9852" y="4737084"/>
            <a:ext cx="229229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6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458926" y="1600522"/>
            <a:ext cx="2836780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Quan?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2" r="66044" b="60204"/>
          <a:stretch/>
        </p:blipFill>
        <p:spPr bwMode="auto">
          <a:xfrm>
            <a:off x="3260713" y="1147279"/>
            <a:ext cx="1593457" cy="22686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201540" y="1600522"/>
            <a:ext cx="3094166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Linda?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7" descr="https://s.sachmem.vn/public/images/v2/TA3T1SHS/U4-L1-3-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89" y="918162"/>
            <a:ext cx="1905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3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209573" y="1600522"/>
            <a:ext cx="3086133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Linda?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1" t="41957" r="28850" b="1246"/>
          <a:stretch/>
        </p:blipFill>
        <p:spPr bwMode="auto">
          <a:xfrm flipH="1">
            <a:off x="3503556" y="1213539"/>
            <a:ext cx="1325098" cy="216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1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710817" y="1600522"/>
            <a:ext cx="2584889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Nam?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3" t="42708" r="2501" b="1127"/>
          <a:stretch/>
        </p:blipFill>
        <p:spPr bwMode="auto">
          <a:xfrm>
            <a:off x="3261912" y="1242502"/>
            <a:ext cx="2338087" cy="213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212263" y="1600522"/>
            <a:ext cx="3083443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Phong?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2" r="50338" b="46101"/>
          <a:stretch/>
        </p:blipFill>
        <p:spPr bwMode="auto">
          <a:xfrm>
            <a:off x="3351540" y="1234220"/>
            <a:ext cx="1732085" cy="20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555848" y="1600522"/>
            <a:ext cx="2739858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Tom?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7" t="676" r="24429" b="58878"/>
          <a:stretch/>
        </p:blipFill>
        <p:spPr bwMode="auto">
          <a:xfrm>
            <a:off x="3341286" y="1230163"/>
            <a:ext cx="1752592" cy="202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350641" y="1600522"/>
            <a:ext cx="2945065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Mai?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9" t="23507" r="38493"/>
          <a:stretch/>
        </p:blipFill>
        <p:spPr bwMode="auto">
          <a:xfrm>
            <a:off x="3330652" y="1135112"/>
            <a:ext cx="1288518" cy="229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898657" y="1600522"/>
            <a:ext cx="3397049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Miss Hien?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8044" y="1076368"/>
            <a:ext cx="1096799" cy="2352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66" y="4551853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387679" y="3912051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722382" y="4701744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058312" y="2574539"/>
            <a:ext cx="340208" cy="3401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288450" y="4758907"/>
            <a:ext cx="448636" cy="65874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5351" y="3276601"/>
            <a:ext cx="1341210" cy="90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3207" y="1893323"/>
            <a:ext cx="69124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779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0936082789"/>
          <p:cNvSpPr/>
          <p:nvPr/>
        </p:nvSpPr>
        <p:spPr>
          <a:xfrm>
            <a:off x="619059" y="41800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453" y="1105578"/>
            <a:ext cx="11470403" cy="4364182"/>
          </a:xfrm>
          <a:prstGeom prst="round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7C1CCC28-31AD-44C0-9823-A3C428195D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0006" y="5286864"/>
            <a:ext cx="365792" cy="365792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55F9F313-611D-4646-808E-5EC1D820F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8117" y="5469760"/>
            <a:ext cx="365792" cy="365792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A8599101-468E-45F0-BCDA-00EFB5F356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8602" y="2108858"/>
            <a:ext cx="228600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C9DABD55-BB76-44C5-8CC6-5D469D5CB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9075" y="2223158"/>
            <a:ext cx="228600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DDE1D09D-EA29-46DA-8C4F-A7AA967AB6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4251" y="1995216"/>
            <a:ext cx="228600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AFAD96F1-5D61-4960-B16C-8CE4FB9F14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2402" y="4618679"/>
            <a:ext cx="228600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16DE84FA-AA8F-438D-B0A3-2FDF7A4F3E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48984" y="4732979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9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3 This is Tony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3 This is Tony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3 This is Tony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3 This is Tony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3 This is Tony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3 This is Tony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929" y="341477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8499" y="798737"/>
            <a:ext cx="7376093" cy="5461781"/>
            <a:chOff x="-2950598" y="1711325"/>
            <a:chExt cx="7331078" cy="5428449"/>
          </a:xfrm>
        </p:grpSpPr>
        <p:pic>
          <p:nvPicPr>
            <p:cNvPr id="14338" name="Picture 2" descr="https://s.sachmem.vn/public/images/TA3T1SHS/U3-L2-4-1-kbhjpomwetvyfdur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0596" y="1711325"/>
              <a:ext cx="3540125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 descr="https://s.sachmem.vn/public/images/TA3T1SHS/U3-L2-4-2-vzdslzofxmejhsbi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354" y="1711325"/>
              <a:ext cx="3540125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https://s.sachmem.vn/public/images/TA3T1SHS/U3-L2-4-3-mesxifalujblzinj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0598" y="4628755"/>
              <a:ext cx="3540126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4" name="Picture 8" descr="https://s.sachmem.vn/public/images/TA3T1SHS/U3-L2-4-4-cllksqepewfsrunx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354" y="4628755"/>
              <a:ext cx="3540126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229350" y="2768600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65951" y="2768600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9350" y="5711878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065951" y="5711878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21350" y="2819399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61345" y="2819399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21350" y="5772708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61345" y="5772708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E4242337-24EB-4B5E-B231-E6F1DF4E28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2683" y="1066592"/>
            <a:ext cx="365792" cy="365792"/>
          </a:xfrm>
          <a:prstGeom prst="rect">
            <a:avLst/>
          </a:prstGeom>
        </p:spPr>
      </p:pic>
      <p:sp>
        <p:nvSpPr>
          <p:cNvPr id="19" name="Star: 32 Points 18">
            <a:extLst>
              <a:ext uri="{FF2B5EF4-FFF2-40B4-BE49-F238E27FC236}">
                <a16:creationId xmlns:a16="http://schemas.microsoft.com/office/drawing/2014/main" xmlns="" id="{013C1B4F-A99D-4C59-ACCA-46D7B8BD83F3}"/>
              </a:ext>
            </a:extLst>
          </p:cNvPr>
          <p:cNvSpPr/>
          <p:nvPr/>
        </p:nvSpPr>
        <p:spPr>
          <a:xfrm>
            <a:off x="1356979" y="3354648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0" name="Star: 32 Points 19">
            <a:extLst>
              <a:ext uri="{FF2B5EF4-FFF2-40B4-BE49-F238E27FC236}">
                <a16:creationId xmlns:a16="http://schemas.microsoft.com/office/drawing/2014/main" xmlns="" id="{33939B13-8A28-4EC7-9DB0-D3A93506059A}"/>
              </a:ext>
            </a:extLst>
          </p:cNvPr>
          <p:cNvSpPr/>
          <p:nvPr/>
        </p:nvSpPr>
        <p:spPr>
          <a:xfrm>
            <a:off x="1356979" y="1570050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Star: 32 Points 20">
            <a:extLst>
              <a:ext uri="{FF2B5EF4-FFF2-40B4-BE49-F238E27FC236}">
                <a16:creationId xmlns:a16="http://schemas.microsoft.com/office/drawing/2014/main" xmlns="" id="{1B4AB7D1-6638-4437-A92B-F81A3120AA28}"/>
              </a:ext>
            </a:extLst>
          </p:cNvPr>
          <p:cNvSpPr/>
          <p:nvPr/>
        </p:nvSpPr>
        <p:spPr>
          <a:xfrm>
            <a:off x="1356979" y="2164916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Star: 32 Points 21">
            <a:extLst>
              <a:ext uri="{FF2B5EF4-FFF2-40B4-BE49-F238E27FC236}">
                <a16:creationId xmlns:a16="http://schemas.microsoft.com/office/drawing/2014/main" xmlns="" id="{63ABD4A6-DFAE-4D44-9CF4-6A3874472901}"/>
              </a:ext>
            </a:extLst>
          </p:cNvPr>
          <p:cNvSpPr/>
          <p:nvPr/>
        </p:nvSpPr>
        <p:spPr>
          <a:xfrm>
            <a:off x="1356979" y="2759782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260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3 This is Tony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3 This is Tony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3 This is Tony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3 This is Tony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25665" y="745944"/>
            <a:ext cx="7551736" cy="4892856"/>
            <a:chOff x="1213891" y="-10561735"/>
            <a:chExt cx="13803193" cy="9718057"/>
          </a:xfrm>
        </p:grpSpPr>
        <p:pic>
          <p:nvPicPr>
            <p:cNvPr id="16386" name="Picture 2" descr="https://s.sachmem.vn/public/images/TA3T1SHS/U3-L2-5-1-kylefaxsdsogqkk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891" y="-10561735"/>
              <a:ext cx="5276852" cy="3676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7" name="Picture 3" descr="https://s.sachmem.vn/public/images/TA3T1SHS/U3-L2-5-2-tgklpacenwnevku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0234" y="-10561735"/>
              <a:ext cx="5276850" cy="3676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https://s.sachmem.vn/public/images/TA3T1SHS/U3-L2-5-3-uoednrzrhzipuzu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412" y="-4520326"/>
              <a:ext cx="5276852" cy="3676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9" name="Picture 5" descr="https://s.sachmem.vn/public/images/TA3T1SHS/U3-L2-5-4-nbltswswxviavphx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0232" y="-4520326"/>
              <a:ext cx="5276852" cy="3676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36308" y="376443"/>
            <a:ext cx="3246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Look, read and answer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69775" y="2595335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Linda?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6790432" y="2595335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Is that Peter?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69775" y="5638800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Is that Phong?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90432" y="5638800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Is that Nam?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40015" y="3088190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44331" y="6131243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00814" y="3087778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00814" y="6131242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0185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298" y="424934"/>
            <a:ext cx="1691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Let's play.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1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pic>
        <p:nvPicPr>
          <p:cNvPr id="8197" name="Picture 5" descr="https://s.sachmem.vn/public/images/v2/TA3T1SHS/U3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88" y="893594"/>
            <a:ext cx="5180484" cy="361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984259" y="4721713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738894" y="5221875"/>
            <a:ext cx="12105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Peter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807937" y="5064631"/>
            <a:ext cx="1994392" cy="1028340"/>
            <a:chOff x="6848520" y="5143645"/>
            <a:chExt cx="1994392" cy="1028340"/>
          </a:xfrm>
        </p:grpSpPr>
        <p:sp>
          <p:nvSpPr>
            <p:cNvPr id="22" name="Rounded Rectangle 21"/>
            <p:cNvSpPr/>
            <p:nvPr/>
          </p:nvSpPr>
          <p:spPr>
            <a:xfrm>
              <a:off x="6848520" y="5524999"/>
              <a:ext cx="199439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it is.</a:t>
              </a:r>
            </a:p>
          </p:txBody>
        </p:sp>
        <p:pic>
          <p:nvPicPr>
            <p:cNvPr id="23" name="Picture 22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623" y="5143645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728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65182" y="4662564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807937" y="5064631"/>
            <a:ext cx="1994392" cy="1028340"/>
            <a:chOff x="6848520" y="5143645"/>
            <a:chExt cx="1994392" cy="1028340"/>
          </a:xfrm>
        </p:grpSpPr>
        <p:sp>
          <p:nvSpPr>
            <p:cNvPr id="15" name="Rounded Rectangle 14"/>
            <p:cNvSpPr/>
            <p:nvPr/>
          </p:nvSpPr>
          <p:spPr>
            <a:xfrm>
              <a:off x="6848520" y="5524999"/>
              <a:ext cx="199439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it is.</a:t>
              </a:r>
            </a:p>
          </p:txBody>
        </p:sp>
        <p:pic>
          <p:nvPicPr>
            <p:cNvPr id="16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623" y="5143645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859091" y="5162726"/>
            <a:ext cx="113204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Tony</a:t>
            </a:r>
          </a:p>
        </p:txBody>
      </p:sp>
      <p:pic>
        <p:nvPicPr>
          <p:cNvPr id="18" name="Picture 6" descr="https://s.sachmem.vn/public/images/v2/TA3T1SHS/U3-L2-2-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88" y="896050"/>
            <a:ext cx="4983285" cy="34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7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65182" y="4662564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610960" y="4786886"/>
            <a:ext cx="2388352" cy="1578500"/>
            <a:chOff x="6651543" y="4865900"/>
            <a:chExt cx="2388352" cy="1578500"/>
          </a:xfrm>
        </p:grpSpPr>
        <p:sp>
          <p:nvSpPr>
            <p:cNvPr id="15" name="Rounded Rectangle 14"/>
            <p:cNvSpPr/>
            <p:nvPr/>
          </p:nvSpPr>
          <p:spPr>
            <a:xfrm>
              <a:off x="6651543" y="5252584"/>
              <a:ext cx="238835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it isn’t.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251" y="4865900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991338" y="5162726"/>
            <a:ext cx="86754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Mai</a:t>
            </a:r>
          </a:p>
        </p:txBody>
      </p:sp>
      <p:pic>
        <p:nvPicPr>
          <p:cNvPr id="17" name="Picture 7" descr="https://s.sachmem.vn/public/images/v2/TA3T1SHS/U3-L2-2-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10" y="1103867"/>
            <a:ext cx="4498558" cy="310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08969" y="5751904"/>
            <a:ext cx="176279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It’s Hoa.</a:t>
            </a:r>
          </a:p>
        </p:txBody>
      </p:sp>
    </p:spTree>
    <p:extLst>
      <p:ext uri="{BB962C8B-B14F-4D97-AF65-F5344CB8AC3E}">
        <p14:creationId xmlns:p14="http://schemas.microsoft.com/office/powerpoint/2010/main" val="27955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65182" y="4662564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610960" y="4786886"/>
            <a:ext cx="2388352" cy="1578500"/>
            <a:chOff x="6651543" y="4865900"/>
            <a:chExt cx="2388352" cy="1578500"/>
          </a:xfrm>
        </p:grpSpPr>
        <p:sp>
          <p:nvSpPr>
            <p:cNvPr id="15" name="Rounded Rectangle 14"/>
            <p:cNvSpPr/>
            <p:nvPr/>
          </p:nvSpPr>
          <p:spPr>
            <a:xfrm>
              <a:off x="6651543" y="5252584"/>
              <a:ext cx="238835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it isn’t.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251" y="4865900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854282" y="5162726"/>
            <a:ext cx="114165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Mary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02678" y="5751904"/>
            <a:ext cx="208018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It’s Linda.</a:t>
            </a:r>
          </a:p>
        </p:txBody>
      </p:sp>
      <p:pic>
        <p:nvPicPr>
          <p:cNvPr id="18" name="Picture 8" descr="https://s.sachmem.vn/public/images/v2/TA3T1SHS/U3-L2-2-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56" y="1034595"/>
            <a:ext cx="4433849" cy="302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9B3D6E2-AFF0-419F-85EA-B305C8317E0B}"/>
              </a:ext>
            </a:extLst>
          </p:cNvPr>
          <p:cNvSpPr/>
          <p:nvPr/>
        </p:nvSpPr>
        <p:spPr>
          <a:xfrm>
            <a:off x="2780368" y="1967439"/>
            <a:ext cx="4592320" cy="15646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103EB7-9660-47D9-9218-5D47F1D87010}"/>
              </a:ext>
            </a:extLst>
          </p:cNvPr>
          <p:cNvSpPr txBox="1"/>
          <p:nvPr/>
        </p:nvSpPr>
        <p:spPr>
          <a:xfrm>
            <a:off x="687408" y="723059"/>
            <a:ext cx="10281920" cy="399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	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that 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name?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(Kia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F540948-46A2-4F80-BA07-FBC230F7690B}"/>
              </a:ext>
            </a:extLst>
          </p:cNvPr>
          <p:cNvCxnSpPr>
            <a:cxnSpLocks/>
          </p:cNvCxnSpPr>
          <p:nvPr/>
        </p:nvCxnSpPr>
        <p:spPr>
          <a:xfrm flipV="1">
            <a:off x="7372688" y="2160234"/>
            <a:ext cx="1005840" cy="58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ECAB747B-19F9-489A-9F61-F2E09D71E5CD}"/>
              </a:ext>
            </a:extLst>
          </p:cNvPr>
          <p:cNvCxnSpPr>
            <a:cxnSpLocks/>
          </p:cNvCxnSpPr>
          <p:nvPr/>
        </p:nvCxnSpPr>
        <p:spPr>
          <a:xfrm>
            <a:off x="7372688" y="2750854"/>
            <a:ext cx="1005840" cy="710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177AC13-6144-49C5-8FE9-7CE26948DB51}"/>
              </a:ext>
            </a:extLst>
          </p:cNvPr>
          <p:cNvSpPr/>
          <p:nvPr/>
        </p:nvSpPr>
        <p:spPr>
          <a:xfrm>
            <a:off x="8378528" y="1864377"/>
            <a:ext cx="2814320" cy="589524"/>
          </a:xfrm>
          <a:prstGeom prst="roundRect">
            <a:avLst>
              <a:gd name="adj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Yes, it is.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80B94A7-5166-4048-8098-2C60120A91D9}"/>
              </a:ext>
            </a:extLst>
          </p:cNvPr>
          <p:cNvSpPr/>
          <p:nvPr/>
        </p:nvSpPr>
        <p:spPr>
          <a:xfrm>
            <a:off x="8378528" y="3179151"/>
            <a:ext cx="2814320" cy="589524"/>
          </a:xfrm>
          <a:prstGeom prst="roundRect">
            <a:avLst>
              <a:gd name="adj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No, it isn’t.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00CEC44-5296-4CC3-B520-1E01F5202A56}"/>
              </a:ext>
            </a:extLst>
          </p:cNvPr>
          <p:cNvSpPr/>
          <p:nvPr/>
        </p:nvSpPr>
        <p:spPr>
          <a:xfrm>
            <a:off x="8378528" y="2490434"/>
            <a:ext cx="2814320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8F793C6-DE92-4A74-B9C3-B5491EE8D748}"/>
              </a:ext>
            </a:extLst>
          </p:cNvPr>
          <p:cNvSpPr/>
          <p:nvPr/>
        </p:nvSpPr>
        <p:spPr>
          <a:xfrm>
            <a:off x="8221048" y="3792499"/>
            <a:ext cx="3129280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xmlns="" id="{19B3D6E2-AFF0-419F-85EA-B305C8317E0B}"/>
              </a:ext>
            </a:extLst>
          </p:cNvPr>
          <p:cNvSpPr/>
          <p:nvPr/>
        </p:nvSpPr>
        <p:spPr>
          <a:xfrm>
            <a:off x="3246313" y="4923850"/>
            <a:ext cx="3769360" cy="15646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9103EB7-9660-47D9-9218-5D47F1D87010}"/>
              </a:ext>
            </a:extLst>
          </p:cNvPr>
          <p:cNvSpPr txBox="1"/>
          <p:nvPr/>
        </p:nvSpPr>
        <p:spPr>
          <a:xfrm>
            <a:off x="899353" y="4053122"/>
            <a:ext cx="10281920" cy="36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NGƯỜI 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en-US" sz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	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 is +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name.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	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(Kia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3333" y="331885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3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7" grpId="0"/>
      <p:bldP spid="18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1227" y="431861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s.sachmem.vn/public/images/v2/TA3T1SHS/U3-L2-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0" y="1791245"/>
            <a:ext cx="11089020" cy="38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06201" y="1469215"/>
            <a:ext cx="3839420" cy="1144880"/>
            <a:chOff x="2135863" y="4643879"/>
            <a:chExt cx="3839420" cy="1144880"/>
          </a:xfrm>
        </p:grpSpPr>
        <p:sp>
          <p:nvSpPr>
            <p:cNvPr id="6" name="Rounded Rectangle 5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7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07706" y="5288597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955038" y="5106218"/>
            <a:ext cx="3083072" cy="1191816"/>
            <a:chOff x="6223730" y="4994024"/>
            <a:chExt cx="3083072" cy="1191816"/>
          </a:xfrm>
        </p:grpSpPr>
        <p:sp>
          <p:nvSpPr>
            <p:cNvPr id="9" name="Rounded Rectangle 8"/>
            <p:cNvSpPr/>
            <p:nvPr/>
          </p:nvSpPr>
          <p:spPr>
            <a:xfrm>
              <a:off x="6609980" y="4994024"/>
              <a:ext cx="269682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6317909" y="5224801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3050016" y="1468935"/>
            <a:ext cx="127631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Linda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3657" y="5362901"/>
            <a:ext cx="20519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Yes, it is. </a:t>
            </a:r>
          </a:p>
        </p:txBody>
      </p:sp>
    </p:spTree>
    <p:extLst>
      <p:ext uri="{BB962C8B-B14F-4D97-AF65-F5344CB8AC3E}">
        <p14:creationId xmlns:p14="http://schemas.microsoft.com/office/powerpoint/2010/main" val="154301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1227" y="431861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s.sachmem.vn/public/images/v2/TA3T1SHS/U3-L2-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0" y="1791245"/>
            <a:ext cx="11089020" cy="38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06201" y="1469215"/>
            <a:ext cx="3839420" cy="1144880"/>
            <a:chOff x="2135863" y="4643879"/>
            <a:chExt cx="3839420" cy="1144880"/>
          </a:xfrm>
        </p:grpSpPr>
        <p:sp>
          <p:nvSpPr>
            <p:cNvPr id="6" name="Rounded Rectangle 5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7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07706" y="5288597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955038" y="5106218"/>
            <a:ext cx="3083072" cy="1191816"/>
            <a:chOff x="6223730" y="4994024"/>
            <a:chExt cx="3083072" cy="1191816"/>
          </a:xfrm>
        </p:grpSpPr>
        <p:sp>
          <p:nvSpPr>
            <p:cNvPr id="9" name="Rounded Rectangle 8"/>
            <p:cNvSpPr/>
            <p:nvPr/>
          </p:nvSpPr>
          <p:spPr>
            <a:xfrm>
              <a:off x="6609980" y="4994024"/>
              <a:ext cx="269682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6317909" y="5224801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3050016" y="1487986"/>
            <a:ext cx="127631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Linda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2496" y="5116680"/>
            <a:ext cx="2354299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No, it isn’t.</a:t>
            </a:r>
          </a:p>
          <a:p>
            <a:r>
              <a:rPr lang="en-US" dirty="0">
                <a:solidFill>
                  <a:srgbClr val="C00000"/>
                </a:solidFill>
              </a:rPr>
              <a:t>It’s ______.</a:t>
            </a:r>
          </a:p>
        </p:txBody>
      </p:sp>
    </p:spTree>
    <p:extLst>
      <p:ext uri="{BB962C8B-B14F-4D97-AF65-F5344CB8AC3E}">
        <p14:creationId xmlns:p14="http://schemas.microsoft.com/office/powerpoint/2010/main" val="80018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364</Words>
  <Application>Microsoft Office PowerPoint</Application>
  <PresentationFormat>Custom</PresentationFormat>
  <Paragraphs>131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Cooper Black</vt:lpstr>
      <vt:lpstr>Ravie</vt:lpstr>
      <vt:lpstr>Calibri</vt:lpstr>
      <vt:lpstr>Times New Roman</vt:lpstr>
      <vt:lpstr>Century Gothic</vt:lpstr>
      <vt:lpstr>Britannic Bold</vt:lpstr>
      <vt:lpstr>Edwardian Script ITC</vt:lpstr>
      <vt:lpstr>印品黑体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133</cp:revision>
  <dcterms:created xsi:type="dcterms:W3CDTF">2020-07-10T16:45:13Z</dcterms:created>
  <dcterms:modified xsi:type="dcterms:W3CDTF">2021-08-24T07:45:13Z</dcterms:modified>
</cp:coreProperties>
</file>