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30" r:id="rId2"/>
    <p:sldId id="318" r:id="rId3"/>
    <p:sldId id="319" r:id="rId4"/>
    <p:sldId id="320" r:id="rId5"/>
    <p:sldId id="321" r:id="rId6"/>
    <p:sldId id="326" r:id="rId7"/>
    <p:sldId id="325" r:id="rId8"/>
    <p:sldId id="333" r:id="rId9"/>
    <p:sldId id="331" r:id="rId10"/>
    <p:sldId id="332" r:id="rId11"/>
    <p:sldId id="334" r:id="rId12"/>
    <p:sldId id="335" r:id="rId13"/>
    <p:sldId id="328" r:id="rId14"/>
    <p:sldId id="298" r:id="rId15"/>
    <p:sldId id="299" r:id="rId16"/>
    <p:sldId id="300" r:id="rId17"/>
    <p:sldId id="301" r:id="rId18"/>
    <p:sldId id="302" r:id="rId19"/>
    <p:sldId id="303" r:id="rId20"/>
    <p:sldId id="338" r:id="rId21"/>
  </p:sldIdLst>
  <p:sldSz cx="12192000" cy="6858000"/>
  <p:notesSz cx="6858000" cy="9144000"/>
  <p:embeddedFontLst>
    <p:embeddedFont>
      <p:font typeface="Tahoma" pitchFamily="34" charset="0"/>
      <p:regular r:id="rId23"/>
      <p:bold r:id="rId24"/>
    </p:embeddedFont>
    <p:embeddedFont>
      <p:font typeface="Cooper Black" pitchFamily="18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Britannic Bold" pitchFamily="34" charset="0"/>
      <p:regular r:id="rId34"/>
    </p:embeddedFont>
    <p:embeddedFont>
      <p:font typeface="Edwardian Script ITC" pitchFamily="66" charset="0"/>
      <p:regular r:id="rId35"/>
    </p:embeddedFont>
    <p:embeddedFont>
      <p:font typeface="Arial Black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F31"/>
    <a:srgbClr val="76AB2E"/>
    <a:srgbClr val="FFE55C"/>
    <a:srgbClr val="FADE52"/>
    <a:srgbClr val="FF5555"/>
    <a:srgbClr val="3B5999"/>
    <a:srgbClr val="EA000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94" autoAdjust="0"/>
  </p:normalViewPr>
  <p:slideViewPr>
    <p:cSldViewPr snapToGrid="0">
      <p:cViewPr>
        <p:scale>
          <a:sx n="76" d="100"/>
          <a:sy n="76" d="100"/>
        </p:scale>
        <p:origin x="-29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3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0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64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audio" Target="../media/audio3.wav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3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No, it isn’t.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L-I-N-D-A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it is.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1650" r="12527"/>
          <a:stretch/>
        </p:blipFill>
        <p:spPr>
          <a:xfrm>
            <a:off x="1913675" y="4069722"/>
            <a:ext cx="2425721" cy="22303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52534" y="4797131"/>
            <a:ext cx="3185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Linda?</a:t>
            </a:r>
          </a:p>
        </p:txBody>
      </p:sp>
    </p:spTree>
    <p:extLst>
      <p:ext uri="{BB962C8B-B14F-4D97-AF65-F5344CB8AC3E}">
        <p14:creationId xmlns:p14="http://schemas.microsoft.com/office/powerpoint/2010/main" val="11964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it is.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His name’s Peter.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No, it isn’t.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4886" r="13942"/>
          <a:stretch/>
        </p:blipFill>
        <p:spPr>
          <a:xfrm>
            <a:off x="1721116" y="4170716"/>
            <a:ext cx="2157922" cy="21137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97895" y="4797131"/>
            <a:ext cx="2894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Tom?</a:t>
            </a:r>
          </a:p>
        </p:txBody>
      </p:sp>
    </p:spTree>
    <p:extLst>
      <p:ext uri="{BB962C8B-B14F-4D97-AF65-F5344CB8AC3E}">
        <p14:creationId xmlns:p14="http://schemas.microsoft.com/office/powerpoint/2010/main" val="34501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algn="ctr">
              <a:buAutoNum type="alphaU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1840374" y="-667687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879" y="4431147"/>
            <a:ext cx="2648583" cy="1631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70842" y="4339141"/>
            <a:ext cx="6029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Helvetica Neue"/>
              </a:rPr>
              <a:t>Linda:</a:t>
            </a:r>
            <a:r>
              <a:rPr lang="en-US" sz="2800">
                <a:solidFill>
                  <a:srgbClr val="333333"/>
                </a:solidFill>
                <a:latin typeface="Helvetica Neue"/>
              </a:rPr>
              <a:t> Mai, ____ Peter.</a:t>
            </a:r>
          </a:p>
          <a:p>
            <a:r>
              <a:rPr lang="en-US" sz="2800" b="1">
                <a:solidFill>
                  <a:srgbClr val="000000"/>
                </a:solidFill>
                <a:latin typeface="Helvetica Neue"/>
              </a:rPr>
              <a:t>Mai:</a:t>
            </a:r>
            <a:r>
              <a:rPr lang="en-US" sz="2800">
                <a:solidFill>
                  <a:srgbClr val="333333"/>
                </a:solidFill>
                <a:latin typeface="Helvetica Neue"/>
              </a:rPr>
              <a:t> Hello, Peter. Nice to meet you.</a:t>
            </a:r>
          </a:p>
          <a:p>
            <a:r>
              <a:rPr lang="en-US" sz="2800" b="1">
                <a:solidFill>
                  <a:srgbClr val="000000"/>
                </a:solidFill>
                <a:latin typeface="Helvetica Neue"/>
              </a:rPr>
              <a:t>Peter:</a:t>
            </a:r>
            <a:r>
              <a:rPr lang="en-US" sz="2800">
                <a:solidFill>
                  <a:srgbClr val="333333"/>
                </a:solidFill>
                <a:latin typeface="Helvetica Neue"/>
              </a:rPr>
              <a:t> Hi, Mai. Nice to meet </a:t>
            </a:r>
          </a:p>
          <a:p>
            <a:r>
              <a:rPr lang="en-US" sz="2800">
                <a:solidFill>
                  <a:srgbClr val="333333"/>
                </a:solidFill>
                <a:latin typeface="Helvetica Neue"/>
              </a:rPr>
              <a:t>you too.</a:t>
            </a:r>
            <a:endParaRPr lang="en-US" sz="2800" b="0" i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15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3" y="8481829"/>
            <a:ext cx="1351077" cy="2209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97" y="348734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706531"/>
              </p:ext>
            </p:extLst>
          </p:nvPr>
        </p:nvGraphicFramePr>
        <p:xfrm>
          <a:off x="1466850" y="1868809"/>
          <a:ext cx="9467850" cy="3236590"/>
        </p:xfrm>
        <a:graphic>
          <a:graphicData uri="http://schemas.openxmlformats.org/drawingml/2006/table">
            <a:tbl>
              <a:tblPr/>
              <a:tblGrid>
                <a:gridCol w="1485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97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02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829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184242" marR="184242" marT="184242" marB="18424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ony</a:t>
                      </a:r>
                    </a:p>
                  </a:txBody>
                  <a:tcPr marL="184242" marR="184242" marT="184242" marB="18424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Is that </a:t>
                      </a:r>
                      <a:r>
                        <a:rPr lang="en-US" sz="40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ony?  </a:t>
                      </a:r>
                    </a:p>
                  </a:txBody>
                  <a:tcPr marL="276363" marR="276363" marT="276363" marB="27636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8295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184242" marR="184242" marT="184242" marB="18424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</a:p>
                  </a:txBody>
                  <a:tcPr marL="184242" marR="184242" marT="184242" marB="18424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Y</a:t>
                      </a:r>
                      <a:r>
                        <a:rPr lang="en-US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es, it is.  </a:t>
                      </a:r>
                    </a:p>
                  </a:txBody>
                  <a:tcPr marL="276363" marR="276363" marT="276363" marB="27636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E95B257C-7C9C-4948-9E2A-795FA7B0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86" y="2482704"/>
            <a:ext cx="365792" cy="365792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C6EF7DC5-5804-4967-A0D8-186A2A973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86" y="4216564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278" y="390297"/>
            <a:ext cx="241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4545" y="1997517"/>
            <a:ext cx="80217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That is ________.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______, it is.</a:t>
            </a:r>
            <a:endParaRPr lang="en-US" sz="4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0145" y="2496282"/>
            <a:ext cx="19396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  <a:endParaRPr lang="en-US" sz="44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28" y="3826318"/>
            <a:ext cx="19396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44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04B7D8DC-430D-49BF-901D-C76397BC6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928" y="424615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12" y="840679"/>
            <a:ext cx="10023615" cy="5416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278" y="390297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217C5ADA-6CB5-4282-88D2-73C075ABE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21" y="418192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832" y="390297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6377" y="1690095"/>
            <a:ext cx="4336059" cy="4392051"/>
            <a:chOff x="-3048731" y="-5340826"/>
            <a:chExt cx="7934325" cy="8100701"/>
          </a:xfrm>
        </p:grpSpPr>
        <p:pic>
          <p:nvPicPr>
            <p:cNvPr id="18434" name="Picture 2" descr="https://s.sachmem.vn/public/images/TA3T1SHS/U3-L3-4-1-ysmcylatkcelkrzu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731" y="-5340826"/>
              <a:ext cx="7934325" cy="375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5" name="Picture 3" descr="https://s.sachmem.vn/public/images/TA3T1SHS/U3-L3-4-2-nydxnirnvajmlaj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731" y="-992974"/>
              <a:ext cx="7934325" cy="375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5574475" y="1759011"/>
            <a:ext cx="6317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Hien:</a:t>
            </a:r>
            <a:r>
              <a:rPr lang="en-US" altLang="en-US" sz="36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  is Quan.</a:t>
            </a:r>
          </a:p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Class:</a:t>
            </a:r>
            <a:r>
              <a:rPr lang="en-US" altLang="en-US" sz="36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_____, Quan.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5673" y="3969892"/>
            <a:ext cx="66363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</a:t>
            </a:r>
            <a:r>
              <a:rPr lang="en-US" altLang="en-US" sz="36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 Phong?</a:t>
            </a:r>
          </a:p>
          <a:p>
            <a:pPr lvl="0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43AA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Nam: 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</a:t>
            </a: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 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It's Quan.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49574" y="2051120"/>
            <a:ext cx="208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4409" y="4252095"/>
            <a:ext cx="208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62884" y="2868608"/>
            <a:ext cx="208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87145" y="5086273"/>
            <a:ext cx="208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isn't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329970" y="647329"/>
            <a:ext cx="1232422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04692" y="677773"/>
            <a:ext cx="1232422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7331" y="687099"/>
            <a:ext cx="1232422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42053" y="683069"/>
            <a:ext cx="1232422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isn't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555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352" y="370506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7" name="Picture 1" descr="https://s.sachmem.vn/public/images/TA3T1SHS/U3-L3-5-1-kingaombyblqipy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7" y="770616"/>
            <a:ext cx="32099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ttps://s.sachmem.vn/public/images/TA3T1SHS/U3-L3-5-2-tqwixlmjrxomkf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76" y="770616"/>
            <a:ext cx="32099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.sachmem.vn/public/images/TA3T1SHS/U3-L3-5-3-tymtiqxjdumurbz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34" y="770616"/>
            <a:ext cx="32099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ttps://s.sachmem.vn/public/images/TA3T1SHS/U3-L3-5-4-wummlhkkcgfhwvw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84" y="3719680"/>
            <a:ext cx="32099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.sachmem.vn/public/images/TA3T1SHS/U3-L3-5-5-hgurkbkacdkemd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62" y="3719680"/>
            <a:ext cx="32099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6902" y="3023653"/>
            <a:ext cx="347472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Hi! I'm </a:t>
            </a:r>
            <a:r>
              <a:rPr lang="en-US" alt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2914" y="3023653"/>
            <a:ext cx="3474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 </a:t>
            </a:r>
            <a:r>
              <a:rPr lang="en-US" alt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7634" y="3023653"/>
            <a:ext cx="3978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this is </a:t>
            </a:r>
            <a:r>
              <a:rPr lang="en-US" alt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7084" y="5916323"/>
            <a:ext cx="347472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</a:t>
            </a:r>
            <a:r>
              <a:rPr lang="en-US" alt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6662" y="5916323"/>
            <a:ext cx="4202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that's </a:t>
            </a:r>
            <a:r>
              <a:rPr lang="en-US" alt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50289" y="3005522"/>
            <a:ext cx="13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5768" y="3009545"/>
            <a:ext cx="13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53818" y="3050483"/>
            <a:ext cx="13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9813" y="5930837"/>
            <a:ext cx="13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02941" y="5930837"/>
            <a:ext cx="13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4354" y="414048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5273" y="814158"/>
            <a:ext cx="387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89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your best friend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468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0908" y="4069722"/>
            <a:ext cx="3940590" cy="2165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1005" y="4797131"/>
            <a:ext cx="3108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Linda?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are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.sachmem.vn/public/images/TA3SBT/U3-A-3-4-rffumdyhywngrmc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39" y="4069028"/>
            <a:ext cx="4278561" cy="23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51397" y="4602244"/>
            <a:ext cx="32367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that Peter?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are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301" y="4298796"/>
            <a:ext cx="2776297" cy="17215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89870" y="4602244"/>
            <a:ext cx="31598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that Mary?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algn="ctr">
              <a:buAutoNum type="alphaU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1840374" y="-667687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8234" y="4392924"/>
            <a:ext cx="2948748" cy="18285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29479" y="4797131"/>
            <a:ext cx="30316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Peter?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155" y="4797131"/>
            <a:ext cx="2852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Peter.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7390" r="17839"/>
          <a:stretch/>
        </p:blipFill>
        <p:spPr>
          <a:xfrm>
            <a:off x="2060294" y="4253782"/>
            <a:ext cx="1809475" cy="19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67949" y="4797131"/>
            <a:ext cx="2954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Linda.</a:t>
            </a: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0951" r="14953"/>
          <a:stretch/>
        </p:blipFill>
        <p:spPr>
          <a:xfrm>
            <a:off x="2093033" y="3995707"/>
            <a:ext cx="2077677" cy="22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314</Words>
  <Application>Microsoft Office PowerPoint</Application>
  <PresentationFormat>Custom</PresentationFormat>
  <Paragraphs>99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Tahoma</vt:lpstr>
      <vt:lpstr>Cooper Black</vt:lpstr>
      <vt:lpstr>Calibri</vt:lpstr>
      <vt:lpstr>Helvetica Neue</vt:lpstr>
      <vt:lpstr>Century Gothic</vt:lpstr>
      <vt:lpstr>幼圆</vt:lpstr>
      <vt:lpstr>Britannic Bold</vt:lpstr>
      <vt:lpstr>Edwardian Script ITC</vt:lpstr>
      <vt:lpstr>印品黑体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131</cp:revision>
  <dcterms:created xsi:type="dcterms:W3CDTF">2020-07-10T16:45:13Z</dcterms:created>
  <dcterms:modified xsi:type="dcterms:W3CDTF">2021-08-24T07:45:51Z</dcterms:modified>
</cp:coreProperties>
</file>