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486" r:id="rId2"/>
    <p:sldId id="256" r:id="rId3"/>
    <p:sldId id="484" r:id="rId4"/>
    <p:sldId id="585" r:id="rId5"/>
    <p:sldId id="258" r:id="rId6"/>
    <p:sldId id="260" r:id="rId7"/>
    <p:sldId id="259" r:id="rId8"/>
    <p:sldId id="485" r:id="rId9"/>
    <p:sldId id="487" r:id="rId10"/>
    <p:sldId id="488" r:id="rId11"/>
    <p:sldId id="489" r:id="rId12"/>
    <p:sldId id="586" r:id="rId13"/>
    <p:sldId id="267" r:id="rId14"/>
    <p:sldId id="587" r:id="rId15"/>
    <p:sldId id="539" r:id="rId16"/>
    <p:sldId id="591" r:id="rId17"/>
    <p:sldId id="786" r:id="rId18"/>
    <p:sldId id="2007577261" r:id="rId19"/>
    <p:sldId id="789" r:id="rId20"/>
    <p:sldId id="550" r:id="rId21"/>
    <p:sldId id="549" r:id="rId22"/>
    <p:sldId id="588" r:id="rId23"/>
    <p:sldId id="589" r:id="rId24"/>
    <p:sldId id="590" r:id="rId25"/>
    <p:sldId id="306" r:id="rId26"/>
  </p:sldIdLst>
  <p:sldSz cx="18288000" cy="10287000"/>
  <p:notesSz cx="6858000" cy="9144000"/>
  <p:embeddedFontLst>
    <p:embeddedFont>
      <p:font typeface=".VnAvant" panose="020B7200000000000000" pitchFamily="34" charset="0"/>
      <p:regular r:id="rId28"/>
      <p:bold r:id="rId29"/>
      <p:italic r:id="rId30"/>
      <p:boldItalic r:id="rId31"/>
    </p:embeddedFont>
    <p:embeddedFont>
      <p:font typeface="Algerian" panose="04020705040A02060702" pitchFamily="82" charset="0"/>
      <p:regular r:id="rId32"/>
    </p:embeddedFont>
    <p:embeddedFont>
      <p:font typeface="Arial Black" panose="020B0A04020102020204" pitchFamily="34" charset="0"/>
      <p:bold r:id="rId33"/>
    </p:embeddedFont>
    <p:embeddedFont>
      <p:font typeface="Berlin Sans FB" panose="020E0602020502020306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Joti One" panose="020B0604020202020204" charset="0"/>
      <p:regular r:id="rId44"/>
    </p:embeddedFont>
    <p:embeddedFont>
      <p:font typeface="Kirang Haerang" panose="020B0604020202020204" charset="0"/>
      <p:regular r:id="rId45"/>
    </p:embeddedFont>
    <p:embeddedFont>
      <p:font typeface="Roboto Condensed" panose="02000000000000000000" pitchFamily="2" charset="0"/>
      <p:regular r:id="rId46"/>
      <p:bold r:id="rId47"/>
      <p:italic r:id="rId48"/>
      <p:boldItalic r:id="rId49"/>
    </p:embeddedFont>
    <p:embeddedFont>
      <p:font typeface="Script MT Bold" panose="03040602040607080904" pitchFamily="66" charset="0"/>
      <p:bold r:id="rId50"/>
    </p:embeddedFont>
    <p:embeddedFont>
      <p:font typeface="Snap ITC" panose="04040A07060A02020202" pitchFamily="82" charset="0"/>
      <p:regular r:id="rId51"/>
    </p:embeddedFont>
    <p:embeddedFont>
      <p:font typeface="Tahoma" panose="020B0604030504040204" pitchFamily="34" charset="0"/>
      <p:regular r:id="rId52"/>
      <p:bold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EBE8"/>
    <a:srgbClr val="007768"/>
    <a:srgbClr val="E4F8EE"/>
    <a:srgbClr val="B0EBCF"/>
    <a:srgbClr val="FF8534"/>
    <a:srgbClr val="59D59A"/>
    <a:srgbClr val="005953"/>
    <a:srgbClr val="FFF7F2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033" autoAdjust="0"/>
  </p:normalViewPr>
  <p:slideViewPr>
    <p:cSldViewPr>
      <p:cViewPr varScale="1">
        <p:scale>
          <a:sx n="52" d="100"/>
          <a:sy n="52" d="100"/>
        </p:scale>
        <p:origin x="8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1A5E-A65F-426B-8857-D8B78B259B08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1A444-A86E-4007-93F3-B6F01567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5050ea1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15050ea1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734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45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5050ea1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15050ea1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2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14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73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6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95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05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4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805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10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85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00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78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CF3337-61D5-5350-3109-EAA657A1C3C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2" r:id="rId13"/>
    <p:sldLayoutId id="21474836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9.png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9.png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tags" Target="../tags/tag1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6.xml"/><Relationship Id="rId18" Type="http://schemas.openxmlformats.org/officeDocument/2006/relationships/slide" Target="slide12.xml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17" Type="http://schemas.openxmlformats.org/officeDocument/2006/relationships/slide" Target="slide11.xml"/><Relationship Id="rId25" Type="http://schemas.openxmlformats.org/officeDocument/2006/relationships/slide" Target="slide5.xml"/><Relationship Id="rId2" Type="http://schemas.openxmlformats.org/officeDocument/2006/relationships/notesSlide" Target="../notesSlides/notesSlide3.xml"/><Relationship Id="rId16" Type="http://schemas.openxmlformats.org/officeDocument/2006/relationships/slide" Target="slide10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24" Type="http://schemas.openxmlformats.org/officeDocument/2006/relationships/image" Target="../media/image23.jpeg"/><Relationship Id="rId5" Type="http://schemas.openxmlformats.org/officeDocument/2006/relationships/image" Target="../media/image13.png"/><Relationship Id="rId15" Type="http://schemas.openxmlformats.org/officeDocument/2006/relationships/slide" Target="slide8.xml"/><Relationship Id="rId23" Type="http://schemas.openxmlformats.org/officeDocument/2006/relationships/slide" Target="slide13.xml"/><Relationship Id="rId10" Type="http://schemas.openxmlformats.org/officeDocument/2006/relationships/image" Target="../media/image20.png"/><Relationship Id="rId19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slide" Target="slide7.xml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32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 descr="Background pattern&#10;&#10;Description automatically generated">
            <a:extLst>
              <a:ext uri="{FF2B5EF4-FFF2-40B4-BE49-F238E27FC236}">
                <a16:creationId xmlns:a16="http://schemas.microsoft.com/office/drawing/2014/main" id="{81C7192D-4D4E-E67A-CEB0-FCF7F41E0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" y="-1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9FC20-CDB7-82E1-7316-A97360E62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5430" y="5177605"/>
            <a:ext cx="2719052" cy="4730906"/>
          </a:xfrm>
          <a:prstGeom prst="rect">
            <a:avLst/>
          </a:prstGeom>
        </p:spPr>
      </p:pic>
      <p:pic>
        <p:nvPicPr>
          <p:cNvPr id="147" name="Google Shape;14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0303" y="2985201"/>
            <a:ext cx="2946390" cy="6183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2122" y="4676587"/>
            <a:ext cx="3824480" cy="49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" y="1"/>
            <a:ext cx="18288006" cy="2540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586;p38">
            <a:extLst>
              <a:ext uri="{FF2B5EF4-FFF2-40B4-BE49-F238E27FC236}">
                <a16:creationId xmlns:a16="http://schemas.microsoft.com/office/drawing/2014/main" id="{24DDAA4B-6C38-241F-63E5-7FB39179B42C}"/>
              </a:ext>
            </a:extLst>
          </p:cNvPr>
          <p:cNvSpPr txBox="1">
            <a:spLocks/>
          </p:cNvSpPr>
          <p:nvPr/>
        </p:nvSpPr>
        <p:spPr>
          <a:xfrm>
            <a:off x="6221802" y="2685344"/>
            <a:ext cx="3389600" cy="98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429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1pPr>
            <a:lvl2pPr marL="914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2pPr>
            <a:lvl3pPr marL="1371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3pPr>
            <a:lvl4pPr marL="1828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4pPr>
            <a:lvl5pPr marL="22860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5pPr>
            <a:lvl6pPr marL="27432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6pPr>
            <a:lvl7pPr marL="3200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7pPr>
            <a:lvl8pPr marL="3657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8pPr>
            <a:lvl9pPr marL="4114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 algn="ctr"/>
            <a:r>
              <a:rPr lang="en-US" sz="4800">
                <a:solidFill>
                  <a:srgbClr val="005953"/>
                </a:solidFill>
              </a:rPr>
              <a:t>Unit 4</a:t>
            </a:r>
          </a:p>
        </p:txBody>
      </p:sp>
      <p:sp>
        <p:nvSpPr>
          <p:cNvPr id="134" name="Google Shape;1587;p38">
            <a:extLst>
              <a:ext uri="{FF2B5EF4-FFF2-40B4-BE49-F238E27FC236}">
                <a16:creationId xmlns:a16="http://schemas.microsoft.com/office/drawing/2014/main" id="{90EFB656-1E40-F14F-A910-A6827890D7BD}"/>
              </a:ext>
            </a:extLst>
          </p:cNvPr>
          <p:cNvSpPr txBox="1">
            <a:spLocks/>
          </p:cNvSpPr>
          <p:nvPr/>
        </p:nvSpPr>
        <p:spPr>
          <a:xfrm>
            <a:off x="9611402" y="7210189"/>
            <a:ext cx="6433314" cy="52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l"/>
            <a:r>
              <a:rPr lang="en-US" sz="4800">
                <a:solidFill>
                  <a:srgbClr val="005953"/>
                </a:solidFill>
              </a:rPr>
              <a:t>Lesson 3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79773B4-8FBD-3E97-6D82-A50CF5E1D4FC}"/>
              </a:ext>
            </a:extLst>
          </p:cNvPr>
          <p:cNvGrpSpPr/>
          <p:nvPr/>
        </p:nvGrpSpPr>
        <p:grpSpPr>
          <a:xfrm>
            <a:off x="6872048" y="264250"/>
            <a:ext cx="3773664" cy="874900"/>
            <a:chOff x="3110904" y="205128"/>
            <a:chExt cx="2521982" cy="584705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7A2B383-72CA-B577-F921-829DC5FB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054" y="306076"/>
              <a:ext cx="591832" cy="382808"/>
            </a:xfrm>
            <a:prstGeom prst="rect">
              <a:avLst/>
            </a:prstGeom>
          </p:spPr>
        </p:pic>
        <p:pic>
          <p:nvPicPr>
            <p:cNvPr id="144" name="Picture 14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2421D24-688D-D80A-D8AA-5847CBC6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10904" y="205128"/>
              <a:ext cx="1694797" cy="584705"/>
            </a:xfrm>
            <a:prstGeom prst="rect">
              <a:avLst/>
            </a:prstGeom>
            <a:effectLst>
              <a:glow rad="12700">
                <a:srgbClr val="C7CAC5"/>
              </a:glo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586057-F7CB-01E9-2BAD-5E5506A89288}"/>
              </a:ext>
            </a:extLst>
          </p:cNvPr>
          <p:cNvGrpSpPr/>
          <p:nvPr/>
        </p:nvGrpSpPr>
        <p:grpSpPr>
          <a:xfrm>
            <a:off x="5904539" y="3314700"/>
            <a:ext cx="10641555" cy="3933885"/>
            <a:chOff x="5904539" y="3236682"/>
            <a:chExt cx="10641555" cy="3933885"/>
          </a:xfrm>
        </p:grpSpPr>
        <p:sp>
          <p:nvSpPr>
            <p:cNvPr id="132" name="TextBox 22">
              <a:extLst>
                <a:ext uri="{FF2B5EF4-FFF2-40B4-BE49-F238E27FC236}">
                  <a16:creationId xmlns:a16="http://schemas.microsoft.com/office/drawing/2014/main" id="{0263C5C1-CD22-BC19-B2B7-942A088C37A3}"/>
                </a:ext>
              </a:extLst>
            </p:cNvPr>
            <p:cNvSpPr txBox="1"/>
            <p:nvPr/>
          </p:nvSpPr>
          <p:spPr>
            <a:xfrm>
              <a:off x="6596647" y="3236682"/>
              <a:ext cx="9949447" cy="2462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Clr>
                  <a:schemeClr val="dk1"/>
                </a:buClr>
                <a:buSzPts val="5000"/>
                <a:buFont typeface="Joti One"/>
                <a:buNone/>
                <a:defRPr sz="5000" b="1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1pPr>
              <a:lvl2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2pPr>
              <a:lvl3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3pPr>
              <a:lvl4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4pPr>
              <a:lvl5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5pPr>
              <a:lvl6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6pPr>
              <a:lvl7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7pPr>
              <a:lvl8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8pPr>
              <a:lvl9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9pPr>
            </a:lstStyle>
            <a:p>
              <a:r>
                <a:rPr lang="en-GB" sz="13000">
                  <a:solidFill>
                    <a:srgbClr val="005953"/>
                  </a:solidFill>
                  <a:latin typeface="Script MT Bold" panose="03040602040607080904" pitchFamily="66" charset="0"/>
                </a:rPr>
                <a:t>My </a:t>
              </a:r>
              <a:r>
                <a:rPr lang="en" sz="13000">
                  <a:solidFill>
                    <a:srgbClr val="005953"/>
                  </a:solidFill>
                  <a:latin typeface="Script MT Bold" panose="03040602040607080904" pitchFamily="66" charset="0"/>
                </a:rPr>
                <a:t>Birthday</a:t>
              </a:r>
              <a:endParaRPr lang="en-US" sz="13000">
                <a:solidFill>
                  <a:srgbClr val="005953"/>
                </a:solidFill>
                <a:latin typeface="Script MT Bold" panose="03040602040607080904" pitchFamily="66" charset="0"/>
              </a:endParaRPr>
            </a:p>
          </p:txBody>
        </p:sp>
        <p:sp>
          <p:nvSpPr>
            <p:cNvPr id="5" name="TextBox 22">
              <a:extLst>
                <a:ext uri="{FF2B5EF4-FFF2-40B4-BE49-F238E27FC236}">
                  <a16:creationId xmlns:a16="http://schemas.microsoft.com/office/drawing/2014/main" id="{3CA011F2-5286-6FCF-650D-6A03E824E318}"/>
                </a:ext>
              </a:extLst>
            </p:cNvPr>
            <p:cNvSpPr txBox="1"/>
            <p:nvPr/>
          </p:nvSpPr>
          <p:spPr>
            <a:xfrm>
              <a:off x="5904539" y="4708355"/>
              <a:ext cx="9949447" cy="2462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Clr>
                  <a:schemeClr val="dk1"/>
                </a:buClr>
                <a:buSzPts val="5000"/>
                <a:buFont typeface="Joti One"/>
                <a:buNone/>
                <a:defRPr sz="5000" b="1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1pPr>
              <a:lvl2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2pPr>
              <a:lvl3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3pPr>
              <a:lvl4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4pPr>
              <a:lvl5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5pPr>
              <a:lvl6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6pPr>
              <a:lvl7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7pPr>
              <a:lvl8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8pPr>
              <a:lvl9pPr algn="r">
                <a:buClr>
                  <a:schemeClr val="dk1"/>
                </a:buClr>
                <a:buSzPts val="5200"/>
                <a:buFont typeface="Joti One"/>
                <a:buNone/>
                <a:defRPr sz="5200">
                  <a:solidFill>
                    <a:schemeClr val="dk1"/>
                  </a:solidFill>
                  <a:latin typeface="Joti One"/>
                  <a:ea typeface="Joti One"/>
                  <a:cs typeface="Joti One"/>
                  <a:sym typeface="Joti One"/>
                </a:defRPr>
              </a:lvl9pPr>
            </a:lstStyle>
            <a:p>
              <a:r>
                <a:rPr lang="en-GB" sz="13000">
                  <a:solidFill>
                    <a:srgbClr val="005953"/>
                  </a:solidFill>
                  <a:latin typeface="Script MT Bold" panose="03040602040607080904" pitchFamily="66" charset="0"/>
                </a:rPr>
                <a:t>Party</a:t>
              </a:r>
              <a:endParaRPr lang="en-US" sz="13000">
                <a:solidFill>
                  <a:srgbClr val="005953"/>
                </a:solidFill>
                <a:latin typeface="Script MT Bold" panose="03040602040607080904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2E8C1701-1A4E-83BE-F92C-F6AAA0DB5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1D972CB5-F11B-3D6F-9221-1C6400819F72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some water.</a:t>
            </a:r>
          </a:p>
        </p:txBody>
      </p:sp>
      <p:sp>
        <p:nvSpPr>
          <p:cNvPr id="55" name="MsPham-0936082789"/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</a:t>
            </a:r>
          </a:p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drink?</a:t>
            </a:r>
          </a:p>
        </p:txBody>
      </p:sp>
      <p:sp>
        <p:nvSpPr>
          <p:cNvPr id="56" name="MsPham-0936082789"/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 </a:t>
            </a:r>
          </a:p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eat?</a:t>
            </a:r>
          </a:p>
        </p:txBody>
      </p:sp>
      <p:sp>
        <p:nvSpPr>
          <p:cNvPr id="57" name="MsPham-0936082789"/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 </a:t>
            </a:r>
          </a:p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do?</a:t>
            </a:r>
          </a:p>
        </p:txBody>
      </p:sp>
      <p:pic>
        <p:nvPicPr>
          <p:cNvPr id="61" name="MsPham-09360827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4667094"/>
            <a:ext cx="1188720" cy="1188720"/>
          </a:xfrm>
          <a:prstGeom prst="ellipse">
            <a:avLst/>
          </a:prstGeom>
        </p:spPr>
      </p:pic>
      <p:pic>
        <p:nvPicPr>
          <p:cNvPr id="62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75637"/>
            <a:ext cx="1174902" cy="1188720"/>
          </a:xfrm>
          <a:prstGeom prst="ellipse">
            <a:avLst/>
          </a:prstGeom>
        </p:spPr>
      </p:pic>
      <p:pic>
        <p:nvPicPr>
          <p:cNvPr id="63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21728"/>
            <a:ext cx="1174902" cy="1188720"/>
          </a:xfrm>
          <a:prstGeom prst="ellipse">
            <a:avLst/>
          </a:prstGeom>
        </p:spPr>
      </p:pic>
      <p:pic>
        <p:nvPicPr>
          <p:cNvPr id="64" name="MsPham-09360827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B27CE583-969F-8235-6E72-1045B96D9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5" name="MsPham-0936082789" descr="A plastic bottle of water&#10;&#10;Description automatically generated with low confidence">
            <a:extLst>
              <a:ext uri="{FF2B5EF4-FFF2-40B4-BE49-F238E27FC236}">
                <a16:creationId xmlns:a16="http://schemas.microsoft.com/office/drawing/2014/main" id="{ABAA58B0-E647-91AC-E017-2DC910977D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r="36196"/>
          <a:stretch/>
        </p:blipFill>
        <p:spPr>
          <a:xfrm>
            <a:off x="3632116" y="3895143"/>
            <a:ext cx="2539171" cy="47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C07E393-78E7-A522-BE48-3D8EB1E64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FA516980-74AC-2D13-9C56-71C46B92A623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 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 drink?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86C911A0-897E-1EF4-73D2-A6922A91F4BA}"/>
              </a:ext>
            </a:extLst>
          </p:cNvPr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B5E24FE3-8395-B5EA-5944-E4A17788116D}"/>
              </a:ext>
            </a:extLst>
          </p:cNvPr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96B253C0-D14C-3EA8-0C6F-D8D042E18186}"/>
              </a:ext>
            </a:extLst>
          </p:cNvPr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918A1E88-AEBC-82A7-3E81-78938B00D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66845"/>
            <a:ext cx="1188720" cy="1188720"/>
          </a:xfrm>
          <a:prstGeom prst="ellipse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45E77DFF-63D8-BE4C-8246-5020FD012A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85172"/>
            <a:ext cx="1174902" cy="1188720"/>
          </a:xfrm>
          <a:prstGeom prst="ellipse">
            <a:avLst/>
          </a:prstGeom>
        </p:spPr>
      </p:pic>
      <p:pic>
        <p:nvPicPr>
          <p:cNvPr id="22" name="MsPham-0936082789">
            <a:extLst>
              <a:ext uri="{FF2B5EF4-FFF2-40B4-BE49-F238E27FC236}">
                <a16:creationId xmlns:a16="http://schemas.microsoft.com/office/drawing/2014/main" id="{F8C8243E-42C4-3323-D4C5-FC6AAF983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29" y="4668179"/>
            <a:ext cx="1174902" cy="1188720"/>
          </a:xfrm>
          <a:prstGeom prst="ellipse">
            <a:avLst/>
          </a:prstGeom>
        </p:spPr>
      </p:pic>
      <p:pic>
        <p:nvPicPr>
          <p:cNvPr id="23" name="MsPham-0936082789">
            <a:extLst>
              <a:ext uri="{FF2B5EF4-FFF2-40B4-BE49-F238E27FC236}">
                <a16:creationId xmlns:a16="http://schemas.microsoft.com/office/drawing/2014/main" id="{C3B162B2-0B9F-F839-25F7-ABDC7B9C75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4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EC6E9355-3D40-77BD-FF7D-2CEC120606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3" name="MsPham-0936082789" descr="A glass of lemon juice with straws and lemons&#10;&#10;Description automatically generated with low confidence">
            <a:extLst>
              <a:ext uri="{FF2B5EF4-FFF2-40B4-BE49-F238E27FC236}">
                <a16:creationId xmlns:a16="http://schemas.microsoft.com/office/drawing/2014/main" id="{E4FE4EBE-9958-5F68-F5E7-6888AB94946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7628" r="27074" b="10666"/>
          <a:stretch/>
        </p:blipFill>
        <p:spPr>
          <a:xfrm>
            <a:off x="3013002" y="3824798"/>
            <a:ext cx="3777398" cy="49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8B56F5B-6443-682D-077A-5D11BF4DC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B7EAF068-E393-C6F9-141A-FAEA2F6B6D90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____ you want 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eat?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5D859F76-3E5F-3A88-02FA-3D0392B69DE0}"/>
              </a:ext>
            </a:extLst>
          </p:cNvPr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365BAA9B-B96D-652E-D76C-8EB91FFECBBD}"/>
              </a:ext>
            </a:extLst>
          </p:cNvPr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342147F2-04B9-BC88-7297-B12D399CFB67}"/>
              </a:ext>
            </a:extLst>
          </p:cNvPr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CA383128-D104-1620-2488-6B3D5BEAC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14969"/>
            <a:ext cx="1188720" cy="1188720"/>
          </a:xfrm>
          <a:prstGeom prst="ellipse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1B7BF935-925A-53EA-6C06-0F79000DD4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75637"/>
            <a:ext cx="1174902" cy="1188720"/>
          </a:xfrm>
          <a:prstGeom prst="ellipse">
            <a:avLst/>
          </a:prstGeom>
        </p:spPr>
      </p:pic>
      <p:pic>
        <p:nvPicPr>
          <p:cNvPr id="26" name="MsPham-0936082789">
            <a:extLst>
              <a:ext uri="{FF2B5EF4-FFF2-40B4-BE49-F238E27FC236}">
                <a16:creationId xmlns:a16="http://schemas.microsoft.com/office/drawing/2014/main" id="{CE926862-3E0B-907D-745F-4222565624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4665873"/>
            <a:ext cx="1174902" cy="1188720"/>
          </a:xfrm>
          <a:prstGeom prst="ellipse">
            <a:avLst/>
          </a:prstGeom>
        </p:spPr>
      </p:pic>
      <p:pic>
        <p:nvPicPr>
          <p:cNvPr id="27" name="MsPham-0936082789">
            <a:extLst>
              <a:ext uri="{FF2B5EF4-FFF2-40B4-BE49-F238E27FC236}">
                <a16:creationId xmlns:a16="http://schemas.microsoft.com/office/drawing/2014/main" id="{8C01EB46-8A95-41B2-5603-BBC38CC59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8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C14BB02F-DC2D-8C3F-7C80-87B92758C1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3" name="MsPham-0936082789" descr="A plate of french fries&#10;&#10;Description automatically generated">
            <a:extLst>
              <a:ext uri="{FF2B5EF4-FFF2-40B4-BE49-F238E27FC236}">
                <a16:creationId xmlns:a16="http://schemas.microsoft.com/office/drawing/2014/main" id="{AA3DD95B-4E98-CDB8-32EC-63F924AF07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21317" r="6878" b="24227"/>
          <a:stretch/>
        </p:blipFill>
        <p:spPr>
          <a:xfrm>
            <a:off x="2756166" y="5155404"/>
            <a:ext cx="4291071" cy="22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A94685-003A-0306-8494-B27E73BF5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1730C8B-0D51-1BC8-978C-209DE7EFBD45}"/>
              </a:ext>
            </a:extLst>
          </p:cNvPr>
          <p:cNvGrpSpPr/>
          <p:nvPr/>
        </p:nvGrpSpPr>
        <p:grpSpPr>
          <a:xfrm>
            <a:off x="4645367" y="5587568"/>
            <a:ext cx="3029261" cy="1186360"/>
            <a:chOff x="1937963" y="3690666"/>
            <a:chExt cx="1362905" cy="533759"/>
          </a:xfrm>
        </p:grpSpPr>
        <p:sp>
          <p:nvSpPr>
            <p:cNvPr id="4" name="Mspham-0936082789">
              <a:extLst>
                <a:ext uri="{FF2B5EF4-FFF2-40B4-BE49-F238E27FC236}">
                  <a16:creationId xmlns:a16="http://schemas.microsoft.com/office/drawing/2014/main" id="{B9347AD6-17A8-1CBA-A056-3B6154CC0695}"/>
                </a:ext>
              </a:extLst>
            </p:cNvPr>
            <p:cNvSpPr txBox="1"/>
            <p:nvPr/>
          </p:nvSpPr>
          <p:spPr>
            <a:xfrm>
              <a:off x="1937963" y="3690666"/>
              <a:ext cx="660054" cy="29079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5" name="MsPham-0936082789">
              <a:extLst>
                <a:ext uri="{FF2B5EF4-FFF2-40B4-BE49-F238E27FC236}">
                  <a16:creationId xmlns:a16="http://schemas.microsoft.com/office/drawing/2014/main" id="{58CC5BCA-FAC2-DBC4-0E39-5723D739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936" y="3738493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2776DC9-6087-3970-AAE0-AF57A4B0CE3D}"/>
              </a:ext>
            </a:extLst>
          </p:cNvPr>
          <p:cNvSpPr txBox="1"/>
          <p:nvPr/>
        </p:nvSpPr>
        <p:spPr>
          <a:xfrm rot="21372935">
            <a:off x="1038550" y="6803066"/>
            <a:ext cx="16575286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indent="0" algn="r">
              <a:buClr>
                <a:schemeClr val="dk1"/>
              </a:buClr>
              <a:buSzPts val="5000"/>
              <a:buFont typeface="Joti One"/>
              <a:buNone/>
              <a:defRPr sz="13000" b="1">
                <a:solidFill>
                  <a:srgbClr val="005953"/>
                </a:solidFill>
                <a:latin typeface="Script MT Bold" panose="03040602040607080904" pitchFamily="66" charset="0"/>
                <a:ea typeface="Joti One"/>
                <a:cs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9pPr>
          </a:lstStyle>
          <a:p>
            <a:pPr algn="ctr"/>
            <a:r>
              <a:rPr lang="en-US" sz="224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nap ITC" panose="04040A07060A02020202" pitchFamily="82" charset="0"/>
              </a:rPr>
              <a:t>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AA1CE3-3B61-BDCE-02D7-86491F898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513" y="3247771"/>
            <a:ext cx="1618508" cy="28160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666BA7A-CC69-A3F5-B6CD-59E3EBE8644B}"/>
              </a:ext>
            </a:extLst>
          </p:cNvPr>
          <p:cNvGrpSpPr/>
          <p:nvPr/>
        </p:nvGrpSpPr>
        <p:grpSpPr>
          <a:xfrm>
            <a:off x="4550541" y="3127882"/>
            <a:ext cx="3503502" cy="3888715"/>
            <a:chOff x="11848598" y="-1373428"/>
            <a:chExt cx="5946299" cy="6600100"/>
          </a:xfrm>
        </p:grpSpPr>
        <p:pic>
          <p:nvPicPr>
            <p:cNvPr id="9" name="Google Shape;147;p32">
              <a:extLst>
                <a:ext uri="{FF2B5EF4-FFF2-40B4-BE49-F238E27FC236}">
                  <a16:creationId xmlns:a16="http://schemas.microsoft.com/office/drawing/2014/main" id="{34DA632F-48C6-962F-E451-6ED1C1B078B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848598" y="-1373428"/>
              <a:ext cx="2946390" cy="618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48;p32">
              <a:extLst>
                <a:ext uri="{FF2B5EF4-FFF2-40B4-BE49-F238E27FC236}">
                  <a16:creationId xmlns:a16="http://schemas.microsoft.com/office/drawing/2014/main" id="{4F704B18-BA51-F631-8752-5AD248B4CCC7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70417" y="317958"/>
              <a:ext cx="3824480" cy="49087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335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2CA66441-4D8F-3DBA-0946-994522E0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07" y="7436066"/>
            <a:ext cx="1767291" cy="2592367"/>
          </a:xfrm>
          <a:prstGeom prst="rect">
            <a:avLst/>
          </a:prstGeom>
        </p:spPr>
      </p:pic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1A812FA0-F19B-B969-0CE5-06A1B686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385" y="264188"/>
            <a:ext cx="1752012" cy="2597459"/>
          </a:xfrm>
          <a:prstGeom prst="rect">
            <a:avLst/>
          </a:prstGeom>
        </p:spPr>
      </p:pic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8BAC451B-84AF-3F8F-9AE5-61CFBB382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412" y="455536"/>
            <a:ext cx="1767291" cy="2597459"/>
          </a:xfrm>
          <a:prstGeom prst="rect">
            <a:avLst/>
          </a:prstGeom>
        </p:spPr>
      </p:pic>
      <p:pic>
        <p:nvPicPr>
          <p:cNvPr id="5" name="Mspham-0936082789">
            <a:extLst>
              <a:ext uri="{FF2B5EF4-FFF2-40B4-BE49-F238E27FC236}">
                <a16:creationId xmlns:a16="http://schemas.microsoft.com/office/drawing/2014/main" id="{52113B3E-47B4-EB96-E5A3-B1933B6EE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943100"/>
            <a:ext cx="1981200" cy="2592367"/>
          </a:xfrm>
          <a:prstGeom prst="rect">
            <a:avLst/>
          </a:prstGeom>
        </p:spPr>
      </p:pic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C20EBE5B-F437-3209-0F4D-044AB6626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7563" y="5678533"/>
            <a:ext cx="1792756" cy="2592366"/>
          </a:xfrm>
          <a:prstGeom prst="rect">
            <a:avLst/>
          </a:prstGeom>
        </p:spPr>
      </p:pic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13AA0B25-D6FA-4947-9205-B4FB95D30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1207" y="7024524"/>
            <a:ext cx="1792756" cy="2592366"/>
          </a:xfrm>
          <a:prstGeom prst="rect">
            <a:avLst/>
          </a:prstGeom>
        </p:spPr>
      </p:pic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1AF35B8A-29D6-4C01-12D9-F0485905C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997" y="5438913"/>
            <a:ext cx="1818222" cy="2597459"/>
          </a:xfrm>
          <a:prstGeom prst="rect">
            <a:avLst/>
          </a:prstGeom>
        </p:spPr>
      </p:pic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57EE12A1-C3FE-DF04-F9AC-807317A32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2889" y="255698"/>
            <a:ext cx="1767291" cy="2592367"/>
          </a:xfrm>
          <a:prstGeom prst="rect">
            <a:avLst/>
          </a:prstGeom>
        </p:spPr>
      </p:pic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82814707-8C4F-5958-E359-BE00AE806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76672" y="455536"/>
            <a:ext cx="1767291" cy="2597459"/>
          </a:xfrm>
          <a:prstGeom prst="rect">
            <a:avLst/>
          </a:prstGeom>
        </p:spPr>
      </p:pic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E0EF3686-E438-BE29-6DF4-8C4A4A7F22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7584" y="7431334"/>
            <a:ext cx="1802943" cy="2597460"/>
          </a:xfrm>
          <a:prstGeom prst="rect">
            <a:avLst/>
          </a:prstGeom>
        </p:spPr>
      </p:pic>
      <p:pic>
        <p:nvPicPr>
          <p:cNvPr id="12" name="Mspham-0936082789">
            <a:extLst>
              <a:ext uri="{FF2B5EF4-FFF2-40B4-BE49-F238E27FC236}">
                <a16:creationId xmlns:a16="http://schemas.microsoft.com/office/drawing/2014/main" id="{A448E4E3-2F54-EC92-075B-5DC5391AF5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3909" y="7200900"/>
            <a:ext cx="1808036" cy="2592367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BDEDAE9-2999-0E72-0E1E-CBFFA9A065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89364" y="2412127"/>
            <a:ext cx="1808036" cy="2597459"/>
          </a:xfrm>
          <a:prstGeom prst="rect">
            <a:avLst/>
          </a:prstGeom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7BE7B402-D375-1C67-1C66-69B12B6966C3}"/>
              </a:ext>
            </a:extLst>
          </p:cNvPr>
          <p:cNvSpPr txBox="1"/>
          <p:nvPr/>
        </p:nvSpPr>
        <p:spPr>
          <a:xfrm>
            <a:off x="8868985" y="4755922"/>
            <a:ext cx="3505200" cy="640080"/>
          </a:xfrm>
          <a:prstGeom prst="rect">
            <a:avLst/>
          </a:prstGeom>
          <a:noFill/>
          <a:ln>
            <a:solidFill>
              <a:srgbClr val="59D59A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760D0DB1-0220-5DB7-0369-84886315A53C}"/>
              </a:ext>
            </a:extLst>
          </p:cNvPr>
          <p:cNvSpPr txBox="1"/>
          <p:nvPr/>
        </p:nvSpPr>
        <p:spPr>
          <a:xfrm>
            <a:off x="5257800" y="4178085"/>
            <a:ext cx="7696200" cy="1693307"/>
          </a:xfrm>
          <a:prstGeom prst="roundRect">
            <a:avLst>
              <a:gd name="adj" fmla="val 10161"/>
            </a:avLst>
          </a:prstGeom>
          <a:solidFill>
            <a:schemeClr val="bg1"/>
          </a:solidFill>
          <a:ln>
            <a:solidFill>
              <a:srgbClr val="59D59A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182880" rIns="0" bIns="18288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When’s </a:t>
            </a:r>
            <a:r>
              <a:rPr lang="en-US" sz="4000">
                <a:ln>
                  <a:noFill/>
                </a:ln>
                <a:solidFill>
                  <a:srgbClr val="FF0000"/>
                </a:solidFill>
                <a:effectLst/>
                <a:latin typeface=".VnAvant" panose="020B7200000000000000" pitchFamily="34" charset="0"/>
              </a:rPr>
              <a:t>your</a:t>
            </a: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 birthday?</a:t>
            </a:r>
          </a:p>
          <a:p>
            <a:pPr algn="ctr">
              <a:lnSpc>
                <a:spcPct val="100000"/>
              </a:lnSpc>
            </a:pP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It’s in </a:t>
            </a:r>
            <a:r>
              <a:rPr lang="en-US" sz="4000" b="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___________</a:t>
            </a: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226042AA-D4A8-68D5-358A-89522FC40015}"/>
              </a:ext>
            </a:extLst>
          </p:cNvPr>
          <p:cNvCxnSpPr>
            <a:cxnSpLocks/>
          </p:cNvCxnSpPr>
          <p:nvPr/>
        </p:nvCxnSpPr>
        <p:spPr>
          <a:xfrm flipH="1" flipV="1">
            <a:off x="5736703" y="3052995"/>
            <a:ext cx="1076492" cy="1023705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Mspham-0936082789">
            <a:extLst>
              <a:ext uri="{FF2B5EF4-FFF2-40B4-BE49-F238E27FC236}">
                <a16:creationId xmlns:a16="http://schemas.microsoft.com/office/drawing/2014/main" id="{768703DC-E6FF-A954-511C-9BC644AC02EA}"/>
              </a:ext>
            </a:extLst>
          </p:cNvPr>
          <p:cNvCxnSpPr>
            <a:cxnSpLocks/>
          </p:cNvCxnSpPr>
          <p:nvPr/>
        </p:nvCxnSpPr>
        <p:spPr>
          <a:xfrm flipH="1" flipV="1">
            <a:off x="8384168" y="2871744"/>
            <a:ext cx="822519" cy="120780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Mspham-0936082789">
            <a:extLst>
              <a:ext uri="{FF2B5EF4-FFF2-40B4-BE49-F238E27FC236}">
                <a16:creationId xmlns:a16="http://schemas.microsoft.com/office/drawing/2014/main" id="{6A6DE811-9976-0BF5-5016-B45813D79EB1}"/>
              </a:ext>
            </a:extLst>
          </p:cNvPr>
          <p:cNvCxnSpPr>
            <a:cxnSpLocks/>
          </p:cNvCxnSpPr>
          <p:nvPr/>
        </p:nvCxnSpPr>
        <p:spPr>
          <a:xfrm flipV="1">
            <a:off x="9379750" y="2848065"/>
            <a:ext cx="944721" cy="123827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Mspham-0936082789">
            <a:extLst>
              <a:ext uri="{FF2B5EF4-FFF2-40B4-BE49-F238E27FC236}">
                <a16:creationId xmlns:a16="http://schemas.microsoft.com/office/drawing/2014/main" id="{CE6CB197-DBAE-D360-0D23-9A4A8547ACD3}"/>
              </a:ext>
            </a:extLst>
          </p:cNvPr>
          <p:cNvCxnSpPr>
            <a:cxnSpLocks/>
          </p:cNvCxnSpPr>
          <p:nvPr/>
        </p:nvCxnSpPr>
        <p:spPr>
          <a:xfrm flipV="1">
            <a:off x="11773242" y="3035737"/>
            <a:ext cx="874035" cy="1077266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Mspham-0936082789">
            <a:extLst>
              <a:ext uri="{FF2B5EF4-FFF2-40B4-BE49-F238E27FC236}">
                <a16:creationId xmlns:a16="http://schemas.microsoft.com/office/drawing/2014/main" id="{4645B93F-17AB-87C2-CD15-DAEEEAEF97C5}"/>
              </a:ext>
            </a:extLst>
          </p:cNvPr>
          <p:cNvCxnSpPr>
            <a:cxnSpLocks/>
          </p:cNvCxnSpPr>
          <p:nvPr/>
        </p:nvCxnSpPr>
        <p:spPr>
          <a:xfrm flipV="1">
            <a:off x="13167868" y="3898774"/>
            <a:ext cx="1995932" cy="84578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Mspham-0936082789">
            <a:extLst>
              <a:ext uri="{FF2B5EF4-FFF2-40B4-BE49-F238E27FC236}">
                <a16:creationId xmlns:a16="http://schemas.microsoft.com/office/drawing/2014/main" id="{23BF549B-D43B-D91F-88FC-ABC42E95A183}"/>
              </a:ext>
            </a:extLst>
          </p:cNvPr>
          <p:cNvCxnSpPr>
            <a:cxnSpLocks/>
          </p:cNvCxnSpPr>
          <p:nvPr/>
        </p:nvCxnSpPr>
        <p:spPr>
          <a:xfrm>
            <a:off x="13167868" y="5302750"/>
            <a:ext cx="1966756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spham-0936082789">
            <a:extLst>
              <a:ext uri="{FF2B5EF4-FFF2-40B4-BE49-F238E27FC236}">
                <a16:creationId xmlns:a16="http://schemas.microsoft.com/office/drawing/2014/main" id="{C55DABC0-8DDF-C2E2-D359-3038C1540E37}"/>
              </a:ext>
            </a:extLst>
          </p:cNvPr>
          <p:cNvCxnSpPr>
            <a:cxnSpLocks/>
          </p:cNvCxnSpPr>
          <p:nvPr/>
        </p:nvCxnSpPr>
        <p:spPr>
          <a:xfrm flipH="1" flipV="1">
            <a:off x="3153376" y="3866249"/>
            <a:ext cx="1995932" cy="84578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Mspham-0936082789">
            <a:extLst>
              <a:ext uri="{FF2B5EF4-FFF2-40B4-BE49-F238E27FC236}">
                <a16:creationId xmlns:a16="http://schemas.microsoft.com/office/drawing/2014/main" id="{E3CA923E-A875-14DC-8327-21ED5F27BA39}"/>
              </a:ext>
            </a:extLst>
          </p:cNvPr>
          <p:cNvCxnSpPr>
            <a:cxnSpLocks/>
          </p:cNvCxnSpPr>
          <p:nvPr/>
        </p:nvCxnSpPr>
        <p:spPr>
          <a:xfrm flipH="1">
            <a:off x="3153376" y="5270225"/>
            <a:ext cx="1966756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spham-0936082789">
            <a:extLst>
              <a:ext uri="{FF2B5EF4-FFF2-40B4-BE49-F238E27FC236}">
                <a16:creationId xmlns:a16="http://schemas.microsoft.com/office/drawing/2014/main" id="{A15F577A-A36D-E3BC-AA14-1396FE5C3A4E}"/>
              </a:ext>
            </a:extLst>
          </p:cNvPr>
          <p:cNvCxnSpPr>
            <a:cxnSpLocks/>
          </p:cNvCxnSpPr>
          <p:nvPr/>
        </p:nvCxnSpPr>
        <p:spPr>
          <a:xfrm flipH="1">
            <a:off x="5635387" y="6024293"/>
            <a:ext cx="1177808" cy="1079193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Mspham-0936082789">
            <a:extLst>
              <a:ext uri="{FF2B5EF4-FFF2-40B4-BE49-F238E27FC236}">
                <a16:creationId xmlns:a16="http://schemas.microsoft.com/office/drawing/2014/main" id="{998F24DC-0E65-0653-1145-304C5CBAE8CF}"/>
              </a:ext>
            </a:extLst>
          </p:cNvPr>
          <p:cNvCxnSpPr>
            <a:cxnSpLocks/>
          </p:cNvCxnSpPr>
          <p:nvPr/>
        </p:nvCxnSpPr>
        <p:spPr>
          <a:xfrm flipH="1">
            <a:off x="8226094" y="6049592"/>
            <a:ext cx="879277" cy="1227508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spham-0936082789">
            <a:extLst>
              <a:ext uri="{FF2B5EF4-FFF2-40B4-BE49-F238E27FC236}">
                <a16:creationId xmlns:a16="http://schemas.microsoft.com/office/drawing/2014/main" id="{B3061918-2CBF-4E05-7409-591E01662BF8}"/>
              </a:ext>
            </a:extLst>
          </p:cNvPr>
          <p:cNvCxnSpPr>
            <a:cxnSpLocks/>
          </p:cNvCxnSpPr>
          <p:nvPr/>
        </p:nvCxnSpPr>
        <p:spPr>
          <a:xfrm>
            <a:off x="9278434" y="6056383"/>
            <a:ext cx="883675" cy="1220717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spham-0936082789">
            <a:extLst>
              <a:ext uri="{FF2B5EF4-FFF2-40B4-BE49-F238E27FC236}">
                <a16:creationId xmlns:a16="http://schemas.microsoft.com/office/drawing/2014/main" id="{B6A967DD-3B1A-3CB6-80E2-B9646DC89766}"/>
              </a:ext>
            </a:extLst>
          </p:cNvPr>
          <p:cNvCxnSpPr>
            <a:cxnSpLocks/>
          </p:cNvCxnSpPr>
          <p:nvPr/>
        </p:nvCxnSpPr>
        <p:spPr>
          <a:xfrm>
            <a:off x="11707607" y="6024293"/>
            <a:ext cx="969065" cy="972189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2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C07141A6-9367-256E-7C2D-5C8EDF5E5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16759"/>
          <a:stretch/>
        </p:blipFill>
        <p:spPr bwMode="auto">
          <a:xfrm>
            <a:off x="9903532" y="7106278"/>
            <a:ext cx="2176012" cy="20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7BE7B402-D375-1C67-1C66-69B12B6966C3}"/>
              </a:ext>
            </a:extLst>
          </p:cNvPr>
          <p:cNvSpPr txBox="1"/>
          <p:nvPr/>
        </p:nvSpPr>
        <p:spPr>
          <a:xfrm>
            <a:off x="8181296" y="1898459"/>
            <a:ext cx="3505200" cy="640080"/>
          </a:xfrm>
          <a:prstGeom prst="rect">
            <a:avLst/>
          </a:prstGeom>
          <a:noFill/>
          <a:ln>
            <a:solidFill>
              <a:srgbClr val="59D59A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760D0DB1-0220-5DB7-0369-84886315A53C}"/>
              </a:ext>
            </a:extLst>
          </p:cNvPr>
          <p:cNvSpPr txBox="1"/>
          <p:nvPr/>
        </p:nvSpPr>
        <p:spPr>
          <a:xfrm>
            <a:off x="4126555" y="1571671"/>
            <a:ext cx="9779302" cy="1933735"/>
          </a:xfrm>
          <a:prstGeom prst="roundRect">
            <a:avLst>
              <a:gd name="adj" fmla="val 10161"/>
            </a:avLst>
          </a:prstGeom>
          <a:solidFill>
            <a:srgbClr val="E4F8EE"/>
          </a:solidFill>
          <a:ln>
            <a:solidFill>
              <a:srgbClr val="0077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000" b="1">
                <a:solidFill>
                  <a:srgbClr val="007768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What do you want to eat/drink?</a:t>
            </a:r>
          </a:p>
          <a:p>
            <a:r>
              <a:rPr lang="en-US"/>
              <a:t>I want some _________.</a:t>
            </a:r>
          </a:p>
        </p:txBody>
      </p:sp>
      <p:cxnSp>
        <p:nvCxnSpPr>
          <p:cNvPr id="41" name="Mspham-0936082789">
            <a:extLst>
              <a:ext uri="{FF2B5EF4-FFF2-40B4-BE49-F238E27FC236}">
                <a16:creationId xmlns:a16="http://schemas.microsoft.com/office/drawing/2014/main" id="{23BF549B-D43B-D91F-88FC-ABC42E95A183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4204954" cy="2977189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Mspham-0936082789">
            <a:extLst>
              <a:ext uri="{FF2B5EF4-FFF2-40B4-BE49-F238E27FC236}">
                <a16:creationId xmlns:a16="http://schemas.microsoft.com/office/drawing/2014/main" id="{E3CA923E-A875-14DC-8327-21ED5F27BA39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3419115" y="3505406"/>
            <a:ext cx="5597091" cy="2235788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spham-0936082789">
            <a:extLst>
              <a:ext uri="{FF2B5EF4-FFF2-40B4-BE49-F238E27FC236}">
                <a16:creationId xmlns:a16="http://schemas.microsoft.com/office/drawing/2014/main" id="{A15F577A-A36D-E3BC-AA14-1396FE5C3A4E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5222190" y="3505406"/>
            <a:ext cx="3794016" cy="3901897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spham-0936082789">
            <a:extLst>
              <a:ext uri="{FF2B5EF4-FFF2-40B4-BE49-F238E27FC236}">
                <a16:creationId xmlns:a16="http://schemas.microsoft.com/office/drawing/2014/main" id="{B3061918-2CBF-4E05-7409-591E01662BF8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003224" y="3505406"/>
            <a:ext cx="1012982" cy="3901897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spham-0936082789">
            <a:extLst>
              <a:ext uri="{FF2B5EF4-FFF2-40B4-BE49-F238E27FC236}">
                <a16:creationId xmlns:a16="http://schemas.microsoft.com/office/drawing/2014/main" id="{B6A967DD-3B1A-3CB6-80E2-B9646DC89766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1533074" cy="3622870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95F00D45-1971-E99A-BC00-EAE6357D503F}"/>
              </a:ext>
            </a:extLst>
          </p:cNvPr>
          <p:cNvSpPr txBox="1">
            <a:spLocks/>
          </p:cNvSpPr>
          <p:nvPr/>
        </p:nvSpPr>
        <p:spPr>
          <a:xfrm>
            <a:off x="563468" y="6541974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chips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F08654C0-F912-C587-B4F2-CFB63F473B82}"/>
              </a:ext>
            </a:extLst>
          </p:cNvPr>
          <p:cNvSpPr txBox="1">
            <a:spLocks/>
          </p:cNvSpPr>
          <p:nvPr/>
        </p:nvSpPr>
        <p:spPr>
          <a:xfrm>
            <a:off x="6320765" y="9044482"/>
            <a:ext cx="3339967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jam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DF70E23E-BB46-F1C7-A9CB-EAEC98426327}"/>
              </a:ext>
            </a:extLst>
          </p:cNvPr>
          <p:cNvSpPr txBox="1">
            <a:spLocks/>
          </p:cNvSpPr>
          <p:nvPr/>
        </p:nvSpPr>
        <p:spPr>
          <a:xfrm>
            <a:off x="3098323" y="8254342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grapes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9327C425-C7B6-E97E-832B-8CCF22EFC173}"/>
              </a:ext>
            </a:extLst>
          </p:cNvPr>
          <p:cNvSpPr txBox="1">
            <a:spLocks/>
          </p:cNvSpPr>
          <p:nvPr/>
        </p:nvSpPr>
        <p:spPr>
          <a:xfrm>
            <a:off x="9373290" y="9029180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juice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53568C4-D705-82A0-6DD5-017F023C13E0}"/>
              </a:ext>
            </a:extLst>
          </p:cNvPr>
          <p:cNvSpPr txBox="1">
            <a:spLocks/>
          </p:cNvSpPr>
          <p:nvPr/>
        </p:nvSpPr>
        <p:spPr>
          <a:xfrm>
            <a:off x="12645991" y="8393828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lemonade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D9844AA4-69C0-3040-1ECF-D67720A72D74}"/>
              </a:ext>
            </a:extLst>
          </p:cNvPr>
          <p:cNvSpPr txBox="1">
            <a:spLocks/>
          </p:cNvSpPr>
          <p:nvPr/>
        </p:nvSpPr>
        <p:spPr>
          <a:xfrm>
            <a:off x="14955401" y="6679328"/>
            <a:ext cx="2765074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/>
              <a:t>water</a:t>
            </a:r>
          </a:p>
        </p:txBody>
      </p:sp>
      <p:pic>
        <p:nvPicPr>
          <p:cNvPr id="8" name="MsPham-0936082789" descr="A plate of french fries&#10;&#10;Description automatically generated">
            <a:extLst>
              <a:ext uri="{FF2B5EF4-FFF2-40B4-BE49-F238E27FC236}">
                <a16:creationId xmlns:a16="http://schemas.microsoft.com/office/drawing/2014/main" id="{3F584269-DCCD-3BD2-9D9D-0FE5A5E11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21317" r="6878" b="24227"/>
          <a:stretch/>
        </p:blipFill>
        <p:spPr>
          <a:xfrm>
            <a:off x="990576" y="5334374"/>
            <a:ext cx="2281762" cy="1207600"/>
          </a:xfrm>
          <a:prstGeom prst="rect">
            <a:avLst/>
          </a:prstGeom>
        </p:spPr>
      </p:pic>
      <p:pic>
        <p:nvPicPr>
          <p:cNvPr id="9" name="MsPham-0936082789" descr="A plate of grap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C8806E1-E931-43F3-EE91-2D39E1F53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11080" r="6147" b="10608"/>
          <a:stretch/>
        </p:blipFill>
        <p:spPr>
          <a:xfrm>
            <a:off x="3578307" y="7234200"/>
            <a:ext cx="2176011" cy="1317847"/>
          </a:xfrm>
          <a:prstGeom prst="rect">
            <a:avLst/>
          </a:prstGeom>
        </p:spPr>
      </p:pic>
      <p:pic>
        <p:nvPicPr>
          <p:cNvPr id="10" name="MsPham-0936082789" descr="A glass of lemon juice with straws and lemons&#10;&#10;Description automatically generated with low confidence">
            <a:extLst>
              <a:ext uri="{FF2B5EF4-FFF2-40B4-BE49-F238E27FC236}">
                <a16:creationId xmlns:a16="http://schemas.microsoft.com/office/drawing/2014/main" id="{431CD776-D1B6-6E34-E6B4-5C3A8334B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7628" r="27074" b="10666"/>
          <a:stretch/>
        </p:blipFill>
        <p:spPr>
          <a:xfrm>
            <a:off x="13112850" y="5974673"/>
            <a:ext cx="2008618" cy="2622690"/>
          </a:xfrm>
          <a:prstGeom prst="rect">
            <a:avLst/>
          </a:prstGeom>
        </p:spPr>
      </p:pic>
      <p:pic>
        <p:nvPicPr>
          <p:cNvPr id="11" name="MsPham-0936082789" descr="A plastic bottle of water&#10;&#10;Description automatically generated with low confidence">
            <a:extLst>
              <a:ext uri="{FF2B5EF4-FFF2-40B4-BE49-F238E27FC236}">
                <a16:creationId xmlns:a16="http://schemas.microsoft.com/office/drawing/2014/main" id="{69CB4422-1668-E390-09CB-3992401A47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r="36196"/>
          <a:stretch/>
        </p:blipFill>
        <p:spPr>
          <a:xfrm>
            <a:off x="15662840" y="4580398"/>
            <a:ext cx="1350195" cy="2547878"/>
          </a:xfrm>
          <a:prstGeom prst="rect">
            <a:avLst/>
          </a:prstGeom>
        </p:spPr>
      </p:pic>
      <p:pic>
        <p:nvPicPr>
          <p:cNvPr id="13" name="MsPham-0936082789" descr="A jar of jam and a glass of liquid&#10;&#10;Description automatically generated with low confidence">
            <a:extLst>
              <a:ext uri="{FF2B5EF4-FFF2-40B4-BE49-F238E27FC236}">
                <a16:creationId xmlns:a16="http://schemas.microsoft.com/office/drawing/2014/main" id="{5EF8F3B0-37D7-78D8-1D35-38D3237E8E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9257" r="41274" b="2883"/>
          <a:stretch/>
        </p:blipFill>
        <p:spPr>
          <a:xfrm>
            <a:off x="7116695" y="7520660"/>
            <a:ext cx="1534447" cy="1883344"/>
          </a:xfrm>
          <a:prstGeom prst="rect">
            <a:avLst/>
          </a:prstGeom>
        </p:spPr>
      </p:pic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2D178B56-DB43-BC4F-D0CC-53DE4D1468BC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6646634" cy="1867671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4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/>
      <p:bldP spid="5" grpId="0"/>
      <p:bldP spid="6" grpId="0"/>
      <p:bldP spid="7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05B77E-2D09-5384-5C9D-94A1678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3E5E9-C4C8-3B0C-158E-072B6E6E30B3}"/>
              </a:ext>
            </a:extLst>
          </p:cNvPr>
          <p:cNvGrpSpPr/>
          <p:nvPr/>
        </p:nvGrpSpPr>
        <p:grpSpPr>
          <a:xfrm>
            <a:off x="4645367" y="5587568"/>
            <a:ext cx="3029261" cy="1186360"/>
            <a:chOff x="1937963" y="3690666"/>
            <a:chExt cx="1362905" cy="533759"/>
          </a:xfrm>
        </p:grpSpPr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BDA4DC76-307F-A7F2-30FC-46863781CBBF}"/>
                </a:ext>
              </a:extLst>
            </p:cNvPr>
            <p:cNvSpPr txBox="1"/>
            <p:nvPr/>
          </p:nvSpPr>
          <p:spPr>
            <a:xfrm>
              <a:off x="1937963" y="3690666"/>
              <a:ext cx="660054" cy="29079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3" name="MsPham-0936082789">
              <a:extLst>
                <a:ext uri="{FF2B5EF4-FFF2-40B4-BE49-F238E27FC236}">
                  <a16:creationId xmlns:a16="http://schemas.microsoft.com/office/drawing/2014/main" id="{90708EC2-00C4-DE12-4981-9A84DC8D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936" y="3738493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Box 5"/>
          <p:cNvSpPr txBox="1"/>
          <p:nvPr/>
        </p:nvSpPr>
        <p:spPr>
          <a:xfrm rot="21372935">
            <a:off x="1496089" y="7305754"/>
            <a:ext cx="16263493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indent="0" algn="r">
              <a:buClr>
                <a:schemeClr val="dk1"/>
              </a:buClr>
              <a:buSzPts val="5000"/>
              <a:buFont typeface="Joti One"/>
              <a:buNone/>
              <a:defRPr sz="13000" b="1">
                <a:solidFill>
                  <a:srgbClr val="005953"/>
                </a:solidFill>
                <a:latin typeface="Script MT Bold" panose="03040602040607080904" pitchFamily="66" charset="0"/>
                <a:ea typeface="Joti One"/>
                <a:cs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9pPr>
          </a:lstStyle>
          <a:p>
            <a:pPr algn="ctr">
              <a:lnSpc>
                <a:spcPts val="16900"/>
              </a:lnSpc>
            </a:pPr>
            <a:r>
              <a:rPr lang="en-US" sz="224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Practice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4185D3-B4C6-51BE-77CE-186BB8D03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513" y="3247771"/>
            <a:ext cx="1618508" cy="28160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38323CA-40CE-411A-D86F-E9E3EC617C90}"/>
              </a:ext>
            </a:extLst>
          </p:cNvPr>
          <p:cNvGrpSpPr/>
          <p:nvPr/>
        </p:nvGrpSpPr>
        <p:grpSpPr>
          <a:xfrm>
            <a:off x="4550541" y="3127882"/>
            <a:ext cx="3503502" cy="3888715"/>
            <a:chOff x="11848598" y="-1373428"/>
            <a:chExt cx="5946299" cy="6600100"/>
          </a:xfrm>
        </p:grpSpPr>
        <p:pic>
          <p:nvPicPr>
            <p:cNvPr id="25" name="Google Shape;147;p32">
              <a:extLst>
                <a:ext uri="{FF2B5EF4-FFF2-40B4-BE49-F238E27FC236}">
                  <a16:creationId xmlns:a16="http://schemas.microsoft.com/office/drawing/2014/main" id="{953849DA-2FF7-FAD8-0A07-EEF908D23F3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848598" y="-1373428"/>
              <a:ext cx="2946390" cy="618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48;p32">
              <a:extLst>
                <a:ext uri="{FF2B5EF4-FFF2-40B4-BE49-F238E27FC236}">
                  <a16:creationId xmlns:a16="http://schemas.microsoft.com/office/drawing/2014/main" id="{EF50C6C5-2F14-0748-F4CB-1D4369C7CFA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70417" y="317958"/>
              <a:ext cx="3824480" cy="49087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59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623EFAF-38EF-146E-9664-71FD35422609}"/>
              </a:ext>
            </a:extLst>
          </p:cNvPr>
          <p:cNvGrpSpPr/>
          <p:nvPr/>
        </p:nvGrpSpPr>
        <p:grpSpPr>
          <a:xfrm>
            <a:off x="5782255" y="2347523"/>
            <a:ext cx="1467068" cy="1591172"/>
            <a:chOff x="3709758" y="2872126"/>
            <a:chExt cx="1337580" cy="1450729"/>
          </a:xfrm>
        </p:grpSpPr>
        <p:sp>
          <p:nvSpPr>
            <p:cNvPr id="17" name="Mspham-0936082789">
              <a:extLst>
                <a:ext uri="{FF2B5EF4-FFF2-40B4-BE49-F238E27FC236}">
                  <a16:creationId xmlns:a16="http://schemas.microsoft.com/office/drawing/2014/main" id="{0A2EF51C-CE53-3DF0-C4EF-B282DAC472BC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8" name="MsPham-0936082789">
              <a:extLst>
                <a:ext uri="{FF2B5EF4-FFF2-40B4-BE49-F238E27FC236}">
                  <a16:creationId xmlns:a16="http://schemas.microsoft.com/office/drawing/2014/main" id="{0DFF3677-BFE4-B7AA-3B97-9580A78F7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905000" y="495300"/>
            <a:ext cx="96880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listen and read.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111B0132-BE96-BEDD-5DAD-09491A99BCEA}"/>
              </a:ext>
            </a:extLst>
          </p:cNvPr>
          <p:cNvSpPr txBox="1">
            <a:spLocks/>
          </p:cNvSpPr>
          <p:nvPr/>
        </p:nvSpPr>
        <p:spPr>
          <a:xfrm>
            <a:off x="1018397" y="442317"/>
            <a:ext cx="822960" cy="822960"/>
          </a:xfrm>
          <a:prstGeom prst="ellipse">
            <a:avLst/>
          </a:prstGeom>
          <a:solidFill>
            <a:srgbClr val="59D59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D46F03-3920-7F44-9CEA-0971CCFED6E1}"/>
              </a:ext>
            </a:extLst>
          </p:cNvPr>
          <p:cNvGrpSpPr/>
          <p:nvPr/>
        </p:nvGrpSpPr>
        <p:grpSpPr>
          <a:xfrm>
            <a:off x="1457542" y="1409700"/>
            <a:ext cx="15372916" cy="2877232"/>
            <a:chOff x="1848284" y="1275668"/>
            <a:chExt cx="13884843" cy="25300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D6EA58-F5D1-A4AC-627F-0424C27DD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8284" y="1275668"/>
              <a:ext cx="13884843" cy="253005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0B1992-EBE7-2296-6663-5020AB39829A}"/>
                </a:ext>
              </a:extLst>
            </p:cNvPr>
            <p:cNvSpPr/>
            <p:nvPr/>
          </p:nvSpPr>
          <p:spPr>
            <a:xfrm>
              <a:off x="2057400" y="1485900"/>
              <a:ext cx="13487400" cy="2133600"/>
            </a:xfrm>
            <a:prstGeom prst="rect">
              <a:avLst/>
            </a:prstGeom>
            <a:solidFill>
              <a:srgbClr val="F3EB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AB60E60A-1D9B-AB9C-7950-9A24B04CCC17}"/>
              </a:ext>
            </a:extLst>
          </p:cNvPr>
          <p:cNvSpPr txBox="1">
            <a:spLocks/>
          </p:cNvSpPr>
          <p:nvPr/>
        </p:nvSpPr>
        <p:spPr>
          <a:xfrm>
            <a:off x="1819058" y="1947565"/>
            <a:ext cx="1483129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pen friend,</a:t>
            </a:r>
          </a:p>
          <a:p>
            <a:pPr algn="just">
              <a:lnSpc>
                <a:spcPct val="12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name's Bill. I'm from Britain. I'm nine years old. My birthday's in March. It's coming soon. I want some chips and some lemonade at my party. What about you? When's your birthday? What do you want to eat and drink at your party? Write to me soon.</a:t>
            </a:r>
          </a:p>
          <a:p>
            <a:pPr algn="just">
              <a:lnSpc>
                <a:spcPct val="12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D121FFD1-B69B-8D9F-B702-F6AAA50A3970}"/>
              </a:ext>
            </a:extLst>
          </p:cNvPr>
          <p:cNvSpPr txBox="1">
            <a:spLocks/>
          </p:cNvSpPr>
          <p:nvPr/>
        </p:nvSpPr>
        <p:spPr>
          <a:xfrm>
            <a:off x="3352800" y="4152900"/>
            <a:ext cx="11963400" cy="598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Bill is from _________.</a:t>
            </a:r>
          </a:p>
          <a:p>
            <a:pPr algn="just">
              <a:lnSpc>
                <a:spcPct val="140000"/>
              </a:lnSpc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America 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Britain	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Australia</a:t>
            </a:r>
          </a:p>
          <a:p>
            <a:pPr algn="just">
              <a:lnSpc>
                <a:spcPct val="140000"/>
              </a:lnSpc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His birthday's in _________.</a:t>
            </a:r>
          </a:p>
          <a:p>
            <a:pPr algn="just">
              <a:lnSpc>
                <a:spcPct val="140000"/>
              </a:lnSpc>
            </a:pP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March 	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January 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April</a:t>
            </a:r>
          </a:p>
          <a:p>
            <a:pPr algn="just">
              <a:lnSpc>
                <a:spcPct val="140000"/>
              </a:lnSpc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 wants some _________.</a:t>
            </a:r>
          </a:p>
          <a:p>
            <a:pPr algn="just">
              <a:lnSpc>
                <a:spcPct val="140000"/>
              </a:lnSpc>
            </a:pP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chips  	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grapes 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jam</a:t>
            </a:r>
          </a:p>
          <a:p>
            <a:pPr algn="just">
              <a:lnSpc>
                <a:spcPct val="140000"/>
              </a:lnSpc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 wants some _________.</a:t>
            </a:r>
          </a:p>
          <a:p>
            <a:pPr algn="just">
              <a:lnSpc>
                <a:spcPct val="140000"/>
              </a:lnSpc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milk  		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lemonade </a:t>
            </a:r>
            <a:r>
              <a:rPr lang="en-US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water</a:t>
            </a:r>
          </a:p>
          <a:p>
            <a:pPr algn="just">
              <a:lnSpc>
                <a:spcPct val="140000"/>
              </a:lnSpc>
            </a:pP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768C5326-80EB-FFB6-3ADD-98FADFD9A4EE}"/>
              </a:ext>
            </a:extLst>
          </p:cNvPr>
          <p:cNvSpPr txBox="1">
            <a:spLocks/>
          </p:cNvSpPr>
          <p:nvPr/>
        </p:nvSpPr>
        <p:spPr>
          <a:xfrm>
            <a:off x="6934199" y="5070428"/>
            <a:ext cx="64008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BCE066BA-C92C-B3DC-B743-8E7BF2F79EF5}"/>
              </a:ext>
            </a:extLst>
          </p:cNvPr>
          <p:cNvSpPr txBox="1">
            <a:spLocks/>
          </p:cNvSpPr>
          <p:nvPr/>
        </p:nvSpPr>
        <p:spPr>
          <a:xfrm>
            <a:off x="4190999" y="6481492"/>
            <a:ext cx="64008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032312EC-7C6C-4DCE-9484-89FE00137BF9}"/>
              </a:ext>
            </a:extLst>
          </p:cNvPr>
          <p:cNvSpPr txBox="1">
            <a:spLocks/>
          </p:cNvSpPr>
          <p:nvPr/>
        </p:nvSpPr>
        <p:spPr>
          <a:xfrm>
            <a:off x="4190999" y="7813628"/>
            <a:ext cx="64008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94E019D0-7445-192D-4713-BDA03755B78D}"/>
              </a:ext>
            </a:extLst>
          </p:cNvPr>
          <p:cNvSpPr txBox="1">
            <a:spLocks/>
          </p:cNvSpPr>
          <p:nvPr/>
        </p:nvSpPr>
        <p:spPr>
          <a:xfrm>
            <a:off x="6934199" y="9185228"/>
            <a:ext cx="64008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66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CC2D27F-8860-7498-4F3E-8648D3D077A1}"/>
              </a:ext>
            </a:extLst>
          </p:cNvPr>
          <p:cNvGrpSpPr/>
          <p:nvPr/>
        </p:nvGrpSpPr>
        <p:grpSpPr>
          <a:xfrm>
            <a:off x="5471648" y="3271535"/>
            <a:ext cx="1467068" cy="1591172"/>
            <a:chOff x="3709758" y="2872126"/>
            <a:chExt cx="1337580" cy="1450729"/>
          </a:xfrm>
        </p:grpSpPr>
        <p:sp>
          <p:nvSpPr>
            <p:cNvPr id="6" name="Mspham-0936082789">
              <a:extLst>
                <a:ext uri="{FF2B5EF4-FFF2-40B4-BE49-F238E27FC236}">
                  <a16:creationId xmlns:a16="http://schemas.microsoft.com/office/drawing/2014/main" id="{8D3BE212-B023-4EC1-FC6C-0751848D8622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7" name="MsPham-0936082789">
              <a:extLst>
                <a:ext uri="{FF2B5EF4-FFF2-40B4-BE49-F238E27FC236}">
                  <a16:creationId xmlns:a16="http://schemas.microsoft.com/office/drawing/2014/main" id="{0EAC06D4-E87B-8BEC-B439-1CC3A7AE8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9AF0A9B-9E2C-0C07-7334-46B672F8AE0D}"/>
              </a:ext>
            </a:extLst>
          </p:cNvPr>
          <p:cNvSpPr txBox="1">
            <a:spLocks/>
          </p:cNvSpPr>
          <p:nvPr/>
        </p:nvSpPr>
        <p:spPr>
          <a:xfrm>
            <a:off x="1905000" y="473847"/>
            <a:ext cx="96880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write.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5EC7EB67-526A-920D-FAF2-C5E163AE6EEA}"/>
              </a:ext>
            </a:extLst>
          </p:cNvPr>
          <p:cNvSpPr txBox="1">
            <a:spLocks/>
          </p:cNvSpPr>
          <p:nvPr/>
        </p:nvSpPr>
        <p:spPr>
          <a:xfrm>
            <a:off x="1018397" y="420864"/>
            <a:ext cx="822960" cy="822960"/>
          </a:xfrm>
          <a:prstGeom prst="ellipse">
            <a:avLst/>
          </a:prstGeom>
          <a:solidFill>
            <a:srgbClr val="59D59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ysClr val="windowText" lastClr="00000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3A912835-AC7D-9D51-A20D-4C584A78E51D}"/>
              </a:ext>
            </a:extLst>
          </p:cNvPr>
          <p:cNvSpPr txBox="1">
            <a:spLocks/>
          </p:cNvSpPr>
          <p:nvPr/>
        </p:nvSpPr>
        <p:spPr>
          <a:xfrm>
            <a:off x="1600200" y="2800357"/>
            <a:ext cx="15087600" cy="46862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My name is _____________. I am from _____________. My birthday is in _____________. I want _______________ _____________ at my party.</a:t>
            </a:r>
          </a:p>
        </p:txBody>
      </p:sp>
    </p:spTree>
    <p:extLst>
      <p:ext uri="{BB962C8B-B14F-4D97-AF65-F5344CB8AC3E}">
        <p14:creationId xmlns:p14="http://schemas.microsoft.com/office/powerpoint/2010/main" val="407426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EB8A41-C30E-019D-04F6-53FD1DAD31AF}"/>
              </a:ext>
            </a:extLst>
          </p:cNvPr>
          <p:cNvGrpSpPr/>
          <p:nvPr/>
        </p:nvGrpSpPr>
        <p:grpSpPr>
          <a:xfrm>
            <a:off x="5471648" y="3271535"/>
            <a:ext cx="1467068" cy="1591172"/>
            <a:chOff x="3709758" y="2872126"/>
            <a:chExt cx="1337580" cy="1450729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377DC58B-ED24-4ADA-733E-29E549F72B6E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7" name="MsPham-0936082789">
              <a:extLst>
                <a:ext uri="{FF2B5EF4-FFF2-40B4-BE49-F238E27FC236}">
                  <a16:creationId xmlns:a16="http://schemas.microsoft.com/office/drawing/2014/main" id="{342ADD21-B97A-D34A-F33A-18F03FCD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DF5CA22-74A0-8C38-CF33-F2EC4C2C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409700"/>
            <a:ext cx="14293376" cy="7886700"/>
          </a:xfrm>
          <a:prstGeom prst="rect">
            <a:avLst/>
          </a:prstGeom>
        </p:spPr>
      </p:pic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8B812D-9D78-F3D7-8D57-4548E81CF9C9}"/>
              </a:ext>
            </a:extLst>
          </p:cNvPr>
          <p:cNvSpPr txBox="1">
            <a:spLocks/>
          </p:cNvSpPr>
          <p:nvPr/>
        </p:nvSpPr>
        <p:spPr>
          <a:xfrm>
            <a:off x="1905000" y="473847"/>
            <a:ext cx="96880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6DDD454-ADAE-F205-AB70-AB55CFAC402C}"/>
              </a:ext>
            </a:extLst>
          </p:cNvPr>
          <p:cNvSpPr txBox="1">
            <a:spLocks/>
          </p:cNvSpPr>
          <p:nvPr/>
        </p:nvSpPr>
        <p:spPr>
          <a:xfrm>
            <a:off x="1018397" y="420864"/>
            <a:ext cx="822960" cy="822960"/>
          </a:xfrm>
          <a:prstGeom prst="ellipse">
            <a:avLst/>
          </a:prstGeom>
          <a:solidFill>
            <a:srgbClr val="59D59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ysClr val="windowText" lastClr="00000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2448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05B77E-2D09-5384-5C9D-94A1678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3E5E9-C4C8-3B0C-158E-072B6E6E30B3}"/>
              </a:ext>
            </a:extLst>
          </p:cNvPr>
          <p:cNvGrpSpPr/>
          <p:nvPr/>
        </p:nvGrpSpPr>
        <p:grpSpPr>
          <a:xfrm>
            <a:off x="4645367" y="5587568"/>
            <a:ext cx="3029261" cy="1186360"/>
            <a:chOff x="1937963" y="3690666"/>
            <a:chExt cx="1362905" cy="533759"/>
          </a:xfrm>
        </p:grpSpPr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BDA4DC76-307F-A7F2-30FC-46863781CBBF}"/>
                </a:ext>
              </a:extLst>
            </p:cNvPr>
            <p:cNvSpPr txBox="1"/>
            <p:nvPr/>
          </p:nvSpPr>
          <p:spPr>
            <a:xfrm>
              <a:off x="1937963" y="3690666"/>
              <a:ext cx="660054" cy="29079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3" name="MsPham-0936082789">
              <a:extLst>
                <a:ext uri="{FF2B5EF4-FFF2-40B4-BE49-F238E27FC236}">
                  <a16:creationId xmlns:a16="http://schemas.microsoft.com/office/drawing/2014/main" id="{90708EC2-00C4-DE12-4981-9A84DC8D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936" y="3738493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Box 5"/>
          <p:cNvSpPr txBox="1"/>
          <p:nvPr/>
        </p:nvSpPr>
        <p:spPr>
          <a:xfrm rot="21372935">
            <a:off x="1038550" y="6803066"/>
            <a:ext cx="16575286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indent="0" algn="r">
              <a:buClr>
                <a:schemeClr val="dk1"/>
              </a:buClr>
              <a:buSzPts val="5000"/>
              <a:buFont typeface="Joti One"/>
              <a:buNone/>
              <a:defRPr sz="13000" b="1">
                <a:solidFill>
                  <a:srgbClr val="005953"/>
                </a:solidFill>
                <a:latin typeface="Script MT Bold" panose="03040602040607080904" pitchFamily="66" charset="0"/>
                <a:ea typeface="Joti One"/>
                <a:cs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9pPr>
          </a:lstStyle>
          <a:p>
            <a:pPr algn="ctr"/>
            <a:r>
              <a:rPr lang="en-US" sz="224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nap ITC" panose="04040A07060A02020202" pitchFamily="82" charset="0"/>
              </a:rPr>
              <a:t>Warm-up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4185D3-B4C6-51BE-77CE-186BB8D03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513" y="3247771"/>
            <a:ext cx="1618508" cy="28160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38323CA-40CE-411A-D86F-E9E3EC617C90}"/>
              </a:ext>
            </a:extLst>
          </p:cNvPr>
          <p:cNvGrpSpPr/>
          <p:nvPr/>
        </p:nvGrpSpPr>
        <p:grpSpPr>
          <a:xfrm>
            <a:off x="4550541" y="3127882"/>
            <a:ext cx="3503502" cy="3888715"/>
            <a:chOff x="11848598" y="-1373428"/>
            <a:chExt cx="5946299" cy="6600100"/>
          </a:xfrm>
        </p:grpSpPr>
        <p:pic>
          <p:nvPicPr>
            <p:cNvPr id="25" name="Google Shape;147;p32">
              <a:extLst>
                <a:ext uri="{FF2B5EF4-FFF2-40B4-BE49-F238E27FC236}">
                  <a16:creationId xmlns:a16="http://schemas.microsoft.com/office/drawing/2014/main" id="{953849DA-2FF7-FAD8-0A07-EEF908D23F3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848598" y="-1373428"/>
              <a:ext cx="2946390" cy="618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48;p32">
              <a:extLst>
                <a:ext uri="{FF2B5EF4-FFF2-40B4-BE49-F238E27FC236}">
                  <a16:creationId xmlns:a16="http://schemas.microsoft.com/office/drawing/2014/main" id="{EF50C6C5-2F14-0748-F4CB-1D4369C7CFA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70417" y="317958"/>
              <a:ext cx="3824480" cy="49087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10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05B77E-2D09-5384-5C9D-94A1678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3E5E9-C4C8-3B0C-158E-072B6E6E30B3}"/>
              </a:ext>
            </a:extLst>
          </p:cNvPr>
          <p:cNvGrpSpPr/>
          <p:nvPr/>
        </p:nvGrpSpPr>
        <p:grpSpPr>
          <a:xfrm>
            <a:off x="4645367" y="5587568"/>
            <a:ext cx="3029261" cy="1186360"/>
            <a:chOff x="1937963" y="3690666"/>
            <a:chExt cx="1362905" cy="533759"/>
          </a:xfrm>
        </p:grpSpPr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BDA4DC76-307F-A7F2-30FC-46863781CBBF}"/>
                </a:ext>
              </a:extLst>
            </p:cNvPr>
            <p:cNvSpPr txBox="1"/>
            <p:nvPr/>
          </p:nvSpPr>
          <p:spPr>
            <a:xfrm>
              <a:off x="1937963" y="3690666"/>
              <a:ext cx="660054" cy="29079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3" name="MsPham-0936082789">
              <a:extLst>
                <a:ext uri="{FF2B5EF4-FFF2-40B4-BE49-F238E27FC236}">
                  <a16:creationId xmlns:a16="http://schemas.microsoft.com/office/drawing/2014/main" id="{90708EC2-00C4-DE12-4981-9A84DC8D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936" y="3738493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Box 5"/>
          <p:cNvSpPr txBox="1"/>
          <p:nvPr/>
        </p:nvSpPr>
        <p:spPr>
          <a:xfrm rot="21372935">
            <a:off x="1731000" y="6138840"/>
            <a:ext cx="16263493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indent="0" algn="r">
              <a:buClr>
                <a:schemeClr val="dk1"/>
              </a:buClr>
              <a:buSzPts val="5000"/>
              <a:buFont typeface="Joti One"/>
              <a:buNone/>
              <a:defRPr sz="13000" b="1">
                <a:solidFill>
                  <a:srgbClr val="005953"/>
                </a:solidFill>
                <a:latin typeface="Script MT Bold" panose="03040602040607080904" pitchFamily="66" charset="0"/>
                <a:ea typeface="Joti One"/>
                <a:cs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9pPr>
          </a:lstStyle>
          <a:p>
            <a:pPr algn="ctr">
              <a:lnSpc>
                <a:spcPts val="16900"/>
              </a:lnSpc>
            </a:pPr>
            <a:r>
              <a:rPr lang="en-US" sz="108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Extra</a:t>
            </a:r>
          </a:p>
          <a:p>
            <a:pPr algn="ctr">
              <a:lnSpc>
                <a:spcPts val="16900"/>
              </a:lnSpc>
            </a:pPr>
            <a:r>
              <a:rPr lang="en-US" sz="224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Structure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4185D3-B4C6-51BE-77CE-186BB8D03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513" y="3247771"/>
            <a:ext cx="1618508" cy="28160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38323CA-40CE-411A-D86F-E9E3EC617C90}"/>
              </a:ext>
            </a:extLst>
          </p:cNvPr>
          <p:cNvGrpSpPr/>
          <p:nvPr/>
        </p:nvGrpSpPr>
        <p:grpSpPr>
          <a:xfrm>
            <a:off x="4550541" y="3127882"/>
            <a:ext cx="3503502" cy="3888715"/>
            <a:chOff x="11848598" y="-1373428"/>
            <a:chExt cx="5946299" cy="6600100"/>
          </a:xfrm>
        </p:grpSpPr>
        <p:pic>
          <p:nvPicPr>
            <p:cNvPr id="25" name="Google Shape;147;p32">
              <a:extLst>
                <a:ext uri="{FF2B5EF4-FFF2-40B4-BE49-F238E27FC236}">
                  <a16:creationId xmlns:a16="http://schemas.microsoft.com/office/drawing/2014/main" id="{953849DA-2FF7-FAD8-0A07-EEF908D23F3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848598" y="-1373428"/>
              <a:ext cx="2946390" cy="618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48;p32">
              <a:extLst>
                <a:ext uri="{FF2B5EF4-FFF2-40B4-BE49-F238E27FC236}">
                  <a16:creationId xmlns:a16="http://schemas.microsoft.com/office/drawing/2014/main" id="{EF50C6C5-2F14-0748-F4CB-1D4369C7CFA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70417" y="317958"/>
              <a:ext cx="3824480" cy="49087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532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Mspham-0936082789">
            <a:extLst>
              <a:ext uri="{FF2B5EF4-FFF2-40B4-BE49-F238E27FC236}">
                <a16:creationId xmlns:a16="http://schemas.microsoft.com/office/drawing/2014/main" id="{8430B8B9-EA3E-7577-9B7C-FC5A86624585}"/>
              </a:ext>
            </a:extLst>
          </p:cNvPr>
          <p:cNvGrpSpPr/>
          <p:nvPr/>
        </p:nvGrpSpPr>
        <p:grpSpPr>
          <a:xfrm>
            <a:off x="1676400" y="571500"/>
            <a:ext cx="12895538" cy="1069133"/>
            <a:chOff x="1105774" y="247259"/>
            <a:chExt cx="8597025" cy="712755"/>
          </a:xfrm>
        </p:grpSpPr>
        <p:sp>
          <p:nvSpPr>
            <p:cNvPr id="18" name="Mspham-0936082789">
              <a:extLst>
                <a:ext uri="{FF2B5EF4-FFF2-40B4-BE49-F238E27FC236}">
                  <a16:creationId xmlns:a16="http://schemas.microsoft.com/office/drawing/2014/main" id="{F701899D-005E-35FC-77C8-E295DC34D1D5}"/>
                </a:ext>
              </a:extLst>
            </p:cNvPr>
            <p:cNvSpPr txBox="1">
              <a:spLocks/>
            </p:cNvSpPr>
            <p:nvPr/>
          </p:nvSpPr>
          <p:spPr>
            <a:xfrm>
              <a:off x="1817979" y="247259"/>
              <a:ext cx="7884820" cy="712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 algn="l"/>
              <a:r>
                <a:rPr lang="en-US" sz="4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 hỏi sinh nhật của một người nào đó:</a:t>
              </a:r>
            </a:p>
          </p:txBody>
        </p:sp>
        <p:sp>
          <p:nvSpPr>
            <p:cNvPr id="36" name="Mspham-0936082789">
              <a:extLst>
                <a:ext uri="{FF2B5EF4-FFF2-40B4-BE49-F238E27FC236}">
                  <a16:creationId xmlns:a16="http://schemas.microsoft.com/office/drawing/2014/main" id="{5E279EF6-21C7-E420-556C-68CB07289054}"/>
                </a:ext>
              </a:extLst>
            </p:cNvPr>
            <p:cNvSpPr txBox="1">
              <a:spLocks/>
            </p:cNvSpPr>
            <p:nvPr/>
          </p:nvSpPr>
          <p:spPr>
            <a:xfrm>
              <a:off x="1105774" y="283596"/>
              <a:ext cx="640080" cy="640080"/>
            </a:xfrm>
            <a:prstGeom prst="ellipse">
              <a:avLst/>
            </a:prstGeom>
            <a:solidFill>
              <a:srgbClr val="FFD002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sz="48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9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2CA66441-4D8F-3DBA-0946-994522E0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07" y="7436066"/>
            <a:ext cx="1767291" cy="2592367"/>
          </a:xfrm>
          <a:prstGeom prst="rect">
            <a:avLst/>
          </a:prstGeom>
        </p:spPr>
      </p:pic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1A812FA0-F19B-B969-0CE5-06A1B686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385" y="264188"/>
            <a:ext cx="1752012" cy="2597459"/>
          </a:xfrm>
          <a:prstGeom prst="rect">
            <a:avLst/>
          </a:prstGeom>
        </p:spPr>
      </p:pic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8BAC451B-84AF-3F8F-9AE5-61CFBB382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412" y="455536"/>
            <a:ext cx="1767291" cy="2597459"/>
          </a:xfrm>
          <a:prstGeom prst="rect">
            <a:avLst/>
          </a:prstGeom>
        </p:spPr>
      </p:pic>
      <p:pic>
        <p:nvPicPr>
          <p:cNvPr id="5" name="Mspham-0936082789">
            <a:extLst>
              <a:ext uri="{FF2B5EF4-FFF2-40B4-BE49-F238E27FC236}">
                <a16:creationId xmlns:a16="http://schemas.microsoft.com/office/drawing/2014/main" id="{52113B3E-47B4-EB96-E5A3-B1933B6EE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943100"/>
            <a:ext cx="1981200" cy="2592367"/>
          </a:xfrm>
          <a:prstGeom prst="rect">
            <a:avLst/>
          </a:prstGeom>
        </p:spPr>
      </p:pic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C20EBE5B-F437-3209-0F4D-044AB6626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7563" y="5678533"/>
            <a:ext cx="1792756" cy="2592366"/>
          </a:xfrm>
          <a:prstGeom prst="rect">
            <a:avLst/>
          </a:prstGeom>
        </p:spPr>
      </p:pic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13AA0B25-D6FA-4947-9205-B4FB95D30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1207" y="7024524"/>
            <a:ext cx="1792756" cy="2592366"/>
          </a:xfrm>
          <a:prstGeom prst="rect">
            <a:avLst/>
          </a:prstGeom>
        </p:spPr>
      </p:pic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1AF35B8A-29D6-4C01-12D9-F0485905C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997" y="5438913"/>
            <a:ext cx="1818222" cy="2597459"/>
          </a:xfrm>
          <a:prstGeom prst="rect">
            <a:avLst/>
          </a:prstGeom>
        </p:spPr>
      </p:pic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57EE12A1-C3FE-DF04-F9AC-807317A32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2889" y="255698"/>
            <a:ext cx="1767291" cy="2592367"/>
          </a:xfrm>
          <a:prstGeom prst="rect">
            <a:avLst/>
          </a:prstGeom>
        </p:spPr>
      </p:pic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82814707-8C4F-5958-E359-BE00AE806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76672" y="455536"/>
            <a:ext cx="1767291" cy="2597459"/>
          </a:xfrm>
          <a:prstGeom prst="rect">
            <a:avLst/>
          </a:prstGeom>
        </p:spPr>
      </p:pic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E0EF3686-E438-BE29-6DF4-8C4A4A7F22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7584" y="7431334"/>
            <a:ext cx="1802943" cy="2597460"/>
          </a:xfrm>
          <a:prstGeom prst="rect">
            <a:avLst/>
          </a:prstGeom>
        </p:spPr>
      </p:pic>
      <p:pic>
        <p:nvPicPr>
          <p:cNvPr id="12" name="Mspham-0936082789">
            <a:extLst>
              <a:ext uri="{FF2B5EF4-FFF2-40B4-BE49-F238E27FC236}">
                <a16:creationId xmlns:a16="http://schemas.microsoft.com/office/drawing/2014/main" id="{A448E4E3-2F54-EC92-075B-5DC5391AF5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3909" y="7200900"/>
            <a:ext cx="1808036" cy="2592367"/>
          </a:xfrm>
          <a:prstGeom prst="rect">
            <a:avLst/>
          </a:prstGeom>
        </p:spPr>
      </p:pic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BDEDAE9-2999-0E72-0E1E-CBFFA9A065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89364" y="2412127"/>
            <a:ext cx="1808036" cy="2597459"/>
          </a:xfrm>
          <a:prstGeom prst="rect">
            <a:avLst/>
          </a:prstGeom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7BE7B402-D375-1C67-1C66-69B12B6966C3}"/>
              </a:ext>
            </a:extLst>
          </p:cNvPr>
          <p:cNvSpPr txBox="1"/>
          <p:nvPr/>
        </p:nvSpPr>
        <p:spPr>
          <a:xfrm>
            <a:off x="8868985" y="4755922"/>
            <a:ext cx="3505200" cy="640080"/>
          </a:xfrm>
          <a:prstGeom prst="rect">
            <a:avLst/>
          </a:prstGeom>
          <a:noFill/>
          <a:ln>
            <a:solidFill>
              <a:srgbClr val="59D59A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760D0DB1-0220-5DB7-0369-84886315A53C}"/>
              </a:ext>
            </a:extLst>
          </p:cNvPr>
          <p:cNvSpPr txBox="1"/>
          <p:nvPr/>
        </p:nvSpPr>
        <p:spPr>
          <a:xfrm>
            <a:off x="5257800" y="3982703"/>
            <a:ext cx="7696200" cy="2084070"/>
          </a:xfrm>
          <a:prstGeom prst="roundRect">
            <a:avLst>
              <a:gd name="adj" fmla="val 10161"/>
            </a:avLst>
          </a:prstGeom>
          <a:solidFill>
            <a:schemeClr val="bg1"/>
          </a:solidFill>
          <a:ln>
            <a:solidFill>
              <a:srgbClr val="59D59A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182880" rIns="0" bIns="18288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When’s </a:t>
            </a:r>
            <a:r>
              <a:rPr lang="en-US" sz="4000">
                <a:ln>
                  <a:noFill/>
                </a:ln>
                <a:solidFill>
                  <a:srgbClr val="FF0000"/>
                </a:solidFill>
                <a:effectLst/>
                <a:latin typeface=".VnAvant" panose="020B7200000000000000" pitchFamily="34" charset="0"/>
              </a:rPr>
              <a:t>his/her</a:t>
            </a: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 birthday?</a:t>
            </a:r>
          </a:p>
          <a:p>
            <a:pPr algn="ctr">
              <a:lnSpc>
                <a:spcPct val="100000"/>
              </a:lnSpc>
            </a:pPr>
            <a:endParaRPr lang="en-US" sz="2400">
              <a:ln>
                <a:noFill/>
              </a:ln>
              <a:solidFill>
                <a:schemeClr val="tx1"/>
              </a:solidFill>
              <a:effectLst/>
              <a:latin typeface=".VnAvant" panose="020B7200000000000000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It’s in </a:t>
            </a:r>
            <a:r>
              <a:rPr lang="en-US" sz="4000" b="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___________</a:t>
            </a:r>
            <a:r>
              <a:rPr lang="en-US" sz="4000">
                <a:ln>
                  <a:noFill/>
                </a:ln>
                <a:solidFill>
                  <a:schemeClr val="tx1"/>
                </a:solidFill>
                <a:effectLst/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226042AA-D4A8-68D5-358A-89522FC40015}"/>
              </a:ext>
            </a:extLst>
          </p:cNvPr>
          <p:cNvCxnSpPr>
            <a:cxnSpLocks/>
          </p:cNvCxnSpPr>
          <p:nvPr/>
        </p:nvCxnSpPr>
        <p:spPr>
          <a:xfrm flipH="1" flipV="1">
            <a:off x="5736703" y="3052995"/>
            <a:ext cx="921412" cy="872336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Mspham-0936082789">
            <a:extLst>
              <a:ext uri="{FF2B5EF4-FFF2-40B4-BE49-F238E27FC236}">
                <a16:creationId xmlns:a16="http://schemas.microsoft.com/office/drawing/2014/main" id="{768703DC-E6FF-A954-511C-9BC644AC02EA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384168" y="2871744"/>
            <a:ext cx="721732" cy="1110959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Mspham-0936082789">
            <a:extLst>
              <a:ext uri="{FF2B5EF4-FFF2-40B4-BE49-F238E27FC236}">
                <a16:creationId xmlns:a16="http://schemas.microsoft.com/office/drawing/2014/main" id="{6A6DE811-9976-0BF5-5016-B45813D79EB1}"/>
              </a:ext>
            </a:extLst>
          </p:cNvPr>
          <p:cNvCxnSpPr>
            <a:cxnSpLocks/>
          </p:cNvCxnSpPr>
          <p:nvPr/>
        </p:nvCxnSpPr>
        <p:spPr>
          <a:xfrm flipV="1">
            <a:off x="9420555" y="2848065"/>
            <a:ext cx="903916" cy="1077266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Mspham-0936082789">
            <a:extLst>
              <a:ext uri="{FF2B5EF4-FFF2-40B4-BE49-F238E27FC236}">
                <a16:creationId xmlns:a16="http://schemas.microsoft.com/office/drawing/2014/main" id="{CE6CB197-DBAE-D360-0D23-9A4A8547ACD3}"/>
              </a:ext>
            </a:extLst>
          </p:cNvPr>
          <p:cNvCxnSpPr>
            <a:cxnSpLocks/>
          </p:cNvCxnSpPr>
          <p:nvPr/>
        </p:nvCxnSpPr>
        <p:spPr>
          <a:xfrm flipV="1">
            <a:off x="11949297" y="3035737"/>
            <a:ext cx="697980" cy="830512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Mspham-0936082789">
            <a:extLst>
              <a:ext uri="{FF2B5EF4-FFF2-40B4-BE49-F238E27FC236}">
                <a16:creationId xmlns:a16="http://schemas.microsoft.com/office/drawing/2014/main" id="{4645B93F-17AB-87C2-CD15-DAEEEAEF97C5}"/>
              </a:ext>
            </a:extLst>
          </p:cNvPr>
          <p:cNvCxnSpPr>
            <a:cxnSpLocks/>
          </p:cNvCxnSpPr>
          <p:nvPr/>
        </p:nvCxnSpPr>
        <p:spPr>
          <a:xfrm flipV="1">
            <a:off x="13167868" y="3898774"/>
            <a:ext cx="1995932" cy="84578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Mspham-0936082789">
            <a:extLst>
              <a:ext uri="{FF2B5EF4-FFF2-40B4-BE49-F238E27FC236}">
                <a16:creationId xmlns:a16="http://schemas.microsoft.com/office/drawing/2014/main" id="{23BF549B-D43B-D91F-88FC-ABC42E95A183}"/>
              </a:ext>
            </a:extLst>
          </p:cNvPr>
          <p:cNvCxnSpPr>
            <a:cxnSpLocks/>
          </p:cNvCxnSpPr>
          <p:nvPr/>
        </p:nvCxnSpPr>
        <p:spPr>
          <a:xfrm>
            <a:off x="13167868" y="5302750"/>
            <a:ext cx="1966756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spham-0936082789">
            <a:extLst>
              <a:ext uri="{FF2B5EF4-FFF2-40B4-BE49-F238E27FC236}">
                <a16:creationId xmlns:a16="http://schemas.microsoft.com/office/drawing/2014/main" id="{C55DABC0-8DDF-C2E2-D359-3038C1540E37}"/>
              </a:ext>
            </a:extLst>
          </p:cNvPr>
          <p:cNvCxnSpPr>
            <a:cxnSpLocks/>
          </p:cNvCxnSpPr>
          <p:nvPr/>
        </p:nvCxnSpPr>
        <p:spPr>
          <a:xfrm flipH="1" flipV="1">
            <a:off x="3153376" y="3866249"/>
            <a:ext cx="1995932" cy="845780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Mspham-0936082789">
            <a:extLst>
              <a:ext uri="{FF2B5EF4-FFF2-40B4-BE49-F238E27FC236}">
                <a16:creationId xmlns:a16="http://schemas.microsoft.com/office/drawing/2014/main" id="{E3CA923E-A875-14DC-8327-21ED5F27BA39}"/>
              </a:ext>
            </a:extLst>
          </p:cNvPr>
          <p:cNvCxnSpPr>
            <a:cxnSpLocks/>
          </p:cNvCxnSpPr>
          <p:nvPr/>
        </p:nvCxnSpPr>
        <p:spPr>
          <a:xfrm flipH="1">
            <a:off x="3153376" y="5270225"/>
            <a:ext cx="1966756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spham-0936082789">
            <a:extLst>
              <a:ext uri="{FF2B5EF4-FFF2-40B4-BE49-F238E27FC236}">
                <a16:creationId xmlns:a16="http://schemas.microsoft.com/office/drawing/2014/main" id="{A15F577A-A36D-E3BC-AA14-1396FE5C3A4E}"/>
              </a:ext>
            </a:extLst>
          </p:cNvPr>
          <p:cNvCxnSpPr>
            <a:cxnSpLocks/>
          </p:cNvCxnSpPr>
          <p:nvPr/>
        </p:nvCxnSpPr>
        <p:spPr>
          <a:xfrm flipH="1">
            <a:off x="5635387" y="6131297"/>
            <a:ext cx="969065" cy="972189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Mspham-0936082789">
            <a:extLst>
              <a:ext uri="{FF2B5EF4-FFF2-40B4-BE49-F238E27FC236}">
                <a16:creationId xmlns:a16="http://schemas.microsoft.com/office/drawing/2014/main" id="{998F24DC-0E65-0653-1145-304C5CBAE8CF}"/>
              </a:ext>
            </a:extLst>
          </p:cNvPr>
          <p:cNvCxnSpPr>
            <a:cxnSpLocks/>
          </p:cNvCxnSpPr>
          <p:nvPr/>
        </p:nvCxnSpPr>
        <p:spPr>
          <a:xfrm flipH="1">
            <a:off x="8226094" y="6172786"/>
            <a:ext cx="783473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spham-0936082789">
            <a:extLst>
              <a:ext uri="{FF2B5EF4-FFF2-40B4-BE49-F238E27FC236}">
                <a16:creationId xmlns:a16="http://schemas.microsoft.com/office/drawing/2014/main" id="{B3061918-2CBF-4E05-7409-591E01662BF8}"/>
              </a:ext>
            </a:extLst>
          </p:cNvPr>
          <p:cNvCxnSpPr>
            <a:cxnSpLocks/>
          </p:cNvCxnSpPr>
          <p:nvPr/>
        </p:nvCxnSpPr>
        <p:spPr>
          <a:xfrm>
            <a:off x="9378636" y="6172786"/>
            <a:ext cx="783473" cy="1104314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spham-0936082789">
            <a:extLst>
              <a:ext uri="{FF2B5EF4-FFF2-40B4-BE49-F238E27FC236}">
                <a16:creationId xmlns:a16="http://schemas.microsoft.com/office/drawing/2014/main" id="{B6A967DD-3B1A-3CB6-80E2-B9646DC89766}"/>
              </a:ext>
            </a:extLst>
          </p:cNvPr>
          <p:cNvCxnSpPr>
            <a:cxnSpLocks/>
          </p:cNvCxnSpPr>
          <p:nvPr/>
        </p:nvCxnSpPr>
        <p:spPr>
          <a:xfrm>
            <a:off x="11829906" y="6172786"/>
            <a:ext cx="846766" cy="823696"/>
          </a:xfrm>
          <a:prstGeom prst="straightConnector1">
            <a:avLst/>
          </a:prstGeom>
          <a:ln w="38100">
            <a:solidFill>
              <a:srgbClr val="59D5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7280A2F8-7BB1-32CD-4BDF-95E084D4D01B}"/>
              </a:ext>
            </a:extLst>
          </p:cNvPr>
          <p:cNvSpPr txBox="1">
            <a:spLocks/>
          </p:cNvSpPr>
          <p:nvPr/>
        </p:nvSpPr>
        <p:spPr>
          <a:xfrm>
            <a:off x="5611327" y="4659345"/>
            <a:ext cx="7230977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(Khi nào là sinh nhật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amh ấy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cô ấy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22466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C07141A6-9367-256E-7C2D-5C8EDF5E5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16759"/>
          <a:stretch/>
        </p:blipFill>
        <p:spPr bwMode="auto">
          <a:xfrm>
            <a:off x="9903532" y="7106278"/>
            <a:ext cx="2176012" cy="20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7BE7B402-D375-1C67-1C66-69B12B6966C3}"/>
              </a:ext>
            </a:extLst>
          </p:cNvPr>
          <p:cNvSpPr txBox="1"/>
          <p:nvPr/>
        </p:nvSpPr>
        <p:spPr>
          <a:xfrm>
            <a:off x="8181296" y="1898459"/>
            <a:ext cx="3505200" cy="640080"/>
          </a:xfrm>
          <a:prstGeom prst="rect">
            <a:avLst/>
          </a:prstGeom>
          <a:noFill/>
          <a:ln>
            <a:solidFill>
              <a:srgbClr val="59D59A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760D0DB1-0220-5DB7-0369-84886315A53C}"/>
              </a:ext>
            </a:extLst>
          </p:cNvPr>
          <p:cNvSpPr txBox="1"/>
          <p:nvPr/>
        </p:nvSpPr>
        <p:spPr>
          <a:xfrm>
            <a:off x="4126555" y="1571671"/>
            <a:ext cx="9779302" cy="1933735"/>
          </a:xfrm>
          <a:prstGeom prst="roundRect">
            <a:avLst>
              <a:gd name="adj" fmla="val 10161"/>
            </a:avLst>
          </a:prstGeom>
          <a:solidFill>
            <a:srgbClr val="E4F8EE"/>
          </a:solidFill>
          <a:ln>
            <a:solidFill>
              <a:srgbClr val="0077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000" b="1">
                <a:solidFill>
                  <a:srgbClr val="007768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What </a:t>
            </a:r>
            <a:r>
              <a:rPr lang="en-US">
                <a:solidFill>
                  <a:srgbClr val="00B0F0"/>
                </a:solidFill>
              </a:rPr>
              <a:t>does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he/she </a:t>
            </a:r>
            <a:r>
              <a:rPr lang="en-US"/>
              <a:t>want to eat/drink?</a:t>
            </a:r>
          </a:p>
          <a:p>
            <a:r>
              <a:rPr lang="en-US">
                <a:solidFill>
                  <a:srgbClr val="FF0000"/>
                </a:solidFill>
              </a:rPr>
              <a:t>He/She</a:t>
            </a:r>
            <a:r>
              <a:rPr lang="en-US"/>
              <a:t> want</a:t>
            </a:r>
            <a:r>
              <a:rPr lang="en-US">
                <a:solidFill>
                  <a:srgbClr val="00B0F0"/>
                </a:solidFill>
              </a:rPr>
              <a:t>s</a:t>
            </a:r>
            <a:r>
              <a:rPr lang="en-US"/>
              <a:t> some _________.</a:t>
            </a:r>
          </a:p>
        </p:txBody>
      </p:sp>
      <p:cxnSp>
        <p:nvCxnSpPr>
          <p:cNvPr id="41" name="Mspham-0936082789">
            <a:extLst>
              <a:ext uri="{FF2B5EF4-FFF2-40B4-BE49-F238E27FC236}">
                <a16:creationId xmlns:a16="http://schemas.microsoft.com/office/drawing/2014/main" id="{23BF549B-D43B-D91F-88FC-ABC42E95A183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4204954" cy="2977189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Mspham-0936082789">
            <a:extLst>
              <a:ext uri="{FF2B5EF4-FFF2-40B4-BE49-F238E27FC236}">
                <a16:creationId xmlns:a16="http://schemas.microsoft.com/office/drawing/2014/main" id="{E3CA923E-A875-14DC-8327-21ED5F27BA39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3419115" y="3505406"/>
            <a:ext cx="5597091" cy="2235788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spham-0936082789">
            <a:extLst>
              <a:ext uri="{FF2B5EF4-FFF2-40B4-BE49-F238E27FC236}">
                <a16:creationId xmlns:a16="http://schemas.microsoft.com/office/drawing/2014/main" id="{A15F577A-A36D-E3BC-AA14-1396FE5C3A4E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5222190" y="3505406"/>
            <a:ext cx="3794016" cy="3901897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spham-0936082789">
            <a:extLst>
              <a:ext uri="{FF2B5EF4-FFF2-40B4-BE49-F238E27FC236}">
                <a16:creationId xmlns:a16="http://schemas.microsoft.com/office/drawing/2014/main" id="{B3061918-2CBF-4E05-7409-591E01662BF8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003224" y="3505406"/>
            <a:ext cx="1012982" cy="3901897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spham-0936082789">
            <a:extLst>
              <a:ext uri="{FF2B5EF4-FFF2-40B4-BE49-F238E27FC236}">
                <a16:creationId xmlns:a16="http://schemas.microsoft.com/office/drawing/2014/main" id="{B6A967DD-3B1A-3CB6-80E2-B9646DC89766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1533074" cy="3622870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95F00D45-1971-E99A-BC00-EAE6357D503F}"/>
              </a:ext>
            </a:extLst>
          </p:cNvPr>
          <p:cNvSpPr txBox="1">
            <a:spLocks/>
          </p:cNvSpPr>
          <p:nvPr/>
        </p:nvSpPr>
        <p:spPr>
          <a:xfrm>
            <a:off x="563468" y="6541974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chips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F08654C0-F912-C587-B4F2-CFB63F473B82}"/>
              </a:ext>
            </a:extLst>
          </p:cNvPr>
          <p:cNvSpPr txBox="1">
            <a:spLocks/>
          </p:cNvSpPr>
          <p:nvPr/>
        </p:nvSpPr>
        <p:spPr>
          <a:xfrm>
            <a:off x="6320765" y="9044482"/>
            <a:ext cx="3339967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jam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DF70E23E-BB46-F1C7-A9CB-EAEC98426327}"/>
              </a:ext>
            </a:extLst>
          </p:cNvPr>
          <p:cNvSpPr txBox="1">
            <a:spLocks/>
          </p:cNvSpPr>
          <p:nvPr/>
        </p:nvSpPr>
        <p:spPr>
          <a:xfrm>
            <a:off x="3098323" y="8254342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grapes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9327C425-C7B6-E97E-832B-8CCF22EFC173}"/>
              </a:ext>
            </a:extLst>
          </p:cNvPr>
          <p:cNvSpPr txBox="1">
            <a:spLocks/>
          </p:cNvSpPr>
          <p:nvPr/>
        </p:nvSpPr>
        <p:spPr>
          <a:xfrm>
            <a:off x="9373290" y="9029180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juice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53568C4-D705-82A0-6DD5-017F023C13E0}"/>
              </a:ext>
            </a:extLst>
          </p:cNvPr>
          <p:cNvSpPr txBox="1">
            <a:spLocks/>
          </p:cNvSpPr>
          <p:nvPr/>
        </p:nvSpPr>
        <p:spPr>
          <a:xfrm>
            <a:off x="12645991" y="8393828"/>
            <a:ext cx="3135979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400"/>
              <a:t>lemonade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D9844AA4-69C0-3040-1ECF-D67720A72D74}"/>
              </a:ext>
            </a:extLst>
          </p:cNvPr>
          <p:cNvSpPr txBox="1">
            <a:spLocks/>
          </p:cNvSpPr>
          <p:nvPr/>
        </p:nvSpPr>
        <p:spPr>
          <a:xfrm>
            <a:off x="14955401" y="6679328"/>
            <a:ext cx="2765074" cy="10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/>
              <a:t>water</a:t>
            </a:r>
          </a:p>
        </p:txBody>
      </p:sp>
      <p:pic>
        <p:nvPicPr>
          <p:cNvPr id="8" name="MsPham-0936082789" descr="A plate of french fries&#10;&#10;Description automatically generated">
            <a:extLst>
              <a:ext uri="{FF2B5EF4-FFF2-40B4-BE49-F238E27FC236}">
                <a16:creationId xmlns:a16="http://schemas.microsoft.com/office/drawing/2014/main" id="{3F584269-DCCD-3BD2-9D9D-0FE5A5E11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21317" r="6878" b="24227"/>
          <a:stretch/>
        </p:blipFill>
        <p:spPr>
          <a:xfrm>
            <a:off x="990576" y="5334374"/>
            <a:ext cx="2281762" cy="1207600"/>
          </a:xfrm>
          <a:prstGeom prst="rect">
            <a:avLst/>
          </a:prstGeom>
        </p:spPr>
      </p:pic>
      <p:pic>
        <p:nvPicPr>
          <p:cNvPr id="9" name="MsPham-0936082789" descr="A plate of grape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C8806E1-E931-43F3-EE91-2D39E1F53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11080" r="6147" b="10608"/>
          <a:stretch/>
        </p:blipFill>
        <p:spPr>
          <a:xfrm>
            <a:off x="3578307" y="7234200"/>
            <a:ext cx="2176011" cy="1317847"/>
          </a:xfrm>
          <a:prstGeom prst="rect">
            <a:avLst/>
          </a:prstGeom>
        </p:spPr>
      </p:pic>
      <p:pic>
        <p:nvPicPr>
          <p:cNvPr id="10" name="MsPham-0936082789" descr="A glass of lemon juice with straws and lemons&#10;&#10;Description automatically generated with low confidence">
            <a:extLst>
              <a:ext uri="{FF2B5EF4-FFF2-40B4-BE49-F238E27FC236}">
                <a16:creationId xmlns:a16="http://schemas.microsoft.com/office/drawing/2014/main" id="{431CD776-D1B6-6E34-E6B4-5C3A8334B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7628" r="27074" b="10666"/>
          <a:stretch/>
        </p:blipFill>
        <p:spPr>
          <a:xfrm>
            <a:off x="13112850" y="5974673"/>
            <a:ext cx="2008618" cy="2622690"/>
          </a:xfrm>
          <a:prstGeom prst="rect">
            <a:avLst/>
          </a:prstGeom>
        </p:spPr>
      </p:pic>
      <p:pic>
        <p:nvPicPr>
          <p:cNvPr id="11" name="MsPham-0936082789" descr="A plastic bottle of water&#10;&#10;Description automatically generated with low confidence">
            <a:extLst>
              <a:ext uri="{FF2B5EF4-FFF2-40B4-BE49-F238E27FC236}">
                <a16:creationId xmlns:a16="http://schemas.microsoft.com/office/drawing/2014/main" id="{69CB4422-1668-E390-09CB-3992401A47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r="36196"/>
          <a:stretch/>
        </p:blipFill>
        <p:spPr>
          <a:xfrm>
            <a:off x="15662840" y="4580398"/>
            <a:ext cx="1350195" cy="2547878"/>
          </a:xfrm>
          <a:prstGeom prst="rect">
            <a:avLst/>
          </a:prstGeom>
        </p:spPr>
      </p:pic>
      <p:pic>
        <p:nvPicPr>
          <p:cNvPr id="13" name="MsPham-0936082789" descr="A jar of jam and a glass of liquid&#10;&#10;Description automatically generated with low confidence">
            <a:extLst>
              <a:ext uri="{FF2B5EF4-FFF2-40B4-BE49-F238E27FC236}">
                <a16:creationId xmlns:a16="http://schemas.microsoft.com/office/drawing/2014/main" id="{5EF8F3B0-37D7-78D8-1D35-38D3237E8E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9257" r="41274" b="2883"/>
          <a:stretch/>
        </p:blipFill>
        <p:spPr>
          <a:xfrm>
            <a:off x="7116695" y="7520660"/>
            <a:ext cx="1534447" cy="1883344"/>
          </a:xfrm>
          <a:prstGeom prst="rect">
            <a:avLst/>
          </a:prstGeom>
        </p:spPr>
      </p:pic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2D178B56-DB43-BC4F-D0CC-53DE4D1468BC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016206" y="3505406"/>
            <a:ext cx="6646634" cy="1867671"/>
          </a:xfrm>
          <a:prstGeom prst="straightConnector1">
            <a:avLst/>
          </a:prstGeom>
          <a:ln w="19050">
            <a:solidFill>
              <a:srgbClr val="0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Mspham-0936082789">
            <a:extLst>
              <a:ext uri="{FF2B5EF4-FFF2-40B4-BE49-F238E27FC236}">
                <a16:creationId xmlns:a16="http://schemas.microsoft.com/office/drawing/2014/main" id="{177DC9FF-A8DE-5B06-EA6C-6BCC1EDAEFE4}"/>
              </a:ext>
            </a:extLst>
          </p:cNvPr>
          <p:cNvGrpSpPr/>
          <p:nvPr/>
        </p:nvGrpSpPr>
        <p:grpSpPr>
          <a:xfrm>
            <a:off x="1252101" y="403693"/>
            <a:ext cx="14978498" cy="1069133"/>
            <a:chOff x="1105774" y="247259"/>
            <a:chExt cx="9985665" cy="712755"/>
          </a:xfrm>
        </p:grpSpPr>
        <p:sp>
          <p:nvSpPr>
            <p:cNvPr id="3" name="Mspham-0936082789">
              <a:extLst>
                <a:ext uri="{FF2B5EF4-FFF2-40B4-BE49-F238E27FC236}">
                  <a16:creationId xmlns:a16="http://schemas.microsoft.com/office/drawing/2014/main" id="{B9D207E7-276E-77CE-F4F6-2D49604AC10D}"/>
                </a:ext>
              </a:extLst>
            </p:cNvPr>
            <p:cNvSpPr txBox="1">
              <a:spLocks/>
            </p:cNvSpPr>
            <p:nvPr/>
          </p:nvSpPr>
          <p:spPr>
            <a:xfrm>
              <a:off x="1817979" y="247259"/>
              <a:ext cx="9273460" cy="712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 algn="l"/>
              <a:r>
                <a:rPr lang="en-US" sz="4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 hỏi của một người nào đó muốn ăn/uống gì:</a:t>
              </a:r>
            </a:p>
          </p:txBody>
        </p:sp>
        <p:sp>
          <p:nvSpPr>
            <p:cNvPr id="16" name="Mspham-0936082789">
              <a:extLst>
                <a:ext uri="{FF2B5EF4-FFF2-40B4-BE49-F238E27FC236}">
                  <a16:creationId xmlns:a16="http://schemas.microsoft.com/office/drawing/2014/main" id="{B79F64B1-5BC2-3D44-599C-5658CB4AA97D}"/>
                </a:ext>
              </a:extLst>
            </p:cNvPr>
            <p:cNvSpPr txBox="1">
              <a:spLocks/>
            </p:cNvSpPr>
            <p:nvPr/>
          </p:nvSpPr>
          <p:spPr>
            <a:xfrm>
              <a:off x="1105774" y="283596"/>
              <a:ext cx="640080" cy="640080"/>
            </a:xfrm>
            <a:prstGeom prst="ellipse">
              <a:avLst/>
            </a:prstGeom>
            <a:solidFill>
              <a:srgbClr val="FFD002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spcFirstLastPara="1" wrap="square" lIns="137138" tIns="137138" rIns="137138" bIns="137138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sz="48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/>
      <p:bldP spid="5" grpId="0"/>
      <p:bldP spid="6" grpId="0"/>
      <p:bldP spid="7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05B77E-2D09-5384-5C9D-94A1678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3E5E9-C4C8-3B0C-158E-072B6E6E30B3}"/>
              </a:ext>
            </a:extLst>
          </p:cNvPr>
          <p:cNvGrpSpPr/>
          <p:nvPr/>
        </p:nvGrpSpPr>
        <p:grpSpPr>
          <a:xfrm>
            <a:off x="4645367" y="5587568"/>
            <a:ext cx="3029261" cy="1186360"/>
            <a:chOff x="1937963" y="3690666"/>
            <a:chExt cx="1362905" cy="533759"/>
          </a:xfrm>
        </p:grpSpPr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BDA4DC76-307F-A7F2-30FC-46863781CBBF}"/>
                </a:ext>
              </a:extLst>
            </p:cNvPr>
            <p:cNvSpPr txBox="1"/>
            <p:nvPr/>
          </p:nvSpPr>
          <p:spPr>
            <a:xfrm>
              <a:off x="1937963" y="3690666"/>
              <a:ext cx="660054" cy="29079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3" name="MsPham-0936082789">
              <a:extLst>
                <a:ext uri="{FF2B5EF4-FFF2-40B4-BE49-F238E27FC236}">
                  <a16:creationId xmlns:a16="http://schemas.microsoft.com/office/drawing/2014/main" id="{90708EC2-00C4-DE12-4981-9A84DC8D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936" y="3738493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Box 5"/>
          <p:cNvSpPr txBox="1"/>
          <p:nvPr/>
        </p:nvSpPr>
        <p:spPr>
          <a:xfrm rot="21372935">
            <a:off x="1496089" y="7305754"/>
            <a:ext cx="16263493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indent="0" algn="r">
              <a:buClr>
                <a:schemeClr val="dk1"/>
              </a:buClr>
              <a:buSzPts val="5000"/>
              <a:buFont typeface="Joti One"/>
              <a:buNone/>
              <a:defRPr sz="13000" b="1">
                <a:solidFill>
                  <a:srgbClr val="005953"/>
                </a:solidFill>
                <a:latin typeface="Script MT Bold" panose="03040602040607080904" pitchFamily="66" charset="0"/>
                <a:ea typeface="Joti One"/>
                <a:cs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</a:defRPr>
            </a:lvl9pPr>
          </a:lstStyle>
          <a:p>
            <a:pPr algn="ctr">
              <a:lnSpc>
                <a:spcPts val="16900"/>
              </a:lnSpc>
            </a:pPr>
            <a:r>
              <a:rPr lang="en-US" sz="224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Practice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4185D3-B4C6-51BE-77CE-186BB8D03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513" y="3247771"/>
            <a:ext cx="1618508" cy="28160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38323CA-40CE-411A-D86F-E9E3EC617C90}"/>
              </a:ext>
            </a:extLst>
          </p:cNvPr>
          <p:cNvGrpSpPr/>
          <p:nvPr/>
        </p:nvGrpSpPr>
        <p:grpSpPr>
          <a:xfrm>
            <a:off x="4550541" y="3127882"/>
            <a:ext cx="3503502" cy="3888715"/>
            <a:chOff x="11848598" y="-1373428"/>
            <a:chExt cx="5946299" cy="6600100"/>
          </a:xfrm>
        </p:grpSpPr>
        <p:pic>
          <p:nvPicPr>
            <p:cNvPr id="25" name="Google Shape;147;p32">
              <a:extLst>
                <a:ext uri="{FF2B5EF4-FFF2-40B4-BE49-F238E27FC236}">
                  <a16:creationId xmlns:a16="http://schemas.microsoft.com/office/drawing/2014/main" id="{953849DA-2FF7-FAD8-0A07-EEF908D23F3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848598" y="-1373428"/>
              <a:ext cx="2946390" cy="618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48;p32">
              <a:extLst>
                <a:ext uri="{FF2B5EF4-FFF2-40B4-BE49-F238E27FC236}">
                  <a16:creationId xmlns:a16="http://schemas.microsoft.com/office/drawing/2014/main" id="{EF50C6C5-2F14-0748-F4CB-1D4369C7CFA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70417" y="317958"/>
              <a:ext cx="3824480" cy="49087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39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 descr="Background pattern&#10;&#10;Description automatically generated">
            <a:extLst>
              <a:ext uri="{FF2B5EF4-FFF2-40B4-BE49-F238E27FC236}">
                <a16:creationId xmlns:a16="http://schemas.microsoft.com/office/drawing/2014/main" id="{81C7192D-4D4E-E67A-CEB0-FCF7F41E0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7" name="Google Shape;14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0303" y="2985201"/>
            <a:ext cx="2946390" cy="6183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2122" y="4676587"/>
            <a:ext cx="3824480" cy="49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" y="1"/>
            <a:ext cx="18288006" cy="2540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TextBox 22">
            <a:extLst>
              <a:ext uri="{FF2B5EF4-FFF2-40B4-BE49-F238E27FC236}">
                <a16:creationId xmlns:a16="http://schemas.microsoft.com/office/drawing/2014/main" id="{0263C5C1-CD22-BC19-B2B7-942A088C37A3}"/>
              </a:ext>
            </a:extLst>
          </p:cNvPr>
          <p:cNvSpPr txBox="1"/>
          <p:nvPr/>
        </p:nvSpPr>
        <p:spPr>
          <a:xfrm>
            <a:off x="5562600" y="2955422"/>
            <a:ext cx="10603952" cy="246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dk1"/>
              </a:buClr>
              <a:buSzPts val="5000"/>
              <a:buFont typeface="Joti One"/>
              <a:buNone/>
              <a:defRPr sz="5000" b="1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algn="r">
              <a:buClr>
                <a:schemeClr val="dk1"/>
              </a:buClr>
              <a:buSzPts val="5200"/>
              <a:buFont typeface="Joti One"/>
              <a:buNone/>
              <a:defRPr sz="52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15600">
                <a:solidFill>
                  <a:srgbClr val="005953"/>
                </a:solidFill>
                <a:latin typeface="Script MT Bold" panose="03040602040607080904" pitchFamily="66" charset="0"/>
              </a:rPr>
              <a:t>Thank you</a:t>
            </a:r>
          </a:p>
        </p:txBody>
      </p:sp>
      <p:sp>
        <p:nvSpPr>
          <p:cNvPr id="134" name="Google Shape;1587;p38">
            <a:extLst>
              <a:ext uri="{FF2B5EF4-FFF2-40B4-BE49-F238E27FC236}">
                <a16:creationId xmlns:a16="http://schemas.microsoft.com/office/drawing/2014/main" id="{90EFB656-1E40-F14F-A910-A6827890D7BD}"/>
              </a:ext>
            </a:extLst>
          </p:cNvPr>
          <p:cNvSpPr txBox="1">
            <a:spLocks/>
          </p:cNvSpPr>
          <p:nvPr/>
        </p:nvSpPr>
        <p:spPr>
          <a:xfrm>
            <a:off x="8671394" y="5403123"/>
            <a:ext cx="6049244" cy="52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US" sz="4800">
                <a:solidFill>
                  <a:srgbClr val="005953"/>
                </a:solidFill>
              </a:rPr>
              <a:t>for joining!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79773B4-8FBD-3E97-6D82-A50CF5E1D4FC}"/>
              </a:ext>
            </a:extLst>
          </p:cNvPr>
          <p:cNvGrpSpPr/>
          <p:nvPr/>
        </p:nvGrpSpPr>
        <p:grpSpPr>
          <a:xfrm>
            <a:off x="6872048" y="264250"/>
            <a:ext cx="3773664" cy="874900"/>
            <a:chOff x="3110904" y="205128"/>
            <a:chExt cx="2521982" cy="584705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7A2B383-72CA-B577-F921-829DC5FB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054" y="306076"/>
              <a:ext cx="591832" cy="382808"/>
            </a:xfrm>
            <a:prstGeom prst="rect">
              <a:avLst/>
            </a:prstGeom>
          </p:spPr>
        </p:pic>
        <p:pic>
          <p:nvPicPr>
            <p:cNvPr id="144" name="Picture 14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2421D24-688D-D80A-D8AA-5847CBC6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10904" y="205128"/>
              <a:ext cx="1694797" cy="584705"/>
            </a:xfrm>
            <a:prstGeom prst="rect">
              <a:avLst/>
            </a:prstGeom>
            <a:effectLst>
              <a:glow rad="12700">
                <a:srgbClr val="C7CAC5"/>
              </a:glo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6ADF3C-9AC6-6583-19A8-4C66BD3961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75430" y="5177605"/>
            <a:ext cx="2719052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4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0936082789" descr="Shape, rectangle&#10;&#10;Description automatically generated">
            <a:extLst>
              <a:ext uri="{FF2B5EF4-FFF2-40B4-BE49-F238E27FC236}">
                <a16:creationId xmlns:a16="http://schemas.microsoft.com/office/drawing/2014/main" id="{672DC7B0-8383-2D32-66DD-C1248E9AF6D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22" name="MsPham-0936082789">
            <a:extLst>
              <a:ext uri="{FF2B5EF4-FFF2-40B4-BE49-F238E27FC236}">
                <a16:creationId xmlns:a16="http://schemas.microsoft.com/office/drawing/2014/main" id="{411E8459-47C4-9C6E-002A-0B8D8910C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pic>
        <p:nvPicPr>
          <p:cNvPr id="25" name="MsPham-0936082789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113" y="-2214378"/>
            <a:ext cx="914400" cy="914400"/>
          </a:xfrm>
          <a:prstGeom prst="rect">
            <a:avLst/>
          </a:prstGeom>
        </p:spPr>
      </p:pic>
      <p:sp>
        <p:nvSpPr>
          <p:cNvPr id="27" name="MsPham-0936082789"/>
          <p:cNvSpPr txBox="1"/>
          <p:nvPr/>
        </p:nvSpPr>
        <p:spPr>
          <a:xfrm>
            <a:off x="2550319" y="3108198"/>
            <a:ext cx="13180220" cy="3787266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B4B"/>
                </a:solidFill>
                <a:effectLst>
                  <a:glow rad="1016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Lucky number</a:t>
            </a:r>
          </a:p>
        </p:txBody>
      </p:sp>
      <p:pic>
        <p:nvPicPr>
          <p:cNvPr id="9" name="MsPham-093608278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6197" y="-36158"/>
            <a:ext cx="3818240" cy="3695688"/>
          </a:xfrm>
          <a:prstGeom prst="rect">
            <a:avLst/>
          </a:prstGeom>
        </p:spPr>
      </p:pic>
      <p:grpSp>
        <p:nvGrpSpPr>
          <p:cNvPr id="3" name="MsPham-0936082789"/>
          <p:cNvGrpSpPr/>
          <p:nvPr/>
        </p:nvGrpSpPr>
        <p:grpSpPr>
          <a:xfrm>
            <a:off x="1473400" y="1166383"/>
            <a:ext cx="15341204" cy="7954238"/>
            <a:chOff x="982266" y="777588"/>
            <a:chExt cx="10227469" cy="5302825"/>
          </a:xfrm>
        </p:grpSpPr>
        <p:sp>
          <p:nvSpPr>
            <p:cNvPr id="2" name="MsPham-0936082789"/>
            <p:cNvSpPr/>
            <p:nvPr/>
          </p:nvSpPr>
          <p:spPr>
            <a:xfrm>
              <a:off x="982266" y="777588"/>
              <a:ext cx="10227469" cy="5302825"/>
            </a:xfrm>
            <a:prstGeom prst="round2DiagRect">
              <a:avLst>
                <a:gd name="adj1" fmla="val 21710"/>
                <a:gd name="adj2" fmla="val 0"/>
              </a:avLst>
            </a:prstGeom>
            <a:solidFill>
              <a:schemeClr val="bg1">
                <a:alpha val="83000"/>
              </a:schemeClr>
            </a:solidFill>
            <a:ln w="57150" cmpd="tri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MsPham-0936082789"/>
            <p:cNvSpPr/>
            <p:nvPr/>
          </p:nvSpPr>
          <p:spPr>
            <a:xfrm>
              <a:off x="2065139" y="1339045"/>
              <a:ext cx="8704460" cy="4179910"/>
            </a:xfrm>
            <a:prstGeom prst="rect">
              <a:avLst/>
            </a:prstGeom>
            <a:noFill/>
            <a:ln w="57150"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Luật ch</a:t>
              </a:r>
              <a:r>
                <a:rPr lang="vi-VN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4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i:</a:t>
              </a:r>
            </a:p>
            <a:p>
              <a:pPr marL="685800" indent="-685800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Các đội lần l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ượt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chọn các số t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1-10.</a:t>
              </a:r>
            </a:p>
            <a:p>
              <a:pPr marL="685800" indent="-685800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đúng đ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cộng, tr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sai bị tr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số đ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 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đã m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ở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685800" indent="-685800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 chứa ngôi 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 </a:t>
              </a: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     đ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+200 đ</a:t>
              </a:r>
              <a:r>
                <a:rPr lang="vi-VN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685800" indent="-685800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 chứa sao đen     bị 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4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đ</a:t>
              </a:r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4686222" y="7185788"/>
            <a:ext cx="2474354" cy="21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MsPham-0936082789">
            <a:hlinkClick r:id="" action="ppaction://hlinkshowjump?jump=nextslide"/>
          </p:cNvPr>
          <p:cNvSpPr txBox="1"/>
          <p:nvPr/>
        </p:nvSpPr>
        <p:spPr>
          <a:xfrm>
            <a:off x="15320406" y="8598299"/>
            <a:ext cx="1205982" cy="5078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pic>
        <p:nvPicPr>
          <p:cNvPr id="18" name="MsPham-0936082789" descr="资源 6@4x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9129" y="642317"/>
            <a:ext cx="1127900" cy="1048127"/>
          </a:xfrm>
          <a:prstGeom prst="rect">
            <a:avLst/>
          </a:prstGeom>
        </p:spPr>
      </p:pic>
      <p:sp>
        <p:nvSpPr>
          <p:cNvPr id="15" name="MsPham-0936082789"/>
          <p:cNvSpPr/>
          <p:nvPr/>
        </p:nvSpPr>
        <p:spPr>
          <a:xfrm rot="10800000">
            <a:off x="15221686" y="-248040"/>
            <a:ext cx="1592918" cy="83837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2" name="MsPham-0936082789" descr="资源 8@4x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67480" y="2397317"/>
            <a:ext cx="1073468" cy="1078230"/>
          </a:xfrm>
          <a:prstGeom prst="rect">
            <a:avLst/>
          </a:prstGeom>
        </p:spPr>
      </p:pic>
      <p:sp>
        <p:nvSpPr>
          <p:cNvPr id="16" name="MsPham-0936082789"/>
          <p:cNvSpPr/>
          <p:nvPr/>
        </p:nvSpPr>
        <p:spPr>
          <a:xfrm>
            <a:off x="3549147" y="195424"/>
            <a:ext cx="1844813" cy="97095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1" name="MsPham-0936082789" descr="资源 7@4x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982080" y="8144173"/>
            <a:ext cx="1246547" cy="1179891"/>
          </a:xfrm>
          <a:prstGeom prst="rect">
            <a:avLst/>
          </a:prstGeom>
        </p:spPr>
      </p:pic>
      <p:pic>
        <p:nvPicPr>
          <p:cNvPr id="17" name="MsPham-093608278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111699">
            <a:off x="9976389" y="5934874"/>
            <a:ext cx="654762" cy="645710"/>
          </a:xfrm>
          <a:prstGeom prst="rect">
            <a:avLst/>
          </a:prstGeom>
        </p:spPr>
      </p:pic>
      <p:pic>
        <p:nvPicPr>
          <p:cNvPr id="19" name="MsPham-0936082789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734" y="7023364"/>
            <a:ext cx="591866" cy="5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7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MsPham-0936082789">
            <a:extLst>
              <a:ext uri="{FF2B5EF4-FFF2-40B4-BE49-F238E27FC236}">
                <a16:creationId xmlns:a16="http://schemas.microsoft.com/office/drawing/2014/main" id="{8CB01410-1D1D-11CF-77B4-045CC66EC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grpSp>
        <p:nvGrpSpPr>
          <p:cNvPr id="12" name="MsPham-0936082789"/>
          <p:cNvGrpSpPr/>
          <p:nvPr/>
        </p:nvGrpSpPr>
        <p:grpSpPr>
          <a:xfrm>
            <a:off x="9992108" y="5398047"/>
            <a:ext cx="3142773" cy="1427955"/>
            <a:chOff x="6661405" y="3598698"/>
            <a:chExt cx="2095182" cy="951970"/>
          </a:xfrm>
        </p:grpSpPr>
        <p:sp>
          <p:nvSpPr>
            <p:cNvPr id="33" name="MsPham-0936082789"/>
            <p:cNvSpPr/>
            <p:nvPr/>
          </p:nvSpPr>
          <p:spPr>
            <a:xfrm>
              <a:off x="7019227" y="3636268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  <a:latin typeface="Berlin Sans FB" panose="020E0602020502020306" pitchFamily="34" charset="0"/>
                </a:rPr>
                <a:t>200</a:t>
              </a:r>
            </a:p>
          </p:txBody>
        </p:sp>
        <p:pic>
          <p:nvPicPr>
            <p:cNvPr id="14" name="MsPham-0936082789" descr="资源 8@4x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61405" y="3598698"/>
              <a:ext cx="715645" cy="718820"/>
            </a:xfrm>
            <a:prstGeom prst="rect">
              <a:avLst/>
            </a:prstGeom>
          </p:spPr>
        </p:pic>
      </p:grpSp>
      <p:grpSp>
        <p:nvGrpSpPr>
          <p:cNvPr id="10" name="MsPham-0936082789"/>
          <p:cNvGrpSpPr/>
          <p:nvPr/>
        </p:nvGrpSpPr>
        <p:grpSpPr>
          <a:xfrm>
            <a:off x="8373205" y="3627215"/>
            <a:ext cx="3237806" cy="1405515"/>
            <a:chOff x="5553043" y="2430021"/>
            <a:chExt cx="2158537" cy="937010"/>
          </a:xfrm>
        </p:grpSpPr>
        <p:sp>
          <p:nvSpPr>
            <p:cNvPr id="32" name="MsPham-0936082789"/>
            <p:cNvSpPr/>
            <p:nvPr/>
          </p:nvSpPr>
          <p:spPr>
            <a:xfrm>
              <a:off x="5553043" y="2452631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  <a:latin typeface="Berlin Sans FB" panose="020E0602020502020306" pitchFamily="34" charset="0"/>
                </a:rPr>
                <a:t>200</a:t>
              </a:r>
            </a:p>
          </p:txBody>
        </p:sp>
        <p:pic>
          <p:nvPicPr>
            <p:cNvPr id="15" name="MsPham-0936082789" descr="资源 6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7689" y="2430021"/>
              <a:ext cx="773891" cy="719156"/>
            </a:xfrm>
            <a:prstGeom prst="rect">
              <a:avLst/>
            </a:prstGeom>
          </p:spPr>
        </p:pic>
      </p:grpSp>
      <p:grpSp>
        <p:nvGrpSpPr>
          <p:cNvPr id="36" name="MsPham-0936082789"/>
          <p:cNvGrpSpPr/>
          <p:nvPr/>
        </p:nvGrpSpPr>
        <p:grpSpPr>
          <a:xfrm>
            <a:off x="987747" y="4695941"/>
            <a:ext cx="3137793" cy="1705722"/>
            <a:chOff x="688664" y="3147834"/>
            <a:chExt cx="2091862" cy="1137148"/>
          </a:xfrm>
        </p:grpSpPr>
        <p:sp>
          <p:nvSpPr>
            <p:cNvPr id="30" name="MsPham-0936082789"/>
            <p:cNvSpPr/>
            <p:nvPr/>
          </p:nvSpPr>
          <p:spPr>
            <a:xfrm>
              <a:off x="1043166" y="3370582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</a:p>
          </p:txBody>
        </p:sp>
        <p:pic>
          <p:nvPicPr>
            <p:cNvPr id="16" name="MsPham-0936082789" descr="资源 7@4x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8664" y="3147834"/>
              <a:ext cx="914400" cy="865505"/>
            </a:xfrm>
            <a:prstGeom prst="rect">
              <a:avLst/>
            </a:prstGeom>
          </p:spPr>
        </p:pic>
      </p:grpSp>
      <p:grpSp>
        <p:nvGrpSpPr>
          <p:cNvPr id="9" name="MsPham-0936082789"/>
          <p:cNvGrpSpPr/>
          <p:nvPr/>
        </p:nvGrpSpPr>
        <p:grpSpPr>
          <a:xfrm>
            <a:off x="4171089" y="3418470"/>
            <a:ext cx="2985480" cy="1616070"/>
            <a:chOff x="2780726" y="2278980"/>
            <a:chExt cx="1990320" cy="1077380"/>
          </a:xfrm>
        </p:grpSpPr>
        <p:sp>
          <p:nvSpPr>
            <p:cNvPr id="29" name="MsPham-0936082789"/>
            <p:cNvSpPr/>
            <p:nvPr/>
          </p:nvSpPr>
          <p:spPr>
            <a:xfrm>
              <a:off x="2780726" y="244196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Berlin Sans FB" panose="020E0602020502020306" pitchFamily="34" charset="0"/>
                </a:rPr>
                <a:t>+200</a:t>
              </a:r>
            </a:p>
          </p:txBody>
        </p:sp>
        <p:pic>
          <p:nvPicPr>
            <p:cNvPr id="17" name="MsPham-0936082789" descr="资源 8@4x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055401" y="2278980"/>
              <a:ext cx="715645" cy="718820"/>
            </a:xfrm>
            <a:prstGeom prst="rect">
              <a:avLst/>
            </a:prstGeom>
          </p:spPr>
        </p:pic>
      </p:grpSp>
      <p:grpSp>
        <p:nvGrpSpPr>
          <p:cNvPr id="6" name="MsPham-0936082789"/>
          <p:cNvGrpSpPr/>
          <p:nvPr/>
        </p:nvGrpSpPr>
        <p:grpSpPr>
          <a:xfrm>
            <a:off x="6315163" y="914667"/>
            <a:ext cx="3291839" cy="1691934"/>
            <a:chOff x="4210108" y="609778"/>
            <a:chExt cx="2194559" cy="1127956"/>
          </a:xfrm>
        </p:grpSpPr>
        <p:sp>
          <p:nvSpPr>
            <p:cNvPr id="26" name="MsPham-0936082789"/>
            <p:cNvSpPr/>
            <p:nvPr/>
          </p:nvSpPr>
          <p:spPr>
            <a:xfrm>
              <a:off x="4210108" y="823334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</a:p>
          </p:txBody>
        </p:sp>
        <p:pic>
          <p:nvPicPr>
            <p:cNvPr id="19" name="MsPham-0936082789" descr="资源 7@4x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5573636" y="609778"/>
              <a:ext cx="831031" cy="786594"/>
            </a:xfrm>
            <a:prstGeom prst="rect">
              <a:avLst/>
            </a:prstGeom>
          </p:spPr>
        </p:pic>
      </p:grpSp>
      <p:grpSp>
        <p:nvGrpSpPr>
          <p:cNvPr id="13" name="MsPham-0936082789"/>
          <p:cNvGrpSpPr/>
          <p:nvPr/>
        </p:nvGrpSpPr>
        <p:grpSpPr>
          <a:xfrm>
            <a:off x="5829899" y="5369574"/>
            <a:ext cx="3079370" cy="1371600"/>
            <a:chOff x="3886599" y="3579716"/>
            <a:chExt cx="2052913" cy="914400"/>
          </a:xfrm>
        </p:grpSpPr>
        <p:sp>
          <p:nvSpPr>
            <p:cNvPr id="31" name="MsPham-0936082789"/>
            <p:cNvSpPr/>
            <p:nvPr/>
          </p:nvSpPr>
          <p:spPr>
            <a:xfrm>
              <a:off x="4202152" y="3579716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</a:p>
          </p:txBody>
        </p:sp>
        <p:pic>
          <p:nvPicPr>
            <p:cNvPr id="20" name="MsPham-0936082789" descr="资源 7@4x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6599" y="3617816"/>
              <a:ext cx="739230" cy="699702"/>
            </a:xfrm>
            <a:prstGeom prst="rect">
              <a:avLst/>
            </a:prstGeom>
          </p:spPr>
        </p:pic>
      </p:grpSp>
      <p:grpSp>
        <p:nvGrpSpPr>
          <p:cNvPr id="11" name="MsPham-0936082789"/>
          <p:cNvGrpSpPr/>
          <p:nvPr/>
        </p:nvGrpSpPr>
        <p:grpSpPr>
          <a:xfrm>
            <a:off x="12397137" y="3213361"/>
            <a:ext cx="2846199" cy="1482728"/>
            <a:chOff x="8264758" y="2142240"/>
            <a:chExt cx="1897466" cy="988485"/>
          </a:xfrm>
        </p:grpSpPr>
        <p:sp>
          <p:nvSpPr>
            <p:cNvPr id="34" name="MsPham-0936082789"/>
            <p:cNvSpPr/>
            <p:nvPr/>
          </p:nvSpPr>
          <p:spPr>
            <a:xfrm>
              <a:off x="8264758" y="2216325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</a:p>
          </p:txBody>
        </p:sp>
        <p:pic>
          <p:nvPicPr>
            <p:cNvPr id="21" name="MsPham-0936082789" descr="资源 8@4x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9446579" y="2142240"/>
              <a:ext cx="715645" cy="718820"/>
            </a:xfrm>
            <a:prstGeom prst="rect">
              <a:avLst/>
            </a:prstGeom>
          </p:spPr>
        </p:pic>
      </p:grpSp>
      <p:grpSp>
        <p:nvGrpSpPr>
          <p:cNvPr id="7" name="MsPham-0936082789"/>
          <p:cNvGrpSpPr/>
          <p:nvPr/>
        </p:nvGrpSpPr>
        <p:grpSpPr>
          <a:xfrm>
            <a:off x="9911447" y="1428497"/>
            <a:ext cx="2862293" cy="1485899"/>
            <a:chOff x="6607631" y="952331"/>
            <a:chExt cx="1908195" cy="990599"/>
          </a:xfrm>
        </p:grpSpPr>
        <p:sp>
          <p:nvSpPr>
            <p:cNvPr id="27" name="MsPham-0936082789"/>
            <p:cNvSpPr/>
            <p:nvPr/>
          </p:nvSpPr>
          <p:spPr>
            <a:xfrm>
              <a:off x="6607631" y="102853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Berlin Sans FB" panose="020E0602020502020306" pitchFamily="34" charset="0"/>
                </a:rPr>
                <a:t>-200</a:t>
              </a:r>
            </a:p>
          </p:txBody>
        </p:sp>
        <p:pic>
          <p:nvPicPr>
            <p:cNvPr id="22" name="MsPham-0936082789" descr="资源 6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763893" y="952331"/>
              <a:ext cx="751933" cy="698751"/>
            </a:xfrm>
            <a:prstGeom prst="rect">
              <a:avLst/>
            </a:prstGeom>
          </p:spPr>
        </p:pic>
      </p:grpSp>
      <p:grpSp>
        <p:nvGrpSpPr>
          <p:cNvPr id="8" name="MsPham-0936082789"/>
          <p:cNvGrpSpPr/>
          <p:nvPr/>
        </p:nvGrpSpPr>
        <p:grpSpPr>
          <a:xfrm>
            <a:off x="13970457" y="713454"/>
            <a:ext cx="3160812" cy="1935753"/>
            <a:chOff x="9313638" y="475636"/>
            <a:chExt cx="2107208" cy="1290502"/>
          </a:xfrm>
        </p:grpSpPr>
        <p:sp>
          <p:nvSpPr>
            <p:cNvPr id="28" name="MsPham-0936082789"/>
            <p:cNvSpPr/>
            <p:nvPr/>
          </p:nvSpPr>
          <p:spPr>
            <a:xfrm>
              <a:off x="9313638" y="851738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  <a:latin typeface="Berlin Sans FB" panose="020E0602020502020306" pitchFamily="34" charset="0"/>
                </a:rPr>
                <a:t>200</a:t>
              </a:r>
            </a:p>
          </p:txBody>
        </p:sp>
        <p:pic>
          <p:nvPicPr>
            <p:cNvPr id="23" name="MsPham-0936082789" descr="资源 7@4x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506446" y="475636"/>
              <a:ext cx="914400" cy="865505"/>
            </a:xfrm>
            <a:prstGeom prst="rect">
              <a:avLst/>
            </a:prstGeom>
          </p:spPr>
        </p:pic>
      </p:grpSp>
      <p:pic>
        <p:nvPicPr>
          <p:cNvPr id="35" name="MsPham-093608278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6197" y="-36158"/>
            <a:ext cx="3818240" cy="3695688"/>
          </a:xfrm>
          <a:prstGeom prst="rect">
            <a:avLst/>
          </a:prstGeom>
        </p:spPr>
      </p:pic>
      <p:pic>
        <p:nvPicPr>
          <p:cNvPr id="39" name="MsPham-09360827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11699">
            <a:off x="4173051" y="3979000"/>
            <a:ext cx="654762" cy="645710"/>
          </a:xfrm>
          <a:prstGeom prst="rect">
            <a:avLst/>
          </a:prstGeom>
        </p:spPr>
      </p:pic>
      <p:pic>
        <p:nvPicPr>
          <p:cNvPr id="40" name="MsPham-0936082789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9180" y="1892193"/>
            <a:ext cx="591866" cy="586386"/>
          </a:xfrm>
          <a:prstGeom prst="rect">
            <a:avLst/>
          </a:prstGeom>
        </p:spPr>
      </p:pic>
      <p:grpSp>
        <p:nvGrpSpPr>
          <p:cNvPr id="5" name="MsPham-0936082789"/>
          <p:cNvGrpSpPr/>
          <p:nvPr/>
        </p:nvGrpSpPr>
        <p:grpSpPr>
          <a:xfrm>
            <a:off x="2231486" y="1277608"/>
            <a:ext cx="2739885" cy="1604948"/>
            <a:chOff x="1487657" y="851738"/>
            <a:chExt cx="1826590" cy="1069965"/>
          </a:xfrm>
        </p:grpSpPr>
        <p:sp>
          <p:nvSpPr>
            <p:cNvPr id="24" name="MsPham-0936082789"/>
            <p:cNvSpPr/>
            <p:nvPr/>
          </p:nvSpPr>
          <p:spPr>
            <a:xfrm>
              <a:off x="1487657" y="1007303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</a:p>
          </p:txBody>
        </p:sp>
        <p:pic>
          <p:nvPicPr>
            <p:cNvPr id="18" name="MsPham-0936082789" descr="资源 6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2562314" y="851738"/>
              <a:ext cx="751933" cy="698751"/>
            </a:xfrm>
            <a:prstGeom prst="rect">
              <a:avLst/>
            </a:prstGeom>
          </p:spPr>
        </p:pic>
      </p:grpSp>
      <p:sp>
        <p:nvSpPr>
          <p:cNvPr id="61" name="MsPham-0936082789">
            <a:hlinkClick r:id="rId13" action="ppaction://hlinksldjump"/>
          </p:cNvPr>
          <p:cNvSpPr/>
          <p:nvPr/>
        </p:nvSpPr>
        <p:spPr>
          <a:xfrm>
            <a:off x="6315162" y="1206393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62" name="MsPham-0936082789"/>
          <p:cNvSpPr/>
          <p:nvPr/>
        </p:nvSpPr>
        <p:spPr>
          <a:xfrm>
            <a:off x="9911447" y="1570473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3</a:t>
            </a:r>
          </a:p>
        </p:txBody>
      </p:sp>
      <p:sp>
        <p:nvSpPr>
          <p:cNvPr id="63" name="MsPham-0936082789">
            <a:hlinkClick r:id="rId14" action="ppaction://hlinksldjump"/>
          </p:cNvPr>
          <p:cNvSpPr/>
          <p:nvPr/>
        </p:nvSpPr>
        <p:spPr>
          <a:xfrm>
            <a:off x="14012724" y="1277607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4</a:t>
            </a:r>
          </a:p>
        </p:txBody>
      </p:sp>
      <p:sp>
        <p:nvSpPr>
          <p:cNvPr id="64" name="MsPham-0936082789">
            <a:hlinkClick r:id="rId15" action="ppaction://hlinksldjump"/>
          </p:cNvPr>
          <p:cNvSpPr/>
          <p:nvPr/>
        </p:nvSpPr>
        <p:spPr>
          <a:xfrm>
            <a:off x="8380913" y="3645032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6</a:t>
            </a:r>
          </a:p>
        </p:txBody>
      </p:sp>
      <p:sp>
        <p:nvSpPr>
          <p:cNvPr id="65" name="MsPham-0936082789">
            <a:hlinkClick r:id="rId16" action="ppaction://hlinksldjump"/>
          </p:cNvPr>
          <p:cNvSpPr/>
          <p:nvPr/>
        </p:nvSpPr>
        <p:spPr>
          <a:xfrm>
            <a:off x="1564749" y="5016632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8</a:t>
            </a:r>
          </a:p>
        </p:txBody>
      </p:sp>
      <p:sp>
        <p:nvSpPr>
          <p:cNvPr id="66" name="MsPham-0936082789"/>
          <p:cNvSpPr/>
          <p:nvPr/>
        </p:nvSpPr>
        <p:spPr>
          <a:xfrm>
            <a:off x="4170789" y="3645032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67" name="MsPham-0936082789">
            <a:hlinkClick r:id="rId17" action="ppaction://hlinksldjump"/>
          </p:cNvPr>
          <p:cNvSpPr/>
          <p:nvPr/>
        </p:nvSpPr>
        <p:spPr>
          <a:xfrm>
            <a:off x="6315162" y="5370881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9</a:t>
            </a:r>
          </a:p>
        </p:txBody>
      </p:sp>
      <p:sp>
        <p:nvSpPr>
          <p:cNvPr id="68" name="MsPham-0936082789">
            <a:hlinkClick r:id="rId18" action="ppaction://hlinksldjump"/>
          </p:cNvPr>
          <p:cNvSpPr/>
          <p:nvPr/>
        </p:nvSpPr>
        <p:spPr>
          <a:xfrm>
            <a:off x="10510916" y="5426724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10</a:t>
            </a:r>
          </a:p>
        </p:txBody>
      </p:sp>
      <p:sp>
        <p:nvSpPr>
          <p:cNvPr id="69" name="MsPham-0936082789">
            <a:hlinkClick r:id="rId19" action="ppaction://hlinksldjump"/>
          </p:cNvPr>
          <p:cNvSpPr/>
          <p:nvPr/>
        </p:nvSpPr>
        <p:spPr>
          <a:xfrm>
            <a:off x="12372728" y="3352166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7</a:t>
            </a: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801520" y="7045329"/>
            <a:ext cx="1984421" cy="3072651"/>
          </a:xfrm>
          <a:prstGeom prst="rect">
            <a:avLst/>
          </a:prstGeom>
        </p:spPr>
      </p:pic>
      <p:pic>
        <p:nvPicPr>
          <p:cNvPr id="46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7350462" y="7122590"/>
            <a:ext cx="3018231" cy="26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MsPham-0936082789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16780" r="5600" b="29135"/>
          <a:stretch/>
        </p:blipFill>
        <p:spPr>
          <a:xfrm>
            <a:off x="521369" y="9045072"/>
            <a:ext cx="685800" cy="685800"/>
          </a:xfrm>
          <a:prstGeom prst="roundRect">
            <a:avLst>
              <a:gd name="adj" fmla="val 21834"/>
            </a:avLst>
          </a:prstGeom>
        </p:spPr>
      </p:pic>
      <p:sp>
        <p:nvSpPr>
          <p:cNvPr id="2" name="MsPham-0936082789">
            <a:hlinkClick r:id="rId25" action="ppaction://hlinksldjump"/>
          </p:cNvPr>
          <p:cNvSpPr/>
          <p:nvPr/>
        </p:nvSpPr>
        <p:spPr>
          <a:xfrm>
            <a:off x="2213885" y="1510955"/>
            <a:ext cx="2606040" cy="13716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20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2E8C1701-1A4E-83BE-F92C-F6AAA0DB5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54" name="MsPham-0936082789"/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When’s your birthday?</a:t>
            </a:r>
          </a:p>
        </p:txBody>
      </p:sp>
      <p:sp>
        <p:nvSpPr>
          <p:cNvPr id="55" name="MsPham-0936082789"/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on January.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MsPham-0936082789"/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in January.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MsPham-0936082789"/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at January.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MsPham-09360827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4667094"/>
            <a:ext cx="1188720" cy="1188720"/>
          </a:xfrm>
          <a:prstGeom prst="ellipse">
            <a:avLst/>
          </a:prstGeom>
        </p:spPr>
      </p:pic>
      <p:pic>
        <p:nvPicPr>
          <p:cNvPr id="62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75637"/>
            <a:ext cx="1174902" cy="1188720"/>
          </a:xfrm>
          <a:prstGeom prst="ellipse">
            <a:avLst/>
          </a:prstGeom>
        </p:spPr>
      </p:pic>
      <p:pic>
        <p:nvPicPr>
          <p:cNvPr id="63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21728"/>
            <a:ext cx="1174902" cy="1188720"/>
          </a:xfrm>
          <a:prstGeom prst="ellipse">
            <a:avLst/>
          </a:prstGeom>
        </p:spPr>
      </p:pic>
      <p:pic>
        <p:nvPicPr>
          <p:cNvPr id="64" name="MsPham-09360827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B27CE583-969F-8235-6E72-1045B96D9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C442AC8C-D3B6-D096-91C7-68BFD003DD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4133" y="4002222"/>
            <a:ext cx="2962533" cy="43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C07E393-78E7-A522-BE48-3D8EB1E64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98178E0E-C37C-AFA1-3D1B-3A52C8AA4899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When’s your birthday?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86C911A0-897E-1EF4-73D2-A6922A91F4BA}"/>
              </a:ext>
            </a:extLst>
          </p:cNvPr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in April.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B5E24FE3-8395-B5EA-5944-E4A17788116D}"/>
              </a:ext>
            </a:extLst>
          </p:cNvPr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in April.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96B253C0-D14C-3EA8-0C6F-D8D042E18186}"/>
              </a:ext>
            </a:extLst>
          </p:cNvPr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in April.</a:t>
            </a:r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918A1E88-AEBC-82A7-3E81-78938B00D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66845"/>
            <a:ext cx="1188720" cy="1188720"/>
          </a:xfrm>
          <a:prstGeom prst="ellipse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45E77DFF-63D8-BE4C-8246-5020FD012A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85172"/>
            <a:ext cx="1174902" cy="1188720"/>
          </a:xfrm>
          <a:prstGeom prst="ellipse">
            <a:avLst/>
          </a:prstGeom>
        </p:spPr>
      </p:pic>
      <p:pic>
        <p:nvPicPr>
          <p:cNvPr id="22" name="MsPham-0936082789">
            <a:extLst>
              <a:ext uri="{FF2B5EF4-FFF2-40B4-BE49-F238E27FC236}">
                <a16:creationId xmlns:a16="http://schemas.microsoft.com/office/drawing/2014/main" id="{F8C8243E-42C4-3323-D4C5-FC6AAF983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29" y="4668179"/>
            <a:ext cx="1174902" cy="1188720"/>
          </a:xfrm>
          <a:prstGeom prst="ellipse">
            <a:avLst/>
          </a:prstGeom>
        </p:spPr>
      </p:pic>
      <p:pic>
        <p:nvPicPr>
          <p:cNvPr id="23" name="MsPham-0936082789">
            <a:extLst>
              <a:ext uri="{FF2B5EF4-FFF2-40B4-BE49-F238E27FC236}">
                <a16:creationId xmlns:a16="http://schemas.microsoft.com/office/drawing/2014/main" id="{C3B162B2-0B9F-F839-25F7-ABDC7B9C75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4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EC6E9355-3D40-77BD-FF7D-2CEC120606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CBB06A11-7D4A-500A-21F2-8FA23B5972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4844" y="4002222"/>
            <a:ext cx="3321111" cy="43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8B56F5B-6443-682D-077A-5D11BF4DC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34" name="MsPham-0936082789">
            <a:extLst>
              <a:ext uri="{FF2B5EF4-FFF2-40B4-BE49-F238E27FC236}">
                <a16:creationId xmlns:a16="http://schemas.microsoft.com/office/drawing/2014/main" id="{F9DEE346-F73D-DF2C-0C41-96689340F5B1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in January.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5D859F76-3E5F-3A88-02FA-3D0392B69DE0}"/>
              </a:ext>
            </a:extLst>
          </p:cNvPr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When’s your birthday?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365BAA9B-B96D-652E-D76C-8EB91FFECBBD}"/>
              </a:ext>
            </a:extLst>
          </p:cNvPr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your birthday?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342147F2-04B9-BC88-7297-B12D399CFB67}"/>
              </a:ext>
            </a:extLst>
          </p:cNvPr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your birthday?</a:t>
            </a:r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CA383128-D104-1620-2488-6B3D5BEAC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14969"/>
            <a:ext cx="1188720" cy="1188720"/>
          </a:xfrm>
          <a:prstGeom prst="ellipse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1B7BF935-925A-53EA-6C06-0F79000DD4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75637"/>
            <a:ext cx="1174902" cy="1188720"/>
          </a:xfrm>
          <a:prstGeom prst="ellipse">
            <a:avLst/>
          </a:prstGeom>
        </p:spPr>
      </p:pic>
      <p:pic>
        <p:nvPicPr>
          <p:cNvPr id="26" name="MsPham-0936082789">
            <a:extLst>
              <a:ext uri="{FF2B5EF4-FFF2-40B4-BE49-F238E27FC236}">
                <a16:creationId xmlns:a16="http://schemas.microsoft.com/office/drawing/2014/main" id="{CE926862-3E0B-907D-745F-4222565624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4665873"/>
            <a:ext cx="1174902" cy="1188720"/>
          </a:xfrm>
          <a:prstGeom prst="ellipse">
            <a:avLst/>
          </a:prstGeom>
        </p:spPr>
      </p:pic>
      <p:pic>
        <p:nvPicPr>
          <p:cNvPr id="27" name="MsPham-0936082789">
            <a:extLst>
              <a:ext uri="{FF2B5EF4-FFF2-40B4-BE49-F238E27FC236}">
                <a16:creationId xmlns:a16="http://schemas.microsoft.com/office/drawing/2014/main" id="{8C01EB46-8A95-41B2-5603-BBC38CC59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8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C14BB02F-DC2D-8C3F-7C80-87B92758C1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D8832F4F-7C95-9C77-1C4C-401281AAFD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4133" y="3997954"/>
            <a:ext cx="2962533" cy="43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sPham-0936082789">
            <a:extLst>
              <a:ext uri="{FF2B5EF4-FFF2-40B4-BE49-F238E27FC236}">
                <a16:creationId xmlns:a16="http://schemas.microsoft.com/office/drawing/2014/main" id="{2E8C1701-1A4E-83BE-F92C-F6AAA0DB5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4E1C2221-A227-EDB2-E35E-04208E400AC8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When’s your birthday?</a:t>
            </a:r>
          </a:p>
        </p:txBody>
      </p:sp>
      <p:sp>
        <p:nvSpPr>
          <p:cNvPr id="55" name="MsPham-0936082789"/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in December.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MsPham-0936082789"/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in February.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MsPham-0936082789"/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in August.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MsPham-09360827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4667094"/>
            <a:ext cx="1188720" cy="1188720"/>
          </a:xfrm>
          <a:prstGeom prst="ellipse">
            <a:avLst/>
          </a:prstGeom>
        </p:spPr>
      </p:pic>
      <p:pic>
        <p:nvPicPr>
          <p:cNvPr id="62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75637"/>
            <a:ext cx="1174902" cy="1188720"/>
          </a:xfrm>
          <a:prstGeom prst="ellipse">
            <a:avLst/>
          </a:prstGeom>
        </p:spPr>
      </p:pic>
      <p:pic>
        <p:nvPicPr>
          <p:cNvPr id="63" name="MsPham-09360827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21728"/>
            <a:ext cx="1174902" cy="1188720"/>
          </a:xfrm>
          <a:prstGeom prst="ellipse">
            <a:avLst/>
          </a:prstGeom>
        </p:spPr>
      </p:pic>
      <p:pic>
        <p:nvPicPr>
          <p:cNvPr id="64" name="MsPham-09360827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B27CE583-969F-8235-6E72-1045B96D9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07496CB9-556D-0921-DA04-2685DA313B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6939" y="3997954"/>
            <a:ext cx="2936920" cy="4354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2B2B9-BC97-FBA2-6467-C6B08A75BCE8}"/>
              </a:ext>
            </a:extLst>
          </p:cNvPr>
          <p:cNvSpPr/>
          <p:nvPr/>
        </p:nvSpPr>
        <p:spPr>
          <a:xfrm>
            <a:off x="3352800" y="4381500"/>
            <a:ext cx="2286000" cy="28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C07E393-78E7-A522-BE48-3D8EB1E64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306960" cy="10287000"/>
          </a:xfrm>
          <a:prstGeom prst="rect">
            <a:avLst/>
          </a:prstGeom>
          <a:ln>
            <a:noFill/>
          </a:ln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24EA5660-C3D4-8834-C4D6-254ED05FC99A}"/>
              </a:ext>
            </a:extLst>
          </p:cNvPr>
          <p:cNvSpPr/>
          <p:nvPr/>
        </p:nvSpPr>
        <p:spPr>
          <a:xfrm>
            <a:off x="1080890" y="1306283"/>
            <a:ext cx="7696527" cy="8086084"/>
          </a:xfrm>
          <a:prstGeom prst="rect">
            <a:avLst/>
          </a:prstGeom>
          <a:solidFill>
            <a:schemeClr val="bg1"/>
          </a:solidFill>
          <a:ln w="57150">
            <a:solidFill>
              <a:srgbClr val="F36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 to eat?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86C911A0-897E-1EF4-73D2-A6922A91F4BA}"/>
              </a:ext>
            </a:extLst>
          </p:cNvPr>
          <p:cNvSpPr/>
          <p:nvPr/>
        </p:nvSpPr>
        <p:spPr>
          <a:xfrm>
            <a:off x="9577648" y="1249551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some jelly.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B5E24FE3-8395-B5EA-5944-E4A17788116D}"/>
              </a:ext>
            </a:extLst>
          </p:cNvPr>
          <p:cNvSpPr/>
          <p:nvPr/>
        </p:nvSpPr>
        <p:spPr>
          <a:xfrm>
            <a:off x="9577648" y="4162354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some juce.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96B253C0-D14C-3EA8-0C6F-D8D042E18186}"/>
              </a:ext>
            </a:extLst>
          </p:cNvPr>
          <p:cNvSpPr/>
          <p:nvPr/>
        </p:nvSpPr>
        <p:spPr>
          <a:xfrm>
            <a:off x="9577648" y="7075158"/>
            <a:ext cx="7356832" cy="2260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some jam.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918A1E88-AEBC-82A7-3E81-78938B00D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7666845"/>
            <a:ext cx="1188720" cy="1188720"/>
          </a:xfrm>
          <a:prstGeom prst="ellipse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45E77DFF-63D8-BE4C-8246-5020FD012A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7" y="1785172"/>
            <a:ext cx="1174902" cy="1188720"/>
          </a:xfrm>
          <a:prstGeom prst="ellipse">
            <a:avLst/>
          </a:prstGeom>
        </p:spPr>
      </p:pic>
      <p:pic>
        <p:nvPicPr>
          <p:cNvPr id="22" name="MsPham-0936082789">
            <a:extLst>
              <a:ext uri="{FF2B5EF4-FFF2-40B4-BE49-F238E27FC236}">
                <a16:creationId xmlns:a16="http://schemas.microsoft.com/office/drawing/2014/main" id="{F8C8243E-42C4-3323-D4C5-FC6AAF983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29" y="4668179"/>
            <a:ext cx="1174902" cy="1188720"/>
          </a:xfrm>
          <a:prstGeom prst="ellipse">
            <a:avLst/>
          </a:prstGeom>
        </p:spPr>
      </p:pic>
      <p:pic>
        <p:nvPicPr>
          <p:cNvPr id="23" name="MsPham-0936082789">
            <a:extLst>
              <a:ext uri="{FF2B5EF4-FFF2-40B4-BE49-F238E27FC236}">
                <a16:creationId xmlns:a16="http://schemas.microsoft.com/office/drawing/2014/main" id="{C3B162B2-0B9F-F839-25F7-ABDC7B9C75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77" y="252167"/>
            <a:ext cx="1902117" cy="1902117"/>
          </a:xfrm>
          <a:prstGeom prst="rect">
            <a:avLst/>
          </a:prstGeom>
        </p:spPr>
      </p:pic>
      <p:pic>
        <p:nvPicPr>
          <p:cNvPr id="24" name="MsPham-0936082789">
            <a:hlinkClick r:id="rId9" action="ppaction://hlinksldjump"/>
            <a:extLst>
              <a:ext uri="{FF2B5EF4-FFF2-40B4-BE49-F238E27FC236}">
                <a16:creationId xmlns:a16="http://schemas.microsoft.com/office/drawing/2014/main" id="{EC6E9355-3D40-77BD-FF7D-2CEC120606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57130" y="8061811"/>
            <a:ext cx="2024047" cy="1749704"/>
          </a:xfrm>
          <a:prstGeom prst="rect">
            <a:avLst/>
          </a:prstGeom>
        </p:spPr>
      </p:pic>
      <p:pic>
        <p:nvPicPr>
          <p:cNvPr id="5" name="MsPham-0936082789" descr="A jar of jam and a glass of liquid&#10;&#10;Description automatically generated with low confidence">
            <a:extLst>
              <a:ext uri="{FF2B5EF4-FFF2-40B4-BE49-F238E27FC236}">
                <a16:creationId xmlns:a16="http://schemas.microsoft.com/office/drawing/2014/main" id="{84DCBB8E-3000-B604-AF57-AAF47C25AC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9257" r="41274" b="2883"/>
          <a:stretch/>
        </p:blipFill>
        <p:spPr>
          <a:xfrm>
            <a:off x="3458864" y="4520003"/>
            <a:ext cx="2885674" cy="354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739</Words>
  <Application>Microsoft Office PowerPoint</Application>
  <PresentationFormat>Custom</PresentationFormat>
  <Paragraphs>168</Paragraphs>
  <Slides>25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.VnAvant</vt:lpstr>
      <vt:lpstr>Snap ITC</vt:lpstr>
      <vt:lpstr>Calibri</vt:lpstr>
      <vt:lpstr>Roboto Condensed</vt:lpstr>
      <vt:lpstr>Wingdings</vt:lpstr>
      <vt:lpstr>Century Gothic</vt:lpstr>
      <vt:lpstr>Algerian</vt:lpstr>
      <vt:lpstr>Script MT Bold</vt:lpstr>
      <vt:lpstr>Joti One</vt:lpstr>
      <vt:lpstr>Arial Black</vt:lpstr>
      <vt:lpstr>Arial</vt:lpstr>
      <vt:lpstr>Berlin Sans FB</vt:lpstr>
      <vt:lpstr>Kirang Haerang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Fun Illustrated Scavenger Hunt Team Building Educational Game Presentation</dc:title>
  <dc:creator>MsPham</dc:creator>
  <cp:lastModifiedBy>Pham Huyen</cp:lastModifiedBy>
  <cp:revision>119</cp:revision>
  <dcterms:created xsi:type="dcterms:W3CDTF">2006-08-16T00:00:00Z</dcterms:created>
  <dcterms:modified xsi:type="dcterms:W3CDTF">2023-06-10T03:41:34Z</dcterms:modified>
  <dc:identifier>DAFhFAq5cvQ</dc:identifier>
</cp:coreProperties>
</file>