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007577229" r:id="rId2"/>
    <p:sldId id="2007577234" r:id="rId3"/>
    <p:sldId id="2007577235" r:id="rId4"/>
    <p:sldId id="2007577230" r:id="rId5"/>
    <p:sldId id="2007577233" r:id="rId6"/>
    <p:sldId id="2007577238" r:id="rId7"/>
    <p:sldId id="2007577236" r:id="rId8"/>
    <p:sldId id="2007577237" r:id="rId9"/>
    <p:sldId id="2007577239" r:id="rId10"/>
    <p:sldId id="2007577240" r:id="rId11"/>
    <p:sldId id="2007577228" r:id="rId12"/>
    <p:sldId id="2007577271" r:id="rId13"/>
    <p:sldId id="2007577241" r:id="rId14"/>
    <p:sldId id="549" r:id="rId15"/>
    <p:sldId id="2007577272" r:id="rId16"/>
    <p:sldId id="2007577267" r:id="rId17"/>
    <p:sldId id="2007577273" r:id="rId18"/>
    <p:sldId id="2007577274" r:id="rId19"/>
    <p:sldId id="2007577275" r:id="rId20"/>
    <p:sldId id="2007577276" r:id="rId21"/>
    <p:sldId id="1182" r:id="rId22"/>
    <p:sldId id="1186" r:id="rId23"/>
    <p:sldId id="1178" r:id="rId24"/>
    <p:sldId id="1183" r:id="rId25"/>
    <p:sldId id="1191" r:id="rId26"/>
    <p:sldId id="1184" r:id="rId27"/>
    <p:sldId id="1185" r:id="rId28"/>
    <p:sldId id="1188" r:id="rId29"/>
    <p:sldId id="1190" r:id="rId30"/>
    <p:sldId id="1189" r:id="rId31"/>
    <p:sldId id="2007577269" r:id="rId32"/>
    <p:sldId id="2007577270" r:id="rId33"/>
    <p:sldId id="2007577268" r:id="rId34"/>
    <p:sldId id="1180" r:id="rId35"/>
    <p:sldId id="2007577277" r:id="rId36"/>
    <p:sldId id="2007577255" r:id="rId37"/>
    <p:sldId id="484" r:id="rId38"/>
    <p:sldId id="2007577260" r:id="rId39"/>
  </p:sldIdLst>
  <p:sldSz cx="24384000" cy="13716000"/>
  <p:notesSz cx="6858000" cy="9144000"/>
  <p:embeddedFontLst>
    <p:embeddedFont>
      <p:font typeface=".VnAvant" panose="020B7200000000000000"/>
      <p:regular r:id="rId41"/>
      <p:bold r:id="rId42"/>
      <p:italic r:id="rId43"/>
      <p:boldItalic r:id="rId44"/>
    </p:embeddedFont>
    <p:embeddedFont>
      <p:font typeface=".VnCooper" panose="020B7200000000000000"/>
      <p:regular r:id="rId45"/>
    </p:embeddedFont>
    <p:embeddedFont>
      <p:font typeface="Arial Rounded MT Bold" panose="020F0704030504030204" pitchFamily="3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Kirang Haerang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3"/>
    <a:srgbClr val="E89B02"/>
    <a:srgbClr val="FDAB07"/>
    <a:srgbClr val="FDB92E"/>
    <a:srgbClr val="F4A302"/>
    <a:srgbClr val="55A6DC"/>
    <a:srgbClr val="FDB92F"/>
    <a:srgbClr val="00BFC3"/>
    <a:srgbClr val="E1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7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5A2C0-D180-4E3F-AD00-0175173AEEDB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153C7-C4D3-43C4-988C-01DE61D83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86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69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5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CA816F0-0553-4C03-4DAB-B9AE56A5575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image" Target="../media/image48.png"/><Relationship Id="rId4" Type="http://schemas.openxmlformats.org/officeDocument/2006/relationships/audio" Target="../media/audio9.wav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5.wav"/><Relationship Id="rId7" Type="http://schemas.openxmlformats.org/officeDocument/2006/relationships/image" Target="../media/image5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2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4.png"/><Relationship Id="rId3" Type="http://schemas.openxmlformats.org/officeDocument/2006/relationships/audio" Target="../media/audio27.wav"/><Relationship Id="rId7" Type="http://schemas.openxmlformats.org/officeDocument/2006/relationships/image" Target="../media/image63.png"/><Relationship Id="rId12" Type="http://schemas.openxmlformats.org/officeDocument/2006/relationships/image" Target="../media/image45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46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3.png"/><Relationship Id="rId3" Type="http://schemas.openxmlformats.org/officeDocument/2006/relationships/audio" Target="../media/audio26.wav"/><Relationship Id="rId7" Type="http://schemas.openxmlformats.org/officeDocument/2006/relationships/image" Target="../media/image63.png"/><Relationship Id="rId12" Type="http://schemas.openxmlformats.org/officeDocument/2006/relationships/image" Target="../media/image44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45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3.png"/><Relationship Id="rId3" Type="http://schemas.openxmlformats.org/officeDocument/2006/relationships/audio" Target="../media/audio27.wav"/><Relationship Id="rId7" Type="http://schemas.openxmlformats.org/officeDocument/2006/relationships/image" Target="../media/image62.png"/><Relationship Id="rId12" Type="http://schemas.openxmlformats.org/officeDocument/2006/relationships/image" Target="../media/image4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2.png"/><Relationship Id="rId3" Type="http://schemas.openxmlformats.org/officeDocument/2006/relationships/audio" Target="../media/audio26.wav"/><Relationship Id="rId7" Type="http://schemas.openxmlformats.org/officeDocument/2006/relationships/image" Target="../media/image62.png"/><Relationship Id="rId12" Type="http://schemas.openxmlformats.org/officeDocument/2006/relationships/image" Target="../media/image46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2.png"/><Relationship Id="rId3" Type="http://schemas.openxmlformats.org/officeDocument/2006/relationships/audio" Target="../media/audio27.wav"/><Relationship Id="rId7" Type="http://schemas.openxmlformats.org/officeDocument/2006/relationships/image" Target="../media/image62.png"/><Relationship Id="rId12" Type="http://schemas.openxmlformats.org/officeDocument/2006/relationships/image" Target="../media/image4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2.png"/><Relationship Id="rId3" Type="http://schemas.openxmlformats.org/officeDocument/2006/relationships/audio" Target="../media/audio26.wav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4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64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audio" Target="../media/audio26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59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0.png"/><Relationship Id="rId3" Type="http://schemas.openxmlformats.org/officeDocument/2006/relationships/audio" Target="../media/audio27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5" Type="http://schemas.openxmlformats.org/officeDocument/2006/relationships/image" Target="../media/image43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audio" Target="../media/audio27.wav"/><Relationship Id="rId7" Type="http://schemas.openxmlformats.org/officeDocument/2006/relationships/image" Target="../media/image63.png"/><Relationship Id="rId12" Type="http://schemas.openxmlformats.org/officeDocument/2006/relationships/image" Target="../media/image60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9.png"/><Relationship Id="rId5" Type="http://schemas.openxmlformats.org/officeDocument/2006/relationships/image" Target="../media/image61.png"/><Relationship Id="rId15" Type="http://schemas.openxmlformats.org/officeDocument/2006/relationships/image" Target="../media/image46.png"/><Relationship Id="rId10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audio" Target="../media/audio27.wav"/><Relationship Id="rId7" Type="http://schemas.openxmlformats.org/officeDocument/2006/relationships/image" Target="../media/image62.png"/><Relationship Id="rId12" Type="http://schemas.openxmlformats.org/officeDocument/2006/relationships/image" Target="../media/image60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9.png"/><Relationship Id="rId5" Type="http://schemas.openxmlformats.org/officeDocument/2006/relationships/image" Target="../media/image64.png"/><Relationship Id="rId15" Type="http://schemas.openxmlformats.org/officeDocument/2006/relationships/image" Target="../media/image51.png"/><Relationship Id="rId10" Type="http://schemas.openxmlformats.org/officeDocument/2006/relationships/image" Target="../media/image66.png"/><Relationship Id="rId4" Type="http://schemas.openxmlformats.org/officeDocument/2006/relationships/image" Target="../media/image54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openxmlformats.org/officeDocument/2006/relationships/audio" Target="../media/audio27.wav"/><Relationship Id="rId7" Type="http://schemas.openxmlformats.org/officeDocument/2006/relationships/image" Target="../media/image63.png"/><Relationship Id="rId12" Type="http://schemas.openxmlformats.org/officeDocument/2006/relationships/image" Target="../media/image60.png"/><Relationship Id="rId2" Type="http://schemas.openxmlformats.org/officeDocument/2006/relationships/audio" Target="../media/audio26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59.png"/><Relationship Id="rId5" Type="http://schemas.openxmlformats.org/officeDocument/2006/relationships/image" Target="../media/image61.png"/><Relationship Id="rId15" Type="http://schemas.openxmlformats.org/officeDocument/2006/relationships/image" Target="../media/image46.png"/><Relationship Id="rId10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0.png"/><Relationship Id="rId3" Type="http://schemas.openxmlformats.org/officeDocument/2006/relationships/audio" Target="../media/audio26.wav"/><Relationship Id="rId7" Type="http://schemas.openxmlformats.org/officeDocument/2006/relationships/image" Target="../media/image63.png"/><Relationship Id="rId12" Type="http://schemas.openxmlformats.org/officeDocument/2006/relationships/image" Target="../media/image64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0.png"/><Relationship Id="rId5" Type="http://schemas.openxmlformats.org/officeDocument/2006/relationships/image" Target="../media/image61.png"/><Relationship Id="rId15" Type="http://schemas.openxmlformats.org/officeDocument/2006/relationships/image" Target="../media/image44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74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0.png"/><Relationship Id="rId7" Type="http://schemas.openxmlformats.org/officeDocument/2006/relationships/image" Target="../media/image4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10" Type="http://schemas.openxmlformats.org/officeDocument/2006/relationships/image" Target="../media/image67.png"/><Relationship Id="rId4" Type="http://schemas.openxmlformats.org/officeDocument/2006/relationships/image" Target="../media/image72.pn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34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DB9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423" t="-3968" r="4561" b="72042"/>
          <a:stretch/>
        </p:blipFill>
        <p:spPr>
          <a:xfrm>
            <a:off x="-1905000" y="-990599"/>
            <a:ext cx="26499410" cy="149872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6644708" y="834673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89830" y="-228607"/>
            <a:ext cx="2969577" cy="29695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2C94A-FF74-1461-C6F7-2652922AD29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087" y="1246534"/>
            <a:ext cx="1678338" cy="1085579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E4ABD6-A68F-A226-D318-5B63D19CCC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02176" y="594999"/>
            <a:ext cx="4806164" cy="165812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A464308-E6F0-36C8-1E82-3E67AF52AF88}"/>
              </a:ext>
            </a:extLst>
          </p:cNvPr>
          <p:cNvGrpSpPr/>
          <p:nvPr/>
        </p:nvGrpSpPr>
        <p:grpSpPr>
          <a:xfrm>
            <a:off x="8211515" y="9901205"/>
            <a:ext cx="9042400" cy="1051194"/>
            <a:chOff x="8517469" y="8626817"/>
            <a:chExt cx="9042400" cy="1051194"/>
          </a:xfrm>
        </p:grpSpPr>
        <p:grpSp>
          <p:nvGrpSpPr>
            <p:cNvPr id="9" name="Group 9"/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Google Shape;1587;p38">
              <a:extLst>
                <a:ext uri="{FF2B5EF4-FFF2-40B4-BE49-F238E27FC236}">
                  <a16:creationId xmlns:a16="http://schemas.microsoft.com/office/drawing/2014/main" id="{FC05BE06-0C0A-0857-5B74-4D12399073E2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(1.2.3)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5801405" y="4920301"/>
            <a:ext cx="13414288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Things </a:t>
            </a:r>
          </a:p>
          <a:p>
            <a:pPr algn="ctr">
              <a:lnSpc>
                <a:spcPts val="16392"/>
              </a:lnSpc>
            </a:pPr>
            <a:r>
              <a:rPr lang="en-US" sz="160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rPr>
              <a:t>we can do</a:t>
            </a:r>
            <a:endParaRPr lang="en-US" sz="276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9A817E-F08F-3BFE-5BE5-3C26E8A7F08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4958" r="70737"/>
          <a:stretch/>
        </p:blipFill>
        <p:spPr>
          <a:xfrm flipH="1">
            <a:off x="15907914" y="4920301"/>
            <a:ext cx="8476086" cy="942464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5F51F65-6C64-349B-CFB1-D03DD07C044E}"/>
              </a:ext>
            </a:extLst>
          </p:cNvPr>
          <p:cNvGrpSpPr/>
          <p:nvPr/>
        </p:nvGrpSpPr>
        <p:grpSpPr>
          <a:xfrm>
            <a:off x="2179054" y="98877"/>
            <a:ext cx="1504863" cy="4224432"/>
            <a:chOff x="4161631" y="4028513"/>
            <a:chExt cx="975936" cy="2739635"/>
          </a:xfrm>
        </p:grpSpPr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60D150B8-175E-9B58-D728-5DB41DD8FE10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0" name="MsPham-0936082789">
              <a:extLst>
                <a:ext uri="{FF2B5EF4-FFF2-40B4-BE49-F238E27FC236}">
                  <a16:creationId xmlns:a16="http://schemas.microsoft.com/office/drawing/2014/main" id="{25E69850-077A-9892-D12A-839B1122C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292378" y="5922959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32B5996-2FCA-2CB0-2555-1A3B65B75133}"/>
              </a:ext>
            </a:extLst>
          </p:cNvPr>
          <p:cNvGrpSpPr/>
          <p:nvPr/>
        </p:nvGrpSpPr>
        <p:grpSpPr>
          <a:xfrm>
            <a:off x="171041" y="2723415"/>
            <a:ext cx="6625821" cy="8318145"/>
            <a:chOff x="762000" y="2056823"/>
            <a:chExt cx="6625821" cy="8318145"/>
          </a:xfrm>
        </p:grpSpPr>
        <p:pic>
          <p:nvPicPr>
            <p:cNvPr id="27" name="Picture 2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78DBEB6-C491-75CD-A096-C9B2C2B3A1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5"/>
            <a:stretch/>
          </p:blipFill>
          <p:spPr>
            <a:xfrm>
              <a:off x="762000" y="2056823"/>
              <a:ext cx="6202078" cy="8318145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42BE399-8240-E385-0750-837271B13CC7}"/>
                </a:ext>
              </a:extLst>
            </p:cNvPr>
            <p:cNvGrpSpPr/>
            <p:nvPr/>
          </p:nvGrpSpPr>
          <p:grpSpPr>
            <a:xfrm>
              <a:off x="4911394" y="4051177"/>
              <a:ext cx="1160520" cy="3860023"/>
              <a:chOff x="22944590" y="11311564"/>
              <a:chExt cx="576320" cy="1916907"/>
            </a:xfrm>
          </p:grpSpPr>
          <p:pic>
            <p:nvPicPr>
              <p:cNvPr id="30" name="MsPham-0936082789">
                <a:extLst>
                  <a:ext uri="{FF2B5EF4-FFF2-40B4-BE49-F238E27FC236}">
                    <a16:creationId xmlns:a16="http://schemas.microsoft.com/office/drawing/2014/main" id="{79EA2DEB-B7AC-AA6E-3D41-EA7A17D72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44" t="11302" r="65509" b="71599"/>
              <a:stretch/>
            </p:blipFill>
            <p:spPr bwMode="auto">
              <a:xfrm rot="20625749">
                <a:off x="22944590" y="12803321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MsPham-0936082789">
                <a:extLst>
                  <a:ext uri="{FF2B5EF4-FFF2-40B4-BE49-F238E27FC236}">
                    <a16:creationId xmlns:a16="http://schemas.microsoft.com/office/drawing/2014/main" id="{1588AA85-1DA5-2C97-86C3-BC3294407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866" t="9629" r="10487" b="73272"/>
              <a:stretch/>
            </p:blipFill>
            <p:spPr bwMode="auto">
              <a:xfrm rot="20625749">
                <a:off x="23171680" y="11311564"/>
                <a:ext cx="349230" cy="425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8D90D87-D2E0-621B-45DE-263189D7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011983" y="8345227"/>
              <a:ext cx="1375838" cy="1375838"/>
            </a:xfrm>
            <a:prstGeom prst="rect">
              <a:avLst/>
            </a:prstGeom>
          </p:spPr>
        </p:pic>
      </p:grpSp>
      <p:sp>
        <p:nvSpPr>
          <p:cNvPr id="21" name="Google Shape;1586;p38">
            <a:extLst>
              <a:ext uri="{FF2B5EF4-FFF2-40B4-BE49-F238E27FC236}">
                <a16:creationId xmlns:a16="http://schemas.microsoft.com/office/drawing/2014/main" id="{2484423E-6090-C046-41DA-742556953BCB}"/>
              </a:ext>
            </a:extLst>
          </p:cNvPr>
          <p:cNvSpPr txBox="1">
            <a:spLocks/>
          </p:cNvSpPr>
          <p:nvPr/>
        </p:nvSpPr>
        <p:spPr>
          <a:xfrm>
            <a:off x="4053020" y="2679585"/>
            <a:ext cx="6779200" cy="19738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5</a:t>
            </a:r>
            <a:endParaRPr lang="en-US" sz="8534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4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diều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fly a kite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A1126CE-0E8E-E8D0-05BE-85B2661BB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4719592" y="3560617"/>
            <a:ext cx="5638800" cy="730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3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574754" y="3993916"/>
            <a:ext cx="3202040" cy="2274163"/>
            <a:chOff x="-5351220" y="3027800"/>
            <a:chExt cx="1913748" cy="135919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-5351220" y="3027800"/>
              <a:ext cx="704366" cy="3127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880223" y="3944240"/>
              <a:ext cx="442751" cy="442751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267200" y="22191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ride a bike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267200" y="58514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play the piano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267200" y="40352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ride a horse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267200" y="76675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play the guitar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535832" y="533400"/>
            <a:ext cx="18426896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8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12425680" y="22191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Đạp xe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12425680" y="58514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đàn piano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12425680" y="40352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Cưỡi ngựa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12425680" y="76675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đàn ghita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09051628-FD4D-D6C7-CA53-125A7DD59C9D}"/>
              </a:ext>
            </a:extLst>
          </p:cNvPr>
          <p:cNvSpPr txBox="1">
            <a:spLocks/>
          </p:cNvSpPr>
          <p:nvPr/>
        </p:nvSpPr>
        <p:spPr>
          <a:xfrm>
            <a:off x="4267200" y="94837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skip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194D499-058B-D128-28D1-C45994F8050C}"/>
              </a:ext>
            </a:extLst>
          </p:cNvPr>
          <p:cNvSpPr txBox="1">
            <a:spLocks/>
          </p:cNvSpPr>
          <p:nvPr/>
        </p:nvSpPr>
        <p:spPr>
          <a:xfrm>
            <a:off x="12425680" y="948374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Nhảy dây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F9927F6-DEC5-9783-E7D8-C3DD86652FE8}"/>
              </a:ext>
            </a:extLst>
          </p:cNvPr>
          <p:cNvSpPr txBox="1">
            <a:spLocks/>
          </p:cNvSpPr>
          <p:nvPr/>
        </p:nvSpPr>
        <p:spPr>
          <a:xfrm>
            <a:off x="4267200" y="112998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fly a kite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9BBD894-4E70-CAE5-16E4-65FBA1ADEEA9}"/>
              </a:ext>
            </a:extLst>
          </p:cNvPr>
          <p:cNvSpPr txBox="1">
            <a:spLocks/>
          </p:cNvSpPr>
          <p:nvPr/>
        </p:nvSpPr>
        <p:spPr>
          <a:xfrm>
            <a:off x="12425680" y="11299890"/>
            <a:ext cx="758952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Thả diều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C7472015-CC32-307F-1967-EB8C6041E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>
            <a:off x="17322436" y="10066616"/>
            <a:ext cx="2138349" cy="27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EEF4CF5-99BD-067A-51B1-0DE375BA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911" y="8789565"/>
            <a:ext cx="1601973" cy="227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DDE3F4E7-D9A9-2207-375C-0C80DCEFE5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755"/>
          <a:stretch/>
        </p:blipFill>
        <p:spPr>
          <a:xfrm>
            <a:off x="18391611" y="7177887"/>
            <a:ext cx="2368937" cy="1921075"/>
          </a:xfrm>
          <a:prstGeom prst="rect">
            <a:avLst/>
          </a:prstGeom>
        </p:spPr>
      </p:pic>
      <p:pic>
        <p:nvPicPr>
          <p:cNvPr id="16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101DCFE0-2D1E-6F4B-7846-202E818371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816" y="2995672"/>
            <a:ext cx="1790136" cy="2168667"/>
          </a:xfrm>
          <a:prstGeom prst="rect">
            <a:avLst/>
          </a:prstGeom>
        </p:spPr>
      </p:pic>
      <p:pic>
        <p:nvPicPr>
          <p:cNvPr id="25" name="MsPham-0936082789" descr="A cartoon of a child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F69E530B-DB91-5E4E-01F4-7BB7AC6686F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1" t="1616" r="25568" b="15180"/>
          <a:stretch/>
        </p:blipFill>
        <p:spPr>
          <a:xfrm>
            <a:off x="15608730" y="755559"/>
            <a:ext cx="2129974" cy="2709110"/>
          </a:xfrm>
          <a:prstGeom prst="rect">
            <a:avLst/>
          </a:prstGeom>
        </p:spPr>
      </p:pic>
      <p:pic>
        <p:nvPicPr>
          <p:cNvPr id="26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CD90DD33-5702-3A3F-E5AE-E19D145DA0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8918967" y="4981377"/>
            <a:ext cx="2478641" cy="212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2" grpId="0"/>
      <p:bldP spid="12" grpId="1"/>
      <p:bldP spid="18" grpId="0"/>
      <p:bldP spid="19" grpId="0"/>
      <p:bldP spid="20" grpId="0"/>
      <p:bldP spid="21" grpId="0"/>
      <p:bldP spid="2" grpId="0"/>
      <p:bldP spid="2" grpId="1"/>
      <p:bldP spid="4" grpId="0"/>
      <p:bldP spid="6" grpId="0"/>
      <p:bldP spid="6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74F085-AAA0-B153-498E-A0BD88A8F7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3078152"/>
            <a:ext cx="22703472" cy="7559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0D9525-D2AC-B9CA-F3BC-54E5A749C4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7841" t="85512" r="12245" b="3633"/>
          <a:stretch/>
        </p:blipFill>
        <p:spPr>
          <a:xfrm>
            <a:off x="18358338" y="9542585"/>
            <a:ext cx="2250831" cy="820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DB728B-4B43-5166-DD21-7067C6B0F6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662" t="13558" r="8424" b="76207"/>
          <a:stretch/>
        </p:blipFill>
        <p:spPr>
          <a:xfrm>
            <a:off x="19225846" y="4103077"/>
            <a:ext cx="2250831" cy="773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5BB0A1-508A-84AF-1D2D-114C371A02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181" t="842" r="20507" b="83031"/>
          <a:stretch/>
        </p:blipFill>
        <p:spPr>
          <a:xfrm>
            <a:off x="14349046" y="3141785"/>
            <a:ext cx="4384431" cy="121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F4CB16-C249-226B-7385-2AC173710C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33" t="20220" r="67444" b="68756"/>
          <a:stretch/>
        </p:blipFill>
        <p:spPr>
          <a:xfrm>
            <a:off x="5824330" y="4606724"/>
            <a:ext cx="2252870" cy="833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22EFE-8A0B-59C9-7B69-9B1DC1417A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33" t="6657" r="76170" b="82255"/>
          <a:stretch/>
        </p:blipFill>
        <p:spPr>
          <a:xfrm>
            <a:off x="2895600" y="3581401"/>
            <a:ext cx="3200400" cy="838200"/>
          </a:xfrm>
          <a:prstGeom prst="rect">
            <a:avLst/>
          </a:prstGeom>
        </p:spPr>
      </p:pic>
      <p:pic>
        <p:nvPicPr>
          <p:cNvPr id="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84F1B78-ADF5-B007-DD0B-2ECF97AAEE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95" y="10667664"/>
            <a:ext cx="1177869" cy="1167801"/>
          </a:xfrm>
          <a:prstGeom prst="rect">
            <a:avLst/>
          </a:prstGeom>
        </p:spPr>
      </p:pic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D5651E8-A0BB-4379-7515-4506FC0D5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869" y="10701480"/>
            <a:ext cx="1177869" cy="116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4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Structure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4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C57C1C-E136-E25D-7F5E-8E5AA7AA9D07}"/>
              </a:ext>
            </a:extLst>
          </p:cNvPr>
          <p:cNvGrpSpPr/>
          <p:nvPr/>
        </p:nvGrpSpPr>
        <p:grpSpPr>
          <a:xfrm>
            <a:off x="17291822" y="6920718"/>
            <a:ext cx="2585561" cy="1605347"/>
            <a:chOff x="3709758" y="3204070"/>
            <a:chExt cx="1768014" cy="109774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6614630C-6F3A-2008-F718-5DF3828A2016}"/>
                </a:ext>
              </a:extLst>
            </p:cNvPr>
            <p:cNvSpPr txBox="1"/>
            <p:nvPr/>
          </p:nvSpPr>
          <p:spPr>
            <a:xfrm>
              <a:off x="3709758" y="3733572"/>
              <a:ext cx="1299143" cy="56823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744801FF-BAE8-CD28-CFC3-8A11D4AD5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7" name="Mspham-0936082789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2211549" y="494519"/>
            <a:ext cx="17752851" cy="1425511"/>
            <a:chOff x="1105774" y="247259"/>
            <a:chExt cx="8876425" cy="712755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1642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1" tIns="182851" rIns="182851" bIns="18285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5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có thể làm gì hay không: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82851" tIns="182851" rIns="182851" bIns="18285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6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752600" y="5415143"/>
            <a:ext cx="4290851" cy="1101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867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5867">
                <a:solidFill>
                  <a:srgbClr val="002060"/>
                </a:solidFill>
                <a:latin typeface="Century Gothic" panose="020B0502020202020204" pitchFamily="34" charset="0"/>
              </a:rPr>
              <a:t>:  </a:t>
            </a:r>
            <a:endParaRPr lang="en-US" sz="58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C72A76D-BBA6-E9A2-5D99-D13313970358}"/>
              </a:ext>
            </a:extLst>
          </p:cNvPr>
          <p:cNvSpPr/>
          <p:nvPr/>
        </p:nvSpPr>
        <p:spPr>
          <a:xfrm>
            <a:off x="3491709" y="4953000"/>
            <a:ext cx="9005091" cy="1771537"/>
          </a:xfrm>
          <a:prstGeom prst="wedgeRoundRectCallout">
            <a:avLst>
              <a:gd name="adj1" fmla="val 55878"/>
              <a:gd name="adj2" fmla="val -7366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you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ride a bike?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85695D2E-71A0-6D16-1B49-CD111C6B813C}"/>
              </a:ext>
            </a:extLst>
          </p:cNvPr>
          <p:cNvSpPr/>
          <p:nvPr/>
        </p:nvSpPr>
        <p:spPr>
          <a:xfrm>
            <a:off x="9525000" y="6904867"/>
            <a:ext cx="4908022" cy="1621198"/>
          </a:xfrm>
          <a:prstGeom prst="wedgeRoundRectCallout">
            <a:avLst>
              <a:gd name="adj1" fmla="val 60289"/>
              <a:gd name="adj2" fmla="val -29534"/>
              <a:gd name="adj3" fmla="val 16667"/>
            </a:avLst>
          </a:prstGeom>
          <a:noFill/>
          <a:ln>
            <a:solidFill>
              <a:srgbClr val="008F92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Yes, </a:t>
            </a:r>
            <a:r>
              <a:rPr lang="en-US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can.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28CDE4CB-E902-CDBA-66AF-82FE7CD1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018" y="5392908"/>
            <a:ext cx="7175182" cy="3633989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3" name="Mspham-0936082789">
            <a:extLst>
              <a:ext uri="{FF2B5EF4-FFF2-40B4-BE49-F238E27FC236}">
                <a16:creationId xmlns:a16="http://schemas.microsoft.com/office/drawing/2014/main" id="{11DE2968-E89D-862C-9CD3-E78070C1D077}"/>
              </a:ext>
            </a:extLst>
          </p:cNvPr>
          <p:cNvPicPr/>
          <p:nvPr/>
        </p:nvPicPr>
        <p:blipFill rotWithShape="1">
          <a:blip r:embed="rId4" cstate="print"/>
          <a:srcRect l="20069" t="2700" r="13342" b="47880"/>
          <a:stretch/>
        </p:blipFill>
        <p:spPr>
          <a:xfrm>
            <a:off x="13140952" y="5763760"/>
            <a:ext cx="872275" cy="91571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9896C-9BD8-4422-A1AB-C36F7930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2395904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DD9B3-2547-C7DA-61F8-DDF1D0052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42531" y="2428875"/>
            <a:ext cx="7248525" cy="4429125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D81F-DA45-13E5-0FA8-BB11E186B8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2604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9C1C-D5B3-E263-D4B5-24E161DBD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42531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3886742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12039600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3921911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12074769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4881005" y="6491654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13030932" y="6471139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4881005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13030932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12760569" y="873377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9893544" y="20939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9857984" y="137160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291056" y="1193651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291056" y="1429621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6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ride a bike?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Yes,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70" y="10464952"/>
            <a:ext cx="1335964" cy="1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33911B-3A44-D837-791E-B5AC2B678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6" t="3920" r="40342" b="65179"/>
          <a:stretch/>
        </p:blipFill>
        <p:spPr bwMode="auto">
          <a:xfrm flipH="1">
            <a:off x="16896666" y="11132934"/>
            <a:ext cx="1371600" cy="1371600"/>
          </a:xfrm>
          <a:prstGeom prst="ellipse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D4E9FB3-A697-E81E-1B15-6F176F792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063" y="3059861"/>
            <a:ext cx="9154013" cy="560548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873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E68550-0369-1BF6-4826-9C5AC1C35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3" y="2971800"/>
            <a:ext cx="9087453" cy="555278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ride a horse?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No,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can’t.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BCB6EF-6291-0FF5-1841-FC65FF93E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2" t="14726" r="62076" b="29202"/>
          <a:stretch/>
        </p:blipFill>
        <p:spPr>
          <a:xfrm>
            <a:off x="5867400" y="10741029"/>
            <a:ext cx="1073883" cy="1073883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2AF6C-8A5C-A00C-13A3-0190CE9C5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27" t="35808" r="-1994" b="28384"/>
          <a:stretch/>
        </p:blipFill>
        <p:spPr>
          <a:xfrm>
            <a:off x="16878300" y="11771498"/>
            <a:ext cx="682260" cy="685800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</p:spTree>
    <p:extLst>
      <p:ext uri="{BB962C8B-B14F-4D97-AF65-F5344CB8AC3E}">
        <p14:creationId xmlns:p14="http://schemas.microsoft.com/office/powerpoint/2010/main" val="16478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play the piano?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Yes,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38A94-1B86-57CD-2D66-393D527F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2423" y="2971800"/>
            <a:ext cx="9014195" cy="5519862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73A1BEF-5F7C-0022-5064-5DD291DE446F}"/>
              </a:ext>
            </a:extLst>
          </p:cNvPr>
          <p:cNvPicPr/>
          <p:nvPr/>
        </p:nvPicPr>
        <p:blipFill rotWithShape="1">
          <a:blip r:embed="rId6" cstate="print"/>
          <a:srcRect l="20069" t="2700" r="13342" b="47880"/>
          <a:stretch/>
        </p:blipFill>
        <p:spPr>
          <a:xfrm flipH="1">
            <a:off x="17068800" y="11309072"/>
            <a:ext cx="1338978" cy="140565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03E491-C560-9C3D-D239-761594301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435" y="10729531"/>
            <a:ext cx="1405659" cy="140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10818954" y="4592587"/>
            <a:ext cx="2844069" cy="1682767"/>
            <a:chOff x="3709758" y="3204070"/>
            <a:chExt cx="1768014" cy="10460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181059" cy="51658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C2CDF29-5777-8105-B706-012E3A6185B1}"/>
              </a:ext>
            </a:extLst>
          </p:cNvPr>
          <p:cNvSpPr txBox="1">
            <a:spLocks/>
          </p:cNvSpPr>
          <p:nvPr/>
        </p:nvSpPr>
        <p:spPr>
          <a:xfrm>
            <a:off x="7505700" y="10322636"/>
            <a:ext cx="9372600" cy="1097280"/>
          </a:xfrm>
          <a:prstGeom prst="wedgeRoundRectCallout">
            <a:avLst>
              <a:gd name="adj1" fmla="val -57486"/>
              <a:gd name="adj2" fmla="val -559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Can </a:t>
            </a:r>
            <a:r>
              <a:rPr lang="en-US" sz="5400">
                <a:solidFill>
                  <a:srgbClr val="FF0000"/>
                </a:solidFill>
              </a:rPr>
              <a:t>you</a:t>
            </a:r>
            <a:r>
              <a:rPr lang="en-US" sz="5400"/>
              <a:t> play the guitar?</a:t>
            </a:r>
            <a:endParaRPr lang="en-US" sz="54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F13C03-301F-5950-3AA8-C9F2AF832B3E}"/>
              </a:ext>
            </a:extLst>
          </p:cNvPr>
          <p:cNvSpPr txBox="1">
            <a:spLocks/>
          </p:cNvSpPr>
          <p:nvPr/>
        </p:nvSpPr>
        <p:spPr>
          <a:xfrm>
            <a:off x="10818954" y="11800916"/>
            <a:ext cx="5602122" cy="1097280"/>
          </a:xfrm>
          <a:prstGeom prst="wedgeRoundRectCallout">
            <a:avLst>
              <a:gd name="adj1" fmla="val 61068"/>
              <a:gd name="adj2" fmla="val 2306"/>
              <a:gd name="adj3" fmla="val 16667"/>
            </a:avLst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5400"/>
              <a:t>No, </a:t>
            </a:r>
            <a:r>
              <a:rPr lang="en-US" sz="5400">
                <a:solidFill>
                  <a:srgbClr val="FF0000"/>
                </a:solidFill>
              </a:rPr>
              <a:t>I</a:t>
            </a:r>
            <a:r>
              <a:rPr lang="en-US" sz="5400"/>
              <a:t> can’t.</a:t>
            </a:r>
            <a:endParaRPr lang="en-US" sz="5400" dirty="0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2851225-7A58-8194-5B93-B049BDAA97B4}"/>
              </a:ext>
            </a:extLst>
          </p:cNvPr>
          <p:cNvSpPr txBox="1">
            <a:spLocks/>
          </p:cNvSpPr>
          <p:nvPr/>
        </p:nvSpPr>
        <p:spPr>
          <a:xfrm>
            <a:off x="5276023" y="2808942"/>
            <a:ext cx="822960" cy="82296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0904F2-EDFF-B5CE-D782-79D11406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70" y="10464952"/>
            <a:ext cx="1335964" cy="133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4136B1-FA61-4251-52FC-BDD11AF16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902" y="3099924"/>
            <a:ext cx="9014195" cy="5519862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8508E94-13EB-937B-379F-F4C65F9957C6}"/>
              </a:ext>
            </a:extLst>
          </p:cNvPr>
          <p:cNvSpPr txBox="1">
            <a:spLocks/>
          </p:cNvSpPr>
          <p:nvPr/>
        </p:nvSpPr>
        <p:spPr>
          <a:xfrm>
            <a:off x="9208208" y="8316950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2D06E-6890-ADC8-A9A6-348D43D043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86" t="18917" r="1383" b="22254"/>
          <a:stretch/>
        </p:blipFill>
        <p:spPr>
          <a:xfrm>
            <a:off x="16880898" y="11052393"/>
            <a:ext cx="1580422" cy="1497046"/>
          </a:xfrm>
          <a:prstGeom prst="ellipse">
            <a:avLst/>
          </a:prstGeom>
          <a:noFill/>
          <a:ln>
            <a:solidFill>
              <a:srgbClr val="FFFAC0"/>
            </a:solidFill>
          </a:ln>
        </p:spPr>
      </p:pic>
    </p:spTree>
    <p:extLst>
      <p:ext uri="{BB962C8B-B14F-4D97-AF65-F5344CB8AC3E}">
        <p14:creationId xmlns:p14="http://schemas.microsoft.com/office/powerpoint/2010/main" val="278192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7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09CB64D-0318-7415-17D4-FAA8441E72CD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A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7B81A7B0-2AC0-292B-FA64-35A83354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11234" y="-97277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97C61EA-104F-3240-0731-FD24A954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76016" y="10114234"/>
            <a:ext cx="4351194" cy="4965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39E7F9A-DCE4-779C-CD2A-9FFD7553E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230794">
            <a:off x="-1694755" y="-1985624"/>
            <a:ext cx="4351194" cy="49657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C5F527-6250-EC91-E74E-FE02EDADB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89223">
            <a:off x="-1055090" y="9356985"/>
            <a:ext cx="3553391" cy="330788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EE45926-3EF9-25CD-BB59-4D9B1E776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016302">
            <a:off x="21855925" y="1736484"/>
            <a:ext cx="3553391" cy="330788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2F07D5A-AB95-FCBF-0685-1D3752F8D04C}"/>
              </a:ext>
            </a:extLst>
          </p:cNvPr>
          <p:cNvGrpSpPr/>
          <p:nvPr/>
        </p:nvGrpSpPr>
        <p:grpSpPr>
          <a:xfrm>
            <a:off x="10492971" y="7553625"/>
            <a:ext cx="3038010" cy="3902894"/>
            <a:chOff x="4067088" y="3183324"/>
            <a:chExt cx="995440" cy="127882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11FFBF2-974E-81B6-C832-305755E04B32}"/>
                </a:ext>
              </a:extLst>
            </p:cNvPr>
            <p:cNvSpPr txBox="1"/>
            <p:nvPr/>
          </p:nvSpPr>
          <p:spPr>
            <a:xfrm>
              <a:off x="4067088" y="4028513"/>
              <a:ext cx="995440" cy="43364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4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3A8C7AA3-9052-9F82-D205-0B382387F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47141A-D26B-1947-11F6-67A9894B4A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8881" y="5193011"/>
            <a:ext cx="11862288" cy="7895973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07D5063-0B2E-D382-AC09-2FDD6E18C046}"/>
              </a:ext>
            </a:extLst>
          </p:cNvPr>
          <p:cNvSpPr txBox="1"/>
          <p:nvPr/>
        </p:nvSpPr>
        <p:spPr>
          <a:xfrm>
            <a:off x="2563175" y="4035621"/>
            <a:ext cx="18897601" cy="4534977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14937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92656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69896C-9BD8-4422-A1AB-C36F7930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604" y="2395904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DD9B3-2547-C7DA-61F8-DDF1D0052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2531" y="2428875"/>
            <a:ext cx="7248525" cy="4429125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2D81F-DA45-13E5-0FA8-BB11E186B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04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49C1C-D5B3-E263-D4B5-24E161DBD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2531" y="7736453"/>
            <a:ext cx="7248525" cy="4438650"/>
          </a:xfrm>
          <a:prstGeom prst="rect">
            <a:avLst/>
          </a:prstGeom>
          <a:noFill/>
          <a:ln>
            <a:solidFill>
              <a:srgbClr val="FFFAC0"/>
            </a:solidFill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7D82CA7-07E5-D4C0-7432-47127D21E3CD}"/>
              </a:ext>
            </a:extLst>
          </p:cNvPr>
          <p:cNvSpPr txBox="1">
            <a:spLocks/>
          </p:cNvSpPr>
          <p:nvPr/>
        </p:nvSpPr>
        <p:spPr>
          <a:xfrm>
            <a:off x="3886742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83A10D8-0919-D7FC-E2E7-92BD787C6900}"/>
              </a:ext>
            </a:extLst>
          </p:cNvPr>
          <p:cNvSpPr txBox="1">
            <a:spLocks/>
          </p:cNvSpPr>
          <p:nvPr/>
        </p:nvSpPr>
        <p:spPr>
          <a:xfrm>
            <a:off x="12039600" y="2256693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3CE242D-DE18-3BC1-F9E8-60A4B770FDD6}"/>
              </a:ext>
            </a:extLst>
          </p:cNvPr>
          <p:cNvSpPr txBox="1">
            <a:spLocks/>
          </p:cNvSpPr>
          <p:nvPr/>
        </p:nvSpPr>
        <p:spPr>
          <a:xfrm>
            <a:off x="3921911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B5BB778-4E9F-6E7D-2B01-8D47B9338E01}"/>
              </a:ext>
            </a:extLst>
          </p:cNvPr>
          <p:cNvSpPr txBox="1">
            <a:spLocks/>
          </p:cNvSpPr>
          <p:nvPr/>
        </p:nvSpPr>
        <p:spPr>
          <a:xfrm>
            <a:off x="12074769" y="7742314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4881005" y="6491654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bike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13030932" y="6471139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ride a horse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4881005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piano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13030932" y="11811688"/>
            <a:ext cx="5271722" cy="685800"/>
          </a:xfrm>
          <a:prstGeom prst="roundRect">
            <a:avLst>
              <a:gd name="adj" fmla="val 50000"/>
            </a:avLst>
          </a:prstGeom>
          <a:solidFill>
            <a:srgbClr val="FFFAC0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play the guitar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12760569" y="873377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9893544" y="20939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9857984" y="1371601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9291056" y="1193651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9291056" y="1429621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91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pic>
        <p:nvPicPr>
          <p:cNvPr id="5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7D48D2EF-6F77-8F84-A0B3-4E7A33725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16" y="4896853"/>
            <a:ext cx="4685836" cy="4284250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85C6B90-B473-11B4-0738-2D7D82FE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99" y="5548415"/>
            <a:ext cx="4383674" cy="4383674"/>
          </a:xfrm>
          <a:prstGeom prst="rect">
            <a:avLst/>
          </a:prstGeom>
        </p:spPr>
      </p:pic>
      <p:pic>
        <p:nvPicPr>
          <p:cNvPr id="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378E41E-1134-30E6-AF8F-33CAE7494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4" t="9764" r="13147" b="8738"/>
          <a:stretch/>
        </p:blipFill>
        <p:spPr>
          <a:xfrm>
            <a:off x="16012107" y="10085226"/>
            <a:ext cx="4866694" cy="227684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98BB0570-9E85-DCF9-1F3B-E15053F7C5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67" t="4035" r="6394" b="6340"/>
          <a:stretch/>
        </p:blipFill>
        <p:spPr>
          <a:xfrm>
            <a:off x="14767068" y="4896853"/>
            <a:ext cx="4398948" cy="2677562"/>
          </a:xfrm>
          <a:prstGeom prst="roundRect">
            <a:avLst>
              <a:gd name="adj" fmla="val 8886"/>
            </a:avLst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21264770-01E7-430B-16A5-4376492A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4A9FB8F-C967-A480-53DC-D2D2660E5258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E431625E-4432-F450-ACE0-EB6F2884CB9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92F015AB-8E3C-9841-7730-1E5F625FE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B73EE980-C26B-8B82-8A38-8F94432055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75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851" y="11176373"/>
            <a:ext cx="1437477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play the piano?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97CC2957-38F9-22D5-6ACC-FE2B5E70A75F}"/>
              </a:ext>
            </a:extLst>
          </p:cNvPr>
          <p:cNvGrpSpPr/>
          <p:nvPr/>
        </p:nvGrpSpPr>
        <p:grpSpPr>
          <a:xfrm>
            <a:off x="4375700" y="4489755"/>
            <a:ext cx="14564946" cy="4781962"/>
            <a:chOff x="4375700" y="4489755"/>
            <a:chExt cx="14564946" cy="4781962"/>
          </a:xfrm>
        </p:grpSpPr>
        <p:pic>
          <p:nvPicPr>
            <p:cNvPr id="48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A5AA28A5-E951-FC5E-074F-DF43D3B6C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9873568" y="5153387"/>
              <a:ext cx="3886086" cy="3336657"/>
            </a:xfrm>
            <a:prstGeom prst="rect">
              <a:avLst/>
            </a:prstGeom>
          </p:spPr>
        </p:pic>
        <p:pic>
          <p:nvPicPr>
            <p:cNvPr id="49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3B10954A-4E08-EEF0-CF3E-0134A3AEB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6442407" y="4489755"/>
              <a:ext cx="2498239" cy="3177499"/>
            </a:xfrm>
            <a:prstGeom prst="rect">
              <a:avLst/>
            </a:prstGeom>
          </p:spPr>
        </p:pic>
        <p:pic>
          <p:nvPicPr>
            <p:cNvPr id="5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6D6B3D46-C1F6-B527-16B0-3B2AB24BE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700" y="6078504"/>
              <a:ext cx="2635857" cy="3193213"/>
            </a:xfrm>
            <a:prstGeom prst="rect">
              <a:avLst/>
            </a:prstGeom>
          </p:spPr>
        </p:pic>
      </p:grpSp>
      <p:pic>
        <p:nvPicPr>
          <p:cNvPr id="52" name="MsPham-0936082789">
            <a:extLst>
              <a:ext uri="{FF2B5EF4-FFF2-40B4-BE49-F238E27FC236}">
                <a16:creationId xmlns:a16="http://schemas.microsoft.com/office/drawing/2014/main" id="{A7F1F5B0-912A-0442-1CA0-82291A5E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1F3A6EB1-5159-CCB1-E799-62930ACF52B1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54" name="MsPham-0936082789">
            <a:extLst>
              <a:ext uri="{FF2B5EF4-FFF2-40B4-BE49-F238E27FC236}">
                <a16:creationId xmlns:a16="http://schemas.microsoft.com/office/drawing/2014/main" id="{F9E31D58-89C0-F912-F61D-167B542FD9F0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55" name="MsPham-0936082789">
              <a:extLst>
                <a:ext uri="{FF2B5EF4-FFF2-40B4-BE49-F238E27FC236}">
                  <a16:creationId xmlns:a16="http://schemas.microsoft.com/office/drawing/2014/main" id="{16946A8F-2671-1D5F-2478-A44C3111C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MsPham-0936082789">
              <a:extLst>
                <a:ext uri="{FF2B5EF4-FFF2-40B4-BE49-F238E27FC236}">
                  <a16:creationId xmlns:a16="http://schemas.microsoft.com/office/drawing/2014/main" id="{F7E1598E-F464-9D6E-8E0C-5295B3D35D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46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ride a bike?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403BA65-2915-12CC-DD93-10F99B29306D}"/>
              </a:ext>
            </a:extLst>
          </p:cNvPr>
          <p:cNvGrpSpPr/>
          <p:nvPr/>
        </p:nvGrpSpPr>
        <p:grpSpPr>
          <a:xfrm>
            <a:off x="4935613" y="4625260"/>
            <a:ext cx="13628562" cy="4267239"/>
            <a:chOff x="4935613" y="4625260"/>
            <a:chExt cx="13628562" cy="4267239"/>
          </a:xfrm>
        </p:grpSpPr>
        <p:pic>
          <p:nvPicPr>
            <p:cNvPr id="6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E4557569-D75B-5E9E-D36E-7747ED199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4935613" y="5715000"/>
              <a:ext cx="2498239" cy="3177499"/>
            </a:xfrm>
            <a:prstGeom prst="rect">
              <a:avLst/>
            </a:prstGeom>
          </p:spPr>
        </p:pic>
        <p:pic>
          <p:nvPicPr>
            <p:cNvPr id="7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55D9DB52-8430-B31D-1996-E57463CBA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318" y="4625260"/>
              <a:ext cx="2635857" cy="3193213"/>
            </a:xfrm>
            <a:prstGeom prst="rect">
              <a:avLst/>
            </a:prstGeom>
          </p:spPr>
        </p:pic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F58FAF77-89E0-E8C5-0581-2A8135334C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9634" y="5071600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2AD795FF-EEA9-6008-0B07-CB27AE9B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417B9CC-0C4F-66BB-1EBB-D2D3FD1BBCFA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884FED97-F618-4DB7-974F-1FD3B8306346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C8BC3259-6DB7-12A1-B574-F066F5498E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F05A7680-F07E-364C-D3F4-B3A9F30774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539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7429DF8A-7F67-EC91-7509-EE9616D1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6EB442A8-88A4-1E3A-2815-38A26C84446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ride a horse?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6761CCF-592C-E0FA-865F-97B2AF06A4E8}"/>
              </a:ext>
            </a:extLst>
          </p:cNvPr>
          <p:cNvGrpSpPr/>
          <p:nvPr/>
        </p:nvGrpSpPr>
        <p:grpSpPr>
          <a:xfrm>
            <a:off x="4843542" y="4502722"/>
            <a:ext cx="14160706" cy="5009232"/>
            <a:chOff x="4843542" y="4502722"/>
            <a:chExt cx="14160706" cy="5009232"/>
          </a:xfrm>
        </p:grpSpPr>
        <p:pic>
          <p:nvPicPr>
            <p:cNvPr id="7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83BFEC59-2E7B-D76C-B43F-8F62B7CD0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2200" y="4995507"/>
              <a:ext cx="2635857" cy="3193213"/>
            </a:xfrm>
            <a:prstGeom prst="rect">
              <a:avLst/>
            </a:prstGeom>
          </p:spPr>
        </p:pic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8BA26CFF-E423-F33D-1F2D-82BFEEEF6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542" y="6089636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E0537AC7-F34F-C152-605C-C5038764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8318" y="4502722"/>
              <a:ext cx="3075930" cy="3075930"/>
            </a:xfrm>
            <a:prstGeom prst="rect">
              <a:avLst/>
            </a:prstGeom>
          </p:spPr>
        </p:pic>
      </p:grpSp>
      <p:grpSp>
        <p:nvGrpSpPr>
          <p:cNvPr id="27" name="MsPham-0936082789">
            <a:extLst>
              <a:ext uri="{FF2B5EF4-FFF2-40B4-BE49-F238E27FC236}">
                <a16:creationId xmlns:a16="http://schemas.microsoft.com/office/drawing/2014/main" id="{F10E15D4-E058-400F-16F9-4F1C4E8FF48B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4092C9C-925D-4C1E-C7C9-EE224B478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EA9CEAD-7C53-2DC1-126B-E068AF45B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play the guitar?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B303919-6168-4D3E-91FD-73AA87416C1D}"/>
              </a:ext>
            </a:extLst>
          </p:cNvPr>
          <p:cNvGrpSpPr/>
          <p:nvPr/>
        </p:nvGrpSpPr>
        <p:grpSpPr>
          <a:xfrm>
            <a:off x="4343400" y="4138193"/>
            <a:ext cx="14379312" cy="4788194"/>
            <a:chOff x="4343400" y="4138193"/>
            <a:chExt cx="14379312" cy="4788194"/>
          </a:xfrm>
        </p:grpSpPr>
        <p:pic>
          <p:nvPicPr>
            <p:cNvPr id="2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54E8A320-7BBA-14F0-9C97-61A6492A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5850457"/>
              <a:ext cx="3075930" cy="3075930"/>
            </a:xfrm>
            <a:prstGeom prst="rect">
              <a:avLst/>
            </a:prstGeom>
          </p:spPr>
        </p:pic>
        <p:pic>
          <p:nvPicPr>
            <p:cNvPr id="3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3605B39F-9DCB-F671-D5F4-4AE84844A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9873568" y="5153387"/>
              <a:ext cx="3886086" cy="3336657"/>
            </a:xfrm>
            <a:prstGeom prst="rect">
              <a:avLst/>
            </a:prstGeom>
          </p:spPr>
        </p:pic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CE3AA3B5-21B6-F557-C95D-DD065C031A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15471355" y="4138193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82677A8E-1D0C-F054-D0CD-2D441435B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E1CAE42-FAAC-448F-BA98-0E0343D81541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A1097E59-FAA4-027A-94B2-034D8F5D5AB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01734928-2144-99CE-7D04-A2A864337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230A381-1758-7351-BB6E-888448669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98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5BF28668-B790-F3E6-7A69-A85697F8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136DC32-5178-90C6-3436-A2CEFB6545D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5" y="11176373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skip?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215B8F-6C22-182D-8309-3F8456C18F8B}"/>
              </a:ext>
            </a:extLst>
          </p:cNvPr>
          <p:cNvGrpSpPr/>
          <p:nvPr/>
        </p:nvGrpSpPr>
        <p:grpSpPr>
          <a:xfrm>
            <a:off x="4343400" y="4520266"/>
            <a:ext cx="13934662" cy="4459036"/>
            <a:chOff x="4343400" y="4520266"/>
            <a:chExt cx="13934662" cy="4459036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95C4BA0D-D9AE-BD76-FD88-41AE55D38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1578" y="4520266"/>
              <a:ext cx="2406484" cy="342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672C45EC-28FD-C669-9341-2BF5E7DB1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9837329" y="4764690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05C75364-0CDB-C568-57FC-D1F0527F1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5850457"/>
              <a:ext cx="3075930" cy="3075930"/>
            </a:xfrm>
            <a:prstGeom prst="rect">
              <a:avLst/>
            </a:prstGeom>
          </p:spPr>
        </p:pic>
      </p:grp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751E6086-7DF1-1648-DA72-385B84A69CC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F02600DE-265E-E2AD-3D83-D9FE1E737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E1E822C-77ED-F617-DE17-7135101B8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5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14E8D76B-3AA4-DE73-3E3C-BC2485C9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8818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fly a kite?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C3AD7D02-A567-F570-B461-89EAA89C085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grpSp>
        <p:nvGrpSpPr>
          <p:cNvPr id="36" name="MsPham-0936082789">
            <a:extLst>
              <a:ext uri="{FF2B5EF4-FFF2-40B4-BE49-F238E27FC236}">
                <a16:creationId xmlns:a16="http://schemas.microsoft.com/office/drawing/2014/main" id="{256FF27A-699A-DEF1-0A77-48A6B52B038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A9A81F4-4102-0E7F-A459-CCF7B166D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49D60A39-6A99-DD05-45F7-7391B85A2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0D766DE-2601-39B0-736A-3B04936F0DFE}"/>
              </a:ext>
            </a:extLst>
          </p:cNvPr>
          <p:cNvGrpSpPr/>
          <p:nvPr/>
        </p:nvGrpSpPr>
        <p:grpSpPr>
          <a:xfrm>
            <a:off x="4294148" y="4589491"/>
            <a:ext cx="14642930" cy="5099755"/>
            <a:chOff x="4294148" y="4589491"/>
            <a:chExt cx="14642930" cy="5099755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85B9161C-DD88-D5B5-F2E4-3260CEE05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3" t="4673" r="23067"/>
            <a:stretch/>
          </p:blipFill>
          <p:spPr bwMode="auto">
            <a:xfrm flipH="1">
              <a:off x="4294148" y="5474634"/>
              <a:ext cx="3251357" cy="4214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18B39B1E-6A02-24F6-8F05-97EBE85B5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5050992" y="4589491"/>
              <a:ext cx="3886086" cy="3336657"/>
            </a:xfrm>
            <a:prstGeom prst="rect">
              <a:avLst/>
            </a:prstGeom>
          </p:spPr>
        </p:pic>
        <p:pic>
          <p:nvPicPr>
            <p:cNvPr id="15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9E1CB5E3-AC95-BCDE-5672-516EEB7D8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519621" y="5065651"/>
              <a:ext cx="2498239" cy="31774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85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85001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6AD07A6-3890-2319-10A1-758EA62C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EA8E593-2EDB-FB5D-E433-31FC9FA7022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1E255230-8F49-3FD8-0858-E48307A6E73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442D451-1D40-98C5-9EAA-A503DC835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99F9393-0BDE-A2BB-65B1-6479B3452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6" name="Picture 15" descr="A child holding a kite&#10;&#10;Description automatically generated with medium confidence">
            <a:extLst>
              <a:ext uri="{FF2B5EF4-FFF2-40B4-BE49-F238E27FC236}">
                <a16:creationId xmlns:a16="http://schemas.microsoft.com/office/drawing/2014/main" id="{25CE8790-1C45-44FD-68A4-9918B331A2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48" y="5420102"/>
            <a:ext cx="4323676" cy="4323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A3CB1C-BC7E-873A-EA8B-CF0299143A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9407" y="5322685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Picture 20" descr="A cartoon of a child wearing a helmet and roller skates&#10;&#10;Description automatically generated with medium confidence">
            <a:extLst>
              <a:ext uri="{FF2B5EF4-FFF2-40B4-BE49-F238E27FC236}">
                <a16:creationId xmlns:a16="http://schemas.microsoft.com/office/drawing/2014/main" id="{F112CC37-372D-7537-58FE-5AEE09BF7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747" y="4323675"/>
            <a:ext cx="6124575" cy="3695700"/>
          </a:xfrm>
          <a:prstGeom prst="rect">
            <a:avLst/>
          </a:prstGeom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810526F-CAB8-72C9-9DEC-4CB771E1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35103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9963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6A9439-7DAF-34C7-A1D8-54488773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CFBA294-74C2-1697-4919-A9FF1994B6A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C36D081B-8977-37F4-2512-3A88D0021974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776C41C-3DCB-B5CD-8B3B-03F1B3D9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F658BEA-1D1A-6CA8-D1D7-5D1A476F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72D2E6B-EADD-8C97-B2E3-FB8606CF74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00400" y="5709922"/>
            <a:ext cx="5486400" cy="32169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356001-B4F6-F3A0-EB52-C60448D38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70898" y="5373226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1B98BBEC-79A9-A616-5779-04F0AC8C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007804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skip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A50DDFEC-DF56-2615-6F2E-F2F323601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545" y="4532823"/>
            <a:ext cx="2406484" cy="34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7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ction Verbs Song - Educational Children Song - Learning English for Kids">
            <a:hlinkClick r:id="" action="ppaction://media"/>
            <a:extLst>
              <a:ext uri="{FF2B5EF4-FFF2-40B4-BE49-F238E27FC236}">
                <a16:creationId xmlns:a16="http://schemas.microsoft.com/office/drawing/2014/main" id="{3C8F7C18-7F78-824B-F526-4F1BD3BF12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28" end="1396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4196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4632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88B118A-E100-4FC1-225B-D5C1D55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F13EEA7-7A3D-F944-2D6E-AFBCD1B32EB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6B51F9AC-2E88-DDA9-35F0-6F9F9226F56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78A4D56-17EB-8BDC-784C-27401B6B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967E5729-5655-A21D-340A-87FA253D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47AEE48-DEAB-567C-D06B-8F2B6763B1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86800" y="5038035"/>
            <a:ext cx="5486400" cy="3216983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75851D22-842A-D53E-D747-4BB36277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3" t="4673" r="23067"/>
          <a:stretch/>
        </p:blipFill>
        <p:spPr bwMode="auto">
          <a:xfrm flipH="1">
            <a:off x="4294148" y="5474634"/>
            <a:ext cx="3251357" cy="42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1763DB1C-E01B-0A08-2699-D89DC973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15050992" y="4589491"/>
            <a:ext cx="3886086" cy="3336657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550862A3-F025-E8F1-22BD-9322598EFC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080946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18821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099638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you______________?</a:t>
            </a:r>
          </a:p>
          <a:p>
            <a:r>
              <a:rPr lang="en-US" altLang="en-US"/>
              <a:t>Yes, I can.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64938" y="760960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738" y="9128779"/>
            <a:ext cx="1849236" cy="11347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B6A9439-7DAF-34C7-A1D8-544887735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CFBA294-74C2-1697-4919-A9FF1994B6A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C36D081B-8977-37F4-2512-3A88D0021974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9776C41C-3DCB-B5CD-8B3B-03F1B3D92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1F658BEA-1D1A-6CA8-D1D7-5D1A476F46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2" name="Picture 1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5DE10037-0811-0915-EDAA-91EA816FE8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260" y="4313569"/>
            <a:ext cx="3585654" cy="3585654"/>
          </a:xfrm>
          <a:prstGeom prst="rect">
            <a:avLst/>
          </a:prstGeom>
        </p:spPr>
      </p:pic>
      <p:pic>
        <p:nvPicPr>
          <p:cNvPr id="4" name="Picture 3" descr="A cartoon of a child wearing a helmet and roller skates&#10;&#10;Description automatically generated with medium confidence">
            <a:extLst>
              <a:ext uri="{FF2B5EF4-FFF2-40B4-BE49-F238E27FC236}">
                <a16:creationId xmlns:a16="http://schemas.microsoft.com/office/drawing/2014/main" id="{0832616D-8E53-BD6F-0360-2B7488F0A1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18" y="5099145"/>
            <a:ext cx="6124575" cy="3695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7F87C-6EF6-DA77-D37B-4A44EEFE77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4599" y="6288359"/>
            <a:ext cx="4112410" cy="2518243"/>
          </a:xfrm>
          <a:prstGeom prst="roundRect">
            <a:avLst>
              <a:gd name="adj" fmla="val 842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737EF07-30E1-27FA-D30D-A5BA01550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4800" y="11100137"/>
            <a:ext cx="123617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 sz="6000">
                <a:solidFill>
                  <a:srgbClr val="FF0000"/>
                </a:solidFill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5598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46325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478" y="9132603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4118" y="8390594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88B118A-E100-4FC1-225B-D5C1D556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F13EEA7-7A3D-F944-2D6E-AFBCD1B32EBB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6B51F9AC-2E88-DDA9-35F0-6F9F9226F56E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578A4D56-17EB-8BDC-784C-27401B6B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967E5729-5655-A21D-340A-87FA253D43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pic>
        <p:nvPicPr>
          <p:cNvPr id="4" name="Picture 3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B640A191-048A-B238-FB71-2A3E2B419D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50" y="4776348"/>
            <a:ext cx="4360769" cy="2631382"/>
          </a:xfrm>
          <a:prstGeom prst="rect">
            <a:avLst/>
          </a:prstGeom>
        </p:spPr>
      </p:pic>
      <p:pic>
        <p:nvPicPr>
          <p:cNvPr id="10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A3472B93-EAA2-6309-2B59-C2A3946E86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66" y="6171133"/>
            <a:ext cx="2635857" cy="3193213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27010DE-318C-58CE-D94B-762A1510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play the piano</a:t>
            </a:r>
          </a:p>
        </p:txBody>
      </p:sp>
      <p:pic>
        <p:nvPicPr>
          <p:cNvPr id="13" name="MsPham-0936082789" descr="A child playing a piano&#10;&#10;Description automatically generated with low confidence">
            <a:extLst>
              <a:ext uri="{FF2B5EF4-FFF2-40B4-BE49-F238E27FC236}">
                <a16:creationId xmlns:a16="http://schemas.microsoft.com/office/drawing/2014/main" id="{04D26D5A-C8FB-BC9C-40C8-C7DCEA94598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r="11110"/>
          <a:stretch/>
        </p:blipFill>
        <p:spPr>
          <a:xfrm>
            <a:off x="9673999" y="5053937"/>
            <a:ext cx="3886086" cy="33366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35626-F7FD-15E9-D436-59CF7EC02F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01939" y="6149299"/>
            <a:ext cx="1122370" cy="11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6" r="11140"/>
          <a:stretch/>
        </p:blipFill>
        <p:spPr>
          <a:xfrm>
            <a:off x="0" y="3549251"/>
            <a:ext cx="24121640" cy="7361498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AD22458-6A24-2E56-2DE5-CC0F6B5F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6112" y="11085001"/>
            <a:ext cx="1236176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Can you _______________?</a:t>
            </a:r>
          </a:p>
          <a:p>
            <a:r>
              <a:rPr lang="en-US" altLang="en-US"/>
              <a:t>No, I can’t.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635A9E2-E46F-C3C6-E11D-75F988DAE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7660" y="13917874"/>
            <a:ext cx="594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latin typeface="Arial Rounded MT Bold" panose="020F0704030504030204" pitchFamily="34" charset="0"/>
              </a:rPr>
              <a:t>Click one number!</a:t>
            </a:r>
          </a:p>
        </p:txBody>
      </p:sp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507CD426-0E8A-4D51-C673-C50BC54F0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043" y="10472411"/>
            <a:ext cx="1293966" cy="1370082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5C56249D-79EF-BF1B-5573-D4D555EAC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69461" y="9588010"/>
            <a:ext cx="1293966" cy="1351052"/>
          </a:xfrm>
          <a:prstGeom prst="rect">
            <a:avLst/>
          </a:prstGeom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141A9B19-B699-148D-A5AC-321F0EFF7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94035" y="9213278"/>
            <a:ext cx="1293966" cy="1351052"/>
          </a:xfrm>
          <a:prstGeom prst="rect">
            <a:avLst/>
          </a:pr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67BE71BB-6A91-98EE-D9F7-98A02C5204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234" y="8178477"/>
            <a:ext cx="1849236" cy="1134758"/>
          </a:xfrm>
          <a:prstGeom prst="rect">
            <a:avLst/>
          </a:pr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CB9EFDCD-0AF6-2EFB-4DFE-1B90591510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1162" y="8959712"/>
            <a:ext cx="2141744" cy="1256596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B0B56456-3C7C-8B25-B7BE-888239C4E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3700" y="7494133"/>
            <a:ext cx="1849236" cy="1134758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C6AD07A6-3890-2319-10A1-758EA62C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EA8E593-2EDB-FB5D-E433-31FC9FA7022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1E255230-8F49-3FD8-0858-E48307A6E733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442D451-1D40-98C5-9EAA-A503DC835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C99F9393-0BDE-A2BB-65B1-6479B3452D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29149C8-25F6-2954-97C0-A5A2380F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047" y="11104392"/>
            <a:ext cx="123617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latin typeface="Arial Rounded MT Bold" panose="020F0704030504030204" pitchFamily="34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ride a horse</a:t>
            </a:r>
          </a:p>
        </p:txBody>
      </p:sp>
      <p:pic>
        <p:nvPicPr>
          <p:cNvPr id="3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6444B1-1F0B-237F-02E9-807C3400A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2609"/>
          <a:stretch/>
        </p:blipFill>
        <p:spPr>
          <a:xfrm>
            <a:off x="20592489" y="6149299"/>
            <a:ext cx="3251358" cy="1344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4ADD63-02DB-C5C3-C403-222AAFAA60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1298" y="6105035"/>
            <a:ext cx="4157856" cy="2540608"/>
          </a:xfrm>
          <a:prstGeom prst="roundRect">
            <a:avLst>
              <a:gd name="adj" fmla="val 7491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" name="Picture 13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C35E1EF4-5E36-32EA-6BA5-1A75FBB082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650" y="4776348"/>
            <a:ext cx="4360769" cy="2631382"/>
          </a:xfrm>
          <a:prstGeom prst="rect">
            <a:avLst/>
          </a:prstGeom>
        </p:spPr>
      </p:pic>
      <p:pic>
        <p:nvPicPr>
          <p:cNvPr id="16" name="MsPham-0936082789" descr="A child riding a horse&#10;&#10;Description automatically generated">
            <a:extLst>
              <a:ext uri="{FF2B5EF4-FFF2-40B4-BE49-F238E27FC236}">
                <a16:creationId xmlns:a16="http://schemas.microsoft.com/office/drawing/2014/main" id="{1FA7127A-7FC6-46EE-6980-6B850312E1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4995507"/>
            <a:ext cx="2635857" cy="319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451BCCD-A2F6-BC89-CE4B-1644FA16FB42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8" name="MsPham-0936082789" descr="A picture containing icon&#10;&#10;Description automatically generated">
            <a:extLst>
              <a:ext uri="{FF2B5EF4-FFF2-40B4-BE49-F238E27FC236}">
                <a16:creationId xmlns:a16="http://schemas.microsoft.com/office/drawing/2014/main" id="{583DE95C-8779-5594-B510-06F00F0E2A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r="11140"/>
          <a:stretch/>
        </p:blipFill>
        <p:spPr>
          <a:xfrm>
            <a:off x="0" y="4796501"/>
            <a:ext cx="24384000" cy="7361498"/>
          </a:xfrm>
          <a:prstGeom prst="rect">
            <a:avLst/>
          </a:prstGeom>
        </p:spPr>
      </p:pic>
      <p:pic>
        <p:nvPicPr>
          <p:cNvPr id="7" name="MsPham-0936082789" descr="Logo&#10;&#10;Description automatically generated">
            <a:extLst>
              <a:ext uri="{FF2B5EF4-FFF2-40B4-BE49-F238E27FC236}">
                <a16:creationId xmlns:a16="http://schemas.microsoft.com/office/drawing/2014/main" id="{2CD8B986-F5E5-198D-63C8-C4E56762B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28" y="6845506"/>
            <a:ext cx="4267228" cy="4267228"/>
          </a:xfrm>
          <a:prstGeom prst="rect">
            <a:avLst/>
          </a:prstGeom>
        </p:spPr>
      </p:pic>
      <p:pic>
        <p:nvPicPr>
          <p:cNvPr id="16" name="MsPham-0936082789" descr="A picture containing text&#10;&#10;Description automatically generated">
            <a:extLst>
              <a:ext uri="{FF2B5EF4-FFF2-40B4-BE49-F238E27FC236}">
                <a16:creationId xmlns:a16="http://schemas.microsoft.com/office/drawing/2014/main" id="{8C77A331-2545-21DF-2914-6C258C5D0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686" y="6216727"/>
            <a:ext cx="4685836" cy="4284250"/>
          </a:xfrm>
          <a:prstGeom prst="rect">
            <a:avLst/>
          </a:prstGeom>
        </p:spPr>
      </p:pic>
      <p:pic>
        <p:nvPicPr>
          <p:cNvPr id="2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D5F9D1-7BBF-7BE1-C65D-6CF36F1B2D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38" t="10612" r="24441" b="13762"/>
          <a:stretch/>
        </p:blipFill>
        <p:spPr>
          <a:xfrm>
            <a:off x="15577593" y="6062583"/>
            <a:ext cx="3379810" cy="310515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D04057A2-525A-1963-E5D4-8931EF91D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16709"/>
            <a:ext cx="11614631" cy="272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3BC6F802-0DF5-19BE-B9F4-DF5AD09FE0B4}"/>
              </a:ext>
            </a:extLst>
          </p:cNvPr>
          <p:cNvSpPr>
            <a:spLocks/>
          </p:cNvSpPr>
          <p:nvPr/>
        </p:nvSpPr>
        <p:spPr bwMode="auto">
          <a:xfrm>
            <a:off x="6145640" y="-707381"/>
            <a:ext cx="18238360" cy="4323675"/>
          </a:xfrm>
          <a:custGeom>
            <a:avLst/>
            <a:gdLst>
              <a:gd name="T0" fmla="*/ 0 w 4252"/>
              <a:gd name="T1" fmla="*/ 496 h 1008"/>
              <a:gd name="T2" fmla="*/ 4252 w 4252"/>
              <a:gd name="T3" fmla="*/ 0 h 1008"/>
              <a:gd name="T4" fmla="*/ 4252 w 4252"/>
              <a:gd name="T5" fmla="*/ 1008 h 1008"/>
              <a:gd name="T6" fmla="*/ 0 w 4252"/>
              <a:gd name="T7" fmla="*/ 644 h 1008"/>
              <a:gd name="T8" fmla="*/ 0 w 4252"/>
              <a:gd name="T9" fmla="*/ 496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52" h="1008">
                <a:moveTo>
                  <a:pt x="0" y="496"/>
                </a:moveTo>
                <a:lnTo>
                  <a:pt x="4252" y="0"/>
                </a:lnTo>
                <a:lnTo>
                  <a:pt x="4252" y="1008"/>
                </a:lnTo>
                <a:lnTo>
                  <a:pt x="0" y="644"/>
                </a:lnTo>
                <a:lnTo>
                  <a:pt x="0" y="496"/>
                </a:lnTo>
                <a:close/>
              </a:path>
            </a:pathLst>
          </a:custGeom>
          <a:gradFill rotWithShape="1">
            <a:gsLst>
              <a:gs pos="0">
                <a:srgbClr val="FFFF00">
                  <a:alpha val="57001"/>
                </a:srgbClr>
              </a:gs>
              <a:gs pos="50000">
                <a:srgbClr val="FFCC00">
                  <a:alpha val="21001"/>
                </a:srgbClr>
              </a:gs>
              <a:gs pos="100000">
                <a:srgbClr val="FFFF00">
                  <a:alpha val="57001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0F2C83-C71D-98B8-6B15-B825D3392EF7}"/>
              </a:ext>
            </a:extLst>
          </p:cNvPr>
          <p:cNvSpPr/>
          <p:nvPr/>
        </p:nvSpPr>
        <p:spPr>
          <a:xfrm>
            <a:off x="0" y="0"/>
            <a:ext cx="24384000" cy="13716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3600">
              <a:solidFill>
                <a:schemeClr val="tx1"/>
              </a:solidFill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42940CB1-7E85-8E29-AE27-C782E31C83E9}"/>
              </a:ext>
            </a:extLst>
          </p:cNvPr>
          <p:cNvGrpSpPr/>
          <p:nvPr/>
        </p:nvGrpSpPr>
        <p:grpSpPr>
          <a:xfrm>
            <a:off x="2627451" y="-33841"/>
            <a:ext cx="3600450" cy="3733800"/>
            <a:chOff x="1878875" y="228601"/>
            <a:chExt cx="1800225" cy="1866900"/>
          </a:xfrm>
        </p:grpSpPr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46BCB63B-0A2E-6418-4675-1E68170FD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8875" y="228601"/>
              <a:ext cx="1800225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5744C008-D192-50B7-C1C5-C45F813EC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5000" y="806450"/>
              <a:ext cx="1447800" cy="600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7200" b="1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8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2667000" y="721041"/>
            <a:ext cx="96880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1498150" y="652731"/>
            <a:ext cx="1005840" cy="1005840"/>
          </a:xfrm>
          <a:prstGeom prst="ellipse">
            <a:avLst/>
          </a:prstGeom>
          <a:solidFill>
            <a:srgbClr val="00BFC3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64D19CA-60D5-46D6-ABB4-D335665301D2}"/>
              </a:ext>
            </a:extLst>
          </p:cNvPr>
          <p:cNvSpPr/>
          <p:nvPr/>
        </p:nvSpPr>
        <p:spPr>
          <a:xfrm>
            <a:off x="5222035" y="2498756"/>
            <a:ext cx="6530487" cy="1112488"/>
          </a:xfrm>
          <a:prstGeom prst="roundRect">
            <a:avLst/>
          </a:prstGeom>
          <a:solidFill>
            <a:srgbClr val="E1FFFF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4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056ADD-0B03-A32F-22CE-3B9331EEDFFC}"/>
              </a:ext>
            </a:extLst>
          </p:cNvPr>
          <p:cNvSpPr/>
          <p:nvPr/>
        </p:nvSpPr>
        <p:spPr>
          <a:xfrm>
            <a:off x="12355010" y="183477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0833A88-7C58-0D89-C060-C8DDF7EA9138}"/>
              </a:ext>
            </a:extLst>
          </p:cNvPr>
          <p:cNvSpPr/>
          <p:nvPr/>
        </p:nvSpPr>
        <p:spPr>
          <a:xfrm>
            <a:off x="12319450" y="2996980"/>
            <a:ext cx="12738263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4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4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9C9A08E-7477-2AEB-1140-43B2D10B2A2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1752522" y="2819030"/>
            <a:ext cx="1133856" cy="235970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C6201-9314-A283-1944-3EE659D2C52E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752522" y="3055000"/>
            <a:ext cx="1133856" cy="670582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screenshot, graphics, green, child art&#10;&#10;Description automatically generated">
            <a:extLst>
              <a:ext uri="{FF2B5EF4-FFF2-40B4-BE49-F238E27FC236}">
                <a16:creationId xmlns:a16="http://schemas.microsoft.com/office/drawing/2014/main" id="{9AA73EC9-8BA8-D120-B690-20BCE5AE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3372"/>
            <a:ext cx="24384000" cy="11152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72FC26-EE05-21E7-2371-BC4FFFA0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0" y="7086600"/>
            <a:ext cx="4286250" cy="3228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294CC9-3B58-0BBC-8CA0-294C3AA8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7125335"/>
            <a:ext cx="3915531" cy="350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D4439-6134-F428-718C-5F7B1959B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78806" y="6858000"/>
            <a:ext cx="4743450" cy="3228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2D1C85-F2B9-776F-75A2-8BA14A228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0042" y="8073635"/>
            <a:ext cx="5078337" cy="51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95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Review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Mspham-0936082789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4973360" y="9332852"/>
            <a:ext cx="15466317" cy="1380778"/>
            <a:chOff x="12643660" y="11694634"/>
            <a:chExt cx="9467086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12643660" y="12022298"/>
              <a:ext cx="1162935" cy="50866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65557" y="1169463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384394" y="1746940"/>
            <a:ext cx="2460930" cy="107721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32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268" y="-3542890"/>
            <a:ext cx="1414152" cy="1414152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943600" y="2963067"/>
            <a:ext cx="3031625" cy="522155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3041871" y="2963067"/>
            <a:ext cx="5933354" cy="331613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778375" cy="605901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4140979" cy="593204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CB7F87FE-3E55-0D51-95A5-94C8DAB8E6C1}"/>
              </a:ext>
            </a:extLst>
          </p:cNvPr>
          <p:cNvSpPr/>
          <p:nvPr/>
        </p:nvSpPr>
        <p:spPr>
          <a:xfrm>
            <a:off x="4082790" y="1505864"/>
            <a:ext cx="9784870" cy="1457203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you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+ </a:t>
            </a:r>
            <a:r>
              <a:rPr lang="en-US" sz="5400" b="1">
                <a:solidFill>
                  <a:srgbClr val="007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1D693CD-9705-D3AB-F6E7-EFADEC424A8B}"/>
              </a:ext>
            </a:extLst>
          </p:cNvPr>
          <p:cNvSpPr/>
          <p:nvPr/>
        </p:nvSpPr>
        <p:spPr>
          <a:xfrm>
            <a:off x="15521153" y="527740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Yes,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5005402-0D1D-F26D-B316-DBA09FAE2D88}"/>
              </a:ext>
            </a:extLst>
          </p:cNvPr>
          <p:cNvSpPr/>
          <p:nvPr/>
        </p:nvSpPr>
        <p:spPr>
          <a:xfrm>
            <a:off x="15621000" y="2113665"/>
            <a:ext cx="7034047" cy="145720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8000"/>
              </a:lnSpc>
              <a:spcAft>
                <a:spcPts val="1200"/>
              </a:spcAft>
            </a:pP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No, </a:t>
            </a:r>
            <a:r>
              <a:rPr lang="en-US" sz="5400" b="1">
                <a:solidFill>
                  <a:srgbClr val="FF0000"/>
                </a:solidFill>
                <a:latin typeface="Century Gothic" panose="020B0502020202020204" pitchFamily="34" charset="0"/>
              </a:rPr>
              <a:t>I </a:t>
            </a:r>
            <a:r>
              <a:rPr lang="en-US" sz="5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can’t.</a:t>
            </a:r>
            <a:endParaRPr 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Mspham-0936082789">
            <a:extLst>
              <a:ext uri="{FF2B5EF4-FFF2-40B4-BE49-F238E27FC236}">
                <a16:creationId xmlns:a16="http://schemas.microsoft.com/office/drawing/2014/main" id="{2DD2A36A-D39F-9E31-0C11-E54C65223B58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3867660" y="1278099"/>
            <a:ext cx="1427410" cy="956367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Mspham-0936082789">
            <a:extLst>
              <a:ext uri="{FF2B5EF4-FFF2-40B4-BE49-F238E27FC236}">
                <a16:creationId xmlns:a16="http://schemas.microsoft.com/office/drawing/2014/main" id="{DF8F542F-6950-79D2-87FE-1902D3C04844}"/>
              </a:ext>
            </a:extLst>
          </p:cNvPr>
          <p:cNvCxnSpPr>
            <a:cxnSpLocks/>
            <a:stCxn id="2" idx="3"/>
            <a:endCxn id="9" idx="1"/>
          </p:cNvCxnSpPr>
          <p:nvPr/>
        </p:nvCxnSpPr>
        <p:spPr>
          <a:xfrm>
            <a:off x="13867660" y="2234466"/>
            <a:ext cx="1496059" cy="635629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C91B3C8-63DD-F89C-3D5D-6C4A8DD0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5070" y="861516"/>
            <a:ext cx="838200" cy="833166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FC3B768-9585-B26F-B58C-221AE9FFF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3719" y="2453512"/>
            <a:ext cx="843234" cy="833166"/>
          </a:xfrm>
          <a:prstGeom prst="rect">
            <a:avLst/>
          </a:prstGeom>
        </p:spPr>
      </p:pic>
      <p:cxnSp>
        <p:nvCxnSpPr>
          <p:cNvPr id="36" name="Mspham-0936082789">
            <a:extLst>
              <a:ext uri="{FF2B5EF4-FFF2-40B4-BE49-F238E27FC236}">
                <a16:creationId xmlns:a16="http://schemas.microsoft.com/office/drawing/2014/main" id="{648482E2-ABA1-CDCB-E552-214566D60E42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9465175" cy="57190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Mspham-0936082789">
            <a:extLst>
              <a:ext uri="{FF2B5EF4-FFF2-40B4-BE49-F238E27FC236}">
                <a16:creationId xmlns:a16="http://schemas.microsoft.com/office/drawing/2014/main" id="{631DB8F1-4EC4-C19B-E58C-3F62D31B0C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8975225" y="2963067"/>
            <a:ext cx="10671805" cy="326086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598A3FCC-804F-A458-8865-CB67D8E830E8}"/>
              </a:ext>
            </a:extLst>
          </p:cNvPr>
          <p:cNvSpPr txBox="1">
            <a:spLocks/>
          </p:cNvSpPr>
          <p:nvPr/>
        </p:nvSpPr>
        <p:spPr>
          <a:xfrm>
            <a:off x="-4817" y="8560659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bike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32D13462-403C-ED87-025E-76D1D4616ABD}"/>
              </a:ext>
            </a:extLst>
          </p:cNvPr>
          <p:cNvSpPr txBox="1">
            <a:spLocks/>
          </p:cNvSpPr>
          <p:nvPr/>
        </p:nvSpPr>
        <p:spPr>
          <a:xfrm>
            <a:off x="17268398" y="1108119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piano</a:t>
            </a: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9CE44800-8FD9-064F-5835-8FE759E33F5F}"/>
              </a:ext>
            </a:extLst>
          </p:cNvPr>
          <p:cNvSpPr txBox="1">
            <a:spLocks/>
          </p:cNvSpPr>
          <p:nvPr/>
        </p:nvSpPr>
        <p:spPr>
          <a:xfrm>
            <a:off x="3308772" y="11632485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ride a horse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A97BC4CF-1940-B84D-3283-895E07F647DC}"/>
              </a:ext>
            </a:extLst>
          </p:cNvPr>
          <p:cNvSpPr txBox="1">
            <a:spLocks/>
          </p:cNvSpPr>
          <p:nvPr/>
        </p:nvSpPr>
        <p:spPr>
          <a:xfrm>
            <a:off x="18973800" y="6832932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play the guitar</a:t>
            </a:r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EB72BD76-07E9-C600-0193-BB84C509CC23}"/>
              </a:ext>
            </a:extLst>
          </p:cNvPr>
          <p:cNvSpPr txBox="1">
            <a:spLocks/>
          </p:cNvSpPr>
          <p:nvPr/>
        </p:nvSpPr>
        <p:spPr>
          <a:xfrm>
            <a:off x="7807699" y="12061890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skip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20A2D2EE-3DF1-B5DE-1003-F0979CF8B8C1}"/>
              </a:ext>
            </a:extLst>
          </p:cNvPr>
          <p:cNvSpPr txBox="1">
            <a:spLocks/>
          </p:cNvSpPr>
          <p:nvPr/>
        </p:nvSpPr>
        <p:spPr>
          <a:xfrm>
            <a:off x="11724379" y="12035933"/>
            <a:ext cx="4961772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400"/>
              <a:t>fly a kite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9756CD6-689E-0C38-7D85-712057D5CCA8}"/>
              </a:ext>
            </a:extLst>
          </p:cNvPr>
          <p:cNvGrpSpPr/>
          <p:nvPr/>
        </p:nvGrpSpPr>
        <p:grpSpPr>
          <a:xfrm>
            <a:off x="1046003" y="5621362"/>
            <a:ext cx="2660152" cy="3383442"/>
            <a:chOff x="1046003" y="5621362"/>
            <a:chExt cx="2660152" cy="3383442"/>
          </a:xfrm>
        </p:grpSpPr>
        <p:pic>
          <p:nvPicPr>
            <p:cNvPr id="21" name="Mspham-0936082789" descr="A cartoon of a child riding a bicycle&#10;&#10;Description automatically generated with medium confidence">
              <a:extLst>
                <a:ext uri="{FF2B5EF4-FFF2-40B4-BE49-F238E27FC236}">
                  <a16:creationId xmlns:a16="http://schemas.microsoft.com/office/drawing/2014/main" id="{FE1D476B-FBFF-16EE-71B4-958FC0E48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41" t="1616" r="25568" b="15180"/>
            <a:stretch/>
          </p:blipFill>
          <p:spPr>
            <a:xfrm>
              <a:off x="1046003" y="5621362"/>
              <a:ext cx="2660152" cy="3383442"/>
            </a:xfrm>
            <a:prstGeom prst="rect">
              <a:avLst/>
            </a:prstGeom>
          </p:spPr>
        </p:pic>
        <p:pic>
          <p:nvPicPr>
            <p:cNvPr id="80" name="Mspham-0936082789">
              <a:extLst>
                <a:ext uri="{FF2B5EF4-FFF2-40B4-BE49-F238E27FC236}">
                  <a16:creationId xmlns:a16="http://schemas.microsoft.com/office/drawing/2014/main" id="{8AD7A1EB-D7DC-21DB-C155-AF1D34A0D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1072" y="8044052"/>
              <a:ext cx="838200" cy="83316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1AF7164-2D10-5476-BB61-8CADD2866960}"/>
              </a:ext>
            </a:extLst>
          </p:cNvPr>
          <p:cNvGrpSpPr/>
          <p:nvPr/>
        </p:nvGrpSpPr>
        <p:grpSpPr>
          <a:xfrm>
            <a:off x="4082790" y="8332799"/>
            <a:ext cx="3169512" cy="3531623"/>
            <a:chOff x="4082790" y="8332799"/>
            <a:chExt cx="3169512" cy="3531623"/>
          </a:xfrm>
        </p:grpSpPr>
        <p:pic>
          <p:nvPicPr>
            <p:cNvPr id="20" name="Mspham-0936082789" descr="A child riding a horse&#10;&#10;Description automatically generated">
              <a:extLst>
                <a:ext uri="{FF2B5EF4-FFF2-40B4-BE49-F238E27FC236}">
                  <a16:creationId xmlns:a16="http://schemas.microsoft.com/office/drawing/2014/main" id="{2F057A9E-0F0D-A730-AA03-02E92F1E4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90" y="8332799"/>
              <a:ext cx="2792877" cy="3383442"/>
            </a:xfrm>
            <a:prstGeom prst="rect">
              <a:avLst/>
            </a:prstGeom>
          </p:spPr>
        </p:pic>
        <p:pic>
          <p:nvPicPr>
            <p:cNvPr id="81" name="Mspham-0936082789">
              <a:extLst>
                <a:ext uri="{FF2B5EF4-FFF2-40B4-BE49-F238E27FC236}">
                  <a16:creationId xmlns:a16="http://schemas.microsoft.com/office/drawing/2014/main" id="{0F0C4685-F061-9CCD-F7DF-078A9EF2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4102" y="11031256"/>
              <a:ext cx="838200" cy="833166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27717F3-4636-DB32-F762-098917BADAD1}"/>
              </a:ext>
            </a:extLst>
          </p:cNvPr>
          <p:cNvGrpSpPr/>
          <p:nvPr/>
        </p:nvGrpSpPr>
        <p:grpSpPr>
          <a:xfrm>
            <a:off x="8818341" y="9037158"/>
            <a:ext cx="2389739" cy="3409399"/>
            <a:chOff x="8818341" y="9037158"/>
            <a:chExt cx="2389739" cy="3409399"/>
          </a:xfrm>
        </p:grpSpPr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153D367D-0628-0C3D-AF10-6D0BDB850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341" y="9037158"/>
              <a:ext cx="2379151" cy="338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Mspham-0936082789">
              <a:extLst>
                <a:ext uri="{FF2B5EF4-FFF2-40B4-BE49-F238E27FC236}">
                  <a16:creationId xmlns:a16="http://schemas.microsoft.com/office/drawing/2014/main" id="{5AD0A846-D2C1-D700-95BC-923408060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80" y="11613391"/>
              <a:ext cx="838200" cy="8331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EB3BB7D-0EED-43E1-CAF9-3434D1ECB335}"/>
              </a:ext>
            </a:extLst>
          </p:cNvPr>
          <p:cNvGrpSpPr/>
          <p:nvPr/>
        </p:nvGrpSpPr>
        <p:grpSpPr>
          <a:xfrm>
            <a:off x="13116204" y="7972980"/>
            <a:ext cx="3456732" cy="4548010"/>
            <a:chOff x="13116204" y="7972980"/>
            <a:chExt cx="3456732" cy="4548010"/>
          </a:xfrm>
        </p:grpSpPr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F0550C1D-2992-15B3-138E-BD710FC4B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116204" y="7972980"/>
              <a:ext cx="3456732" cy="4548010"/>
            </a:xfrm>
            <a:prstGeom prst="rect">
              <a:avLst/>
            </a:prstGeom>
          </p:spPr>
        </p:pic>
        <p:pic>
          <p:nvPicPr>
            <p:cNvPr id="84" name="Mspham-0936082789">
              <a:extLst>
                <a:ext uri="{FF2B5EF4-FFF2-40B4-BE49-F238E27FC236}">
                  <a16:creationId xmlns:a16="http://schemas.microsoft.com/office/drawing/2014/main" id="{2A76F0D8-724F-5E31-3012-C35C8A8D6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35983" y="11436827"/>
              <a:ext cx="843234" cy="83316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E27B66A-ACCF-47F1-32FF-949D975BD0C0}"/>
              </a:ext>
            </a:extLst>
          </p:cNvPr>
          <p:cNvGrpSpPr/>
          <p:nvPr/>
        </p:nvGrpSpPr>
        <p:grpSpPr>
          <a:xfrm>
            <a:off x="17488708" y="8484930"/>
            <a:ext cx="4160884" cy="3383442"/>
            <a:chOff x="17386454" y="8156670"/>
            <a:chExt cx="4160884" cy="3383442"/>
          </a:xfrm>
        </p:grpSpPr>
        <p:pic>
          <p:nvPicPr>
            <p:cNvPr id="22" name="Mspham-0936082789" descr="A child playing a piano&#10;&#10;Description automatically generated with low confidence">
              <a:extLst>
                <a:ext uri="{FF2B5EF4-FFF2-40B4-BE49-F238E27FC236}">
                  <a16:creationId xmlns:a16="http://schemas.microsoft.com/office/drawing/2014/main" id="{877CAE60-4C2B-8787-EB0E-CADED9D8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4" r="11110"/>
            <a:stretch/>
          </p:blipFill>
          <p:spPr>
            <a:xfrm>
              <a:off x="17386454" y="8156670"/>
              <a:ext cx="3940574" cy="3383442"/>
            </a:xfrm>
            <a:prstGeom prst="rect">
              <a:avLst/>
            </a:prstGeom>
          </p:spPr>
        </p:pic>
        <p:pic>
          <p:nvPicPr>
            <p:cNvPr id="85" name="Mspham-0936082789">
              <a:extLst>
                <a:ext uri="{FF2B5EF4-FFF2-40B4-BE49-F238E27FC236}">
                  <a16:creationId xmlns:a16="http://schemas.microsoft.com/office/drawing/2014/main" id="{E32CB555-0BE0-FB41-D5C6-FA56B258A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04104" y="10246985"/>
              <a:ext cx="843234" cy="833166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BD8991-1D6B-38E9-B79D-999E3F06DDC3}"/>
              </a:ext>
            </a:extLst>
          </p:cNvPr>
          <p:cNvGrpSpPr/>
          <p:nvPr/>
        </p:nvGrpSpPr>
        <p:grpSpPr>
          <a:xfrm>
            <a:off x="19630185" y="4120837"/>
            <a:ext cx="3383442" cy="3383442"/>
            <a:chOff x="19630185" y="4120837"/>
            <a:chExt cx="3383442" cy="3383442"/>
          </a:xfrm>
        </p:grpSpPr>
        <p:pic>
          <p:nvPicPr>
            <p:cNvPr id="25" name="Mspham-0936082789" descr="A cartoon of a child playing a guitar&#10;&#10;Description automatically generated with medium confidence">
              <a:extLst>
                <a:ext uri="{FF2B5EF4-FFF2-40B4-BE49-F238E27FC236}">
                  <a16:creationId xmlns:a16="http://schemas.microsoft.com/office/drawing/2014/main" id="{35DC971E-2080-01E5-FDC4-A2676B3D2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30185" y="4120837"/>
              <a:ext cx="3383442" cy="3383442"/>
            </a:xfrm>
            <a:prstGeom prst="rect">
              <a:avLst/>
            </a:prstGeom>
          </p:spPr>
        </p:pic>
        <p:pic>
          <p:nvPicPr>
            <p:cNvPr id="86" name="Mspham-0936082789">
              <a:extLst>
                <a:ext uri="{FF2B5EF4-FFF2-40B4-BE49-F238E27FC236}">
                  <a16:creationId xmlns:a16="http://schemas.microsoft.com/office/drawing/2014/main" id="{BC1C5CDE-DB68-3F28-7361-C4A037A8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11966" y="6416349"/>
              <a:ext cx="843234" cy="83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  <p:bldP spid="4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B7103278-A1C5-E08D-CF30-C551DD2DAC88}"/>
              </a:ext>
            </a:extLst>
          </p:cNvPr>
          <p:cNvSpPr/>
          <p:nvPr/>
        </p:nvSpPr>
        <p:spPr>
          <a:xfrm>
            <a:off x="35502" y="-31827"/>
            <a:ext cx="24312996" cy="14028485"/>
          </a:xfrm>
          <a:prstGeom prst="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4963" flipH="1" flipV="1">
            <a:off x="17377536" y="7657541"/>
            <a:ext cx="11007019" cy="1100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474164" flipH="1" flipV="1">
            <a:off x="-3254041" y="-4131909"/>
            <a:ext cx="11007019" cy="1100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09729" y="66650"/>
            <a:ext cx="2375642" cy="23756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914416">
            <a:off x="-808581" y="10731696"/>
            <a:ext cx="2182004" cy="48587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09446">
            <a:off x="3111013" y="12053150"/>
            <a:ext cx="2566393" cy="37741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065544">
            <a:off x="-253292" y="7419426"/>
            <a:ext cx="1722527" cy="38355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85583">
            <a:off x="23813719" y="-1995222"/>
            <a:ext cx="2182004" cy="48587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990553">
            <a:off x="19509735" y="-2232071"/>
            <a:ext cx="2566393" cy="3774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734455">
            <a:off x="23717907" y="2340174"/>
            <a:ext cx="1722527" cy="3835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B91E05-B255-D1E9-26A2-82FB07A15E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971" y="20208047"/>
            <a:ext cx="12192000" cy="6099220"/>
          </a:xfrm>
          <a:prstGeom prst="rect">
            <a:avLst/>
          </a:prstGeom>
        </p:spPr>
      </p:pic>
      <p:sp>
        <p:nvSpPr>
          <p:cNvPr id="20" name="TextBox 22">
            <a:extLst>
              <a:ext uri="{FF2B5EF4-FFF2-40B4-BE49-F238E27FC236}">
                <a16:creationId xmlns:a16="http://schemas.microsoft.com/office/drawing/2014/main" id="{A2988CCE-9F37-30E3-B3D9-814F41A84F2B}"/>
              </a:ext>
            </a:extLst>
          </p:cNvPr>
          <p:cNvSpPr txBox="1"/>
          <p:nvPr/>
        </p:nvSpPr>
        <p:spPr>
          <a:xfrm>
            <a:off x="1443210" y="9110884"/>
            <a:ext cx="22543181" cy="218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2"/>
              </a:lnSpc>
            </a:pPr>
            <a:r>
              <a:rPr lang="en-US" sz="2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47900" b="1">
              <a:ln w="9525">
                <a:solidFill>
                  <a:schemeClr val="bg1"/>
                </a:solidFill>
                <a:prstDash val="solid"/>
              </a:ln>
              <a:solidFill>
                <a:srgbClr val="008F9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ACF115-DD85-95C0-9EF5-DC0B47C03764}"/>
              </a:ext>
            </a:extLst>
          </p:cNvPr>
          <p:cNvGrpSpPr/>
          <p:nvPr/>
        </p:nvGrpSpPr>
        <p:grpSpPr>
          <a:xfrm>
            <a:off x="9259946" y="4173669"/>
            <a:ext cx="1259567" cy="1491988"/>
            <a:chOff x="3998932" y="3183324"/>
            <a:chExt cx="1131752" cy="1340588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296740E6-8F12-A930-36BD-6A3BC0B51A5D}"/>
                </a:ext>
              </a:extLst>
            </p:cNvPr>
            <p:cNvSpPr txBox="1"/>
            <p:nvPr/>
          </p:nvSpPr>
          <p:spPr>
            <a:xfrm>
              <a:off x="3998932" y="4028513"/>
              <a:ext cx="1131752" cy="4953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C04FC1AD-7ACB-E3E8-3B69-8B2C9690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90E0E29D-A3E3-A733-95CB-29D530B006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46" y="1307594"/>
            <a:ext cx="5482875" cy="673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 xe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ride a bike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E2303798-9B72-103D-EE27-027BC8A7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0"/>
            <a:ext cx="11344676" cy="6946937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Cưỡi ngựa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ride a horse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riding a horse&#10;&#10;Description automatically generated">
            <a:extLst>
              <a:ext uri="{FF2B5EF4-FFF2-40B4-BE49-F238E27FC236}">
                <a16:creationId xmlns:a16="http://schemas.microsoft.com/office/drawing/2014/main" id="{D21C346D-FB32-6982-A642-869043BFA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45" y="4099560"/>
            <a:ext cx="5500819" cy="66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đàn piano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play the piano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C6A516B-CC7B-18D7-CB46-3C3EC1313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320" y="3994240"/>
            <a:ext cx="11278160" cy="6906206"/>
          </a:xfrm>
          <a:prstGeom prst="roundRect">
            <a:avLst>
              <a:gd name="adj" fmla="val 7453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24094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đàn ghita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play the guitar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722E0B-6C2B-1A7C-9A50-2B500BAFB93B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1F960E95-8C28-3A92-7623-442D0183A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7755"/>
          <a:stretch/>
        </p:blipFill>
        <p:spPr>
          <a:xfrm>
            <a:off x="3850577" y="4419600"/>
            <a:ext cx="751716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14481949" y="8280401"/>
            <a:ext cx="7510507" cy="1350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 dây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15588035" y="6926035"/>
            <a:ext cx="529833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6000"/>
              <a:t>/skɪp/</a:t>
            </a:r>
            <a:endParaRPr lang="en-US" sz="56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13411200" y="5126666"/>
            <a:ext cx="965200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9600">
                <a:latin typeface=".VnAvant" panose="020B7200000000000000" pitchFamily="34" charset="0"/>
              </a:rPr>
              <a:t>skip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4267200" y="5605529"/>
            <a:ext cx="2579455" cy="3656673"/>
            <a:chOff x="4142213" y="3183324"/>
            <a:chExt cx="845189" cy="1198152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61631" y="4028513"/>
              <a:ext cx="806353" cy="3529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3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78FCD2-A840-21CA-C152-D7E63551AF6F}"/>
              </a:ext>
            </a:extLst>
          </p:cNvPr>
          <p:cNvSpPr/>
          <p:nvPr/>
        </p:nvSpPr>
        <p:spPr>
          <a:xfrm>
            <a:off x="1752600" y="3948520"/>
            <a:ext cx="11344676" cy="6921446"/>
          </a:xfrm>
          <a:prstGeom prst="roundRect">
            <a:avLst>
              <a:gd name="adj" fmla="val 714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7D6A54EB-75B8-6BB5-604E-52D7475F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758938"/>
            <a:ext cx="5000294" cy="71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9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4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567</Words>
  <Application>Microsoft Office PowerPoint</Application>
  <PresentationFormat>Custom</PresentationFormat>
  <Paragraphs>202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Calibri</vt:lpstr>
      <vt:lpstr>Arial Rounded MT Bold</vt:lpstr>
      <vt:lpstr>Arial</vt:lpstr>
      <vt:lpstr>Comic Sans MS</vt:lpstr>
      <vt:lpstr>Kirang Haerang</vt:lpstr>
      <vt:lpstr>.VnAvant</vt:lpstr>
      <vt:lpstr>.VnCooper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Kids Channel Youtube Banner</dc:title>
  <dc:creator>MsPham</dc:creator>
  <cp:lastModifiedBy>TRUONG AN</cp:lastModifiedBy>
  <cp:revision>182</cp:revision>
  <dcterms:created xsi:type="dcterms:W3CDTF">2006-08-16T00:00:00Z</dcterms:created>
  <dcterms:modified xsi:type="dcterms:W3CDTF">2023-10-23T02:26:06Z</dcterms:modified>
  <dc:identifier>DAFhXMuXHZo</dc:identifier>
</cp:coreProperties>
</file>